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44"/>
  </p:notesMasterIdLst>
  <p:sldIdLst>
    <p:sldId id="256" r:id="rId5"/>
    <p:sldId id="258" r:id="rId6"/>
    <p:sldId id="259" r:id="rId7"/>
    <p:sldId id="319" r:id="rId8"/>
    <p:sldId id="263" r:id="rId9"/>
    <p:sldId id="320" r:id="rId10"/>
    <p:sldId id="274" r:id="rId11"/>
    <p:sldId id="265" r:id="rId12"/>
    <p:sldId id="261" r:id="rId13"/>
    <p:sldId id="270" r:id="rId14"/>
    <p:sldId id="312" r:id="rId15"/>
    <p:sldId id="266" r:id="rId16"/>
    <p:sldId id="313" r:id="rId17"/>
    <p:sldId id="314" r:id="rId18"/>
    <p:sldId id="317" r:id="rId19"/>
    <p:sldId id="318" r:id="rId20"/>
    <p:sldId id="316" r:id="rId21"/>
    <p:sldId id="315" r:id="rId22"/>
    <p:sldId id="321" r:id="rId23"/>
    <p:sldId id="264" r:id="rId24"/>
    <p:sldId id="267" r:id="rId25"/>
    <p:sldId id="268" r:id="rId26"/>
    <p:sldId id="269" r:id="rId27"/>
    <p:sldId id="271" r:id="rId28"/>
    <p:sldId id="262" r:id="rId29"/>
    <p:sldId id="272" r:id="rId30"/>
    <p:sldId id="273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9144000" cy="5143500" type="screen16x9"/>
  <p:notesSz cx="6858000" cy="9144000"/>
  <p:embeddedFontLst>
    <p:embeddedFont>
      <p:font typeface="Catamaran" panose="020B0604020202020204" charset="0"/>
      <p:regular r:id="rId45"/>
      <p:bold r:id="rId46"/>
    </p:embeddedFont>
    <p:embeddedFont>
      <p:font typeface="Chau Philomene One" panose="020B0604020202020204" charset="0"/>
      <p:regular r:id="rId47"/>
      <p:italic r:id="rId48"/>
    </p:embeddedFont>
    <p:embeddedFont>
      <p:font typeface="Chewy" panose="020B0604020202020204" charset="0"/>
      <p:regular r:id="rId49"/>
    </p:embeddedFont>
    <p:embeddedFont>
      <p:font typeface="Inconsolata" pitchFamily="1" charset="0"/>
      <p:regular r:id="rId50"/>
    </p:embeddedFont>
    <p:embeddedFont>
      <p:font typeface="Lulu Med" pitchFamily="2" charset="-34"/>
      <p:regular r:id="rId51"/>
    </p:embeddedFont>
    <p:embeddedFont>
      <p:font typeface="Maven Pro" panose="020B0604020202020204" charset="0"/>
      <p:regular r:id="rId52"/>
      <p:bold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Nunito" pitchFamily="2" charset="0"/>
      <p:regular r:id="rId58"/>
      <p:bold r:id="rId59"/>
      <p:italic r:id="rId60"/>
      <p:boldItalic r:id="rId61"/>
    </p:embeddedFont>
    <p:embeddedFont>
      <p:font typeface="Nunito SemiBold" pitchFamily="2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TH Sarabun New" panose="020B0500040200020003" pitchFamily="34" charset="-34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888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9FAF1-306F-433C-B20E-52CBFE66ABBD}" v="551" dt="2021-09-27T15:08:28.855"/>
    <p1510:client id="{3CAB2F9A-9F68-BDC3-2A65-D25BB5F0233F}" v="142" dt="2021-09-27T13:19:38.745"/>
    <p1510:client id="{60FF0CD3-4FB5-47E8-9A30-925339379906}" v="700" dt="2021-09-27T15:06:59.899"/>
    <p1510:client id="{97B94E3D-270D-42A5-848C-B9B0C00B38A4}" v="169" dt="2021-09-27T15:06:31.784"/>
  </p1510:revLst>
</p1510:revInfo>
</file>

<file path=ppt/tableStyles.xml><?xml version="1.0" encoding="utf-8"?>
<a:tblStyleLst xmlns:a="http://schemas.openxmlformats.org/drawingml/2006/main" def="{C22ED12E-CDE6-419F-BD5C-9310757BAC80}">
  <a:tblStyle styleId="{C22ED12E-CDE6-419F-BD5C-9310757BAC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60" autoAdjust="0"/>
  </p:normalViewPr>
  <p:slideViewPr>
    <p:cSldViewPr snapToGrid="0">
      <p:cViewPr>
        <p:scale>
          <a:sx n="100" d="100"/>
          <a:sy n="100" d="100"/>
        </p:scale>
        <p:origin x="87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" name="Google Shape;8960;g9fe1004dc8_0_3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1" name="Google Shape;8961;g9fe1004dc8_0_3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Google Shape;8146;g99bc3d0d5b_0_5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7" name="Google Shape;8147;g99bc3d0d5b_0_5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887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6" name="Google Shape;8566;g9fe1004dc8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7" name="Google Shape;8567;g9fe1004dc8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Google Shape;8146;g99bc3d0d5b_0_5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7" name="Google Shape;8147;g99bc3d0d5b_0_5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513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" name="Google Shape;8960;g9fe1004dc8_0_3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1" name="Google Shape;8961;g9fe1004dc8_0_3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081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5" name="Google Shape;9585;ga0fe23abdf_0_3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6" name="Google Shape;9586;ga0fe23abdf_0_3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307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5" name="Google Shape;9585;ga0fe23abdf_0_3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6" name="Google Shape;9586;ga0fe23abdf_0_3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25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8" name="Google Shape;9078;g9fe1004dc8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9" name="Google Shape;9079;g9fe1004dc8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804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0" name="Google Shape;8260;g9fe1004dc8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1" name="Google Shape;8261;g9fe1004dc8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02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8" name="Google Shape;9078;g9fe1004dc8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9" name="Google Shape;9079;g9fe1004dc8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1" name="Google Shape;7911;g99bc3d0d5b_0_3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2" name="Google Shape;7912;g99bc3d0d5b_0_3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0" name="Google Shape;8260;g9fe1004dc8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1" name="Google Shape;8261;g9fe1004dc8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4" name="Google Shape;8884;g5403dfd5a5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5" name="Google Shape;8885;g5403dfd5a5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9fe1004dc8_0_2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9fe1004dc8_0_2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8" name="Google Shape;8928;g9fe1004dc8_0_3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9" name="Google Shape;8929;g9fe1004dc8_0_3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8" name="Google Shape;8998;g5403dfd5a5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9" name="Google Shape;8999;g5403dfd5a5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7" name="Google Shape;8167;g99bc3d0d5b_0_27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8" name="Google Shape;8168;g99bc3d0d5b_0_27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0" name="Google Shape;9050;g9fe1004dc8_0_4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1" name="Google Shape;9051;g9fe1004dc8_0_4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8" name="Google Shape;9078;g9fe1004dc8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9" name="Google Shape;9079;g9fe1004dc8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Google Shape;9334;g9fe1004dc8_0_4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5" name="Google Shape;9335;g9fe1004dc8_0_4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6" name="Google Shape;9396;g9fe1004dc8_0_4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7" name="Google Shape;9397;g9fe1004dc8_0_4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2" name="Google Shape;795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3" name="Google Shape;795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6" name="Google Shape;9446;ga0fe23abdf_0_1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7" name="Google Shape;9447;ga0fe23abdf_0_1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3" name="Google Shape;9463;ga0fe23abdf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4" name="Google Shape;9464;ga0fe23abdf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0" name="Google Shape;9480;ga0fe23abdf_0_4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1" name="Google Shape;9481;ga0fe23abdf_0_4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5" name="Google Shape;9535;ga0fe23abdf_0_4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6" name="Google Shape;9536;ga0fe23abdf_0_4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5" name="Google Shape;9585;ga0fe23abdf_0_3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6" name="Google Shape;9586;ga0fe23abdf_0_3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1" name="Google Shape;9591;ga0fe23abdf_0_3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2" name="Google Shape;9592;ga0fe23abdf_0_3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9" name="Google Shape;9669;ga0fe23abdf_0_4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0" name="Google Shape;9670;ga0fe23abdf_0_4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4" name="Google Shape;9674;g5403dfd5a5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5" name="Google Shape;9675;g5403dfd5a5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" name="Google Shape;9687;ga0fe23abdf_0_2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8" name="Google Shape;9688;ga0fe23abdf_0_2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0" name="Google Shape;9860;g99bc3d0d5b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1" name="Google Shape;9861;g99bc3d0d5b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" name="Google Shape;7905;g99bc3d0d5b_0_2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6" name="Google Shape;7906;g99bc3d0d5b_0_2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" name="Google Shape;8192;g9fe1004d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3" name="Google Shape;8193;g9fe1004d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" name="Google Shape;7905;g99bc3d0d5b_0_2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6" name="Google Shape;7906;g99bc3d0d5b_0_2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62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2" name="Google Shape;9322;g9fe1004dc8_0_24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3" name="Google Shape;9323;g9fe1004dc8_0_24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6" name="Google Shape;8266;g9fe1004dc8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7" name="Google Shape;8267;g9fe1004dc8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2" name="Google Shape;8162;g5403dfd5a5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3" name="Google Shape;8163;g5403dfd5a5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4300" y="1275288"/>
            <a:ext cx="59154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23950" y="3332023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927991" y="816641"/>
            <a:ext cx="161913" cy="145916"/>
            <a:chOff x="7737341" y="1046941"/>
            <a:chExt cx="161913" cy="145916"/>
          </a:xfrm>
        </p:grpSpPr>
        <p:sp>
          <p:nvSpPr>
            <p:cNvPr id="12" name="Google Shape;12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21236" y="680018"/>
            <a:ext cx="134340" cy="121912"/>
            <a:chOff x="737385" y="1492952"/>
            <a:chExt cx="161913" cy="146935"/>
          </a:xfrm>
        </p:grpSpPr>
        <p:sp>
          <p:nvSpPr>
            <p:cNvPr id="16" name="Google Shape;16;p2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-171525" y="4556624"/>
            <a:ext cx="4086310" cy="63773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571525" y="-47200"/>
            <a:ext cx="4656952" cy="727225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1416117" y="-251591"/>
            <a:ext cx="359392" cy="931707"/>
            <a:chOff x="1823086" y="-208516"/>
            <a:chExt cx="433159" cy="1122944"/>
          </a:xfrm>
        </p:grpSpPr>
        <p:sp>
          <p:nvSpPr>
            <p:cNvPr id="22" name="Google Shape;22;p2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-267638" y="216535"/>
            <a:ext cx="1166826" cy="746025"/>
            <a:chOff x="-206267" y="355694"/>
            <a:chExt cx="1406323" cy="899150"/>
          </a:xfrm>
        </p:grpSpPr>
        <p:sp>
          <p:nvSpPr>
            <p:cNvPr id="31" name="Google Shape;31;p2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-139161" y="-170594"/>
            <a:ext cx="747610" cy="722927"/>
            <a:chOff x="-168381" y="-168706"/>
            <a:chExt cx="901061" cy="871312"/>
          </a:xfrm>
        </p:grpSpPr>
        <p:sp>
          <p:nvSpPr>
            <p:cNvPr id="40" name="Google Shape;40;p2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53946" y="-280695"/>
            <a:ext cx="363800" cy="984632"/>
            <a:chOff x="904476" y="-243594"/>
            <a:chExt cx="438472" cy="1186732"/>
          </a:xfrm>
        </p:grpSpPr>
        <p:sp>
          <p:nvSpPr>
            <p:cNvPr id="60" name="Google Shape;60;p2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111408" y="-436182"/>
            <a:ext cx="548163" cy="942251"/>
            <a:chOff x="1455834" y="-430995"/>
            <a:chExt cx="660677" cy="1135653"/>
          </a:xfrm>
        </p:grpSpPr>
        <p:sp>
          <p:nvSpPr>
            <p:cNvPr id="88" name="Google Shape;88;p2"/>
            <p:cNvSpPr/>
            <p:nvPr/>
          </p:nvSpPr>
          <p:spPr>
            <a:xfrm>
              <a:off x="1455834" y="-342088"/>
              <a:ext cx="651576" cy="1046745"/>
            </a:xfrm>
            <a:custGeom>
              <a:avLst/>
              <a:gdLst/>
              <a:ahLst/>
              <a:cxnLst/>
              <a:rect l="l" t="t" r="r" b="b"/>
              <a:pathLst>
                <a:path w="21750" h="34941" extrusionOk="0">
                  <a:moveTo>
                    <a:pt x="16913" y="1"/>
                  </a:moveTo>
                  <a:cubicBezTo>
                    <a:pt x="14337" y="1"/>
                    <a:pt x="10562" y="1386"/>
                    <a:pt x="8840" y="2318"/>
                  </a:cubicBezTo>
                  <a:cubicBezTo>
                    <a:pt x="5904" y="3852"/>
                    <a:pt x="3603" y="5920"/>
                    <a:pt x="2202" y="8856"/>
                  </a:cubicBezTo>
                  <a:cubicBezTo>
                    <a:pt x="0" y="13192"/>
                    <a:pt x="334" y="18396"/>
                    <a:pt x="667" y="23199"/>
                  </a:cubicBezTo>
                  <a:cubicBezTo>
                    <a:pt x="901" y="27102"/>
                    <a:pt x="1535" y="31138"/>
                    <a:pt x="901" y="34941"/>
                  </a:cubicBezTo>
                  <a:cubicBezTo>
                    <a:pt x="6338" y="32439"/>
                    <a:pt x="12843" y="29704"/>
                    <a:pt x="16445" y="24600"/>
                  </a:cubicBezTo>
                  <a:cubicBezTo>
                    <a:pt x="20248" y="19163"/>
                    <a:pt x="21749" y="14159"/>
                    <a:pt x="20548" y="7521"/>
                  </a:cubicBezTo>
                  <a:cubicBezTo>
                    <a:pt x="20148" y="5153"/>
                    <a:pt x="18380" y="2084"/>
                    <a:pt x="18513" y="49"/>
                  </a:cubicBezTo>
                  <a:lnTo>
                    <a:pt x="18513" y="49"/>
                  </a:lnTo>
                  <a:lnTo>
                    <a:pt x="18180" y="149"/>
                  </a:lnTo>
                  <a:cubicBezTo>
                    <a:pt x="17810" y="47"/>
                    <a:pt x="17382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38301" y="-430995"/>
              <a:ext cx="578210" cy="1060406"/>
            </a:xfrm>
            <a:custGeom>
              <a:avLst/>
              <a:gdLst/>
              <a:ahLst/>
              <a:cxnLst/>
              <a:rect l="l" t="t" r="r" b="b"/>
              <a:pathLst>
                <a:path w="19301" h="35397" extrusionOk="0">
                  <a:moveTo>
                    <a:pt x="18677" y="0"/>
                  </a:moveTo>
                  <a:cubicBezTo>
                    <a:pt x="18582" y="0"/>
                    <a:pt x="18484" y="34"/>
                    <a:pt x="18396" y="115"/>
                  </a:cubicBezTo>
                  <a:cubicBezTo>
                    <a:pt x="15027" y="2917"/>
                    <a:pt x="12191" y="6153"/>
                    <a:pt x="10490" y="10256"/>
                  </a:cubicBezTo>
                  <a:cubicBezTo>
                    <a:pt x="9423" y="12824"/>
                    <a:pt x="8622" y="15459"/>
                    <a:pt x="7588" y="18061"/>
                  </a:cubicBezTo>
                  <a:cubicBezTo>
                    <a:pt x="6520" y="20730"/>
                    <a:pt x="5420" y="23365"/>
                    <a:pt x="4252" y="26000"/>
                  </a:cubicBezTo>
                  <a:cubicBezTo>
                    <a:pt x="2951" y="28936"/>
                    <a:pt x="1584" y="31871"/>
                    <a:pt x="183" y="34773"/>
                  </a:cubicBezTo>
                  <a:cubicBezTo>
                    <a:pt x="0" y="35093"/>
                    <a:pt x="286" y="35397"/>
                    <a:pt x="559" y="35397"/>
                  </a:cubicBezTo>
                  <a:cubicBezTo>
                    <a:pt x="686" y="35397"/>
                    <a:pt x="809" y="35332"/>
                    <a:pt x="883" y="35174"/>
                  </a:cubicBezTo>
                  <a:cubicBezTo>
                    <a:pt x="3352" y="30103"/>
                    <a:pt x="5687" y="25000"/>
                    <a:pt x="7788" y="19763"/>
                  </a:cubicBezTo>
                  <a:cubicBezTo>
                    <a:pt x="8855" y="17161"/>
                    <a:pt x="9823" y="14525"/>
                    <a:pt x="10757" y="11857"/>
                  </a:cubicBezTo>
                  <a:cubicBezTo>
                    <a:pt x="11524" y="9789"/>
                    <a:pt x="12525" y="7787"/>
                    <a:pt x="13826" y="5986"/>
                  </a:cubicBezTo>
                  <a:cubicBezTo>
                    <a:pt x="15293" y="3985"/>
                    <a:pt x="17095" y="2283"/>
                    <a:pt x="18963" y="682"/>
                  </a:cubicBezTo>
                  <a:cubicBezTo>
                    <a:pt x="19301" y="422"/>
                    <a:pt x="19011" y="0"/>
                    <a:pt x="18677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24162" y="373308"/>
              <a:ext cx="201494" cy="167043"/>
            </a:xfrm>
            <a:custGeom>
              <a:avLst/>
              <a:gdLst/>
              <a:ahLst/>
              <a:cxnLst/>
              <a:rect l="l" t="t" r="r" b="b"/>
              <a:pathLst>
                <a:path w="6726" h="5576" extrusionOk="0">
                  <a:moveTo>
                    <a:pt x="4720" y="0"/>
                  </a:moveTo>
                  <a:cubicBezTo>
                    <a:pt x="4637" y="0"/>
                    <a:pt x="4555" y="19"/>
                    <a:pt x="4491" y="51"/>
                  </a:cubicBezTo>
                  <a:cubicBezTo>
                    <a:pt x="3156" y="651"/>
                    <a:pt x="1855" y="1385"/>
                    <a:pt x="454" y="1852"/>
                  </a:cubicBezTo>
                  <a:cubicBezTo>
                    <a:pt x="1" y="2003"/>
                    <a:pt x="123" y="2676"/>
                    <a:pt x="523" y="2676"/>
                  </a:cubicBezTo>
                  <a:cubicBezTo>
                    <a:pt x="564" y="2676"/>
                    <a:pt x="608" y="2668"/>
                    <a:pt x="655" y="2653"/>
                  </a:cubicBezTo>
                  <a:cubicBezTo>
                    <a:pt x="1941" y="2214"/>
                    <a:pt x="3150" y="1597"/>
                    <a:pt x="4372" y="1002"/>
                  </a:cubicBezTo>
                  <a:lnTo>
                    <a:pt x="4372" y="1002"/>
                  </a:lnTo>
                  <a:cubicBezTo>
                    <a:pt x="4665" y="2485"/>
                    <a:pt x="5313" y="3873"/>
                    <a:pt x="5825" y="5288"/>
                  </a:cubicBezTo>
                  <a:cubicBezTo>
                    <a:pt x="5891" y="5488"/>
                    <a:pt x="6059" y="5576"/>
                    <a:pt x="6225" y="5576"/>
                  </a:cubicBezTo>
                  <a:cubicBezTo>
                    <a:pt x="6476" y="5576"/>
                    <a:pt x="6726" y="5375"/>
                    <a:pt x="6626" y="5055"/>
                  </a:cubicBezTo>
                  <a:cubicBezTo>
                    <a:pt x="6058" y="3487"/>
                    <a:pt x="5325" y="1952"/>
                    <a:pt x="5091" y="284"/>
                  </a:cubicBezTo>
                  <a:cubicBezTo>
                    <a:pt x="5069" y="81"/>
                    <a:pt x="4893" y="0"/>
                    <a:pt x="4720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22934" y="228264"/>
              <a:ext cx="280103" cy="217881"/>
            </a:xfrm>
            <a:custGeom>
              <a:avLst/>
              <a:gdLst/>
              <a:ahLst/>
              <a:cxnLst/>
              <a:rect l="l" t="t" r="r" b="b"/>
              <a:pathLst>
                <a:path w="9350" h="7273" extrusionOk="0">
                  <a:moveTo>
                    <a:pt x="6183" y="0"/>
                  </a:moveTo>
                  <a:cubicBezTo>
                    <a:pt x="4107" y="0"/>
                    <a:pt x="2152" y="1072"/>
                    <a:pt x="395" y="2058"/>
                  </a:cubicBezTo>
                  <a:cubicBezTo>
                    <a:pt x="1" y="2283"/>
                    <a:pt x="225" y="2818"/>
                    <a:pt x="586" y="2818"/>
                  </a:cubicBezTo>
                  <a:cubicBezTo>
                    <a:pt x="652" y="2818"/>
                    <a:pt x="723" y="2800"/>
                    <a:pt x="796" y="2758"/>
                  </a:cubicBezTo>
                  <a:cubicBezTo>
                    <a:pt x="2474" y="1857"/>
                    <a:pt x="4326" y="840"/>
                    <a:pt x="6270" y="840"/>
                  </a:cubicBezTo>
                  <a:cubicBezTo>
                    <a:pt x="6287" y="840"/>
                    <a:pt x="6304" y="840"/>
                    <a:pt x="6321" y="840"/>
                  </a:cubicBezTo>
                  <a:lnTo>
                    <a:pt x="6321" y="840"/>
                  </a:lnTo>
                  <a:cubicBezTo>
                    <a:pt x="6680" y="2983"/>
                    <a:pt x="7901" y="4885"/>
                    <a:pt x="8468" y="6995"/>
                  </a:cubicBezTo>
                  <a:cubicBezTo>
                    <a:pt x="8520" y="7189"/>
                    <a:pt x="8673" y="7273"/>
                    <a:pt x="8832" y="7273"/>
                  </a:cubicBezTo>
                  <a:cubicBezTo>
                    <a:pt x="9083" y="7273"/>
                    <a:pt x="9350" y="7067"/>
                    <a:pt x="9268" y="6761"/>
                  </a:cubicBezTo>
                  <a:cubicBezTo>
                    <a:pt x="8701" y="4626"/>
                    <a:pt x="7367" y="2691"/>
                    <a:pt x="7100" y="456"/>
                  </a:cubicBezTo>
                  <a:cubicBezTo>
                    <a:pt x="7067" y="223"/>
                    <a:pt x="6933" y="56"/>
                    <a:pt x="6700" y="23"/>
                  </a:cubicBezTo>
                  <a:cubicBezTo>
                    <a:pt x="6527" y="8"/>
                    <a:pt x="6355" y="0"/>
                    <a:pt x="6183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12719" y="76270"/>
              <a:ext cx="388219" cy="265753"/>
            </a:xfrm>
            <a:custGeom>
              <a:avLst/>
              <a:gdLst/>
              <a:ahLst/>
              <a:cxnLst/>
              <a:rect l="l" t="t" r="r" b="b"/>
              <a:pathLst>
                <a:path w="12959" h="8871" extrusionOk="0">
                  <a:moveTo>
                    <a:pt x="9243" y="1"/>
                  </a:moveTo>
                  <a:cubicBezTo>
                    <a:pt x="9197" y="1"/>
                    <a:pt x="9152" y="9"/>
                    <a:pt x="9109" y="27"/>
                  </a:cubicBezTo>
                  <a:cubicBezTo>
                    <a:pt x="6240" y="794"/>
                    <a:pt x="3438" y="1761"/>
                    <a:pt x="503" y="2295"/>
                  </a:cubicBezTo>
                  <a:cubicBezTo>
                    <a:pt x="0" y="2389"/>
                    <a:pt x="178" y="3104"/>
                    <a:pt x="646" y="3104"/>
                  </a:cubicBezTo>
                  <a:cubicBezTo>
                    <a:pt x="675" y="3104"/>
                    <a:pt x="705" y="3101"/>
                    <a:pt x="736" y="3095"/>
                  </a:cubicBezTo>
                  <a:cubicBezTo>
                    <a:pt x="3528" y="2582"/>
                    <a:pt x="6226" y="1668"/>
                    <a:pt x="8981" y="916"/>
                  </a:cubicBezTo>
                  <a:lnTo>
                    <a:pt x="8981" y="916"/>
                  </a:lnTo>
                  <a:cubicBezTo>
                    <a:pt x="10166" y="3393"/>
                    <a:pt x="11307" y="5933"/>
                    <a:pt x="12078" y="8566"/>
                  </a:cubicBezTo>
                  <a:cubicBezTo>
                    <a:pt x="12131" y="8779"/>
                    <a:pt x="12291" y="8870"/>
                    <a:pt x="12456" y="8870"/>
                  </a:cubicBezTo>
                  <a:cubicBezTo>
                    <a:pt x="12702" y="8870"/>
                    <a:pt x="12958" y="8666"/>
                    <a:pt x="12878" y="8366"/>
                  </a:cubicBezTo>
                  <a:cubicBezTo>
                    <a:pt x="12078" y="5530"/>
                    <a:pt x="10810" y="2862"/>
                    <a:pt x="9576" y="193"/>
                  </a:cubicBezTo>
                  <a:cubicBezTo>
                    <a:pt x="9502" y="70"/>
                    <a:pt x="9373" y="1"/>
                    <a:pt x="9243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532699" y="-106248"/>
              <a:ext cx="446786" cy="249426"/>
            </a:xfrm>
            <a:custGeom>
              <a:avLst/>
              <a:gdLst/>
              <a:ahLst/>
              <a:cxnLst/>
              <a:rect l="l" t="t" r="r" b="b"/>
              <a:pathLst>
                <a:path w="14914" h="8326" extrusionOk="0">
                  <a:moveTo>
                    <a:pt x="10815" y="0"/>
                  </a:moveTo>
                  <a:cubicBezTo>
                    <a:pt x="10781" y="0"/>
                    <a:pt x="10746" y="5"/>
                    <a:pt x="10710" y="15"/>
                  </a:cubicBezTo>
                  <a:cubicBezTo>
                    <a:pt x="7308" y="1349"/>
                    <a:pt x="4139" y="3351"/>
                    <a:pt x="503" y="4051"/>
                  </a:cubicBezTo>
                  <a:cubicBezTo>
                    <a:pt x="1" y="4146"/>
                    <a:pt x="178" y="4861"/>
                    <a:pt x="618" y="4861"/>
                  </a:cubicBezTo>
                  <a:cubicBezTo>
                    <a:pt x="645" y="4861"/>
                    <a:pt x="674" y="4858"/>
                    <a:pt x="703" y="4852"/>
                  </a:cubicBezTo>
                  <a:cubicBezTo>
                    <a:pt x="4210" y="4176"/>
                    <a:pt x="7282" y="2291"/>
                    <a:pt x="10577" y="961"/>
                  </a:cubicBezTo>
                  <a:lnTo>
                    <a:pt x="10577" y="961"/>
                  </a:lnTo>
                  <a:cubicBezTo>
                    <a:pt x="11592" y="3362"/>
                    <a:pt x="13160" y="5527"/>
                    <a:pt x="14013" y="8021"/>
                  </a:cubicBezTo>
                  <a:cubicBezTo>
                    <a:pt x="14079" y="8234"/>
                    <a:pt x="14248" y="8325"/>
                    <a:pt x="14415" y="8325"/>
                  </a:cubicBezTo>
                  <a:cubicBezTo>
                    <a:pt x="14665" y="8325"/>
                    <a:pt x="14913" y="8121"/>
                    <a:pt x="14813" y="7821"/>
                  </a:cubicBezTo>
                  <a:cubicBezTo>
                    <a:pt x="13913" y="5186"/>
                    <a:pt x="12211" y="2917"/>
                    <a:pt x="11211" y="315"/>
                  </a:cubicBezTo>
                  <a:cubicBezTo>
                    <a:pt x="11154" y="146"/>
                    <a:pt x="11002" y="0"/>
                    <a:pt x="108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20100" y="-252581"/>
              <a:ext cx="279863" cy="178007"/>
            </a:xfrm>
            <a:custGeom>
              <a:avLst/>
              <a:gdLst/>
              <a:ahLst/>
              <a:cxnLst/>
              <a:rect l="l" t="t" r="r" b="b"/>
              <a:pathLst>
                <a:path w="9342" h="5942" extrusionOk="0">
                  <a:moveTo>
                    <a:pt x="7095" y="0"/>
                  </a:moveTo>
                  <a:cubicBezTo>
                    <a:pt x="7051" y="0"/>
                    <a:pt x="7004" y="9"/>
                    <a:pt x="6956" y="30"/>
                  </a:cubicBezTo>
                  <a:cubicBezTo>
                    <a:pt x="4688" y="797"/>
                    <a:pt x="2653" y="2065"/>
                    <a:pt x="418" y="2965"/>
                  </a:cubicBezTo>
                  <a:cubicBezTo>
                    <a:pt x="1" y="3115"/>
                    <a:pt x="116" y="3797"/>
                    <a:pt x="503" y="3797"/>
                  </a:cubicBezTo>
                  <a:cubicBezTo>
                    <a:pt x="549" y="3797"/>
                    <a:pt x="599" y="3787"/>
                    <a:pt x="652" y="3766"/>
                  </a:cubicBezTo>
                  <a:cubicBezTo>
                    <a:pt x="2725" y="2918"/>
                    <a:pt x="4680" y="1744"/>
                    <a:pt x="6795" y="970"/>
                  </a:cubicBezTo>
                  <a:lnTo>
                    <a:pt x="6795" y="970"/>
                  </a:lnTo>
                  <a:cubicBezTo>
                    <a:pt x="7288" y="2577"/>
                    <a:pt x="7663" y="4267"/>
                    <a:pt x="8457" y="5734"/>
                  </a:cubicBezTo>
                  <a:cubicBezTo>
                    <a:pt x="8530" y="5880"/>
                    <a:pt x="8652" y="5941"/>
                    <a:pt x="8777" y="5941"/>
                  </a:cubicBezTo>
                  <a:cubicBezTo>
                    <a:pt x="9052" y="5941"/>
                    <a:pt x="9341" y="5645"/>
                    <a:pt x="9158" y="5300"/>
                  </a:cubicBezTo>
                  <a:cubicBezTo>
                    <a:pt x="8357" y="3766"/>
                    <a:pt x="8024" y="1965"/>
                    <a:pt x="7456" y="297"/>
                  </a:cubicBezTo>
                  <a:cubicBezTo>
                    <a:pt x="7403" y="138"/>
                    <a:pt x="7266" y="0"/>
                    <a:pt x="709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19452" y="21694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35" y="1"/>
                  </a:moveTo>
                  <a:cubicBezTo>
                    <a:pt x="1" y="1"/>
                    <a:pt x="1" y="801"/>
                    <a:pt x="535" y="801"/>
                  </a:cubicBezTo>
                  <a:cubicBezTo>
                    <a:pt x="1035" y="801"/>
                    <a:pt x="1035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55429" y="183960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1" y="1"/>
                    <a:pt x="1" y="801"/>
                    <a:pt x="501" y="801"/>
                  </a:cubicBezTo>
                  <a:cubicBezTo>
                    <a:pt x="1035" y="801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68429" y="242912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0" y="1"/>
                    <a:pt x="0" y="801"/>
                    <a:pt x="501" y="801"/>
                  </a:cubicBezTo>
                  <a:cubicBezTo>
                    <a:pt x="1034" y="801"/>
                    <a:pt x="1034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86709" y="67044"/>
              <a:ext cx="32025" cy="24026"/>
            </a:xfrm>
            <a:custGeom>
              <a:avLst/>
              <a:gdLst/>
              <a:ahLst/>
              <a:cxnLst/>
              <a:rect l="l" t="t" r="r" b="b"/>
              <a:pathLst>
                <a:path w="1069" h="802" extrusionOk="0">
                  <a:moveTo>
                    <a:pt x="535" y="1"/>
                  </a:moveTo>
                  <a:cubicBezTo>
                    <a:pt x="1" y="1"/>
                    <a:pt x="1" y="802"/>
                    <a:pt x="535" y="802"/>
                  </a:cubicBezTo>
                  <a:cubicBezTo>
                    <a:pt x="1068" y="802"/>
                    <a:pt x="1068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25681" y="37088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36605" y="-219720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0"/>
                  </a:moveTo>
                  <a:cubicBezTo>
                    <a:pt x="1" y="0"/>
                    <a:pt x="1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79561" y="-252701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1" y="1"/>
                  </a:moveTo>
                  <a:cubicBezTo>
                    <a:pt x="1" y="1"/>
                    <a:pt x="1" y="835"/>
                    <a:pt x="501" y="835"/>
                  </a:cubicBezTo>
                  <a:cubicBezTo>
                    <a:pt x="1035" y="835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85582" y="265918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7" y="801"/>
                    <a:pt x="1067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08558" y="323852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24761" y="369833"/>
              <a:ext cx="32025" cy="23996"/>
            </a:xfrm>
            <a:custGeom>
              <a:avLst/>
              <a:gdLst/>
              <a:ahLst/>
              <a:cxnLst/>
              <a:rect l="l" t="t" r="r" b="b"/>
              <a:pathLst>
                <a:path w="1069" h="801" extrusionOk="0">
                  <a:moveTo>
                    <a:pt x="535" y="0"/>
                  </a:moveTo>
                  <a:cubicBezTo>
                    <a:pt x="1" y="0"/>
                    <a:pt x="1" y="801"/>
                    <a:pt x="535" y="801"/>
                  </a:cubicBezTo>
                  <a:cubicBezTo>
                    <a:pt x="1068" y="801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573738" y="333857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32690" y="545701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599709" y="597644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477854" y="-461408"/>
            <a:ext cx="676573" cy="945704"/>
            <a:chOff x="1897495" y="-461400"/>
            <a:chExt cx="815443" cy="1139815"/>
          </a:xfrm>
        </p:grpSpPr>
        <p:sp>
          <p:nvSpPr>
            <p:cNvPr id="109" name="Google Shape;109;p2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 rot="10800000" flipH="1">
            <a:off x="439672" y="1377176"/>
            <a:ext cx="362172" cy="472552"/>
            <a:chOff x="1304140" y="978228"/>
            <a:chExt cx="436509" cy="569545"/>
          </a:xfrm>
        </p:grpSpPr>
        <p:sp>
          <p:nvSpPr>
            <p:cNvPr id="132" name="Google Shape;132;p2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2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155" name="Google Shape;155;p2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164" name="Google Shape;164;p2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192" name="Google Shape;192;p2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"/>
          <p:cNvGrpSpPr/>
          <p:nvPr/>
        </p:nvGrpSpPr>
        <p:grpSpPr>
          <a:xfrm rot="-5400000" flipH="1">
            <a:off x="7396851" y="4455227"/>
            <a:ext cx="364299" cy="944465"/>
            <a:chOff x="7916001" y="4222802"/>
            <a:chExt cx="364299" cy="944465"/>
          </a:xfrm>
        </p:grpSpPr>
        <p:sp>
          <p:nvSpPr>
            <p:cNvPr id="217" name="Google Shape;217;p2"/>
            <p:cNvSpPr/>
            <p:nvPr/>
          </p:nvSpPr>
          <p:spPr>
            <a:xfrm>
              <a:off x="7954650" y="4270825"/>
              <a:ext cx="325649" cy="896443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159489" y="4463672"/>
              <a:ext cx="54905" cy="89148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053845" y="4468005"/>
              <a:ext cx="86578" cy="46917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092495" y="4353366"/>
              <a:ext cx="52133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010231" y="4260999"/>
              <a:ext cx="36914" cy="74130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937845" y="4303554"/>
              <a:ext cx="68965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916001" y="4222802"/>
              <a:ext cx="62237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"/>
          <p:cNvSpPr/>
          <p:nvPr/>
        </p:nvSpPr>
        <p:spPr>
          <a:xfrm>
            <a:off x="8040390" y="4399826"/>
            <a:ext cx="548040" cy="880090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"/>
          <p:cNvSpPr/>
          <p:nvPr/>
        </p:nvSpPr>
        <p:spPr>
          <a:xfrm>
            <a:off x="8033285" y="4463142"/>
            <a:ext cx="486030" cy="891554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"/>
          <p:cNvSpPr/>
          <p:nvPr/>
        </p:nvSpPr>
        <p:spPr>
          <a:xfrm>
            <a:off x="8361733" y="4537746"/>
            <a:ext cx="170031" cy="140575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"/>
          <p:cNvSpPr/>
          <p:nvPr/>
        </p:nvSpPr>
        <p:spPr>
          <a:xfrm>
            <a:off x="8296729" y="4616986"/>
            <a:ext cx="236123" cy="182680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"/>
          <p:cNvSpPr/>
          <p:nvPr/>
        </p:nvSpPr>
        <p:spPr>
          <a:xfrm>
            <a:off x="8214365" y="4704389"/>
            <a:ext cx="326204" cy="223500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"/>
          <p:cNvSpPr/>
          <p:nvPr/>
        </p:nvSpPr>
        <p:spPr>
          <a:xfrm>
            <a:off x="8148302" y="4871637"/>
            <a:ext cx="376296" cy="209666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8131598" y="5055187"/>
            <a:ext cx="235216" cy="149420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7531922" y="4421091"/>
            <a:ext cx="686121" cy="861015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7594759" y="4498038"/>
            <a:ext cx="483359" cy="881979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"/>
          <p:cNvSpPr/>
          <p:nvPr/>
        </p:nvSpPr>
        <p:spPr>
          <a:xfrm>
            <a:off x="7896449" y="5115051"/>
            <a:ext cx="139769" cy="133369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7788033" y="4912504"/>
            <a:ext cx="192734" cy="191827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7708164" y="4730139"/>
            <a:ext cx="216293" cy="274020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7722248" y="4724244"/>
            <a:ext cx="111422" cy="144531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7612673" y="4568762"/>
            <a:ext cx="142843" cy="171089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7590476" y="4515826"/>
            <a:ext cx="101998" cy="118528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7993325" y="4750296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"/>
          <p:cNvSpPr/>
          <p:nvPr/>
        </p:nvSpPr>
        <p:spPr>
          <a:xfrm>
            <a:off x="7688234" y="4462865"/>
            <a:ext cx="27767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"/>
          <p:cNvSpPr/>
          <p:nvPr/>
        </p:nvSpPr>
        <p:spPr>
          <a:xfrm>
            <a:off x="8005092" y="5011674"/>
            <a:ext cx="28599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"/>
          <p:cNvGrpSpPr/>
          <p:nvPr/>
        </p:nvGrpSpPr>
        <p:grpSpPr>
          <a:xfrm>
            <a:off x="7221362" y="247799"/>
            <a:ext cx="436502" cy="569243"/>
            <a:chOff x="3289399" y="3455662"/>
            <a:chExt cx="436502" cy="569243"/>
          </a:xfrm>
        </p:grpSpPr>
        <p:sp>
          <p:nvSpPr>
            <p:cNvPr id="268" name="Google Shape;268;p2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"/>
          <p:cNvGrpSpPr/>
          <p:nvPr/>
        </p:nvGrpSpPr>
        <p:grpSpPr>
          <a:xfrm>
            <a:off x="-181020" y="4253777"/>
            <a:ext cx="1117161" cy="1087511"/>
            <a:chOff x="-181020" y="4253777"/>
            <a:chExt cx="1117161" cy="1087511"/>
          </a:xfrm>
        </p:grpSpPr>
        <p:sp>
          <p:nvSpPr>
            <p:cNvPr id="291" name="Google Shape;291;p2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"/>
          <p:cNvGrpSpPr/>
          <p:nvPr/>
        </p:nvGrpSpPr>
        <p:grpSpPr>
          <a:xfrm>
            <a:off x="-207387" y="3879385"/>
            <a:ext cx="884073" cy="1185979"/>
            <a:chOff x="-168050" y="4195214"/>
            <a:chExt cx="719519" cy="965231"/>
          </a:xfrm>
        </p:grpSpPr>
        <p:sp>
          <p:nvSpPr>
            <p:cNvPr id="306" name="Google Shape;306;p2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2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354" name="Google Shape;354;p2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2"/>
          <p:cNvGrpSpPr/>
          <p:nvPr/>
        </p:nvGrpSpPr>
        <p:grpSpPr>
          <a:xfrm rot="-5400000" flipH="1">
            <a:off x="5611844" y="-217762"/>
            <a:ext cx="1007000" cy="841746"/>
            <a:chOff x="3579657" y="4246288"/>
            <a:chExt cx="1007000" cy="841746"/>
          </a:xfrm>
        </p:grpSpPr>
        <p:sp>
          <p:nvSpPr>
            <p:cNvPr id="416" name="Google Shape;416;p2"/>
            <p:cNvSpPr/>
            <p:nvPr/>
          </p:nvSpPr>
          <p:spPr>
            <a:xfrm>
              <a:off x="4009156" y="4502305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6"/>
                    <a:pt x="1101" y="1736"/>
                  </a:cubicBezTo>
                  <a:cubicBezTo>
                    <a:pt x="2235" y="1736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169028" y="4467347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273931" y="4614248"/>
              <a:ext cx="68004" cy="51976"/>
            </a:xfrm>
            <a:custGeom>
              <a:avLst/>
              <a:gdLst/>
              <a:ahLst/>
              <a:cxnLst/>
              <a:rect l="l" t="t" r="r" b="b"/>
              <a:pathLst>
                <a:path w="2270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434821" y="457926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483768" y="471915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682270" y="4246288"/>
              <a:ext cx="904387" cy="841746"/>
            </a:xfrm>
            <a:custGeom>
              <a:avLst/>
              <a:gdLst/>
              <a:ahLst/>
              <a:cxnLst/>
              <a:rect l="l" t="t" r="r" b="b"/>
              <a:pathLst>
                <a:path w="30189" h="28098" extrusionOk="0">
                  <a:moveTo>
                    <a:pt x="27654" y="1"/>
                  </a:moveTo>
                  <a:lnTo>
                    <a:pt x="27654" y="1"/>
                  </a:lnTo>
                  <a:cubicBezTo>
                    <a:pt x="22517" y="368"/>
                    <a:pt x="16379" y="1468"/>
                    <a:pt x="12977" y="5138"/>
                  </a:cubicBezTo>
                  <a:cubicBezTo>
                    <a:pt x="11642" y="3870"/>
                    <a:pt x="10875" y="2069"/>
                    <a:pt x="9741" y="768"/>
                  </a:cubicBezTo>
                  <a:cubicBezTo>
                    <a:pt x="6505" y="4404"/>
                    <a:pt x="4904" y="7506"/>
                    <a:pt x="4304" y="12309"/>
                  </a:cubicBezTo>
                  <a:cubicBezTo>
                    <a:pt x="3070" y="11976"/>
                    <a:pt x="2636" y="11209"/>
                    <a:pt x="668" y="9841"/>
                  </a:cubicBezTo>
                  <a:lnTo>
                    <a:pt x="668" y="9841"/>
                  </a:lnTo>
                  <a:cubicBezTo>
                    <a:pt x="1" y="13377"/>
                    <a:pt x="1735" y="19248"/>
                    <a:pt x="7306" y="23851"/>
                  </a:cubicBezTo>
                  <a:cubicBezTo>
                    <a:pt x="9275" y="26312"/>
                    <a:pt x="13384" y="28098"/>
                    <a:pt x="16996" y="28098"/>
                  </a:cubicBezTo>
                  <a:cubicBezTo>
                    <a:pt x="18525" y="28098"/>
                    <a:pt x="19965" y="27778"/>
                    <a:pt x="21116" y="27053"/>
                  </a:cubicBezTo>
                  <a:cubicBezTo>
                    <a:pt x="20182" y="25953"/>
                    <a:pt x="18814" y="25152"/>
                    <a:pt x="17680" y="24218"/>
                  </a:cubicBezTo>
                  <a:cubicBezTo>
                    <a:pt x="22850" y="23184"/>
                    <a:pt x="28488" y="21516"/>
                    <a:pt x="30189" y="16079"/>
                  </a:cubicBezTo>
                  <a:cubicBezTo>
                    <a:pt x="28955" y="15745"/>
                    <a:pt x="27387" y="15645"/>
                    <a:pt x="26286" y="14911"/>
                  </a:cubicBezTo>
                  <a:cubicBezTo>
                    <a:pt x="28354" y="10842"/>
                    <a:pt x="28988" y="4671"/>
                    <a:pt x="27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579657" y="4381465"/>
              <a:ext cx="817960" cy="704930"/>
            </a:xfrm>
            <a:custGeom>
              <a:avLst/>
              <a:gdLst/>
              <a:ahLst/>
              <a:cxnLst/>
              <a:rect l="l" t="t" r="r" b="b"/>
              <a:pathLst>
                <a:path w="27304" h="23531" extrusionOk="0">
                  <a:moveTo>
                    <a:pt x="26708" y="0"/>
                  </a:moveTo>
                  <a:cubicBezTo>
                    <a:pt x="26616" y="0"/>
                    <a:pt x="26524" y="39"/>
                    <a:pt x="26447" y="132"/>
                  </a:cubicBezTo>
                  <a:cubicBezTo>
                    <a:pt x="20676" y="7137"/>
                    <a:pt x="15372" y="15076"/>
                    <a:pt x="7500" y="19846"/>
                  </a:cubicBezTo>
                  <a:cubicBezTo>
                    <a:pt x="5298" y="21181"/>
                    <a:pt x="2963" y="22181"/>
                    <a:pt x="495" y="22715"/>
                  </a:cubicBezTo>
                  <a:cubicBezTo>
                    <a:pt x="1" y="22808"/>
                    <a:pt x="164" y="23530"/>
                    <a:pt x="589" y="23530"/>
                  </a:cubicBezTo>
                  <a:cubicBezTo>
                    <a:pt x="623" y="23530"/>
                    <a:pt x="658" y="23525"/>
                    <a:pt x="695" y="23516"/>
                  </a:cubicBezTo>
                  <a:cubicBezTo>
                    <a:pt x="9935" y="21514"/>
                    <a:pt x="16606" y="13709"/>
                    <a:pt x="22244" y="6704"/>
                  </a:cubicBezTo>
                  <a:cubicBezTo>
                    <a:pt x="23845" y="4702"/>
                    <a:pt x="25413" y="2701"/>
                    <a:pt x="27047" y="733"/>
                  </a:cubicBezTo>
                  <a:cubicBezTo>
                    <a:pt x="27303" y="425"/>
                    <a:pt x="27009" y="0"/>
                    <a:pt x="267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189966" y="4386347"/>
              <a:ext cx="263776" cy="238072"/>
            </a:xfrm>
            <a:custGeom>
              <a:avLst/>
              <a:gdLst/>
              <a:ahLst/>
              <a:cxnLst/>
              <a:rect l="l" t="t" r="r" b="b"/>
              <a:pathLst>
                <a:path w="8805" h="7947" extrusionOk="0">
                  <a:moveTo>
                    <a:pt x="1751" y="1"/>
                  </a:moveTo>
                  <a:cubicBezTo>
                    <a:pt x="1591" y="1"/>
                    <a:pt x="1442" y="92"/>
                    <a:pt x="1403" y="303"/>
                  </a:cubicBezTo>
                  <a:cubicBezTo>
                    <a:pt x="936" y="2671"/>
                    <a:pt x="1103" y="5173"/>
                    <a:pt x="135" y="7441"/>
                  </a:cubicBezTo>
                  <a:cubicBezTo>
                    <a:pt x="1" y="7737"/>
                    <a:pt x="300" y="7946"/>
                    <a:pt x="578" y="7946"/>
                  </a:cubicBezTo>
                  <a:cubicBezTo>
                    <a:pt x="645" y="7946"/>
                    <a:pt x="711" y="7934"/>
                    <a:pt x="769" y="7908"/>
                  </a:cubicBezTo>
                  <a:cubicBezTo>
                    <a:pt x="3237" y="6774"/>
                    <a:pt x="6039" y="6407"/>
                    <a:pt x="8408" y="4939"/>
                  </a:cubicBezTo>
                  <a:cubicBezTo>
                    <a:pt x="8805" y="4713"/>
                    <a:pt x="8551" y="4148"/>
                    <a:pt x="8199" y="4148"/>
                  </a:cubicBezTo>
                  <a:cubicBezTo>
                    <a:pt x="8137" y="4148"/>
                    <a:pt x="8072" y="4166"/>
                    <a:pt x="8008" y="4206"/>
                  </a:cubicBezTo>
                  <a:cubicBezTo>
                    <a:pt x="5925" y="5496"/>
                    <a:pt x="3483" y="5935"/>
                    <a:pt x="1245" y="6816"/>
                  </a:cubicBezTo>
                  <a:lnTo>
                    <a:pt x="1245" y="6816"/>
                  </a:lnTo>
                  <a:cubicBezTo>
                    <a:pt x="1872" y="4766"/>
                    <a:pt x="1794" y="2613"/>
                    <a:pt x="2203" y="536"/>
                  </a:cubicBezTo>
                  <a:cubicBezTo>
                    <a:pt x="2264" y="214"/>
                    <a:pt x="1995" y="1"/>
                    <a:pt x="1751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58343" y="4475345"/>
              <a:ext cx="296190" cy="306345"/>
            </a:xfrm>
            <a:custGeom>
              <a:avLst/>
              <a:gdLst/>
              <a:ahLst/>
              <a:cxnLst/>
              <a:rect l="l" t="t" r="r" b="b"/>
              <a:pathLst>
                <a:path w="9887" h="10226" extrusionOk="0">
                  <a:moveTo>
                    <a:pt x="752" y="0"/>
                  </a:moveTo>
                  <a:cubicBezTo>
                    <a:pt x="543" y="0"/>
                    <a:pt x="343" y="134"/>
                    <a:pt x="360" y="401"/>
                  </a:cubicBezTo>
                  <a:cubicBezTo>
                    <a:pt x="460" y="3503"/>
                    <a:pt x="593" y="6638"/>
                    <a:pt x="59" y="9707"/>
                  </a:cubicBezTo>
                  <a:cubicBezTo>
                    <a:pt x="1" y="9941"/>
                    <a:pt x="173" y="10226"/>
                    <a:pt x="440" y="10226"/>
                  </a:cubicBezTo>
                  <a:cubicBezTo>
                    <a:pt x="478" y="10226"/>
                    <a:pt x="518" y="10220"/>
                    <a:pt x="560" y="10208"/>
                  </a:cubicBezTo>
                  <a:cubicBezTo>
                    <a:pt x="3462" y="9240"/>
                    <a:pt x="6497" y="8940"/>
                    <a:pt x="9433" y="8039"/>
                  </a:cubicBezTo>
                  <a:cubicBezTo>
                    <a:pt x="9886" y="7888"/>
                    <a:pt x="9737" y="7216"/>
                    <a:pt x="9332" y="7216"/>
                  </a:cubicBezTo>
                  <a:cubicBezTo>
                    <a:pt x="9290" y="7216"/>
                    <a:pt x="9246" y="7223"/>
                    <a:pt x="9199" y="7239"/>
                  </a:cubicBezTo>
                  <a:cubicBezTo>
                    <a:pt x="6513" y="8073"/>
                    <a:pt x="3684" y="8392"/>
                    <a:pt x="976" y="9202"/>
                  </a:cubicBezTo>
                  <a:lnTo>
                    <a:pt x="976" y="9202"/>
                  </a:lnTo>
                  <a:cubicBezTo>
                    <a:pt x="1407" y="6292"/>
                    <a:pt x="1286" y="3332"/>
                    <a:pt x="1194" y="401"/>
                  </a:cubicBezTo>
                  <a:cubicBezTo>
                    <a:pt x="1177" y="134"/>
                    <a:pt x="960" y="0"/>
                    <a:pt x="75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910423" y="4490263"/>
              <a:ext cx="447505" cy="405894"/>
            </a:xfrm>
            <a:custGeom>
              <a:avLst/>
              <a:gdLst/>
              <a:ahLst/>
              <a:cxnLst/>
              <a:rect l="l" t="t" r="r" b="b"/>
              <a:pathLst>
                <a:path w="14938" h="13549" extrusionOk="0">
                  <a:moveTo>
                    <a:pt x="513" y="1"/>
                  </a:moveTo>
                  <a:cubicBezTo>
                    <a:pt x="269" y="1"/>
                    <a:pt x="0" y="214"/>
                    <a:pt x="61" y="536"/>
                  </a:cubicBezTo>
                  <a:cubicBezTo>
                    <a:pt x="928" y="4673"/>
                    <a:pt x="861" y="8942"/>
                    <a:pt x="1061" y="13145"/>
                  </a:cubicBezTo>
                  <a:cubicBezTo>
                    <a:pt x="1061" y="13333"/>
                    <a:pt x="1207" y="13549"/>
                    <a:pt x="1444" y="13549"/>
                  </a:cubicBezTo>
                  <a:cubicBezTo>
                    <a:pt x="1461" y="13549"/>
                    <a:pt x="1478" y="13548"/>
                    <a:pt x="1495" y="13546"/>
                  </a:cubicBezTo>
                  <a:cubicBezTo>
                    <a:pt x="3429" y="13364"/>
                    <a:pt x="5378" y="13306"/>
                    <a:pt x="7330" y="13306"/>
                  </a:cubicBezTo>
                  <a:cubicBezTo>
                    <a:pt x="9687" y="13306"/>
                    <a:pt x="12051" y="13391"/>
                    <a:pt x="14404" y="13446"/>
                  </a:cubicBezTo>
                  <a:cubicBezTo>
                    <a:pt x="14938" y="13446"/>
                    <a:pt x="14938" y="12612"/>
                    <a:pt x="14404" y="12612"/>
                  </a:cubicBezTo>
                  <a:cubicBezTo>
                    <a:pt x="12123" y="12541"/>
                    <a:pt x="9832" y="12461"/>
                    <a:pt x="7546" y="12461"/>
                  </a:cubicBezTo>
                  <a:cubicBezTo>
                    <a:pt x="5649" y="12461"/>
                    <a:pt x="3755" y="12516"/>
                    <a:pt x="1874" y="12678"/>
                  </a:cubicBezTo>
                  <a:lnTo>
                    <a:pt x="1874" y="12678"/>
                  </a:lnTo>
                  <a:cubicBezTo>
                    <a:pt x="1699" y="8531"/>
                    <a:pt x="1729" y="4386"/>
                    <a:pt x="861" y="303"/>
                  </a:cubicBezTo>
                  <a:cubicBezTo>
                    <a:pt x="822" y="92"/>
                    <a:pt x="672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830293" y="4714539"/>
              <a:ext cx="315872" cy="302691"/>
            </a:xfrm>
            <a:custGeom>
              <a:avLst/>
              <a:gdLst/>
              <a:ahLst/>
              <a:cxnLst/>
              <a:rect l="l" t="t" r="r" b="b"/>
              <a:pathLst>
                <a:path w="10544" h="10104" extrusionOk="0">
                  <a:moveTo>
                    <a:pt x="515" y="0"/>
                  </a:moveTo>
                  <a:cubicBezTo>
                    <a:pt x="261" y="0"/>
                    <a:pt x="0" y="201"/>
                    <a:pt x="100" y="521"/>
                  </a:cubicBezTo>
                  <a:cubicBezTo>
                    <a:pt x="734" y="2957"/>
                    <a:pt x="968" y="5458"/>
                    <a:pt x="1101" y="7960"/>
                  </a:cubicBezTo>
                  <a:cubicBezTo>
                    <a:pt x="1101" y="8127"/>
                    <a:pt x="1234" y="8294"/>
                    <a:pt x="1401" y="8360"/>
                  </a:cubicBezTo>
                  <a:cubicBezTo>
                    <a:pt x="4137" y="9228"/>
                    <a:pt x="7039" y="9461"/>
                    <a:pt x="9841" y="10095"/>
                  </a:cubicBezTo>
                  <a:cubicBezTo>
                    <a:pt x="9870" y="10101"/>
                    <a:pt x="9898" y="10104"/>
                    <a:pt x="9926" y="10104"/>
                  </a:cubicBezTo>
                  <a:cubicBezTo>
                    <a:pt x="10366" y="10104"/>
                    <a:pt x="10543" y="9389"/>
                    <a:pt x="10041" y="9294"/>
                  </a:cubicBezTo>
                  <a:cubicBezTo>
                    <a:pt x="7335" y="8682"/>
                    <a:pt x="4568" y="8444"/>
                    <a:pt x="1918" y="7647"/>
                  </a:cubicBezTo>
                  <a:lnTo>
                    <a:pt x="1918" y="7647"/>
                  </a:lnTo>
                  <a:cubicBezTo>
                    <a:pt x="1780" y="5152"/>
                    <a:pt x="1509" y="2689"/>
                    <a:pt x="901" y="288"/>
                  </a:cubicBezTo>
                  <a:cubicBezTo>
                    <a:pt x="848" y="88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387132" y="4769447"/>
              <a:ext cx="30437" cy="21330"/>
            </a:xfrm>
            <a:custGeom>
              <a:avLst/>
              <a:gdLst/>
              <a:ahLst/>
              <a:cxnLst/>
              <a:rect l="l" t="t" r="r" b="b"/>
              <a:pathLst>
                <a:path w="1016" h="712" extrusionOk="0">
                  <a:moveTo>
                    <a:pt x="509" y="1"/>
                  </a:moveTo>
                  <a:cubicBezTo>
                    <a:pt x="234" y="1"/>
                    <a:pt x="1" y="385"/>
                    <a:pt x="291" y="623"/>
                  </a:cubicBezTo>
                  <a:cubicBezTo>
                    <a:pt x="361" y="685"/>
                    <a:pt x="436" y="712"/>
                    <a:pt x="508" y="712"/>
                  </a:cubicBezTo>
                  <a:cubicBezTo>
                    <a:pt x="783" y="712"/>
                    <a:pt x="1016" y="327"/>
                    <a:pt x="725" y="89"/>
                  </a:cubicBezTo>
                  <a:cubicBezTo>
                    <a:pt x="656" y="27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371046" y="4822528"/>
              <a:ext cx="30647" cy="22109"/>
            </a:xfrm>
            <a:custGeom>
              <a:avLst/>
              <a:gdLst/>
              <a:ahLst/>
              <a:cxnLst/>
              <a:rect l="l" t="t" r="r" b="b"/>
              <a:pathLst>
                <a:path w="1023" h="738" extrusionOk="0">
                  <a:moveTo>
                    <a:pt x="508" y="0"/>
                  </a:moveTo>
                  <a:cubicBezTo>
                    <a:pt x="221" y="0"/>
                    <a:pt x="1" y="412"/>
                    <a:pt x="295" y="652"/>
                  </a:cubicBezTo>
                  <a:cubicBezTo>
                    <a:pt x="361" y="712"/>
                    <a:pt x="433" y="738"/>
                    <a:pt x="502" y="738"/>
                  </a:cubicBezTo>
                  <a:cubicBezTo>
                    <a:pt x="781" y="738"/>
                    <a:pt x="1022" y="326"/>
                    <a:pt x="728" y="85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424037" y="4805514"/>
              <a:ext cx="30497" cy="21240"/>
            </a:xfrm>
            <a:custGeom>
              <a:avLst/>
              <a:gdLst/>
              <a:ahLst/>
              <a:cxnLst/>
              <a:rect l="l" t="t" r="r" b="b"/>
              <a:pathLst>
                <a:path w="1018" h="709" extrusionOk="0">
                  <a:moveTo>
                    <a:pt x="519" y="1"/>
                  </a:moveTo>
                  <a:cubicBezTo>
                    <a:pt x="240" y="1"/>
                    <a:pt x="0" y="407"/>
                    <a:pt x="294" y="620"/>
                  </a:cubicBezTo>
                  <a:cubicBezTo>
                    <a:pt x="363" y="682"/>
                    <a:pt x="438" y="709"/>
                    <a:pt x="510" y="709"/>
                  </a:cubicBezTo>
                  <a:cubicBezTo>
                    <a:pt x="785" y="709"/>
                    <a:pt x="1018" y="324"/>
                    <a:pt x="727" y="86"/>
                  </a:cubicBezTo>
                  <a:cubicBezTo>
                    <a:pt x="661" y="26"/>
                    <a:pt x="588" y="1"/>
                    <a:pt x="51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935406" y="4418819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7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967368" y="4406837"/>
              <a:ext cx="31725" cy="21749"/>
            </a:xfrm>
            <a:custGeom>
              <a:avLst/>
              <a:gdLst/>
              <a:ahLst/>
              <a:cxnLst/>
              <a:rect l="l" t="t" r="r" b="b"/>
              <a:pathLst>
                <a:path w="1059" h="726" extrusionOk="0">
                  <a:moveTo>
                    <a:pt x="538" y="1"/>
                  </a:moveTo>
                  <a:cubicBezTo>
                    <a:pt x="242" y="1"/>
                    <a:pt x="0" y="412"/>
                    <a:pt x="294" y="653"/>
                  </a:cubicBezTo>
                  <a:cubicBezTo>
                    <a:pt x="364" y="704"/>
                    <a:pt x="437" y="725"/>
                    <a:pt x="508" y="725"/>
                  </a:cubicBezTo>
                  <a:cubicBezTo>
                    <a:pt x="809" y="725"/>
                    <a:pt x="1059" y="329"/>
                    <a:pt x="761" y="86"/>
                  </a:cubicBezTo>
                  <a:cubicBezTo>
                    <a:pt x="688" y="26"/>
                    <a:pt x="611" y="1"/>
                    <a:pt x="538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955386" y="4468785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413822" y="4345878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13" y="1"/>
                  </a:moveTo>
                  <a:cubicBezTo>
                    <a:pt x="225" y="1"/>
                    <a:pt x="1" y="406"/>
                    <a:pt x="268" y="620"/>
                  </a:cubicBezTo>
                  <a:cubicBezTo>
                    <a:pt x="344" y="682"/>
                    <a:pt x="424" y="708"/>
                    <a:pt x="501" y="708"/>
                  </a:cubicBezTo>
                  <a:cubicBezTo>
                    <a:pt x="793" y="708"/>
                    <a:pt x="1025" y="324"/>
                    <a:pt x="735" y="86"/>
                  </a:cubicBezTo>
                  <a:cubicBezTo>
                    <a:pt x="661" y="26"/>
                    <a:pt x="585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416908" y="4409743"/>
              <a:ext cx="30736" cy="21210"/>
            </a:xfrm>
            <a:custGeom>
              <a:avLst/>
              <a:gdLst/>
              <a:ahLst/>
              <a:cxnLst/>
              <a:rect l="l" t="t" r="r" b="b"/>
              <a:pathLst>
                <a:path w="1026" h="708" extrusionOk="0">
                  <a:moveTo>
                    <a:pt x="502" y="0"/>
                  </a:moveTo>
                  <a:cubicBezTo>
                    <a:pt x="218" y="0"/>
                    <a:pt x="0" y="385"/>
                    <a:pt x="265" y="623"/>
                  </a:cubicBezTo>
                  <a:cubicBezTo>
                    <a:pt x="338" y="683"/>
                    <a:pt x="416" y="708"/>
                    <a:pt x="489" y="708"/>
                  </a:cubicBezTo>
                  <a:cubicBezTo>
                    <a:pt x="785" y="708"/>
                    <a:pt x="1025" y="302"/>
                    <a:pt x="732" y="89"/>
                  </a:cubicBezTo>
                  <a:cubicBezTo>
                    <a:pt x="656" y="27"/>
                    <a:pt x="577" y="0"/>
                    <a:pt x="50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456000" y="4374874"/>
              <a:ext cx="30617" cy="22109"/>
            </a:xfrm>
            <a:custGeom>
              <a:avLst/>
              <a:gdLst/>
              <a:ahLst/>
              <a:cxnLst/>
              <a:rect l="l" t="t" r="r" b="b"/>
              <a:pathLst>
                <a:path w="1022" h="738" extrusionOk="0">
                  <a:moveTo>
                    <a:pt x="520" y="0"/>
                  </a:moveTo>
                  <a:cubicBezTo>
                    <a:pt x="241" y="0"/>
                    <a:pt x="0" y="412"/>
                    <a:pt x="294" y="652"/>
                  </a:cubicBezTo>
                  <a:cubicBezTo>
                    <a:pt x="360" y="712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5"/>
                  </a:cubicBezTo>
                  <a:cubicBezTo>
                    <a:pt x="661" y="26"/>
                    <a:pt x="590" y="0"/>
                    <a:pt x="520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99450" y="4672542"/>
              <a:ext cx="30497" cy="21210"/>
            </a:xfrm>
            <a:custGeom>
              <a:avLst/>
              <a:gdLst/>
              <a:ahLst/>
              <a:cxnLst/>
              <a:rect l="l" t="t" r="r" b="b"/>
              <a:pathLst>
                <a:path w="1018" h="708" extrusionOk="0">
                  <a:moveTo>
                    <a:pt x="508" y="0"/>
                  </a:moveTo>
                  <a:cubicBezTo>
                    <a:pt x="233" y="0"/>
                    <a:pt x="0" y="385"/>
                    <a:pt x="291" y="623"/>
                  </a:cubicBezTo>
                  <a:cubicBezTo>
                    <a:pt x="358" y="683"/>
                    <a:pt x="430" y="708"/>
                    <a:pt x="499" y="708"/>
                  </a:cubicBezTo>
                  <a:cubicBezTo>
                    <a:pt x="778" y="708"/>
                    <a:pt x="1018" y="302"/>
                    <a:pt x="724" y="89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98222" y="4721489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02" y="1"/>
                  </a:moveTo>
                  <a:cubicBezTo>
                    <a:pt x="218" y="1"/>
                    <a:pt x="1" y="385"/>
                    <a:pt x="265" y="623"/>
                  </a:cubicBezTo>
                  <a:cubicBezTo>
                    <a:pt x="338" y="683"/>
                    <a:pt x="416" y="708"/>
                    <a:pt x="490" y="708"/>
                  </a:cubicBezTo>
                  <a:cubicBezTo>
                    <a:pt x="785" y="708"/>
                    <a:pt x="1026" y="303"/>
                    <a:pt x="732" y="89"/>
                  </a:cubicBezTo>
                  <a:cubicBezTo>
                    <a:pt x="656" y="27"/>
                    <a:pt x="577" y="1"/>
                    <a:pt x="502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158034" y="4797546"/>
              <a:ext cx="30706" cy="21210"/>
            </a:xfrm>
            <a:custGeom>
              <a:avLst/>
              <a:gdLst/>
              <a:ahLst/>
              <a:cxnLst/>
              <a:rect l="l" t="t" r="r" b="b"/>
              <a:pathLst>
                <a:path w="1025" h="708" extrusionOk="0">
                  <a:moveTo>
                    <a:pt x="513" y="0"/>
                  </a:moveTo>
                  <a:cubicBezTo>
                    <a:pt x="225" y="0"/>
                    <a:pt x="0" y="406"/>
                    <a:pt x="267" y="619"/>
                  </a:cubicBezTo>
                  <a:cubicBezTo>
                    <a:pt x="343" y="681"/>
                    <a:pt x="424" y="708"/>
                    <a:pt x="500" y="708"/>
                  </a:cubicBezTo>
                  <a:cubicBezTo>
                    <a:pt x="792" y="708"/>
                    <a:pt x="1025" y="323"/>
                    <a:pt x="734" y="85"/>
                  </a:cubicBezTo>
                  <a:cubicBezTo>
                    <a:pt x="661" y="25"/>
                    <a:pt x="585" y="0"/>
                    <a:pt x="513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200211" y="4799523"/>
              <a:ext cx="31515" cy="21240"/>
            </a:xfrm>
            <a:custGeom>
              <a:avLst/>
              <a:gdLst/>
              <a:ahLst/>
              <a:cxnLst/>
              <a:rect l="l" t="t" r="r" b="b"/>
              <a:pathLst>
                <a:path w="1052" h="709" extrusionOk="0">
                  <a:moveTo>
                    <a:pt x="536" y="1"/>
                  </a:moveTo>
                  <a:cubicBezTo>
                    <a:pt x="240" y="1"/>
                    <a:pt x="0" y="406"/>
                    <a:pt x="294" y="620"/>
                  </a:cubicBezTo>
                  <a:cubicBezTo>
                    <a:pt x="370" y="682"/>
                    <a:pt x="450" y="709"/>
                    <a:pt x="527" y="709"/>
                  </a:cubicBezTo>
                  <a:cubicBezTo>
                    <a:pt x="818" y="709"/>
                    <a:pt x="1051" y="324"/>
                    <a:pt x="761" y="86"/>
                  </a:cubicBezTo>
                  <a:cubicBezTo>
                    <a:pt x="687" y="26"/>
                    <a:pt x="610" y="1"/>
                    <a:pt x="53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230975" y="4634678"/>
              <a:ext cx="30826" cy="22109"/>
            </a:xfrm>
            <a:custGeom>
              <a:avLst/>
              <a:gdLst/>
              <a:ahLst/>
              <a:cxnLst/>
              <a:rect l="l" t="t" r="r" b="b"/>
              <a:pathLst>
                <a:path w="1029" h="738" extrusionOk="0">
                  <a:moveTo>
                    <a:pt x="514" y="0"/>
                  </a:moveTo>
                  <a:cubicBezTo>
                    <a:pt x="225" y="0"/>
                    <a:pt x="0" y="412"/>
                    <a:pt x="267" y="652"/>
                  </a:cubicBezTo>
                  <a:cubicBezTo>
                    <a:pt x="340" y="712"/>
                    <a:pt x="417" y="737"/>
                    <a:pt x="491" y="737"/>
                  </a:cubicBezTo>
                  <a:cubicBezTo>
                    <a:pt x="787" y="737"/>
                    <a:pt x="1028" y="326"/>
                    <a:pt x="734" y="85"/>
                  </a:cubicBezTo>
                  <a:cubicBezTo>
                    <a:pt x="661" y="25"/>
                    <a:pt x="586" y="0"/>
                    <a:pt x="514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138144" y="4564103"/>
              <a:ext cx="30916" cy="21749"/>
            </a:xfrm>
            <a:custGeom>
              <a:avLst/>
              <a:gdLst/>
              <a:ahLst/>
              <a:cxnLst/>
              <a:rect l="l" t="t" r="r" b="b"/>
              <a:pathLst>
                <a:path w="1032" h="726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7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722573" y="4683625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36" y="0"/>
                  </a:moveTo>
                  <a:cubicBezTo>
                    <a:pt x="240" y="0"/>
                    <a:pt x="0" y="406"/>
                    <a:pt x="294" y="619"/>
                  </a:cubicBezTo>
                  <a:cubicBezTo>
                    <a:pt x="370" y="682"/>
                    <a:pt x="449" y="708"/>
                    <a:pt x="524" y="708"/>
                  </a:cubicBezTo>
                  <a:cubicBezTo>
                    <a:pt x="808" y="708"/>
                    <a:pt x="1025" y="324"/>
                    <a:pt x="761" y="86"/>
                  </a:cubicBezTo>
                  <a:cubicBezTo>
                    <a:pt x="687" y="26"/>
                    <a:pt x="610" y="0"/>
                    <a:pt x="536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767237" y="4670025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27" y="0"/>
                  </a:moveTo>
                  <a:cubicBezTo>
                    <a:pt x="234" y="0"/>
                    <a:pt x="0" y="397"/>
                    <a:pt x="271" y="640"/>
                  </a:cubicBezTo>
                  <a:cubicBezTo>
                    <a:pt x="344" y="700"/>
                    <a:pt x="421" y="725"/>
                    <a:pt x="494" y="725"/>
                  </a:cubicBezTo>
                  <a:cubicBezTo>
                    <a:pt x="790" y="725"/>
                    <a:pt x="1032" y="313"/>
                    <a:pt x="738" y="73"/>
                  </a:cubicBezTo>
                  <a:cubicBezTo>
                    <a:pt x="668" y="22"/>
                    <a:pt x="596" y="0"/>
                    <a:pt x="527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757441" y="4728978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6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99351" y="5044229"/>
              <a:ext cx="30437" cy="21360"/>
            </a:xfrm>
            <a:custGeom>
              <a:avLst/>
              <a:gdLst/>
              <a:ahLst/>
              <a:cxnLst/>
              <a:rect l="l" t="t" r="r" b="b"/>
              <a:pathLst>
                <a:path w="1016" h="713" extrusionOk="0">
                  <a:moveTo>
                    <a:pt x="496" y="1"/>
                  </a:moveTo>
                  <a:cubicBezTo>
                    <a:pt x="213" y="1"/>
                    <a:pt x="1" y="385"/>
                    <a:pt x="292" y="623"/>
                  </a:cubicBezTo>
                  <a:cubicBezTo>
                    <a:pt x="361" y="686"/>
                    <a:pt x="436" y="712"/>
                    <a:pt x="508" y="712"/>
                  </a:cubicBezTo>
                  <a:cubicBezTo>
                    <a:pt x="783" y="712"/>
                    <a:pt x="1016" y="328"/>
                    <a:pt x="725" y="90"/>
                  </a:cubicBezTo>
                  <a:cubicBezTo>
                    <a:pt x="649" y="27"/>
                    <a:pt x="570" y="1"/>
                    <a:pt x="49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4148029" y="5045337"/>
              <a:ext cx="30826" cy="22139"/>
            </a:xfrm>
            <a:custGeom>
              <a:avLst/>
              <a:gdLst/>
              <a:ahLst/>
              <a:cxnLst/>
              <a:rect l="l" t="t" r="r" b="b"/>
              <a:pathLst>
                <a:path w="1029" h="739" extrusionOk="0">
                  <a:moveTo>
                    <a:pt x="514" y="1"/>
                  </a:moveTo>
                  <a:cubicBezTo>
                    <a:pt x="226" y="1"/>
                    <a:pt x="0" y="413"/>
                    <a:pt x="268" y="653"/>
                  </a:cubicBezTo>
                  <a:cubicBezTo>
                    <a:pt x="341" y="713"/>
                    <a:pt x="418" y="738"/>
                    <a:pt x="491" y="738"/>
                  </a:cubicBezTo>
                  <a:cubicBezTo>
                    <a:pt x="787" y="738"/>
                    <a:pt x="1029" y="327"/>
                    <a:pt x="735" y="86"/>
                  </a:cubicBezTo>
                  <a:cubicBezTo>
                    <a:pt x="662" y="26"/>
                    <a:pt x="586" y="1"/>
                    <a:pt x="514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448" name="Google Shape;448;p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76" name="Google Shape;2876;p11"/>
          <p:cNvSpPr txBox="1">
            <a:spLocks noGrp="1"/>
          </p:cNvSpPr>
          <p:nvPr>
            <p:ph type="body" idx="1"/>
          </p:nvPr>
        </p:nvSpPr>
        <p:spPr>
          <a:xfrm>
            <a:off x="2335500" y="3071250"/>
            <a:ext cx="4473000" cy="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877" name="Google Shape;2877;p11"/>
          <p:cNvGrpSpPr/>
          <p:nvPr/>
        </p:nvGrpSpPr>
        <p:grpSpPr>
          <a:xfrm rot="10800000" flipH="1">
            <a:off x="8878679" y="4192408"/>
            <a:ext cx="161913" cy="145916"/>
            <a:chOff x="7737341" y="1046941"/>
            <a:chExt cx="161913" cy="145916"/>
          </a:xfrm>
        </p:grpSpPr>
        <p:sp>
          <p:nvSpPr>
            <p:cNvPr id="2878" name="Google Shape;2878;p1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2881;p11"/>
          <p:cNvGrpSpPr/>
          <p:nvPr/>
        </p:nvGrpSpPr>
        <p:grpSpPr>
          <a:xfrm rot="10800000" flipH="1">
            <a:off x="133081" y="4154335"/>
            <a:ext cx="155469" cy="141087"/>
            <a:chOff x="737385" y="1492952"/>
            <a:chExt cx="161913" cy="146935"/>
          </a:xfrm>
        </p:grpSpPr>
        <p:sp>
          <p:nvSpPr>
            <p:cNvPr id="2882" name="Google Shape;2882;p11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1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1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5" name="Google Shape;2885;p11"/>
          <p:cNvSpPr/>
          <p:nvPr/>
        </p:nvSpPr>
        <p:spPr>
          <a:xfrm rot="10800000" flipH="1">
            <a:off x="-220837" y="-39388"/>
            <a:ext cx="4086310" cy="63773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11"/>
          <p:cNvSpPr/>
          <p:nvPr/>
        </p:nvSpPr>
        <p:spPr>
          <a:xfrm rot="10800000" flipH="1">
            <a:off x="4522213" y="4474941"/>
            <a:ext cx="4656952" cy="727225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7" name="Google Shape;2887;p11"/>
          <p:cNvGrpSpPr/>
          <p:nvPr/>
        </p:nvGrpSpPr>
        <p:grpSpPr>
          <a:xfrm rot="10800000" flipH="1">
            <a:off x="1631666" y="4298342"/>
            <a:ext cx="415920" cy="1078251"/>
            <a:chOff x="1823086" y="-208516"/>
            <a:chExt cx="433159" cy="1122944"/>
          </a:xfrm>
        </p:grpSpPr>
        <p:sp>
          <p:nvSpPr>
            <p:cNvPr id="2888" name="Google Shape;2888;p11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1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1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1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1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1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1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6" name="Google Shape;2896;p11"/>
          <p:cNvGrpSpPr/>
          <p:nvPr/>
        </p:nvGrpSpPr>
        <p:grpSpPr>
          <a:xfrm rot="10800000" flipH="1">
            <a:off x="-316944" y="3968424"/>
            <a:ext cx="1350351" cy="863364"/>
            <a:chOff x="-206267" y="355694"/>
            <a:chExt cx="1406323" cy="899150"/>
          </a:xfrm>
        </p:grpSpPr>
        <p:sp>
          <p:nvSpPr>
            <p:cNvPr id="2897" name="Google Shape;2897;p11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1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1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1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1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1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1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1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5" name="Google Shape;2905;p11"/>
          <p:cNvGrpSpPr/>
          <p:nvPr/>
        </p:nvGrpSpPr>
        <p:grpSpPr>
          <a:xfrm rot="10800000" flipH="1">
            <a:off x="-168257" y="4443171"/>
            <a:ext cx="865199" cy="836633"/>
            <a:chOff x="-168381" y="-168706"/>
            <a:chExt cx="901061" cy="871312"/>
          </a:xfrm>
        </p:grpSpPr>
        <p:sp>
          <p:nvSpPr>
            <p:cNvPr id="2906" name="Google Shape;2906;p11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1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1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1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1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1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1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1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1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1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1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1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1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1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1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1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1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1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1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5" name="Google Shape;2925;p11"/>
          <p:cNvGrpSpPr/>
          <p:nvPr/>
        </p:nvGrpSpPr>
        <p:grpSpPr>
          <a:xfrm rot="10800000" flipH="1">
            <a:off x="749592" y="4267724"/>
            <a:ext cx="421021" cy="1139500"/>
            <a:chOff x="904476" y="-243594"/>
            <a:chExt cx="438472" cy="1186732"/>
          </a:xfrm>
        </p:grpSpPr>
        <p:sp>
          <p:nvSpPr>
            <p:cNvPr id="2926" name="Google Shape;2926;p11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1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1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1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1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1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1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1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1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1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1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1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1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1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1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1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1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1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1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1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1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1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1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1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1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3" name="Google Shape;2953;p11"/>
          <p:cNvGrpSpPr/>
          <p:nvPr/>
        </p:nvGrpSpPr>
        <p:grpSpPr>
          <a:xfrm rot="10800000" flipH="1">
            <a:off x="1279005" y="4496713"/>
            <a:ext cx="634382" cy="1090454"/>
            <a:chOff x="1455834" y="-430995"/>
            <a:chExt cx="660677" cy="1135653"/>
          </a:xfrm>
        </p:grpSpPr>
        <p:sp>
          <p:nvSpPr>
            <p:cNvPr id="2954" name="Google Shape;2954;p11"/>
            <p:cNvSpPr/>
            <p:nvPr/>
          </p:nvSpPr>
          <p:spPr>
            <a:xfrm>
              <a:off x="1455834" y="-342088"/>
              <a:ext cx="651576" cy="1046745"/>
            </a:xfrm>
            <a:custGeom>
              <a:avLst/>
              <a:gdLst/>
              <a:ahLst/>
              <a:cxnLst/>
              <a:rect l="l" t="t" r="r" b="b"/>
              <a:pathLst>
                <a:path w="21750" h="34941" extrusionOk="0">
                  <a:moveTo>
                    <a:pt x="16913" y="1"/>
                  </a:moveTo>
                  <a:cubicBezTo>
                    <a:pt x="14337" y="1"/>
                    <a:pt x="10562" y="1386"/>
                    <a:pt x="8840" y="2318"/>
                  </a:cubicBezTo>
                  <a:cubicBezTo>
                    <a:pt x="5904" y="3852"/>
                    <a:pt x="3603" y="5920"/>
                    <a:pt x="2202" y="8856"/>
                  </a:cubicBezTo>
                  <a:cubicBezTo>
                    <a:pt x="0" y="13192"/>
                    <a:pt x="334" y="18396"/>
                    <a:pt x="667" y="23199"/>
                  </a:cubicBezTo>
                  <a:cubicBezTo>
                    <a:pt x="901" y="27102"/>
                    <a:pt x="1535" y="31138"/>
                    <a:pt x="901" y="34941"/>
                  </a:cubicBezTo>
                  <a:cubicBezTo>
                    <a:pt x="6338" y="32439"/>
                    <a:pt x="12843" y="29704"/>
                    <a:pt x="16445" y="24600"/>
                  </a:cubicBezTo>
                  <a:cubicBezTo>
                    <a:pt x="20248" y="19163"/>
                    <a:pt x="21749" y="14159"/>
                    <a:pt x="20548" y="7521"/>
                  </a:cubicBezTo>
                  <a:cubicBezTo>
                    <a:pt x="20148" y="5153"/>
                    <a:pt x="18380" y="2084"/>
                    <a:pt x="18513" y="49"/>
                  </a:cubicBezTo>
                  <a:lnTo>
                    <a:pt x="18513" y="49"/>
                  </a:lnTo>
                  <a:lnTo>
                    <a:pt x="18180" y="149"/>
                  </a:lnTo>
                  <a:cubicBezTo>
                    <a:pt x="17810" y="47"/>
                    <a:pt x="17382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1"/>
            <p:cNvSpPr/>
            <p:nvPr/>
          </p:nvSpPr>
          <p:spPr>
            <a:xfrm>
              <a:off x="1538301" y="-430995"/>
              <a:ext cx="578210" cy="1060406"/>
            </a:xfrm>
            <a:custGeom>
              <a:avLst/>
              <a:gdLst/>
              <a:ahLst/>
              <a:cxnLst/>
              <a:rect l="l" t="t" r="r" b="b"/>
              <a:pathLst>
                <a:path w="19301" h="35397" extrusionOk="0">
                  <a:moveTo>
                    <a:pt x="18677" y="0"/>
                  </a:moveTo>
                  <a:cubicBezTo>
                    <a:pt x="18582" y="0"/>
                    <a:pt x="18484" y="34"/>
                    <a:pt x="18396" y="115"/>
                  </a:cubicBezTo>
                  <a:cubicBezTo>
                    <a:pt x="15027" y="2917"/>
                    <a:pt x="12191" y="6153"/>
                    <a:pt x="10490" y="10256"/>
                  </a:cubicBezTo>
                  <a:cubicBezTo>
                    <a:pt x="9423" y="12824"/>
                    <a:pt x="8622" y="15459"/>
                    <a:pt x="7588" y="18061"/>
                  </a:cubicBezTo>
                  <a:cubicBezTo>
                    <a:pt x="6520" y="20730"/>
                    <a:pt x="5420" y="23365"/>
                    <a:pt x="4252" y="26000"/>
                  </a:cubicBezTo>
                  <a:cubicBezTo>
                    <a:pt x="2951" y="28936"/>
                    <a:pt x="1584" y="31871"/>
                    <a:pt x="183" y="34773"/>
                  </a:cubicBezTo>
                  <a:cubicBezTo>
                    <a:pt x="0" y="35093"/>
                    <a:pt x="286" y="35397"/>
                    <a:pt x="559" y="35397"/>
                  </a:cubicBezTo>
                  <a:cubicBezTo>
                    <a:pt x="686" y="35397"/>
                    <a:pt x="809" y="35332"/>
                    <a:pt x="883" y="35174"/>
                  </a:cubicBezTo>
                  <a:cubicBezTo>
                    <a:pt x="3352" y="30103"/>
                    <a:pt x="5687" y="25000"/>
                    <a:pt x="7788" y="19763"/>
                  </a:cubicBezTo>
                  <a:cubicBezTo>
                    <a:pt x="8855" y="17161"/>
                    <a:pt x="9823" y="14525"/>
                    <a:pt x="10757" y="11857"/>
                  </a:cubicBezTo>
                  <a:cubicBezTo>
                    <a:pt x="11524" y="9789"/>
                    <a:pt x="12525" y="7787"/>
                    <a:pt x="13826" y="5986"/>
                  </a:cubicBezTo>
                  <a:cubicBezTo>
                    <a:pt x="15293" y="3985"/>
                    <a:pt x="17095" y="2283"/>
                    <a:pt x="18963" y="682"/>
                  </a:cubicBezTo>
                  <a:cubicBezTo>
                    <a:pt x="19301" y="422"/>
                    <a:pt x="19011" y="0"/>
                    <a:pt x="18677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1"/>
            <p:cNvSpPr/>
            <p:nvPr/>
          </p:nvSpPr>
          <p:spPr>
            <a:xfrm>
              <a:off x="1524162" y="373308"/>
              <a:ext cx="201494" cy="167043"/>
            </a:xfrm>
            <a:custGeom>
              <a:avLst/>
              <a:gdLst/>
              <a:ahLst/>
              <a:cxnLst/>
              <a:rect l="l" t="t" r="r" b="b"/>
              <a:pathLst>
                <a:path w="6726" h="5576" extrusionOk="0">
                  <a:moveTo>
                    <a:pt x="4720" y="0"/>
                  </a:moveTo>
                  <a:cubicBezTo>
                    <a:pt x="4637" y="0"/>
                    <a:pt x="4555" y="19"/>
                    <a:pt x="4491" y="51"/>
                  </a:cubicBezTo>
                  <a:cubicBezTo>
                    <a:pt x="3156" y="651"/>
                    <a:pt x="1855" y="1385"/>
                    <a:pt x="454" y="1852"/>
                  </a:cubicBezTo>
                  <a:cubicBezTo>
                    <a:pt x="1" y="2003"/>
                    <a:pt x="123" y="2676"/>
                    <a:pt x="523" y="2676"/>
                  </a:cubicBezTo>
                  <a:cubicBezTo>
                    <a:pt x="564" y="2676"/>
                    <a:pt x="608" y="2668"/>
                    <a:pt x="655" y="2653"/>
                  </a:cubicBezTo>
                  <a:cubicBezTo>
                    <a:pt x="1941" y="2214"/>
                    <a:pt x="3150" y="1597"/>
                    <a:pt x="4372" y="1002"/>
                  </a:cubicBezTo>
                  <a:lnTo>
                    <a:pt x="4372" y="1002"/>
                  </a:lnTo>
                  <a:cubicBezTo>
                    <a:pt x="4665" y="2485"/>
                    <a:pt x="5313" y="3873"/>
                    <a:pt x="5825" y="5288"/>
                  </a:cubicBezTo>
                  <a:cubicBezTo>
                    <a:pt x="5891" y="5488"/>
                    <a:pt x="6059" y="5576"/>
                    <a:pt x="6225" y="5576"/>
                  </a:cubicBezTo>
                  <a:cubicBezTo>
                    <a:pt x="6476" y="5576"/>
                    <a:pt x="6726" y="5375"/>
                    <a:pt x="6626" y="5055"/>
                  </a:cubicBezTo>
                  <a:cubicBezTo>
                    <a:pt x="6058" y="3487"/>
                    <a:pt x="5325" y="1952"/>
                    <a:pt x="5091" y="284"/>
                  </a:cubicBezTo>
                  <a:cubicBezTo>
                    <a:pt x="5069" y="81"/>
                    <a:pt x="4893" y="0"/>
                    <a:pt x="4720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"/>
            <p:cNvSpPr/>
            <p:nvPr/>
          </p:nvSpPr>
          <p:spPr>
            <a:xfrm>
              <a:off x="1522934" y="228264"/>
              <a:ext cx="280103" cy="217881"/>
            </a:xfrm>
            <a:custGeom>
              <a:avLst/>
              <a:gdLst/>
              <a:ahLst/>
              <a:cxnLst/>
              <a:rect l="l" t="t" r="r" b="b"/>
              <a:pathLst>
                <a:path w="9350" h="7273" extrusionOk="0">
                  <a:moveTo>
                    <a:pt x="6183" y="0"/>
                  </a:moveTo>
                  <a:cubicBezTo>
                    <a:pt x="4107" y="0"/>
                    <a:pt x="2152" y="1072"/>
                    <a:pt x="395" y="2058"/>
                  </a:cubicBezTo>
                  <a:cubicBezTo>
                    <a:pt x="1" y="2283"/>
                    <a:pt x="225" y="2818"/>
                    <a:pt x="586" y="2818"/>
                  </a:cubicBezTo>
                  <a:cubicBezTo>
                    <a:pt x="652" y="2818"/>
                    <a:pt x="723" y="2800"/>
                    <a:pt x="796" y="2758"/>
                  </a:cubicBezTo>
                  <a:cubicBezTo>
                    <a:pt x="2474" y="1857"/>
                    <a:pt x="4326" y="840"/>
                    <a:pt x="6270" y="840"/>
                  </a:cubicBezTo>
                  <a:cubicBezTo>
                    <a:pt x="6287" y="840"/>
                    <a:pt x="6304" y="840"/>
                    <a:pt x="6321" y="840"/>
                  </a:cubicBezTo>
                  <a:lnTo>
                    <a:pt x="6321" y="840"/>
                  </a:lnTo>
                  <a:cubicBezTo>
                    <a:pt x="6680" y="2983"/>
                    <a:pt x="7901" y="4885"/>
                    <a:pt x="8468" y="6995"/>
                  </a:cubicBezTo>
                  <a:cubicBezTo>
                    <a:pt x="8520" y="7189"/>
                    <a:pt x="8673" y="7273"/>
                    <a:pt x="8832" y="7273"/>
                  </a:cubicBezTo>
                  <a:cubicBezTo>
                    <a:pt x="9083" y="7273"/>
                    <a:pt x="9350" y="7067"/>
                    <a:pt x="9268" y="6761"/>
                  </a:cubicBezTo>
                  <a:cubicBezTo>
                    <a:pt x="8701" y="4626"/>
                    <a:pt x="7367" y="2691"/>
                    <a:pt x="7100" y="456"/>
                  </a:cubicBezTo>
                  <a:cubicBezTo>
                    <a:pt x="7067" y="223"/>
                    <a:pt x="6933" y="56"/>
                    <a:pt x="6700" y="23"/>
                  </a:cubicBezTo>
                  <a:cubicBezTo>
                    <a:pt x="6527" y="8"/>
                    <a:pt x="6355" y="0"/>
                    <a:pt x="6183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"/>
            <p:cNvSpPr/>
            <p:nvPr/>
          </p:nvSpPr>
          <p:spPr>
            <a:xfrm>
              <a:off x="1512719" y="76270"/>
              <a:ext cx="388219" cy="265753"/>
            </a:xfrm>
            <a:custGeom>
              <a:avLst/>
              <a:gdLst/>
              <a:ahLst/>
              <a:cxnLst/>
              <a:rect l="l" t="t" r="r" b="b"/>
              <a:pathLst>
                <a:path w="12959" h="8871" extrusionOk="0">
                  <a:moveTo>
                    <a:pt x="9243" y="1"/>
                  </a:moveTo>
                  <a:cubicBezTo>
                    <a:pt x="9197" y="1"/>
                    <a:pt x="9152" y="9"/>
                    <a:pt x="9109" y="27"/>
                  </a:cubicBezTo>
                  <a:cubicBezTo>
                    <a:pt x="6240" y="794"/>
                    <a:pt x="3438" y="1761"/>
                    <a:pt x="503" y="2295"/>
                  </a:cubicBezTo>
                  <a:cubicBezTo>
                    <a:pt x="0" y="2389"/>
                    <a:pt x="178" y="3104"/>
                    <a:pt x="646" y="3104"/>
                  </a:cubicBezTo>
                  <a:cubicBezTo>
                    <a:pt x="675" y="3104"/>
                    <a:pt x="705" y="3101"/>
                    <a:pt x="736" y="3095"/>
                  </a:cubicBezTo>
                  <a:cubicBezTo>
                    <a:pt x="3528" y="2582"/>
                    <a:pt x="6226" y="1668"/>
                    <a:pt x="8981" y="916"/>
                  </a:cubicBezTo>
                  <a:lnTo>
                    <a:pt x="8981" y="916"/>
                  </a:lnTo>
                  <a:cubicBezTo>
                    <a:pt x="10166" y="3393"/>
                    <a:pt x="11307" y="5933"/>
                    <a:pt x="12078" y="8566"/>
                  </a:cubicBezTo>
                  <a:cubicBezTo>
                    <a:pt x="12131" y="8779"/>
                    <a:pt x="12291" y="8870"/>
                    <a:pt x="12456" y="8870"/>
                  </a:cubicBezTo>
                  <a:cubicBezTo>
                    <a:pt x="12702" y="8870"/>
                    <a:pt x="12958" y="8666"/>
                    <a:pt x="12878" y="8366"/>
                  </a:cubicBezTo>
                  <a:cubicBezTo>
                    <a:pt x="12078" y="5530"/>
                    <a:pt x="10810" y="2862"/>
                    <a:pt x="9576" y="193"/>
                  </a:cubicBezTo>
                  <a:cubicBezTo>
                    <a:pt x="9502" y="70"/>
                    <a:pt x="9373" y="1"/>
                    <a:pt x="9243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1"/>
            <p:cNvSpPr/>
            <p:nvPr/>
          </p:nvSpPr>
          <p:spPr>
            <a:xfrm>
              <a:off x="1532699" y="-106248"/>
              <a:ext cx="446786" cy="249426"/>
            </a:xfrm>
            <a:custGeom>
              <a:avLst/>
              <a:gdLst/>
              <a:ahLst/>
              <a:cxnLst/>
              <a:rect l="l" t="t" r="r" b="b"/>
              <a:pathLst>
                <a:path w="14914" h="8326" extrusionOk="0">
                  <a:moveTo>
                    <a:pt x="10815" y="0"/>
                  </a:moveTo>
                  <a:cubicBezTo>
                    <a:pt x="10781" y="0"/>
                    <a:pt x="10746" y="5"/>
                    <a:pt x="10710" y="15"/>
                  </a:cubicBezTo>
                  <a:cubicBezTo>
                    <a:pt x="7308" y="1349"/>
                    <a:pt x="4139" y="3351"/>
                    <a:pt x="503" y="4051"/>
                  </a:cubicBezTo>
                  <a:cubicBezTo>
                    <a:pt x="1" y="4146"/>
                    <a:pt x="178" y="4861"/>
                    <a:pt x="618" y="4861"/>
                  </a:cubicBezTo>
                  <a:cubicBezTo>
                    <a:pt x="645" y="4861"/>
                    <a:pt x="674" y="4858"/>
                    <a:pt x="703" y="4852"/>
                  </a:cubicBezTo>
                  <a:cubicBezTo>
                    <a:pt x="4210" y="4176"/>
                    <a:pt x="7282" y="2291"/>
                    <a:pt x="10577" y="961"/>
                  </a:cubicBezTo>
                  <a:lnTo>
                    <a:pt x="10577" y="961"/>
                  </a:lnTo>
                  <a:cubicBezTo>
                    <a:pt x="11592" y="3362"/>
                    <a:pt x="13160" y="5527"/>
                    <a:pt x="14013" y="8021"/>
                  </a:cubicBezTo>
                  <a:cubicBezTo>
                    <a:pt x="14079" y="8234"/>
                    <a:pt x="14248" y="8325"/>
                    <a:pt x="14415" y="8325"/>
                  </a:cubicBezTo>
                  <a:cubicBezTo>
                    <a:pt x="14665" y="8325"/>
                    <a:pt x="14913" y="8121"/>
                    <a:pt x="14813" y="7821"/>
                  </a:cubicBezTo>
                  <a:cubicBezTo>
                    <a:pt x="13913" y="5186"/>
                    <a:pt x="12211" y="2917"/>
                    <a:pt x="11211" y="315"/>
                  </a:cubicBezTo>
                  <a:cubicBezTo>
                    <a:pt x="11154" y="146"/>
                    <a:pt x="11002" y="0"/>
                    <a:pt x="108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1"/>
            <p:cNvSpPr/>
            <p:nvPr/>
          </p:nvSpPr>
          <p:spPr>
            <a:xfrm>
              <a:off x="1720100" y="-252581"/>
              <a:ext cx="279863" cy="178007"/>
            </a:xfrm>
            <a:custGeom>
              <a:avLst/>
              <a:gdLst/>
              <a:ahLst/>
              <a:cxnLst/>
              <a:rect l="l" t="t" r="r" b="b"/>
              <a:pathLst>
                <a:path w="9342" h="5942" extrusionOk="0">
                  <a:moveTo>
                    <a:pt x="7095" y="0"/>
                  </a:moveTo>
                  <a:cubicBezTo>
                    <a:pt x="7051" y="0"/>
                    <a:pt x="7004" y="9"/>
                    <a:pt x="6956" y="30"/>
                  </a:cubicBezTo>
                  <a:cubicBezTo>
                    <a:pt x="4688" y="797"/>
                    <a:pt x="2653" y="2065"/>
                    <a:pt x="418" y="2965"/>
                  </a:cubicBezTo>
                  <a:cubicBezTo>
                    <a:pt x="1" y="3115"/>
                    <a:pt x="116" y="3797"/>
                    <a:pt x="503" y="3797"/>
                  </a:cubicBezTo>
                  <a:cubicBezTo>
                    <a:pt x="549" y="3797"/>
                    <a:pt x="599" y="3787"/>
                    <a:pt x="652" y="3766"/>
                  </a:cubicBezTo>
                  <a:cubicBezTo>
                    <a:pt x="2725" y="2918"/>
                    <a:pt x="4680" y="1744"/>
                    <a:pt x="6795" y="970"/>
                  </a:cubicBezTo>
                  <a:lnTo>
                    <a:pt x="6795" y="970"/>
                  </a:lnTo>
                  <a:cubicBezTo>
                    <a:pt x="7288" y="2577"/>
                    <a:pt x="7663" y="4267"/>
                    <a:pt x="8457" y="5734"/>
                  </a:cubicBezTo>
                  <a:cubicBezTo>
                    <a:pt x="8530" y="5880"/>
                    <a:pt x="8652" y="5941"/>
                    <a:pt x="8777" y="5941"/>
                  </a:cubicBezTo>
                  <a:cubicBezTo>
                    <a:pt x="9052" y="5941"/>
                    <a:pt x="9341" y="5645"/>
                    <a:pt x="9158" y="5300"/>
                  </a:cubicBezTo>
                  <a:cubicBezTo>
                    <a:pt x="8357" y="3766"/>
                    <a:pt x="8024" y="1965"/>
                    <a:pt x="7456" y="297"/>
                  </a:cubicBezTo>
                  <a:cubicBezTo>
                    <a:pt x="7403" y="138"/>
                    <a:pt x="7266" y="0"/>
                    <a:pt x="709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1"/>
            <p:cNvSpPr/>
            <p:nvPr/>
          </p:nvSpPr>
          <p:spPr>
            <a:xfrm>
              <a:off x="1919452" y="21694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35" y="1"/>
                  </a:moveTo>
                  <a:cubicBezTo>
                    <a:pt x="1" y="1"/>
                    <a:pt x="1" y="801"/>
                    <a:pt x="535" y="801"/>
                  </a:cubicBezTo>
                  <a:cubicBezTo>
                    <a:pt x="1035" y="801"/>
                    <a:pt x="1035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1"/>
            <p:cNvSpPr/>
            <p:nvPr/>
          </p:nvSpPr>
          <p:spPr>
            <a:xfrm>
              <a:off x="1955429" y="183960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1" y="1"/>
                    <a:pt x="1" y="801"/>
                    <a:pt x="501" y="801"/>
                  </a:cubicBezTo>
                  <a:cubicBezTo>
                    <a:pt x="1035" y="801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1"/>
            <p:cNvSpPr/>
            <p:nvPr/>
          </p:nvSpPr>
          <p:spPr>
            <a:xfrm>
              <a:off x="1968429" y="242912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0" y="1"/>
                    <a:pt x="0" y="801"/>
                    <a:pt x="501" y="801"/>
                  </a:cubicBezTo>
                  <a:cubicBezTo>
                    <a:pt x="1034" y="801"/>
                    <a:pt x="1034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1"/>
            <p:cNvSpPr/>
            <p:nvPr/>
          </p:nvSpPr>
          <p:spPr>
            <a:xfrm>
              <a:off x="1586709" y="67044"/>
              <a:ext cx="32025" cy="24026"/>
            </a:xfrm>
            <a:custGeom>
              <a:avLst/>
              <a:gdLst/>
              <a:ahLst/>
              <a:cxnLst/>
              <a:rect l="l" t="t" r="r" b="b"/>
              <a:pathLst>
                <a:path w="1069" h="802" extrusionOk="0">
                  <a:moveTo>
                    <a:pt x="535" y="1"/>
                  </a:moveTo>
                  <a:cubicBezTo>
                    <a:pt x="1" y="1"/>
                    <a:pt x="1" y="802"/>
                    <a:pt x="535" y="802"/>
                  </a:cubicBezTo>
                  <a:cubicBezTo>
                    <a:pt x="1068" y="802"/>
                    <a:pt x="1068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1"/>
            <p:cNvSpPr/>
            <p:nvPr/>
          </p:nvSpPr>
          <p:spPr>
            <a:xfrm>
              <a:off x="1625681" y="37088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1"/>
            <p:cNvSpPr/>
            <p:nvPr/>
          </p:nvSpPr>
          <p:spPr>
            <a:xfrm>
              <a:off x="1736605" y="-219720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0"/>
                  </a:moveTo>
                  <a:cubicBezTo>
                    <a:pt x="1" y="0"/>
                    <a:pt x="1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1"/>
            <p:cNvSpPr/>
            <p:nvPr/>
          </p:nvSpPr>
          <p:spPr>
            <a:xfrm>
              <a:off x="1779561" y="-252701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1" y="1"/>
                  </a:moveTo>
                  <a:cubicBezTo>
                    <a:pt x="1" y="1"/>
                    <a:pt x="1" y="835"/>
                    <a:pt x="501" y="835"/>
                  </a:cubicBezTo>
                  <a:cubicBezTo>
                    <a:pt x="1035" y="835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1"/>
            <p:cNvSpPr/>
            <p:nvPr/>
          </p:nvSpPr>
          <p:spPr>
            <a:xfrm>
              <a:off x="1785582" y="265918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7" y="801"/>
                    <a:pt x="1067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1"/>
            <p:cNvSpPr/>
            <p:nvPr/>
          </p:nvSpPr>
          <p:spPr>
            <a:xfrm>
              <a:off x="1808558" y="323852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1"/>
            <p:cNvSpPr/>
            <p:nvPr/>
          </p:nvSpPr>
          <p:spPr>
            <a:xfrm>
              <a:off x="1524761" y="369833"/>
              <a:ext cx="32025" cy="23996"/>
            </a:xfrm>
            <a:custGeom>
              <a:avLst/>
              <a:gdLst/>
              <a:ahLst/>
              <a:cxnLst/>
              <a:rect l="l" t="t" r="r" b="b"/>
              <a:pathLst>
                <a:path w="1069" h="801" extrusionOk="0">
                  <a:moveTo>
                    <a:pt x="535" y="0"/>
                  </a:moveTo>
                  <a:cubicBezTo>
                    <a:pt x="1" y="0"/>
                    <a:pt x="1" y="801"/>
                    <a:pt x="535" y="801"/>
                  </a:cubicBezTo>
                  <a:cubicBezTo>
                    <a:pt x="1068" y="801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1"/>
            <p:cNvSpPr/>
            <p:nvPr/>
          </p:nvSpPr>
          <p:spPr>
            <a:xfrm>
              <a:off x="1573738" y="333857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"/>
            <p:cNvSpPr/>
            <p:nvPr/>
          </p:nvSpPr>
          <p:spPr>
            <a:xfrm>
              <a:off x="1632690" y="545701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"/>
            <p:cNvSpPr/>
            <p:nvPr/>
          </p:nvSpPr>
          <p:spPr>
            <a:xfrm>
              <a:off x="1599709" y="597644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4" name="Google Shape;2974;p11"/>
          <p:cNvGrpSpPr/>
          <p:nvPr/>
        </p:nvGrpSpPr>
        <p:grpSpPr>
          <a:xfrm rot="10800000" flipH="1">
            <a:off x="1703088" y="4521912"/>
            <a:ext cx="782989" cy="1094450"/>
            <a:chOff x="1897495" y="-461400"/>
            <a:chExt cx="815443" cy="1139815"/>
          </a:xfrm>
        </p:grpSpPr>
        <p:sp>
          <p:nvSpPr>
            <p:cNvPr id="2975" name="Google Shape;2975;p1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2997;p11"/>
          <p:cNvGrpSpPr/>
          <p:nvPr/>
        </p:nvGrpSpPr>
        <p:grpSpPr>
          <a:xfrm>
            <a:off x="501598" y="2941622"/>
            <a:ext cx="419136" cy="546878"/>
            <a:chOff x="1304140" y="978228"/>
            <a:chExt cx="436509" cy="569545"/>
          </a:xfrm>
        </p:grpSpPr>
        <p:sp>
          <p:nvSpPr>
            <p:cNvPr id="2998" name="Google Shape;2998;p11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1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1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1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1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1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1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11"/>
          <p:cNvGrpSpPr/>
          <p:nvPr/>
        </p:nvGrpSpPr>
        <p:grpSpPr>
          <a:xfrm rot="10800000" flipH="1">
            <a:off x="8269968" y="793500"/>
            <a:ext cx="1190020" cy="757074"/>
            <a:chOff x="7742212" y="3926048"/>
            <a:chExt cx="1414838" cy="900099"/>
          </a:xfrm>
        </p:grpSpPr>
        <p:sp>
          <p:nvSpPr>
            <p:cNvPr id="3021" name="Google Shape;3021;p11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1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1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1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9" name="Google Shape;3029;p11"/>
          <p:cNvGrpSpPr/>
          <p:nvPr/>
        </p:nvGrpSpPr>
        <p:grpSpPr>
          <a:xfrm rot="10800000" flipH="1">
            <a:off x="8545800" y="194516"/>
            <a:ext cx="1042259" cy="1047013"/>
            <a:chOff x="8276926" y="3750868"/>
            <a:chExt cx="1239162" cy="1244814"/>
          </a:xfrm>
        </p:grpSpPr>
        <p:sp>
          <p:nvSpPr>
            <p:cNvPr id="3030" name="Google Shape;3030;p11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1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1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1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1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1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1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1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1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1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1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1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1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1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1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1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1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1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1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1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1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1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11"/>
          <p:cNvGrpSpPr/>
          <p:nvPr/>
        </p:nvGrpSpPr>
        <p:grpSpPr>
          <a:xfrm rot="10800000" flipH="1">
            <a:off x="8484435" y="-270371"/>
            <a:ext cx="368416" cy="997931"/>
            <a:chOff x="7607455" y="4238363"/>
            <a:chExt cx="438017" cy="1186459"/>
          </a:xfrm>
        </p:grpSpPr>
        <p:sp>
          <p:nvSpPr>
            <p:cNvPr id="3058" name="Google Shape;3058;p11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1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1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1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1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1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1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1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1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11"/>
          <p:cNvGrpSpPr/>
          <p:nvPr/>
        </p:nvGrpSpPr>
        <p:grpSpPr>
          <a:xfrm rot="-4992369">
            <a:off x="7231418" y="-258355"/>
            <a:ext cx="364310" cy="944495"/>
            <a:chOff x="7916001" y="4222802"/>
            <a:chExt cx="364302" cy="944474"/>
          </a:xfrm>
        </p:grpSpPr>
        <p:sp>
          <p:nvSpPr>
            <p:cNvPr id="3083" name="Google Shape;3083;p11"/>
            <p:cNvSpPr/>
            <p:nvPr/>
          </p:nvSpPr>
          <p:spPr>
            <a:xfrm>
              <a:off x="7954650" y="4270825"/>
              <a:ext cx="325652" cy="896451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1"/>
            <p:cNvSpPr/>
            <p:nvPr/>
          </p:nvSpPr>
          <p:spPr>
            <a:xfrm>
              <a:off x="8159489" y="4463672"/>
              <a:ext cx="54905" cy="89149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1"/>
            <p:cNvSpPr/>
            <p:nvPr/>
          </p:nvSpPr>
          <p:spPr>
            <a:xfrm>
              <a:off x="8053845" y="4468005"/>
              <a:ext cx="86579" cy="46918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1"/>
            <p:cNvSpPr/>
            <p:nvPr/>
          </p:nvSpPr>
          <p:spPr>
            <a:xfrm>
              <a:off x="8092495" y="4353366"/>
              <a:ext cx="52134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1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1"/>
            <p:cNvSpPr/>
            <p:nvPr/>
          </p:nvSpPr>
          <p:spPr>
            <a:xfrm>
              <a:off x="8010231" y="4260999"/>
              <a:ext cx="36914" cy="74131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1"/>
            <p:cNvSpPr/>
            <p:nvPr/>
          </p:nvSpPr>
          <p:spPr>
            <a:xfrm>
              <a:off x="7937845" y="4303554"/>
              <a:ext cx="68966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1"/>
            <p:cNvSpPr/>
            <p:nvPr/>
          </p:nvSpPr>
          <p:spPr>
            <a:xfrm>
              <a:off x="7916001" y="4222802"/>
              <a:ext cx="62238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1" name="Google Shape;3091;p11"/>
          <p:cNvSpPr/>
          <p:nvPr/>
        </p:nvSpPr>
        <p:spPr>
          <a:xfrm rot="10800000" flipH="1">
            <a:off x="7991078" y="-124958"/>
            <a:ext cx="548046" cy="880098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3092;p11"/>
          <p:cNvSpPr/>
          <p:nvPr/>
        </p:nvSpPr>
        <p:spPr>
          <a:xfrm rot="10800000" flipH="1">
            <a:off x="7983973" y="-199739"/>
            <a:ext cx="486035" cy="891563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3093;p11"/>
          <p:cNvSpPr/>
          <p:nvPr/>
        </p:nvSpPr>
        <p:spPr>
          <a:xfrm rot="10800000" flipH="1">
            <a:off x="8312420" y="476643"/>
            <a:ext cx="170033" cy="140577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11"/>
          <p:cNvSpPr/>
          <p:nvPr/>
        </p:nvSpPr>
        <p:spPr>
          <a:xfrm rot="10800000" flipH="1">
            <a:off x="8247416" y="355298"/>
            <a:ext cx="236126" cy="182682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11"/>
          <p:cNvSpPr/>
          <p:nvPr/>
        </p:nvSpPr>
        <p:spPr>
          <a:xfrm rot="10800000" flipH="1">
            <a:off x="8165052" y="227075"/>
            <a:ext cx="326207" cy="223502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11"/>
          <p:cNvSpPr/>
          <p:nvPr/>
        </p:nvSpPr>
        <p:spPr>
          <a:xfrm rot="10800000" flipH="1">
            <a:off x="8098990" y="73660"/>
            <a:ext cx="376299" cy="209668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11"/>
          <p:cNvSpPr/>
          <p:nvPr/>
        </p:nvSpPr>
        <p:spPr>
          <a:xfrm rot="10800000" flipH="1">
            <a:off x="8082285" y="-49642"/>
            <a:ext cx="235219" cy="149421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11"/>
          <p:cNvSpPr/>
          <p:nvPr/>
        </p:nvSpPr>
        <p:spPr>
          <a:xfrm rot="10800000" flipH="1">
            <a:off x="8123026" y="344955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11"/>
          <p:cNvSpPr/>
          <p:nvPr/>
        </p:nvSpPr>
        <p:spPr>
          <a:xfrm rot="10800000" flipH="1">
            <a:off x="8093623" y="317240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11"/>
          <p:cNvSpPr/>
          <p:nvPr/>
        </p:nvSpPr>
        <p:spPr>
          <a:xfrm rot="10800000" flipH="1">
            <a:off x="8081857" y="366825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11"/>
          <p:cNvSpPr/>
          <p:nvPr/>
        </p:nvSpPr>
        <p:spPr>
          <a:xfrm rot="10800000" flipH="1">
            <a:off x="8402897" y="218902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11"/>
          <p:cNvSpPr/>
          <p:nvPr/>
        </p:nvSpPr>
        <p:spPr>
          <a:xfrm rot="10800000" flipH="1">
            <a:off x="8370118" y="194513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11"/>
          <p:cNvSpPr/>
          <p:nvPr/>
        </p:nvSpPr>
        <p:spPr>
          <a:xfrm rot="10800000" flipH="1">
            <a:off x="8235650" y="386150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3104;p11"/>
          <p:cNvSpPr/>
          <p:nvPr/>
        </p:nvSpPr>
        <p:spPr>
          <a:xfrm rot="10800000" flipH="1">
            <a:off x="8216325" y="435735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11"/>
          <p:cNvSpPr/>
          <p:nvPr/>
        </p:nvSpPr>
        <p:spPr>
          <a:xfrm rot="10800000" flipH="1">
            <a:off x="8455001" y="47355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11"/>
          <p:cNvSpPr/>
          <p:nvPr/>
        </p:nvSpPr>
        <p:spPr>
          <a:xfrm rot="10800000" flipH="1">
            <a:off x="8413832" y="44329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11"/>
          <p:cNvSpPr/>
          <p:nvPr/>
        </p:nvSpPr>
        <p:spPr>
          <a:xfrm rot="10800000" flipH="1">
            <a:off x="8364247" y="621476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11"/>
          <p:cNvSpPr/>
          <p:nvPr/>
        </p:nvSpPr>
        <p:spPr>
          <a:xfrm rot="10800000" flipH="1">
            <a:off x="8391962" y="665190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11"/>
          <p:cNvSpPr/>
          <p:nvPr/>
        </p:nvSpPr>
        <p:spPr>
          <a:xfrm rot="-10392468" flipH="1">
            <a:off x="7355265" y="-106134"/>
            <a:ext cx="686110" cy="861001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11"/>
          <p:cNvSpPr/>
          <p:nvPr/>
        </p:nvSpPr>
        <p:spPr>
          <a:xfrm rot="-10392468" flipH="1">
            <a:off x="7428715" y="-207988"/>
            <a:ext cx="483351" cy="881965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3111;p11"/>
          <p:cNvSpPr/>
          <p:nvPr/>
        </p:nvSpPr>
        <p:spPr>
          <a:xfrm rot="-10392468" flipH="1">
            <a:off x="7758212" y="-59328"/>
            <a:ext cx="139767" cy="133367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11"/>
          <p:cNvSpPr/>
          <p:nvPr/>
        </p:nvSpPr>
        <p:spPr>
          <a:xfrm rot="-10392468" flipH="1">
            <a:off x="7629869" y="73853"/>
            <a:ext cx="192731" cy="191824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11"/>
          <p:cNvSpPr/>
          <p:nvPr/>
        </p:nvSpPr>
        <p:spPr>
          <a:xfrm rot="-10392468" flipH="1">
            <a:off x="7533765" y="164979"/>
            <a:ext cx="216290" cy="274016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11"/>
          <p:cNvSpPr/>
          <p:nvPr/>
        </p:nvSpPr>
        <p:spPr>
          <a:xfrm rot="-10392468" flipH="1">
            <a:off x="7539764" y="295330"/>
            <a:ext cx="111420" cy="144529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11"/>
          <p:cNvSpPr/>
          <p:nvPr/>
        </p:nvSpPr>
        <p:spPr>
          <a:xfrm rot="-10392468" flipH="1">
            <a:off x="7414026" y="412152"/>
            <a:ext cx="142841" cy="171087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11"/>
          <p:cNvSpPr/>
          <p:nvPr/>
        </p:nvSpPr>
        <p:spPr>
          <a:xfrm rot="-10392468" flipH="1">
            <a:off x="7382758" y="512051"/>
            <a:ext cx="101997" cy="118526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11"/>
          <p:cNvSpPr/>
          <p:nvPr/>
        </p:nvSpPr>
        <p:spPr>
          <a:xfrm rot="10800000" flipH="1">
            <a:off x="7985182" y="397085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11"/>
          <p:cNvSpPr/>
          <p:nvPr/>
        </p:nvSpPr>
        <p:spPr>
          <a:xfrm rot="-10392468" flipH="1">
            <a:off x="7810876" y="469486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11"/>
          <p:cNvSpPr/>
          <p:nvPr/>
        </p:nvSpPr>
        <p:spPr>
          <a:xfrm rot="-10392468" flipH="1">
            <a:off x="7805059" y="418832"/>
            <a:ext cx="28598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11"/>
          <p:cNvSpPr/>
          <p:nvPr/>
        </p:nvSpPr>
        <p:spPr>
          <a:xfrm rot="-10392468" flipH="1">
            <a:off x="7433296" y="164654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11"/>
          <p:cNvSpPr/>
          <p:nvPr/>
        </p:nvSpPr>
        <p:spPr>
          <a:xfrm rot="-10392468" flipH="1">
            <a:off x="7436085" y="212384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11"/>
          <p:cNvSpPr/>
          <p:nvPr/>
        </p:nvSpPr>
        <p:spPr>
          <a:xfrm rot="-10392468" flipH="1">
            <a:off x="7486995" y="182900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11"/>
          <p:cNvSpPr/>
          <p:nvPr/>
        </p:nvSpPr>
        <p:spPr>
          <a:xfrm rot="-10392468" flipH="1">
            <a:off x="7501521" y="657773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11"/>
          <p:cNvSpPr/>
          <p:nvPr/>
        </p:nvSpPr>
        <p:spPr>
          <a:xfrm rot="-10392468" flipH="1">
            <a:off x="7468110" y="668131"/>
            <a:ext cx="27767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11"/>
          <p:cNvSpPr/>
          <p:nvPr/>
        </p:nvSpPr>
        <p:spPr>
          <a:xfrm rot="-10392468" flipH="1">
            <a:off x="7366618" y="475810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11"/>
          <p:cNvSpPr/>
          <p:nvPr/>
        </p:nvSpPr>
        <p:spPr>
          <a:xfrm rot="-10392468" flipH="1">
            <a:off x="7370099" y="446588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11"/>
          <p:cNvSpPr/>
          <p:nvPr/>
        </p:nvSpPr>
        <p:spPr>
          <a:xfrm rot="-10392468" flipH="1">
            <a:off x="7847662" y="160681"/>
            <a:ext cx="28598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11"/>
          <p:cNvSpPr/>
          <p:nvPr/>
        </p:nvSpPr>
        <p:spPr>
          <a:xfrm rot="-10392468" flipH="1">
            <a:off x="7567352" y="254259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11"/>
          <p:cNvSpPr/>
          <p:nvPr/>
        </p:nvSpPr>
        <p:spPr>
          <a:xfrm rot="-10392468" flipH="1">
            <a:off x="7783578" y="300344"/>
            <a:ext cx="28598" cy="22702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0" name="Google Shape;3130;p11"/>
          <p:cNvGrpSpPr/>
          <p:nvPr/>
        </p:nvGrpSpPr>
        <p:grpSpPr>
          <a:xfrm rot="10800000" flipH="1">
            <a:off x="7172049" y="4337924"/>
            <a:ext cx="436502" cy="569243"/>
            <a:chOff x="3289399" y="3455662"/>
            <a:chExt cx="436502" cy="569243"/>
          </a:xfrm>
        </p:grpSpPr>
        <p:sp>
          <p:nvSpPr>
            <p:cNvPr id="3131" name="Google Shape;3131;p11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1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1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1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1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1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1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1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1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1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3" name="Google Shape;3153;p11"/>
          <p:cNvGrpSpPr/>
          <p:nvPr/>
        </p:nvGrpSpPr>
        <p:grpSpPr>
          <a:xfrm rot="10800000" flipH="1">
            <a:off x="-221282" y="-186589"/>
            <a:ext cx="1500235" cy="1460527"/>
            <a:chOff x="-181020" y="4253777"/>
            <a:chExt cx="1117161" cy="1087511"/>
          </a:xfrm>
        </p:grpSpPr>
        <p:sp>
          <p:nvSpPr>
            <p:cNvPr id="3154" name="Google Shape;3154;p11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1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1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1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1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1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1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1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1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1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1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1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8" name="Google Shape;3168;p11"/>
          <p:cNvGrpSpPr/>
          <p:nvPr/>
        </p:nvGrpSpPr>
        <p:grpSpPr>
          <a:xfrm rot="10800000" flipH="1">
            <a:off x="-256703" y="184140"/>
            <a:ext cx="1187279" cy="1592727"/>
            <a:chOff x="-168050" y="4195214"/>
            <a:chExt cx="719519" cy="965231"/>
          </a:xfrm>
        </p:grpSpPr>
        <p:sp>
          <p:nvSpPr>
            <p:cNvPr id="3169" name="Google Shape;3169;p11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1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1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1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1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1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1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1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1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1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1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1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1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1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1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1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1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1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1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1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1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1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1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1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1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1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1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1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1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1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1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1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1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1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1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1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1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1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1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1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1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1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1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1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1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1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1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6" name="Google Shape;3216;p11"/>
          <p:cNvGrpSpPr/>
          <p:nvPr/>
        </p:nvGrpSpPr>
        <p:grpSpPr>
          <a:xfrm rot="10800000" flipH="1">
            <a:off x="7923837" y="4210795"/>
            <a:ext cx="1116750" cy="1145263"/>
            <a:chOff x="7973149" y="-201092"/>
            <a:chExt cx="1116750" cy="1145263"/>
          </a:xfrm>
        </p:grpSpPr>
        <p:sp>
          <p:nvSpPr>
            <p:cNvPr id="3217" name="Google Shape;3217;p11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1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1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1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1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1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1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1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1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1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1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1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1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1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1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1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8" name="Google Shape;3278;p11"/>
          <p:cNvGrpSpPr/>
          <p:nvPr/>
        </p:nvGrpSpPr>
        <p:grpSpPr>
          <a:xfrm rot="-5400000">
            <a:off x="5562532" y="4530983"/>
            <a:ext cx="1007000" cy="841746"/>
            <a:chOff x="3579657" y="4246288"/>
            <a:chExt cx="1007000" cy="841746"/>
          </a:xfrm>
        </p:grpSpPr>
        <p:sp>
          <p:nvSpPr>
            <p:cNvPr id="3279" name="Google Shape;3279;p11"/>
            <p:cNvSpPr/>
            <p:nvPr/>
          </p:nvSpPr>
          <p:spPr>
            <a:xfrm>
              <a:off x="4009156" y="4502305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6"/>
                    <a:pt x="1101" y="1736"/>
                  </a:cubicBezTo>
                  <a:cubicBezTo>
                    <a:pt x="2235" y="1736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4169028" y="4467347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4273931" y="4614248"/>
              <a:ext cx="68004" cy="51976"/>
            </a:xfrm>
            <a:custGeom>
              <a:avLst/>
              <a:gdLst/>
              <a:ahLst/>
              <a:cxnLst/>
              <a:rect l="l" t="t" r="r" b="b"/>
              <a:pathLst>
                <a:path w="2270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4434821" y="457926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4483768" y="471915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3682270" y="4246288"/>
              <a:ext cx="904387" cy="841746"/>
            </a:xfrm>
            <a:custGeom>
              <a:avLst/>
              <a:gdLst/>
              <a:ahLst/>
              <a:cxnLst/>
              <a:rect l="l" t="t" r="r" b="b"/>
              <a:pathLst>
                <a:path w="30189" h="28098" extrusionOk="0">
                  <a:moveTo>
                    <a:pt x="27654" y="1"/>
                  </a:moveTo>
                  <a:lnTo>
                    <a:pt x="27654" y="1"/>
                  </a:lnTo>
                  <a:cubicBezTo>
                    <a:pt x="22517" y="368"/>
                    <a:pt x="16379" y="1468"/>
                    <a:pt x="12977" y="5138"/>
                  </a:cubicBezTo>
                  <a:cubicBezTo>
                    <a:pt x="11642" y="3870"/>
                    <a:pt x="10875" y="2069"/>
                    <a:pt x="9741" y="768"/>
                  </a:cubicBezTo>
                  <a:cubicBezTo>
                    <a:pt x="6505" y="4404"/>
                    <a:pt x="4904" y="7506"/>
                    <a:pt x="4304" y="12309"/>
                  </a:cubicBezTo>
                  <a:cubicBezTo>
                    <a:pt x="3070" y="11976"/>
                    <a:pt x="2636" y="11209"/>
                    <a:pt x="668" y="9841"/>
                  </a:cubicBezTo>
                  <a:lnTo>
                    <a:pt x="668" y="9841"/>
                  </a:lnTo>
                  <a:cubicBezTo>
                    <a:pt x="1" y="13377"/>
                    <a:pt x="1735" y="19248"/>
                    <a:pt x="7306" y="23851"/>
                  </a:cubicBezTo>
                  <a:cubicBezTo>
                    <a:pt x="9275" y="26312"/>
                    <a:pt x="13384" y="28098"/>
                    <a:pt x="16996" y="28098"/>
                  </a:cubicBezTo>
                  <a:cubicBezTo>
                    <a:pt x="18525" y="28098"/>
                    <a:pt x="19965" y="27778"/>
                    <a:pt x="21116" y="27053"/>
                  </a:cubicBezTo>
                  <a:cubicBezTo>
                    <a:pt x="20182" y="25953"/>
                    <a:pt x="18814" y="25152"/>
                    <a:pt x="17680" y="24218"/>
                  </a:cubicBezTo>
                  <a:cubicBezTo>
                    <a:pt x="22850" y="23184"/>
                    <a:pt x="28488" y="21516"/>
                    <a:pt x="30189" y="16079"/>
                  </a:cubicBezTo>
                  <a:cubicBezTo>
                    <a:pt x="28955" y="15745"/>
                    <a:pt x="27387" y="15645"/>
                    <a:pt x="26286" y="14911"/>
                  </a:cubicBezTo>
                  <a:cubicBezTo>
                    <a:pt x="28354" y="10842"/>
                    <a:pt x="28988" y="4671"/>
                    <a:pt x="27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3579657" y="4381465"/>
              <a:ext cx="817960" cy="704930"/>
            </a:xfrm>
            <a:custGeom>
              <a:avLst/>
              <a:gdLst/>
              <a:ahLst/>
              <a:cxnLst/>
              <a:rect l="l" t="t" r="r" b="b"/>
              <a:pathLst>
                <a:path w="27304" h="23531" extrusionOk="0">
                  <a:moveTo>
                    <a:pt x="26708" y="0"/>
                  </a:moveTo>
                  <a:cubicBezTo>
                    <a:pt x="26616" y="0"/>
                    <a:pt x="26524" y="39"/>
                    <a:pt x="26447" y="132"/>
                  </a:cubicBezTo>
                  <a:cubicBezTo>
                    <a:pt x="20676" y="7137"/>
                    <a:pt x="15372" y="15076"/>
                    <a:pt x="7500" y="19846"/>
                  </a:cubicBezTo>
                  <a:cubicBezTo>
                    <a:pt x="5298" y="21181"/>
                    <a:pt x="2963" y="22181"/>
                    <a:pt x="495" y="22715"/>
                  </a:cubicBezTo>
                  <a:cubicBezTo>
                    <a:pt x="1" y="22808"/>
                    <a:pt x="164" y="23530"/>
                    <a:pt x="589" y="23530"/>
                  </a:cubicBezTo>
                  <a:cubicBezTo>
                    <a:pt x="623" y="23530"/>
                    <a:pt x="658" y="23525"/>
                    <a:pt x="695" y="23516"/>
                  </a:cubicBezTo>
                  <a:cubicBezTo>
                    <a:pt x="9935" y="21514"/>
                    <a:pt x="16606" y="13709"/>
                    <a:pt x="22244" y="6704"/>
                  </a:cubicBezTo>
                  <a:cubicBezTo>
                    <a:pt x="23845" y="4702"/>
                    <a:pt x="25413" y="2701"/>
                    <a:pt x="27047" y="733"/>
                  </a:cubicBezTo>
                  <a:cubicBezTo>
                    <a:pt x="27303" y="425"/>
                    <a:pt x="27009" y="0"/>
                    <a:pt x="267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4189966" y="4386347"/>
              <a:ext cx="263776" cy="238072"/>
            </a:xfrm>
            <a:custGeom>
              <a:avLst/>
              <a:gdLst/>
              <a:ahLst/>
              <a:cxnLst/>
              <a:rect l="l" t="t" r="r" b="b"/>
              <a:pathLst>
                <a:path w="8805" h="7947" extrusionOk="0">
                  <a:moveTo>
                    <a:pt x="1751" y="1"/>
                  </a:moveTo>
                  <a:cubicBezTo>
                    <a:pt x="1591" y="1"/>
                    <a:pt x="1442" y="92"/>
                    <a:pt x="1403" y="303"/>
                  </a:cubicBezTo>
                  <a:cubicBezTo>
                    <a:pt x="936" y="2671"/>
                    <a:pt x="1103" y="5173"/>
                    <a:pt x="135" y="7441"/>
                  </a:cubicBezTo>
                  <a:cubicBezTo>
                    <a:pt x="1" y="7737"/>
                    <a:pt x="300" y="7946"/>
                    <a:pt x="578" y="7946"/>
                  </a:cubicBezTo>
                  <a:cubicBezTo>
                    <a:pt x="645" y="7946"/>
                    <a:pt x="711" y="7934"/>
                    <a:pt x="769" y="7908"/>
                  </a:cubicBezTo>
                  <a:cubicBezTo>
                    <a:pt x="3237" y="6774"/>
                    <a:pt x="6039" y="6407"/>
                    <a:pt x="8408" y="4939"/>
                  </a:cubicBezTo>
                  <a:cubicBezTo>
                    <a:pt x="8805" y="4713"/>
                    <a:pt x="8551" y="4148"/>
                    <a:pt x="8199" y="4148"/>
                  </a:cubicBezTo>
                  <a:cubicBezTo>
                    <a:pt x="8137" y="4148"/>
                    <a:pt x="8072" y="4166"/>
                    <a:pt x="8008" y="4206"/>
                  </a:cubicBezTo>
                  <a:cubicBezTo>
                    <a:pt x="5925" y="5496"/>
                    <a:pt x="3483" y="5935"/>
                    <a:pt x="1245" y="6816"/>
                  </a:cubicBezTo>
                  <a:lnTo>
                    <a:pt x="1245" y="6816"/>
                  </a:lnTo>
                  <a:cubicBezTo>
                    <a:pt x="1872" y="4766"/>
                    <a:pt x="1794" y="2613"/>
                    <a:pt x="2203" y="536"/>
                  </a:cubicBezTo>
                  <a:cubicBezTo>
                    <a:pt x="2264" y="214"/>
                    <a:pt x="1995" y="1"/>
                    <a:pt x="1751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4058343" y="4475345"/>
              <a:ext cx="296190" cy="306345"/>
            </a:xfrm>
            <a:custGeom>
              <a:avLst/>
              <a:gdLst/>
              <a:ahLst/>
              <a:cxnLst/>
              <a:rect l="l" t="t" r="r" b="b"/>
              <a:pathLst>
                <a:path w="9887" h="10226" extrusionOk="0">
                  <a:moveTo>
                    <a:pt x="752" y="0"/>
                  </a:moveTo>
                  <a:cubicBezTo>
                    <a:pt x="543" y="0"/>
                    <a:pt x="343" y="134"/>
                    <a:pt x="360" y="401"/>
                  </a:cubicBezTo>
                  <a:cubicBezTo>
                    <a:pt x="460" y="3503"/>
                    <a:pt x="593" y="6638"/>
                    <a:pt x="59" y="9707"/>
                  </a:cubicBezTo>
                  <a:cubicBezTo>
                    <a:pt x="1" y="9941"/>
                    <a:pt x="173" y="10226"/>
                    <a:pt x="440" y="10226"/>
                  </a:cubicBezTo>
                  <a:cubicBezTo>
                    <a:pt x="478" y="10226"/>
                    <a:pt x="518" y="10220"/>
                    <a:pt x="560" y="10208"/>
                  </a:cubicBezTo>
                  <a:cubicBezTo>
                    <a:pt x="3462" y="9240"/>
                    <a:pt x="6497" y="8940"/>
                    <a:pt x="9433" y="8039"/>
                  </a:cubicBezTo>
                  <a:cubicBezTo>
                    <a:pt x="9886" y="7888"/>
                    <a:pt x="9737" y="7216"/>
                    <a:pt x="9332" y="7216"/>
                  </a:cubicBezTo>
                  <a:cubicBezTo>
                    <a:pt x="9290" y="7216"/>
                    <a:pt x="9246" y="7223"/>
                    <a:pt x="9199" y="7239"/>
                  </a:cubicBezTo>
                  <a:cubicBezTo>
                    <a:pt x="6513" y="8073"/>
                    <a:pt x="3684" y="8392"/>
                    <a:pt x="976" y="9202"/>
                  </a:cubicBezTo>
                  <a:lnTo>
                    <a:pt x="976" y="9202"/>
                  </a:lnTo>
                  <a:cubicBezTo>
                    <a:pt x="1407" y="6292"/>
                    <a:pt x="1286" y="3332"/>
                    <a:pt x="1194" y="401"/>
                  </a:cubicBezTo>
                  <a:cubicBezTo>
                    <a:pt x="1177" y="134"/>
                    <a:pt x="960" y="0"/>
                    <a:pt x="75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3910423" y="4490263"/>
              <a:ext cx="447505" cy="405894"/>
            </a:xfrm>
            <a:custGeom>
              <a:avLst/>
              <a:gdLst/>
              <a:ahLst/>
              <a:cxnLst/>
              <a:rect l="l" t="t" r="r" b="b"/>
              <a:pathLst>
                <a:path w="14938" h="13549" extrusionOk="0">
                  <a:moveTo>
                    <a:pt x="513" y="1"/>
                  </a:moveTo>
                  <a:cubicBezTo>
                    <a:pt x="269" y="1"/>
                    <a:pt x="0" y="214"/>
                    <a:pt x="61" y="536"/>
                  </a:cubicBezTo>
                  <a:cubicBezTo>
                    <a:pt x="928" y="4673"/>
                    <a:pt x="861" y="8942"/>
                    <a:pt x="1061" y="13145"/>
                  </a:cubicBezTo>
                  <a:cubicBezTo>
                    <a:pt x="1061" y="13333"/>
                    <a:pt x="1207" y="13549"/>
                    <a:pt x="1444" y="13549"/>
                  </a:cubicBezTo>
                  <a:cubicBezTo>
                    <a:pt x="1461" y="13549"/>
                    <a:pt x="1478" y="13548"/>
                    <a:pt x="1495" y="13546"/>
                  </a:cubicBezTo>
                  <a:cubicBezTo>
                    <a:pt x="3429" y="13364"/>
                    <a:pt x="5378" y="13306"/>
                    <a:pt x="7330" y="13306"/>
                  </a:cubicBezTo>
                  <a:cubicBezTo>
                    <a:pt x="9687" y="13306"/>
                    <a:pt x="12051" y="13391"/>
                    <a:pt x="14404" y="13446"/>
                  </a:cubicBezTo>
                  <a:cubicBezTo>
                    <a:pt x="14938" y="13446"/>
                    <a:pt x="14938" y="12612"/>
                    <a:pt x="14404" y="12612"/>
                  </a:cubicBezTo>
                  <a:cubicBezTo>
                    <a:pt x="12123" y="12541"/>
                    <a:pt x="9832" y="12461"/>
                    <a:pt x="7546" y="12461"/>
                  </a:cubicBezTo>
                  <a:cubicBezTo>
                    <a:pt x="5649" y="12461"/>
                    <a:pt x="3755" y="12516"/>
                    <a:pt x="1874" y="12678"/>
                  </a:cubicBezTo>
                  <a:lnTo>
                    <a:pt x="1874" y="12678"/>
                  </a:lnTo>
                  <a:cubicBezTo>
                    <a:pt x="1699" y="8531"/>
                    <a:pt x="1729" y="4386"/>
                    <a:pt x="861" y="303"/>
                  </a:cubicBezTo>
                  <a:cubicBezTo>
                    <a:pt x="822" y="92"/>
                    <a:pt x="672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"/>
            <p:cNvSpPr/>
            <p:nvPr/>
          </p:nvSpPr>
          <p:spPr>
            <a:xfrm>
              <a:off x="3830293" y="4714539"/>
              <a:ext cx="315872" cy="302691"/>
            </a:xfrm>
            <a:custGeom>
              <a:avLst/>
              <a:gdLst/>
              <a:ahLst/>
              <a:cxnLst/>
              <a:rect l="l" t="t" r="r" b="b"/>
              <a:pathLst>
                <a:path w="10544" h="10104" extrusionOk="0">
                  <a:moveTo>
                    <a:pt x="515" y="0"/>
                  </a:moveTo>
                  <a:cubicBezTo>
                    <a:pt x="261" y="0"/>
                    <a:pt x="0" y="201"/>
                    <a:pt x="100" y="521"/>
                  </a:cubicBezTo>
                  <a:cubicBezTo>
                    <a:pt x="734" y="2957"/>
                    <a:pt x="968" y="5458"/>
                    <a:pt x="1101" y="7960"/>
                  </a:cubicBezTo>
                  <a:cubicBezTo>
                    <a:pt x="1101" y="8127"/>
                    <a:pt x="1234" y="8294"/>
                    <a:pt x="1401" y="8360"/>
                  </a:cubicBezTo>
                  <a:cubicBezTo>
                    <a:pt x="4137" y="9228"/>
                    <a:pt x="7039" y="9461"/>
                    <a:pt x="9841" y="10095"/>
                  </a:cubicBezTo>
                  <a:cubicBezTo>
                    <a:pt x="9870" y="10101"/>
                    <a:pt x="9898" y="10104"/>
                    <a:pt x="9926" y="10104"/>
                  </a:cubicBezTo>
                  <a:cubicBezTo>
                    <a:pt x="10366" y="10104"/>
                    <a:pt x="10543" y="9389"/>
                    <a:pt x="10041" y="9294"/>
                  </a:cubicBezTo>
                  <a:cubicBezTo>
                    <a:pt x="7335" y="8682"/>
                    <a:pt x="4568" y="8444"/>
                    <a:pt x="1918" y="7647"/>
                  </a:cubicBezTo>
                  <a:lnTo>
                    <a:pt x="1918" y="7647"/>
                  </a:lnTo>
                  <a:cubicBezTo>
                    <a:pt x="1780" y="5152"/>
                    <a:pt x="1509" y="2689"/>
                    <a:pt x="901" y="288"/>
                  </a:cubicBezTo>
                  <a:cubicBezTo>
                    <a:pt x="848" y="88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"/>
            <p:cNvSpPr/>
            <p:nvPr/>
          </p:nvSpPr>
          <p:spPr>
            <a:xfrm>
              <a:off x="4387132" y="4769447"/>
              <a:ext cx="30437" cy="21330"/>
            </a:xfrm>
            <a:custGeom>
              <a:avLst/>
              <a:gdLst/>
              <a:ahLst/>
              <a:cxnLst/>
              <a:rect l="l" t="t" r="r" b="b"/>
              <a:pathLst>
                <a:path w="1016" h="712" extrusionOk="0">
                  <a:moveTo>
                    <a:pt x="509" y="1"/>
                  </a:moveTo>
                  <a:cubicBezTo>
                    <a:pt x="234" y="1"/>
                    <a:pt x="1" y="385"/>
                    <a:pt x="291" y="623"/>
                  </a:cubicBezTo>
                  <a:cubicBezTo>
                    <a:pt x="361" y="685"/>
                    <a:pt x="436" y="712"/>
                    <a:pt x="508" y="712"/>
                  </a:cubicBezTo>
                  <a:cubicBezTo>
                    <a:pt x="783" y="712"/>
                    <a:pt x="1016" y="327"/>
                    <a:pt x="725" y="89"/>
                  </a:cubicBezTo>
                  <a:cubicBezTo>
                    <a:pt x="656" y="27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4371046" y="4822528"/>
              <a:ext cx="30647" cy="22109"/>
            </a:xfrm>
            <a:custGeom>
              <a:avLst/>
              <a:gdLst/>
              <a:ahLst/>
              <a:cxnLst/>
              <a:rect l="l" t="t" r="r" b="b"/>
              <a:pathLst>
                <a:path w="1023" h="738" extrusionOk="0">
                  <a:moveTo>
                    <a:pt x="508" y="0"/>
                  </a:moveTo>
                  <a:cubicBezTo>
                    <a:pt x="221" y="0"/>
                    <a:pt x="1" y="412"/>
                    <a:pt x="295" y="652"/>
                  </a:cubicBezTo>
                  <a:cubicBezTo>
                    <a:pt x="361" y="712"/>
                    <a:pt x="433" y="738"/>
                    <a:pt x="502" y="738"/>
                  </a:cubicBezTo>
                  <a:cubicBezTo>
                    <a:pt x="781" y="738"/>
                    <a:pt x="1022" y="326"/>
                    <a:pt x="728" y="85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4424037" y="4805514"/>
              <a:ext cx="30497" cy="21240"/>
            </a:xfrm>
            <a:custGeom>
              <a:avLst/>
              <a:gdLst/>
              <a:ahLst/>
              <a:cxnLst/>
              <a:rect l="l" t="t" r="r" b="b"/>
              <a:pathLst>
                <a:path w="1018" h="709" extrusionOk="0">
                  <a:moveTo>
                    <a:pt x="519" y="1"/>
                  </a:moveTo>
                  <a:cubicBezTo>
                    <a:pt x="240" y="1"/>
                    <a:pt x="0" y="407"/>
                    <a:pt x="294" y="620"/>
                  </a:cubicBezTo>
                  <a:cubicBezTo>
                    <a:pt x="363" y="682"/>
                    <a:pt x="438" y="709"/>
                    <a:pt x="510" y="709"/>
                  </a:cubicBezTo>
                  <a:cubicBezTo>
                    <a:pt x="785" y="709"/>
                    <a:pt x="1018" y="324"/>
                    <a:pt x="727" y="86"/>
                  </a:cubicBezTo>
                  <a:cubicBezTo>
                    <a:pt x="661" y="26"/>
                    <a:pt x="588" y="1"/>
                    <a:pt x="51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3935406" y="4418819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7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3967368" y="4406837"/>
              <a:ext cx="31725" cy="21749"/>
            </a:xfrm>
            <a:custGeom>
              <a:avLst/>
              <a:gdLst/>
              <a:ahLst/>
              <a:cxnLst/>
              <a:rect l="l" t="t" r="r" b="b"/>
              <a:pathLst>
                <a:path w="1059" h="726" extrusionOk="0">
                  <a:moveTo>
                    <a:pt x="538" y="1"/>
                  </a:moveTo>
                  <a:cubicBezTo>
                    <a:pt x="242" y="1"/>
                    <a:pt x="0" y="412"/>
                    <a:pt x="294" y="653"/>
                  </a:cubicBezTo>
                  <a:cubicBezTo>
                    <a:pt x="364" y="704"/>
                    <a:pt x="437" y="725"/>
                    <a:pt x="508" y="725"/>
                  </a:cubicBezTo>
                  <a:cubicBezTo>
                    <a:pt x="809" y="725"/>
                    <a:pt x="1059" y="329"/>
                    <a:pt x="761" y="86"/>
                  </a:cubicBezTo>
                  <a:cubicBezTo>
                    <a:pt x="688" y="26"/>
                    <a:pt x="611" y="1"/>
                    <a:pt x="538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3955386" y="4468785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4413822" y="4345878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13" y="1"/>
                  </a:moveTo>
                  <a:cubicBezTo>
                    <a:pt x="225" y="1"/>
                    <a:pt x="1" y="406"/>
                    <a:pt x="268" y="620"/>
                  </a:cubicBezTo>
                  <a:cubicBezTo>
                    <a:pt x="344" y="682"/>
                    <a:pt x="424" y="708"/>
                    <a:pt x="501" y="708"/>
                  </a:cubicBezTo>
                  <a:cubicBezTo>
                    <a:pt x="793" y="708"/>
                    <a:pt x="1025" y="324"/>
                    <a:pt x="735" y="86"/>
                  </a:cubicBezTo>
                  <a:cubicBezTo>
                    <a:pt x="661" y="26"/>
                    <a:pt x="585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4416908" y="4409743"/>
              <a:ext cx="30736" cy="21210"/>
            </a:xfrm>
            <a:custGeom>
              <a:avLst/>
              <a:gdLst/>
              <a:ahLst/>
              <a:cxnLst/>
              <a:rect l="l" t="t" r="r" b="b"/>
              <a:pathLst>
                <a:path w="1026" h="708" extrusionOk="0">
                  <a:moveTo>
                    <a:pt x="502" y="0"/>
                  </a:moveTo>
                  <a:cubicBezTo>
                    <a:pt x="218" y="0"/>
                    <a:pt x="0" y="385"/>
                    <a:pt x="265" y="623"/>
                  </a:cubicBezTo>
                  <a:cubicBezTo>
                    <a:pt x="338" y="683"/>
                    <a:pt x="416" y="708"/>
                    <a:pt x="489" y="708"/>
                  </a:cubicBezTo>
                  <a:cubicBezTo>
                    <a:pt x="785" y="708"/>
                    <a:pt x="1025" y="302"/>
                    <a:pt x="732" y="89"/>
                  </a:cubicBezTo>
                  <a:cubicBezTo>
                    <a:pt x="656" y="27"/>
                    <a:pt x="577" y="0"/>
                    <a:pt x="50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4456000" y="4374874"/>
              <a:ext cx="30617" cy="22109"/>
            </a:xfrm>
            <a:custGeom>
              <a:avLst/>
              <a:gdLst/>
              <a:ahLst/>
              <a:cxnLst/>
              <a:rect l="l" t="t" r="r" b="b"/>
              <a:pathLst>
                <a:path w="1022" h="738" extrusionOk="0">
                  <a:moveTo>
                    <a:pt x="520" y="0"/>
                  </a:moveTo>
                  <a:cubicBezTo>
                    <a:pt x="241" y="0"/>
                    <a:pt x="0" y="412"/>
                    <a:pt x="294" y="652"/>
                  </a:cubicBezTo>
                  <a:cubicBezTo>
                    <a:pt x="360" y="712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5"/>
                  </a:cubicBezTo>
                  <a:cubicBezTo>
                    <a:pt x="661" y="26"/>
                    <a:pt x="590" y="0"/>
                    <a:pt x="520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3999450" y="4672542"/>
              <a:ext cx="30497" cy="21210"/>
            </a:xfrm>
            <a:custGeom>
              <a:avLst/>
              <a:gdLst/>
              <a:ahLst/>
              <a:cxnLst/>
              <a:rect l="l" t="t" r="r" b="b"/>
              <a:pathLst>
                <a:path w="1018" h="708" extrusionOk="0">
                  <a:moveTo>
                    <a:pt x="508" y="0"/>
                  </a:moveTo>
                  <a:cubicBezTo>
                    <a:pt x="233" y="0"/>
                    <a:pt x="0" y="385"/>
                    <a:pt x="291" y="623"/>
                  </a:cubicBezTo>
                  <a:cubicBezTo>
                    <a:pt x="358" y="683"/>
                    <a:pt x="430" y="708"/>
                    <a:pt x="499" y="708"/>
                  </a:cubicBezTo>
                  <a:cubicBezTo>
                    <a:pt x="778" y="708"/>
                    <a:pt x="1018" y="302"/>
                    <a:pt x="724" y="89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3998222" y="4721489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02" y="1"/>
                  </a:moveTo>
                  <a:cubicBezTo>
                    <a:pt x="218" y="1"/>
                    <a:pt x="1" y="385"/>
                    <a:pt x="265" y="623"/>
                  </a:cubicBezTo>
                  <a:cubicBezTo>
                    <a:pt x="338" y="683"/>
                    <a:pt x="416" y="708"/>
                    <a:pt x="490" y="708"/>
                  </a:cubicBezTo>
                  <a:cubicBezTo>
                    <a:pt x="785" y="708"/>
                    <a:pt x="1026" y="303"/>
                    <a:pt x="732" y="89"/>
                  </a:cubicBezTo>
                  <a:cubicBezTo>
                    <a:pt x="656" y="27"/>
                    <a:pt x="577" y="1"/>
                    <a:pt x="502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4158034" y="4797546"/>
              <a:ext cx="30706" cy="21210"/>
            </a:xfrm>
            <a:custGeom>
              <a:avLst/>
              <a:gdLst/>
              <a:ahLst/>
              <a:cxnLst/>
              <a:rect l="l" t="t" r="r" b="b"/>
              <a:pathLst>
                <a:path w="1025" h="708" extrusionOk="0">
                  <a:moveTo>
                    <a:pt x="513" y="0"/>
                  </a:moveTo>
                  <a:cubicBezTo>
                    <a:pt x="225" y="0"/>
                    <a:pt x="0" y="406"/>
                    <a:pt x="267" y="619"/>
                  </a:cubicBezTo>
                  <a:cubicBezTo>
                    <a:pt x="343" y="681"/>
                    <a:pt x="424" y="708"/>
                    <a:pt x="500" y="708"/>
                  </a:cubicBezTo>
                  <a:cubicBezTo>
                    <a:pt x="792" y="708"/>
                    <a:pt x="1025" y="323"/>
                    <a:pt x="734" y="85"/>
                  </a:cubicBezTo>
                  <a:cubicBezTo>
                    <a:pt x="661" y="25"/>
                    <a:pt x="585" y="0"/>
                    <a:pt x="513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4200211" y="4799523"/>
              <a:ext cx="31515" cy="21240"/>
            </a:xfrm>
            <a:custGeom>
              <a:avLst/>
              <a:gdLst/>
              <a:ahLst/>
              <a:cxnLst/>
              <a:rect l="l" t="t" r="r" b="b"/>
              <a:pathLst>
                <a:path w="1052" h="709" extrusionOk="0">
                  <a:moveTo>
                    <a:pt x="536" y="1"/>
                  </a:moveTo>
                  <a:cubicBezTo>
                    <a:pt x="240" y="1"/>
                    <a:pt x="0" y="406"/>
                    <a:pt x="294" y="620"/>
                  </a:cubicBezTo>
                  <a:cubicBezTo>
                    <a:pt x="370" y="682"/>
                    <a:pt x="450" y="709"/>
                    <a:pt x="527" y="709"/>
                  </a:cubicBezTo>
                  <a:cubicBezTo>
                    <a:pt x="818" y="709"/>
                    <a:pt x="1051" y="324"/>
                    <a:pt x="761" y="86"/>
                  </a:cubicBezTo>
                  <a:cubicBezTo>
                    <a:pt x="687" y="26"/>
                    <a:pt x="610" y="1"/>
                    <a:pt x="53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4230975" y="4634678"/>
              <a:ext cx="30826" cy="22109"/>
            </a:xfrm>
            <a:custGeom>
              <a:avLst/>
              <a:gdLst/>
              <a:ahLst/>
              <a:cxnLst/>
              <a:rect l="l" t="t" r="r" b="b"/>
              <a:pathLst>
                <a:path w="1029" h="738" extrusionOk="0">
                  <a:moveTo>
                    <a:pt x="514" y="0"/>
                  </a:moveTo>
                  <a:cubicBezTo>
                    <a:pt x="225" y="0"/>
                    <a:pt x="0" y="412"/>
                    <a:pt x="267" y="652"/>
                  </a:cubicBezTo>
                  <a:cubicBezTo>
                    <a:pt x="340" y="712"/>
                    <a:pt x="417" y="737"/>
                    <a:pt x="491" y="737"/>
                  </a:cubicBezTo>
                  <a:cubicBezTo>
                    <a:pt x="787" y="737"/>
                    <a:pt x="1028" y="326"/>
                    <a:pt x="734" y="85"/>
                  </a:cubicBezTo>
                  <a:cubicBezTo>
                    <a:pt x="661" y="25"/>
                    <a:pt x="586" y="0"/>
                    <a:pt x="514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4138144" y="4564103"/>
              <a:ext cx="30916" cy="21749"/>
            </a:xfrm>
            <a:custGeom>
              <a:avLst/>
              <a:gdLst/>
              <a:ahLst/>
              <a:cxnLst/>
              <a:rect l="l" t="t" r="r" b="b"/>
              <a:pathLst>
                <a:path w="1032" h="726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7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3722573" y="4683625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36" y="0"/>
                  </a:moveTo>
                  <a:cubicBezTo>
                    <a:pt x="240" y="0"/>
                    <a:pt x="0" y="406"/>
                    <a:pt x="294" y="619"/>
                  </a:cubicBezTo>
                  <a:cubicBezTo>
                    <a:pt x="370" y="682"/>
                    <a:pt x="449" y="708"/>
                    <a:pt x="524" y="708"/>
                  </a:cubicBezTo>
                  <a:cubicBezTo>
                    <a:pt x="808" y="708"/>
                    <a:pt x="1025" y="324"/>
                    <a:pt x="761" y="86"/>
                  </a:cubicBezTo>
                  <a:cubicBezTo>
                    <a:pt x="687" y="26"/>
                    <a:pt x="610" y="0"/>
                    <a:pt x="536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3767237" y="4670025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27" y="0"/>
                  </a:moveTo>
                  <a:cubicBezTo>
                    <a:pt x="234" y="0"/>
                    <a:pt x="0" y="397"/>
                    <a:pt x="271" y="640"/>
                  </a:cubicBezTo>
                  <a:cubicBezTo>
                    <a:pt x="344" y="700"/>
                    <a:pt x="421" y="725"/>
                    <a:pt x="494" y="725"/>
                  </a:cubicBezTo>
                  <a:cubicBezTo>
                    <a:pt x="790" y="725"/>
                    <a:pt x="1032" y="313"/>
                    <a:pt x="738" y="73"/>
                  </a:cubicBezTo>
                  <a:cubicBezTo>
                    <a:pt x="668" y="22"/>
                    <a:pt x="596" y="0"/>
                    <a:pt x="527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3757441" y="4728978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6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4099351" y="5044229"/>
              <a:ext cx="30437" cy="21360"/>
            </a:xfrm>
            <a:custGeom>
              <a:avLst/>
              <a:gdLst/>
              <a:ahLst/>
              <a:cxnLst/>
              <a:rect l="l" t="t" r="r" b="b"/>
              <a:pathLst>
                <a:path w="1016" h="713" extrusionOk="0">
                  <a:moveTo>
                    <a:pt x="496" y="1"/>
                  </a:moveTo>
                  <a:cubicBezTo>
                    <a:pt x="213" y="1"/>
                    <a:pt x="1" y="385"/>
                    <a:pt x="292" y="623"/>
                  </a:cubicBezTo>
                  <a:cubicBezTo>
                    <a:pt x="361" y="686"/>
                    <a:pt x="436" y="712"/>
                    <a:pt x="508" y="712"/>
                  </a:cubicBezTo>
                  <a:cubicBezTo>
                    <a:pt x="783" y="712"/>
                    <a:pt x="1016" y="328"/>
                    <a:pt x="725" y="90"/>
                  </a:cubicBezTo>
                  <a:cubicBezTo>
                    <a:pt x="649" y="27"/>
                    <a:pt x="570" y="1"/>
                    <a:pt x="49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4148029" y="5045337"/>
              <a:ext cx="30826" cy="22139"/>
            </a:xfrm>
            <a:custGeom>
              <a:avLst/>
              <a:gdLst/>
              <a:ahLst/>
              <a:cxnLst/>
              <a:rect l="l" t="t" r="r" b="b"/>
              <a:pathLst>
                <a:path w="1029" h="739" extrusionOk="0">
                  <a:moveTo>
                    <a:pt x="514" y="1"/>
                  </a:moveTo>
                  <a:cubicBezTo>
                    <a:pt x="226" y="1"/>
                    <a:pt x="0" y="413"/>
                    <a:pt x="268" y="653"/>
                  </a:cubicBezTo>
                  <a:cubicBezTo>
                    <a:pt x="341" y="713"/>
                    <a:pt x="418" y="738"/>
                    <a:pt x="491" y="738"/>
                  </a:cubicBezTo>
                  <a:cubicBezTo>
                    <a:pt x="787" y="738"/>
                    <a:pt x="1029" y="327"/>
                    <a:pt x="735" y="86"/>
                  </a:cubicBezTo>
                  <a:cubicBezTo>
                    <a:pt x="662" y="26"/>
                    <a:pt x="586" y="1"/>
                    <a:pt x="514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13"/>
          <p:cNvSpPr txBox="1">
            <a:spLocks noGrp="1"/>
          </p:cNvSpPr>
          <p:nvPr>
            <p:ph type="title" hasCustomPrompt="1"/>
          </p:nvPr>
        </p:nvSpPr>
        <p:spPr>
          <a:xfrm>
            <a:off x="3365498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3" name="Google Shape;3313;p13"/>
          <p:cNvSpPr txBox="1">
            <a:spLocks noGrp="1"/>
          </p:cNvSpPr>
          <p:nvPr>
            <p:ph type="subTitle" idx="1"/>
          </p:nvPr>
        </p:nvSpPr>
        <p:spPr>
          <a:xfrm>
            <a:off x="1424294" y="1567550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4" name="Google Shape;3314;p13"/>
          <p:cNvSpPr txBox="1">
            <a:spLocks noGrp="1"/>
          </p:cNvSpPr>
          <p:nvPr>
            <p:ph type="subTitle" idx="2"/>
          </p:nvPr>
        </p:nvSpPr>
        <p:spPr>
          <a:xfrm>
            <a:off x="1414416" y="195314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5" name="Google Shape;3315;p13"/>
          <p:cNvSpPr txBox="1">
            <a:spLocks noGrp="1"/>
          </p:cNvSpPr>
          <p:nvPr>
            <p:ph type="title" idx="3" hasCustomPrompt="1"/>
          </p:nvPr>
        </p:nvSpPr>
        <p:spPr>
          <a:xfrm>
            <a:off x="651856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16" name="Google Shape;3316;p13"/>
          <p:cNvSpPr txBox="1">
            <a:spLocks noGrp="1"/>
          </p:cNvSpPr>
          <p:nvPr>
            <p:ph type="subTitle" idx="4"/>
          </p:nvPr>
        </p:nvSpPr>
        <p:spPr>
          <a:xfrm>
            <a:off x="4155034" y="1567550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7" name="Google Shape;3317;p13"/>
          <p:cNvSpPr txBox="1">
            <a:spLocks noGrp="1"/>
          </p:cNvSpPr>
          <p:nvPr>
            <p:ph type="subTitle" idx="5"/>
          </p:nvPr>
        </p:nvSpPr>
        <p:spPr>
          <a:xfrm>
            <a:off x="4145160" y="1950863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8" name="Google Shape;3318;p13"/>
          <p:cNvSpPr txBox="1">
            <a:spLocks noGrp="1"/>
          </p:cNvSpPr>
          <p:nvPr>
            <p:ph type="subTitle" idx="6"/>
          </p:nvPr>
        </p:nvSpPr>
        <p:spPr>
          <a:xfrm>
            <a:off x="6880858" y="1567550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19" name="Google Shape;3319;p13"/>
          <p:cNvSpPr txBox="1">
            <a:spLocks noGrp="1"/>
          </p:cNvSpPr>
          <p:nvPr>
            <p:ph type="subTitle" idx="7"/>
          </p:nvPr>
        </p:nvSpPr>
        <p:spPr>
          <a:xfrm>
            <a:off x="6870980" y="195545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0" name="Google Shape;3320;p13"/>
          <p:cNvSpPr txBox="1">
            <a:spLocks noGrp="1"/>
          </p:cNvSpPr>
          <p:nvPr>
            <p:ph type="title" idx="8" hasCustomPrompt="1"/>
          </p:nvPr>
        </p:nvSpPr>
        <p:spPr>
          <a:xfrm>
            <a:off x="6079089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1" name="Google Shape;3321;p13"/>
          <p:cNvSpPr txBox="1">
            <a:spLocks noGrp="1"/>
          </p:cNvSpPr>
          <p:nvPr>
            <p:ph type="subTitle" idx="9"/>
          </p:nvPr>
        </p:nvSpPr>
        <p:spPr>
          <a:xfrm>
            <a:off x="1424294" y="2989064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2" name="Google Shape;3322;p13"/>
          <p:cNvSpPr txBox="1">
            <a:spLocks noGrp="1"/>
          </p:cNvSpPr>
          <p:nvPr>
            <p:ph type="subTitle" idx="13"/>
          </p:nvPr>
        </p:nvSpPr>
        <p:spPr>
          <a:xfrm>
            <a:off x="1414416" y="3382945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3" name="Google Shape;3323;p13"/>
          <p:cNvSpPr txBox="1">
            <a:spLocks noGrp="1"/>
          </p:cNvSpPr>
          <p:nvPr>
            <p:ph type="title" idx="14" hasCustomPrompt="1"/>
          </p:nvPr>
        </p:nvSpPr>
        <p:spPr>
          <a:xfrm>
            <a:off x="642539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4" name="Google Shape;3324;p13"/>
          <p:cNvSpPr txBox="1">
            <a:spLocks noGrp="1"/>
          </p:cNvSpPr>
          <p:nvPr>
            <p:ph type="subTitle" idx="15"/>
          </p:nvPr>
        </p:nvSpPr>
        <p:spPr>
          <a:xfrm>
            <a:off x="4155034" y="2989064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5" name="Google Shape;3325;p13"/>
          <p:cNvSpPr txBox="1">
            <a:spLocks noGrp="1"/>
          </p:cNvSpPr>
          <p:nvPr>
            <p:ph type="subTitle" idx="16"/>
          </p:nvPr>
        </p:nvSpPr>
        <p:spPr>
          <a:xfrm>
            <a:off x="4145160" y="3380682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6" name="Google Shape;3326;p13"/>
          <p:cNvSpPr txBox="1">
            <a:spLocks noGrp="1"/>
          </p:cNvSpPr>
          <p:nvPr>
            <p:ph type="title" idx="17" hasCustomPrompt="1"/>
          </p:nvPr>
        </p:nvSpPr>
        <p:spPr>
          <a:xfrm>
            <a:off x="3365485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27" name="Google Shape;3327;p13"/>
          <p:cNvSpPr txBox="1">
            <a:spLocks noGrp="1"/>
          </p:cNvSpPr>
          <p:nvPr>
            <p:ph type="subTitle" idx="18"/>
          </p:nvPr>
        </p:nvSpPr>
        <p:spPr>
          <a:xfrm>
            <a:off x="6880858" y="2989064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28" name="Google Shape;3328;p13"/>
          <p:cNvSpPr txBox="1">
            <a:spLocks noGrp="1"/>
          </p:cNvSpPr>
          <p:nvPr>
            <p:ph type="subTitle" idx="19"/>
          </p:nvPr>
        </p:nvSpPr>
        <p:spPr>
          <a:xfrm>
            <a:off x="6870980" y="3385241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9" name="Google Shape;3329;p13"/>
          <p:cNvSpPr txBox="1">
            <a:spLocks noGrp="1"/>
          </p:cNvSpPr>
          <p:nvPr>
            <p:ph type="title" idx="20" hasCustomPrompt="1"/>
          </p:nvPr>
        </p:nvSpPr>
        <p:spPr>
          <a:xfrm>
            <a:off x="6079114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30" name="Google Shape;3330;p13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1" name="Google Shape;3331;p13"/>
          <p:cNvGrpSpPr/>
          <p:nvPr/>
        </p:nvGrpSpPr>
        <p:grpSpPr>
          <a:xfrm>
            <a:off x="951464" y="4975059"/>
            <a:ext cx="123168" cy="110999"/>
            <a:chOff x="1167035" y="3887110"/>
            <a:chExt cx="161913" cy="145916"/>
          </a:xfrm>
        </p:grpSpPr>
        <p:sp>
          <p:nvSpPr>
            <p:cNvPr id="3332" name="Google Shape;3332;p13"/>
            <p:cNvSpPr/>
            <p:nvPr/>
          </p:nvSpPr>
          <p:spPr>
            <a:xfrm>
              <a:off x="1167035" y="398105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3"/>
            <p:cNvSpPr/>
            <p:nvPr/>
          </p:nvSpPr>
          <p:spPr>
            <a:xfrm>
              <a:off x="1219007" y="388711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3"/>
            <p:cNvSpPr/>
            <p:nvPr/>
          </p:nvSpPr>
          <p:spPr>
            <a:xfrm>
              <a:off x="1260974" y="3981050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13"/>
          <p:cNvGrpSpPr/>
          <p:nvPr/>
        </p:nvGrpSpPr>
        <p:grpSpPr>
          <a:xfrm>
            <a:off x="7468805" y="4918050"/>
            <a:ext cx="161913" cy="146905"/>
            <a:chOff x="7894217" y="3432112"/>
            <a:chExt cx="161913" cy="146905"/>
          </a:xfrm>
        </p:grpSpPr>
        <p:sp>
          <p:nvSpPr>
            <p:cNvPr id="3336" name="Google Shape;3336;p1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9" name="Google Shape;3339;p13"/>
          <p:cNvSpPr/>
          <p:nvPr/>
        </p:nvSpPr>
        <p:spPr>
          <a:xfrm>
            <a:off x="5083100" y="4684525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13"/>
          <p:cNvSpPr/>
          <p:nvPr/>
        </p:nvSpPr>
        <p:spPr>
          <a:xfrm flipH="1">
            <a:off x="-349675" y="-31000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1" name="Google Shape;3341;p13"/>
          <p:cNvGrpSpPr/>
          <p:nvPr/>
        </p:nvGrpSpPr>
        <p:grpSpPr>
          <a:xfrm rot="-5400000">
            <a:off x="-132564" y="-271791"/>
            <a:ext cx="433159" cy="1122944"/>
            <a:chOff x="1823086" y="-208516"/>
            <a:chExt cx="433159" cy="1122944"/>
          </a:xfrm>
        </p:grpSpPr>
        <p:sp>
          <p:nvSpPr>
            <p:cNvPr id="3342" name="Google Shape;3342;p13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3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3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3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3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13"/>
          <p:cNvGrpSpPr/>
          <p:nvPr/>
        </p:nvGrpSpPr>
        <p:grpSpPr>
          <a:xfrm rot="-5400000">
            <a:off x="24451" y="-105807"/>
            <a:ext cx="438472" cy="1186732"/>
            <a:chOff x="904476" y="-243594"/>
            <a:chExt cx="438472" cy="1186732"/>
          </a:xfrm>
        </p:grpSpPr>
        <p:sp>
          <p:nvSpPr>
            <p:cNvPr id="3351" name="Google Shape;3351;p13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3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3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3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3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3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3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3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3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3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3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3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3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13"/>
          <p:cNvGrpSpPr/>
          <p:nvPr/>
        </p:nvGrpSpPr>
        <p:grpSpPr>
          <a:xfrm>
            <a:off x="8087976" y="4410605"/>
            <a:ext cx="1157440" cy="740602"/>
            <a:chOff x="7750342" y="3926048"/>
            <a:chExt cx="1406709" cy="900099"/>
          </a:xfrm>
        </p:grpSpPr>
        <p:sp>
          <p:nvSpPr>
            <p:cNvPr id="3379" name="Google Shape;3379;p13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3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3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3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3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3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3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3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13"/>
          <p:cNvGrpSpPr/>
          <p:nvPr/>
        </p:nvGrpSpPr>
        <p:grpSpPr>
          <a:xfrm rot="-5400000">
            <a:off x="8351334" y="4458291"/>
            <a:ext cx="360400" cy="976219"/>
            <a:chOff x="7607455" y="4238363"/>
            <a:chExt cx="438017" cy="1186459"/>
          </a:xfrm>
        </p:grpSpPr>
        <p:sp>
          <p:nvSpPr>
            <p:cNvPr id="3388" name="Google Shape;3388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2" name="Google Shape;3412;p13"/>
          <p:cNvGrpSpPr/>
          <p:nvPr/>
        </p:nvGrpSpPr>
        <p:grpSpPr>
          <a:xfrm rot="5400000">
            <a:off x="8327439" y="4544135"/>
            <a:ext cx="933472" cy="547264"/>
            <a:chOff x="8365864" y="2993835"/>
            <a:chExt cx="933472" cy="547264"/>
          </a:xfrm>
        </p:grpSpPr>
        <p:sp>
          <p:nvSpPr>
            <p:cNvPr id="3413" name="Google Shape;3413;p1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0" name="Google Shape;3420;p13"/>
          <p:cNvGrpSpPr/>
          <p:nvPr/>
        </p:nvGrpSpPr>
        <p:grpSpPr>
          <a:xfrm>
            <a:off x="8459036" y="225599"/>
            <a:ext cx="875251" cy="663424"/>
            <a:chOff x="8118223" y="2202382"/>
            <a:chExt cx="1151949" cy="873156"/>
          </a:xfrm>
        </p:grpSpPr>
        <p:sp>
          <p:nvSpPr>
            <p:cNvPr id="3421" name="Google Shape;3421;p13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3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3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3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3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3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3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3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1" name="Google Shape;3441;p13"/>
          <p:cNvGrpSpPr/>
          <p:nvPr/>
        </p:nvGrpSpPr>
        <p:grpSpPr>
          <a:xfrm>
            <a:off x="-104830" y="4285622"/>
            <a:ext cx="849824" cy="827269"/>
            <a:chOff x="-181020" y="4253777"/>
            <a:chExt cx="1117161" cy="1087511"/>
          </a:xfrm>
        </p:grpSpPr>
        <p:sp>
          <p:nvSpPr>
            <p:cNvPr id="3442" name="Google Shape;3442;p1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6" name="Google Shape;3456;p13"/>
          <p:cNvGrpSpPr/>
          <p:nvPr/>
        </p:nvGrpSpPr>
        <p:grpSpPr>
          <a:xfrm>
            <a:off x="-94952" y="4072954"/>
            <a:ext cx="672463" cy="902105"/>
            <a:chOff x="-168050" y="4195214"/>
            <a:chExt cx="719519" cy="965231"/>
          </a:xfrm>
        </p:grpSpPr>
        <p:sp>
          <p:nvSpPr>
            <p:cNvPr id="3457" name="Google Shape;3457;p1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4" name="Google Shape;3504;p13"/>
          <p:cNvGrpSpPr/>
          <p:nvPr/>
        </p:nvGrpSpPr>
        <p:grpSpPr>
          <a:xfrm>
            <a:off x="8267676" y="-256208"/>
            <a:ext cx="848507" cy="870171"/>
            <a:chOff x="7973149" y="-201092"/>
            <a:chExt cx="1116750" cy="1145263"/>
          </a:xfrm>
        </p:grpSpPr>
        <p:sp>
          <p:nvSpPr>
            <p:cNvPr id="3505" name="Google Shape;3505;p1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13"/>
          <p:cNvGrpSpPr/>
          <p:nvPr/>
        </p:nvGrpSpPr>
        <p:grpSpPr>
          <a:xfrm rot="5400000">
            <a:off x="264480" y="4495133"/>
            <a:ext cx="333199" cy="902539"/>
            <a:chOff x="7607455" y="4238363"/>
            <a:chExt cx="438017" cy="1186459"/>
          </a:xfrm>
        </p:grpSpPr>
        <p:sp>
          <p:nvSpPr>
            <p:cNvPr id="3567" name="Google Shape;3567;p1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13"/>
          <p:cNvGrpSpPr/>
          <p:nvPr/>
        </p:nvGrpSpPr>
        <p:grpSpPr>
          <a:xfrm rot="-5400000">
            <a:off x="8113766" y="93879"/>
            <a:ext cx="161913" cy="145916"/>
            <a:chOff x="7737341" y="1046941"/>
            <a:chExt cx="161913" cy="145916"/>
          </a:xfrm>
        </p:grpSpPr>
        <p:sp>
          <p:nvSpPr>
            <p:cNvPr id="3592" name="Google Shape;3592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5" name="Google Shape;3595;p13"/>
          <p:cNvGrpSpPr/>
          <p:nvPr/>
        </p:nvGrpSpPr>
        <p:grpSpPr>
          <a:xfrm>
            <a:off x="83666" y="105929"/>
            <a:ext cx="161913" cy="145916"/>
            <a:chOff x="7737341" y="1046941"/>
            <a:chExt cx="161913" cy="145916"/>
          </a:xfrm>
        </p:grpSpPr>
        <p:sp>
          <p:nvSpPr>
            <p:cNvPr id="3596" name="Google Shape;3596;p1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TITLE_ONLY_1"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p14"/>
          <p:cNvSpPr/>
          <p:nvPr/>
        </p:nvSpPr>
        <p:spPr>
          <a:xfrm flipH="1">
            <a:off x="730188" y="4685853"/>
            <a:ext cx="236942" cy="239507"/>
          </a:xfrm>
          <a:custGeom>
            <a:avLst/>
            <a:gdLst/>
            <a:ahLst/>
            <a:cxnLst/>
            <a:rect l="l" t="t" r="r" b="b"/>
            <a:pathLst>
              <a:path w="3695" h="3735" extrusionOk="0">
                <a:moveTo>
                  <a:pt x="1126" y="0"/>
                </a:moveTo>
                <a:lnTo>
                  <a:pt x="1099" y="1313"/>
                </a:lnTo>
                <a:lnTo>
                  <a:pt x="1" y="2034"/>
                </a:lnTo>
                <a:lnTo>
                  <a:pt x="1240" y="2469"/>
                </a:lnTo>
                <a:lnTo>
                  <a:pt x="1587" y="3734"/>
                </a:lnTo>
                <a:lnTo>
                  <a:pt x="2382" y="2689"/>
                </a:lnTo>
                <a:lnTo>
                  <a:pt x="3695" y="2749"/>
                </a:lnTo>
                <a:lnTo>
                  <a:pt x="2943" y="1670"/>
                </a:lnTo>
                <a:lnTo>
                  <a:pt x="3408" y="445"/>
                </a:lnTo>
                <a:lnTo>
                  <a:pt x="2152" y="822"/>
                </a:lnTo>
                <a:lnTo>
                  <a:pt x="1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14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02" name="Google Shape;3602;p14"/>
          <p:cNvGrpSpPr/>
          <p:nvPr/>
        </p:nvGrpSpPr>
        <p:grpSpPr>
          <a:xfrm>
            <a:off x="122967" y="586966"/>
            <a:ext cx="161913" cy="145916"/>
            <a:chOff x="7737341" y="1046941"/>
            <a:chExt cx="161913" cy="145916"/>
          </a:xfrm>
        </p:grpSpPr>
        <p:sp>
          <p:nvSpPr>
            <p:cNvPr id="3603" name="Google Shape;3603;p14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4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4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6" name="Google Shape;3606;p14"/>
          <p:cNvSpPr/>
          <p:nvPr/>
        </p:nvSpPr>
        <p:spPr>
          <a:xfrm flipH="1">
            <a:off x="-254044" y="4684525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14"/>
          <p:cNvSpPr/>
          <p:nvPr/>
        </p:nvSpPr>
        <p:spPr>
          <a:xfrm>
            <a:off x="6870409" y="-31000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8" name="Google Shape;3608;p14"/>
          <p:cNvGrpSpPr/>
          <p:nvPr/>
        </p:nvGrpSpPr>
        <p:grpSpPr>
          <a:xfrm rot="-3170136">
            <a:off x="181607" y="-532401"/>
            <a:ext cx="433156" cy="1122937"/>
            <a:chOff x="1823086" y="-208516"/>
            <a:chExt cx="433159" cy="1122944"/>
          </a:xfrm>
        </p:grpSpPr>
        <p:sp>
          <p:nvSpPr>
            <p:cNvPr id="3609" name="Google Shape;3609;p14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4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4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4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4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4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4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4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7" name="Google Shape;3617;p14"/>
          <p:cNvGrpSpPr/>
          <p:nvPr/>
        </p:nvGrpSpPr>
        <p:grpSpPr>
          <a:xfrm rot="-3170136">
            <a:off x="186666" y="-310142"/>
            <a:ext cx="438469" cy="1186724"/>
            <a:chOff x="904476" y="-243594"/>
            <a:chExt cx="438472" cy="1186732"/>
          </a:xfrm>
        </p:grpSpPr>
        <p:sp>
          <p:nvSpPr>
            <p:cNvPr id="3618" name="Google Shape;3618;p14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4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4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4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4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4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4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4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4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4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4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4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4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4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4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4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4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4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4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4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4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4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4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4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4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4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4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14"/>
          <p:cNvGrpSpPr/>
          <p:nvPr/>
        </p:nvGrpSpPr>
        <p:grpSpPr>
          <a:xfrm rot="-2429099" flipH="1">
            <a:off x="-434499" y="4085222"/>
            <a:ext cx="1157436" cy="740599"/>
            <a:chOff x="7750342" y="3926048"/>
            <a:chExt cx="1406709" cy="900099"/>
          </a:xfrm>
        </p:grpSpPr>
        <p:sp>
          <p:nvSpPr>
            <p:cNvPr id="3646" name="Google Shape;3646;p14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4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4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4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4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4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4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4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4" name="Google Shape;3654;p14"/>
          <p:cNvGrpSpPr/>
          <p:nvPr/>
        </p:nvGrpSpPr>
        <p:grpSpPr>
          <a:xfrm rot="5400000">
            <a:off x="430889" y="4458291"/>
            <a:ext cx="360400" cy="976219"/>
            <a:chOff x="7607455" y="4238363"/>
            <a:chExt cx="438017" cy="1186459"/>
          </a:xfrm>
        </p:grpSpPr>
        <p:sp>
          <p:nvSpPr>
            <p:cNvPr id="3655" name="Google Shape;3655;p14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4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4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4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4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4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4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4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4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4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4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4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4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4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4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4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4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4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4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4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4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4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4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4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9" name="Google Shape;3679;p14"/>
          <p:cNvGrpSpPr/>
          <p:nvPr/>
        </p:nvGrpSpPr>
        <p:grpSpPr>
          <a:xfrm rot="-5400000" flipH="1">
            <a:off x="-206276" y="4544135"/>
            <a:ext cx="933472" cy="547264"/>
            <a:chOff x="8365864" y="2993835"/>
            <a:chExt cx="933472" cy="547264"/>
          </a:xfrm>
        </p:grpSpPr>
        <p:sp>
          <p:nvSpPr>
            <p:cNvPr id="3680" name="Google Shape;3680;p14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4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4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4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4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4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4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7" name="Google Shape;3687;p14"/>
          <p:cNvGrpSpPr/>
          <p:nvPr/>
        </p:nvGrpSpPr>
        <p:grpSpPr>
          <a:xfrm>
            <a:off x="8354557" y="450816"/>
            <a:ext cx="875251" cy="663424"/>
            <a:chOff x="8118223" y="2202382"/>
            <a:chExt cx="1151949" cy="873156"/>
          </a:xfrm>
        </p:grpSpPr>
        <p:sp>
          <p:nvSpPr>
            <p:cNvPr id="3688" name="Google Shape;3688;p14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4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4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4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4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4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4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4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4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4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4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4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4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4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4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4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4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4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4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4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8" name="Google Shape;3708;p14"/>
          <p:cNvGrpSpPr/>
          <p:nvPr/>
        </p:nvGrpSpPr>
        <p:grpSpPr>
          <a:xfrm flipH="1">
            <a:off x="8309641" y="4285622"/>
            <a:ext cx="849824" cy="827269"/>
            <a:chOff x="-181020" y="4253777"/>
            <a:chExt cx="1117161" cy="1087511"/>
          </a:xfrm>
        </p:grpSpPr>
        <p:sp>
          <p:nvSpPr>
            <p:cNvPr id="3709" name="Google Shape;3709;p14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4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4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4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4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4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4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4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4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4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4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4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4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4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3" name="Google Shape;3723;p14"/>
          <p:cNvGrpSpPr/>
          <p:nvPr/>
        </p:nvGrpSpPr>
        <p:grpSpPr>
          <a:xfrm>
            <a:off x="8163198" y="-30991"/>
            <a:ext cx="848507" cy="870171"/>
            <a:chOff x="7973149" y="-201092"/>
            <a:chExt cx="1116750" cy="1145263"/>
          </a:xfrm>
        </p:grpSpPr>
        <p:sp>
          <p:nvSpPr>
            <p:cNvPr id="3724" name="Google Shape;3724;p14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4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4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4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4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4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4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4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4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4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4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4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4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4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4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4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4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4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4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4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4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4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4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4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4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4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4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4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4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4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4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4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4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4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4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4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4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4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4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4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4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4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4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4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4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4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4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4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4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4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4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4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4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4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4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4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4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4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4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4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4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5" name="Google Shape;3785;p14"/>
          <p:cNvGrpSpPr/>
          <p:nvPr/>
        </p:nvGrpSpPr>
        <p:grpSpPr>
          <a:xfrm rot="-5400000" flipH="1">
            <a:off x="8456956" y="4495133"/>
            <a:ext cx="333199" cy="902539"/>
            <a:chOff x="7607455" y="4238363"/>
            <a:chExt cx="438017" cy="1186459"/>
          </a:xfrm>
        </p:grpSpPr>
        <p:sp>
          <p:nvSpPr>
            <p:cNvPr id="3786" name="Google Shape;3786;p14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4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4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4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4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4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4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4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4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4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4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4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4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4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4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4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4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4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4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4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4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4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4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4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0" name="Google Shape;3810;p14"/>
          <p:cNvGrpSpPr/>
          <p:nvPr/>
        </p:nvGrpSpPr>
        <p:grpSpPr>
          <a:xfrm rot="-5400000">
            <a:off x="8009287" y="319096"/>
            <a:ext cx="161913" cy="145916"/>
            <a:chOff x="7737341" y="1046941"/>
            <a:chExt cx="161913" cy="145916"/>
          </a:xfrm>
        </p:grpSpPr>
        <p:sp>
          <p:nvSpPr>
            <p:cNvPr id="3811" name="Google Shape;3811;p14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4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4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4" name="Google Shape;3814;p14"/>
          <p:cNvGrpSpPr/>
          <p:nvPr/>
        </p:nvGrpSpPr>
        <p:grpSpPr>
          <a:xfrm>
            <a:off x="8711217" y="4427216"/>
            <a:ext cx="161913" cy="145916"/>
            <a:chOff x="7737341" y="1046941"/>
            <a:chExt cx="161913" cy="145916"/>
          </a:xfrm>
        </p:grpSpPr>
        <p:sp>
          <p:nvSpPr>
            <p:cNvPr id="3815" name="Google Shape;3815;p14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4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4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8" name="Google Shape;3818;p14"/>
          <p:cNvGrpSpPr/>
          <p:nvPr/>
        </p:nvGrpSpPr>
        <p:grpSpPr>
          <a:xfrm>
            <a:off x="8147742" y="4496916"/>
            <a:ext cx="161913" cy="145916"/>
            <a:chOff x="7737341" y="1046941"/>
            <a:chExt cx="161913" cy="145916"/>
          </a:xfrm>
        </p:grpSpPr>
        <p:sp>
          <p:nvSpPr>
            <p:cNvPr id="3819" name="Google Shape;3819;p14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4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4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3" name="Google Shape;3823;p15"/>
          <p:cNvGrpSpPr/>
          <p:nvPr/>
        </p:nvGrpSpPr>
        <p:grpSpPr>
          <a:xfrm rot="-5400000" flipH="1">
            <a:off x="-138590" y="4065820"/>
            <a:ext cx="585438" cy="262694"/>
            <a:chOff x="8502760" y="3542528"/>
            <a:chExt cx="711519" cy="319269"/>
          </a:xfrm>
        </p:grpSpPr>
        <p:sp>
          <p:nvSpPr>
            <p:cNvPr id="3824" name="Google Shape;3824;p15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3" name="Google Shape;3833;p15"/>
          <p:cNvSpPr txBox="1">
            <a:spLocks noGrp="1"/>
          </p:cNvSpPr>
          <p:nvPr>
            <p:ph type="subTitle" idx="1"/>
          </p:nvPr>
        </p:nvSpPr>
        <p:spPr>
          <a:xfrm>
            <a:off x="3609750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4" name="Google Shape;3834;p15"/>
          <p:cNvSpPr txBox="1">
            <a:spLocks noGrp="1"/>
          </p:cNvSpPr>
          <p:nvPr>
            <p:ph type="subTitle" idx="2"/>
          </p:nvPr>
        </p:nvSpPr>
        <p:spPr>
          <a:xfrm>
            <a:off x="5658675" y="2811282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5" name="Google Shape;3835;p15"/>
          <p:cNvSpPr txBox="1">
            <a:spLocks noGrp="1"/>
          </p:cNvSpPr>
          <p:nvPr>
            <p:ph type="subTitle" idx="3"/>
          </p:nvPr>
        </p:nvSpPr>
        <p:spPr>
          <a:xfrm>
            <a:off x="1560825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36" name="Google Shape;3836;p15"/>
          <p:cNvSpPr txBox="1">
            <a:spLocks noGrp="1"/>
          </p:cNvSpPr>
          <p:nvPr>
            <p:ph type="subTitle" idx="4"/>
          </p:nvPr>
        </p:nvSpPr>
        <p:spPr>
          <a:xfrm>
            <a:off x="1581825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7" name="Google Shape;3837;p15"/>
          <p:cNvSpPr txBox="1">
            <a:spLocks noGrp="1"/>
          </p:cNvSpPr>
          <p:nvPr>
            <p:ph type="subTitle" idx="5"/>
          </p:nvPr>
        </p:nvSpPr>
        <p:spPr>
          <a:xfrm>
            <a:off x="3630750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8" name="Google Shape;3838;p15"/>
          <p:cNvSpPr txBox="1">
            <a:spLocks noGrp="1"/>
          </p:cNvSpPr>
          <p:nvPr>
            <p:ph type="subTitle" idx="6"/>
          </p:nvPr>
        </p:nvSpPr>
        <p:spPr>
          <a:xfrm>
            <a:off x="5679675" y="3143575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9" name="Google Shape;3839;p15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40" name="Google Shape;3840;p15"/>
          <p:cNvGrpSpPr/>
          <p:nvPr/>
        </p:nvGrpSpPr>
        <p:grpSpPr>
          <a:xfrm flipH="1">
            <a:off x="1636359" y="4918050"/>
            <a:ext cx="161913" cy="146905"/>
            <a:chOff x="7894217" y="3432112"/>
            <a:chExt cx="161913" cy="146905"/>
          </a:xfrm>
        </p:grpSpPr>
        <p:sp>
          <p:nvSpPr>
            <p:cNvPr id="3841" name="Google Shape;3841;p15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4" name="Google Shape;3844;p15"/>
          <p:cNvSpPr/>
          <p:nvPr/>
        </p:nvSpPr>
        <p:spPr>
          <a:xfrm flipH="1">
            <a:off x="-41550" y="4684525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15"/>
          <p:cNvSpPr/>
          <p:nvPr/>
        </p:nvSpPr>
        <p:spPr>
          <a:xfrm flipH="1">
            <a:off x="6629974" y="-15076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6" name="Google Shape;3846;p15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3847" name="Google Shape;3847;p15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5" name="Google Shape;3855;p15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3856" name="Google Shape;3856;p15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5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5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5"/>
          <p:cNvGrpSpPr/>
          <p:nvPr/>
        </p:nvGrpSpPr>
        <p:grpSpPr>
          <a:xfrm flipH="1">
            <a:off x="59161" y="4541170"/>
            <a:ext cx="876802" cy="561032"/>
            <a:chOff x="7750342" y="3926048"/>
            <a:chExt cx="1406709" cy="900099"/>
          </a:xfrm>
        </p:grpSpPr>
        <p:sp>
          <p:nvSpPr>
            <p:cNvPr id="3884" name="Google Shape;3884;p15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2" name="Google Shape;3892;p15"/>
          <p:cNvGrpSpPr/>
          <p:nvPr/>
        </p:nvGrpSpPr>
        <p:grpSpPr>
          <a:xfrm flipH="1">
            <a:off x="-316741" y="4163655"/>
            <a:ext cx="772370" cy="775893"/>
            <a:chOff x="8276926" y="3750868"/>
            <a:chExt cx="1239162" cy="1244814"/>
          </a:xfrm>
        </p:grpSpPr>
        <p:sp>
          <p:nvSpPr>
            <p:cNvPr id="3893" name="Google Shape;3893;p15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15"/>
          <p:cNvGrpSpPr/>
          <p:nvPr/>
        </p:nvGrpSpPr>
        <p:grpSpPr>
          <a:xfrm rot="5400000" flipH="1">
            <a:off x="576115" y="4684808"/>
            <a:ext cx="273016" cy="739520"/>
            <a:chOff x="7607455" y="4238363"/>
            <a:chExt cx="438017" cy="1186459"/>
          </a:xfrm>
        </p:grpSpPr>
        <p:sp>
          <p:nvSpPr>
            <p:cNvPr id="3921" name="Google Shape;392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15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3946" name="Google Shape;3946;p15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3" name="Google Shape;3953;p15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3954" name="Google Shape;3954;p15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15"/>
          <p:cNvGrpSpPr/>
          <p:nvPr/>
        </p:nvGrpSpPr>
        <p:grpSpPr>
          <a:xfrm flipH="1">
            <a:off x="8149501" y="3972291"/>
            <a:ext cx="1146207" cy="1063803"/>
            <a:chOff x="-181020" y="4253777"/>
            <a:chExt cx="1117161" cy="1087511"/>
          </a:xfrm>
        </p:grpSpPr>
        <p:sp>
          <p:nvSpPr>
            <p:cNvPr id="3976" name="Google Shape;3976;p15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0" name="Google Shape;3990;p15"/>
          <p:cNvGrpSpPr/>
          <p:nvPr/>
        </p:nvGrpSpPr>
        <p:grpSpPr>
          <a:xfrm flipH="1">
            <a:off x="8375426" y="3699426"/>
            <a:ext cx="906954" cy="1160207"/>
            <a:chOff x="-168050" y="4195214"/>
            <a:chExt cx="719519" cy="965231"/>
          </a:xfrm>
        </p:grpSpPr>
        <p:sp>
          <p:nvSpPr>
            <p:cNvPr id="3991" name="Google Shape;3991;p15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5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5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15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4039" name="Google Shape;4039;p15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5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5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5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5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5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5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5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5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5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5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5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5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5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5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5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5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5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5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5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5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0" name="Google Shape;4100;p15"/>
          <p:cNvGrpSpPr/>
          <p:nvPr/>
        </p:nvGrpSpPr>
        <p:grpSpPr>
          <a:xfrm rot="-5400000" flipH="1">
            <a:off x="8358974" y="4213030"/>
            <a:ext cx="428468" cy="1217307"/>
            <a:chOff x="7607455" y="4238363"/>
            <a:chExt cx="438017" cy="1186459"/>
          </a:xfrm>
        </p:grpSpPr>
        <p:sp>
          <p:nvSpPr>
            <p:cNvPr id="4101" name="Google Shape;4101;p1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15"/>
          <p:cNvGrpSpPr/>
          <p:nvPr/>
        </p:nvGrpSpPr>
        <p:grpSpPr>
          <a:xfrm flipH="1">
            <a:off x="-59844" y="4617104"/>
            <a:ext cx="561571" cy="543421"/>
            <a:chOff x="8202967" y="4478366"/>
            <a:chExt cx="900965" cy="871845"/>
          </a:xfrm>
        </p:grpSpPr>
        <p:sp>
          <p:nvSpPr>
            <p:cNvPr id="4126" name="Google Shape;4126;p15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5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5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5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5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5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5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5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5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5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5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5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5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5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5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5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5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"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6" name="Google Shape;4146;p16"/>
          <p:cNvGrpSpPr/>
          <p:nvPr/>
        </p:nvGrpSpPr>
        <p:grpSpPr>
          <a:xfrm rot="-5400000" flipH="1">
            <a:off x="-138590" y="4065820"/>
            <a:ext cx="585438" cy="262694"/>
            <a:chOff x="8502760" y="3542528"/>
            <a:chExt cx="711519" cy="319269"/>
          </a:xfrm>
        </p:grpSpPr>
        <p:sp>
          <p:nvSpPr>
            <p:cNvPr id="4147" name="Google Shape;4147;p16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6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6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6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6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6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6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6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6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6" name="Google Shape;4156;p16"/>
          <p:cNvSpPr txBox="1">
            <a:spLocks noGrp="1"/>
          </p:cNvSpPr>
          <p:nvPr>
            <p:ph type="subTitle" idx="1"/>
          </p:nvPr>
        </p:nvSpPr>
        <p:spPr>
          <a:xfrm>
            <a:off x="3609750" y="1287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157" name="Google Shape;4157;p16"/>
          <p:cNvSpPr txBox="1">
            <a:spLocks noGrp="1"/>
          </p:cNvSpPr>
          <p:nvPr>
            <p:ph type="subTitle" idx="2"/>
          </p:nvPr>
        </p:nvSpPr>
        <p:spPr>
          <a:xfrm>
            <a:off x="5887275" y="1287282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158" name="Google Shape;4158;p16"/>
          <p:cNvSpPr txBox="1">
            <a:spLocks noGrp="1"/>
          </p:cNvSpPr>
          <p:nvPr>
            <p:ph type="subTitle" idx="3"/>
          </p:nvPr>
        </p:nvSpPr>
        <p:spPr>
          <a:xfrm>
            <a:off x="1332225" y="1287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159" name="Google Shape;4159;p16"/>
          <p:cNvSpPr txBox="1">
            <a:spLocks noGrp="1"/>
          </p:cNvSpPr>
          <p:nvPr>
            <p:ph type="subTitle" idx="4"/>
          </p:nvPr>
        </p:nvSpPr>
        <p:spPr>
          <a:xfrm>
            <a:off x="1353225" y="1619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60" name="Google Shape;4160;p16"/>
          <p:cNvSpPr txBox="1">
            <a:spLocks noGrp="1"/>
          </p:cNvSpPr>
          <p:nvPr>
            <p:ph type="subTitle" idx="5"/>
          </p:nvPr>
        </p:nvSpPr>
        <p:spPr>
          <a:xfrm>
            <a:off x="3630750" y="1619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61" name="Google Shape;4161;p16"/>
          <p:cNvSpPr txBox="1">
            <a:spLocks noGrp="1"/>
          </p:cNvSpPr>
          <p:nvPr>
            <p:ph type="subTitle" idx="6"/>
          </p:nvPr>
        </p:nvSpPr>
        <p:spPr>
          <a:xfrm>
            <a:off x="5908275" y="1619575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62" name="Google Shape;4162;p16"/>
          <p:cNvSpPr/>
          <p:nvPr/>
        </p:nvSpPr>
        <p:spPr>
          <a:xfrm rot="-10468820">
            <a:off x="8547143" y="-381401"/>
            <a:ext cx="30956" cy="27636"/>
          </a:xfrm>
          <a:custGeom>
            <a:avLst/>
            <a:gdLst/>
            <a:ahLst/>
            <a:cxnLst/>
            <a:rect l="l" t="t" r="r" b="b"/>
            <a:pathLst>
              <a:path w="671" h="599" extrusionOk="0">
                <a:moveTo>
                  <a:pt x="317" y="0"/>
                </a:moveTo>
                <a:cubicBezTo>
                  <a:pt x="171" y="0"/>
                  <a:pt x="35" y="107"/>
                  <a:pt x="13" y="254"/>
                </a:cubicBezTo>
                <a:cubicBezTo>
                  <a:pt x="0" y="341"/>
                  <a:pt x="25" y="416"/>
                  <a:pt x="63" y="491"/>
                </a:cubicBezTo>
                <a:cubicBezTo>
                  <a:pt x="130" y="566"/>
                  <a:pt x="214" y="598"/>
                  <a:pt x="296" y="598"/>
                </a:cubicBezTo>
                <a:cubicBezTo>
                  <a:pt x="488" y="598"/>
                  <a:pt x="670" y="419"/>
                  <a:pt x="600" y="191"/>
                </a:cubicBezTo>
                <a:cubicBezTo>
                  <a:pt x="588" y="166"/>
                  <a:pt x="575" y="141"/>
                  <a:pt x="563" y="116"/>
                </a:cubicBezTo>
                <a:cubicBezTo>
                  <a:pt x="513" y="54"/>
                  <a:pt x="438" y="16"/>
                  <a:pt x="363" y="4"/>
                </a:cubicBezTo>
                <a:cubicBezTo>
                  <a:pt x="347" y="2"/>
                  <a:pt x="332" y="0"/>
                  <a:pt x="3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3" name="Google Shape;4163;p16"/>
          <p:cNvSpPr/>
          <p:nvPr/>
        </p:nvSpPr>
        <p:spPr>
          <a:xfrm rot="-10468820">
            <a:off x="8597699" y="-338637"/>
            <a:ext cx="33078" cy="26805"/>
          </a:xfrm>
          <a:custGeom>
            <a:avLst/>
            <a:gdLst/>
            <a:ahLst/>
            <a:cxnLst/>
            <a:rect l="l" t="t" r="r" b="b"/>
            <a:pathLst>
              <a:path w="717" h="581" extrusionOk="0">
                <a:moveTo>
                  <a:pt x="313" y="0"/>
                </a:moveTo>
                <a:cubicBezTo>
                  <a:pt x="167" y="0"/>
                  <a:pt x="26" y="106"/>
                  <a:pt x="1" y="276"/>
                </a:cubicBezTo>
                <a:cubicBezTo>
                  <a:pt x="1" y="326"/>
                  <a:pt x="1" y="376"/>
                  <a:pt x="26" y="414"/>
                </a:cubicBezTo>
                <a:cubicBezTo>
                  <a:pt x="51" y="532"/>
                  <a:pt x="145" y="580"/>
                  <a:pt x="252" y="580"/>
                </a:cubicBezTo>
                <a:cubicBezTo>
                  <a:pt x="460" y="580"/>
                  <a:pt x="716" y="395"/>
                  <a:pt x="600" y="189"/>
                </a:cubicBezTo>
                <a:cubicBezTo>
                  <a:pt x="575" y="151"/>
                  <a:pt x="550" y="114"/>
                  <a:pt x="513" y="76"/>
                </a:cubicBezTo>
                <a:cubicBezTo>
                  <a:pt x="453" y="24"/>
                  <a:pt x="382" y="0"/>
                  <a:pt x="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16"/>
          <p:cNvSpPr/>
          <p:nvPr/>
        </p:nvSpPr>
        <p:spPr>
          <a:xfrm rot="-10468820">
            <a:off x="8317969" y="-324597"/>
            <a:ext cx="37276" cy="28928"/>
          </a:xfrm>
          <a:custGeom>
            <a:avLst/>
            <a:gdLst/>
            <a:ahLst/>
            <a:cxnLst/>
            <a:rect l="l" t="t" r="r" b="b"/>
            <a:pathLst>
              <a:path w="808" h="627" extrusionOk="0">
                <a:moveTo>
                  <a:pt x="431" y="0"/>
                </a:moveTo>
                <a:cubicBezTo>
                  <a:pt x="142" y="0"/>
                  <a:pt x="1" y="366"/>
                  <a:pt x="236" y="554"/>
                </a:cubicBezTo>
                <a:cubicBezTo>
                  <a:pt x="299" y="604"/>
                  <a:pt x="367" y="626"/>
                  <a:pt x="433" y="626"/>
                </a:cubicBezTo>
                <a:cubicBezTo>
                  <a:pt x="632" y="626"/>
                  <a:pt x="808" y="429"/>
                  <a:pt x="723" y="204"/>
                </a:cubicBezTo>
                <a:cubicBezTo>
                  <a:pt x="686" y="92"/>
                  <a:pt x="586" y="29"/>
                  <a:pt x="486" y="4"/>
                </a:cubicBezTo>
                <a:cubicBezTo>
                  <a:pt x="467" y="1"/>
                  <a:pt x="449" y="0"/>
                  <a:pt x="4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16"/>
          <p:cNvSpPr/>
          <p:nvPr/>
        </p:nvSpPr>
        <p:spPr>
          <a:xfrm rot="-10468820">
            <a:off x="8243005" y="-308859"/>
            <a:ext cx="31463" cy="29158"/>
          </a:xfrm>
          <a:custGeom>
            <a:avLst/>
            <a:gdLst/>
            <a:ahLst/>
            <a:cxnLst/>
            <a:rect l="l" t="t" r="r" b="b"/>
            <a:pathLst>
              <a:path w="682" h="632" extrusionOk="0">
                <a:moveTo>
                  <a:pt x="350" y="1"/>
                </a:moveTo>
                <a:cubicBezTo>
                  <a:pt x="259" y="1"/>
                  <a:pt x="166" y="39"/>
                  <a:pt x="101" y="124"/>
                </a:cubicBezTo>
                <a:cubicBezTo>
                  <a:pt x="1" y="261"/>
                  <a:pt x="26" y="449"/>
                  <a:pt x="151" y="561"/>
                </a:cubicBezTo>
                <a:cubicBezTo>
                  <a:pt x="210" y="610"/>
                  <a:pt x="277" y="632"/>
                  <a:pt x="344" y="632"/>
                </a:cubicBezTo>
                <a:cubicBezTo>
                  <a:pt x="516" y="632"/>
                  <a:pt x="681" y="485"/>
                  <a:pt x="663" y="286"/>
                </a:cubicBezTo>
                <a:cubicBezTo>
                  <a:pt x="647" y="107"/>
                  <a:pt x="500" y="1"/>
                  <a:pt x="3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16"/>
          <p:cNvSpPr/>
          <p:nvPr/>
        </p:nvSpPr>
        <p:spPr>
          <a:xfrm rot="-10468820">
            <a:off x="8348538" y="-386937"/>
            <a:ext cx="36584" cy="28420"/>
          </a:xfrm>
          <a:custGeom>
            <a:avLst/>
            <a:gdLst/>
            <a:ahLst/>
            <a:cxnLst/>
            <a:rect l="l" t="t" r="r" b="b"/>
            <a:pathLst>
              <a:path w="793" h="616" extrusionOk="0">
                <a:moveTo>
                  <a:pt x="340" y="1"/>
                </a:moveTo>
                <a:cubicBezTo>
                  <a:pt x="251" y="1"/>
                  <a:pt x="164" y="39"/>
                  <a:pt x="100" y="110"/>
                </a:cubicBezTo>
                <a:cubicBezTo>
                  <a:pt x="0" y="247"/>
                  <a:pt x="25" y="435"/>
                  <a:pt x="150" y="547"/>
                </a:cubicBezTo>
                <a:cubicBezTo>
                  <a:pt x="194" y="596"/>
                  <a:pt x="245" y="616"/>
                  <a:pt x="298" y="616"/>
                </a:cubicBezTo>
                <a:cubicBezTo>
                  <a:pt x="532" y="616"/>
                  <a:pt x="793" y="215"/>
                  <a:pt x="538" y="72"/>
                </a:cubicBezTo>
                <a:cubicBezTo>
                  <a:pt x="478" y="24"/>
                  <a:pt x="409" y="1"/>
                  <a:pt x="3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7" name="Google Shape;4167;p16"/>
          <p:cNvSpPr/>
          <p:nvPr/>
        </p:nvSpPr>
        <p:spPr>
          <a:xfrm rot="-10468820">
            <a:off x="8195246" y="-380691"/>
            <a:ext cx="32340" cy="28512"/>
          </a:xfrm>
          <a:custGeom>
            <a:avLst/>
            <a:gdLst/>
            <a:ahLst/>
            <a:cxnLst/>
            <a:rect l="l" t="t" r="r" b="b"/>
            <a:pathLst>
              <a:path w="701" h="618" extrusionOk="0">
                <a:moveTo>
                  <a:pt x="347" y="1"/>
                </a:moveTo>
                <a:cubicBezTo>
                  <a:pt x="311" y="1"/>
                  <a:pt x="274" y="7"/>
                  <a:pt x="238" y="21"/>
                </a:cubicBezTo>
                <a:cubicBezTo>
                  <a:pt x="76" y="84"/>
                  <a:pt x="1" y="259"/>
                  <a:pt x="63" y="421"/>
                </a:cubicBezTo>
                <a:cubicBezTo>
                  <a:pt x="111" y="545"/>
                  <a:pt x="224" y="618"/>
                  <a:pt x="347" y="618"/>
                </a:cubicBezTo>
                <a:cubicBezTo>
                  <a:pt x="385" y="618"/>
                  <a:pt x="425" y="611"/>
                  <a:pt x="463" y="596"/>
                </a:cubicBezTo>
                <a:cubicBezTo>
                  <a:pt x="626" y="533"/>
                  <a:pt x="701" y="359"/>
                  <a:pt x="638" y="196"/>
                </a:cubicBezTo>
                <a:cubicBezTo>
                  <a:pt x="590" y="80"/>
                  <a:pt x="473" y="1"/>
                  <a:pt x="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8" name="Google Shape;4168;p16"/>
          <p:cNvSpPr/>
          <p:nvPr/>
        </p:nvSpPr>
        <p:spPr>
          <a:xfrm rot="-10468820">
            <a:off x="8063128" y="-397558"/>
            <a:ext cx="33955" cy="29250"/>
          </a:xfrm>
          <a:custGeom>
            <a:avLst/>
            <a:gdLst/>
            <a:ahLst/>
            <a:cxnLst/>
            <a:rect l="l" t="t" r="r" b="b"/>
            <a:pathLst>
              <a:path w="736" h="634" extrusionOk="0">
                <a:moveTo>
                  <a:pt x="400" y="1"/>
                </a:moveTo>
                <a:cubicBezTo>
                  <a:pt x="184" y="1"/>
                  <a:pt x="1" y="233"/>
                  <a:pt x="125" y="472"/>
                </a:cubicBezTo>
                <a:cubicBezTo>
                  <a:pt x="186" y="584"/>
                  <a:pt x="289" y="633"/>
                  <a:pt x="391" y="633"/>
                </a:cubicBezTo>
                <a:cubicBezTo>
                  <a:pt x="564" y="633"/>
                  <a:pt x="736" y="496"/>
                  <a:pt x="712" y="285"/>
                </a:cubicBezTo>
                <a:cubicBezTo>
                  <a:pt x="700" y="260"/>
                  <a:pt x="700" y="235"/>
                  <a:pt x="687" y="210"/>
                </a:cubicBezTo>
                <a:cubicBezTo>
                  <a:pt x="675" y="147"/>
                  <a:pt x="637" y="110"/>
                  <a:pt x="600" y="72"/>
                </a:cubicBezTo>
                <a:cubicBezTo>
                  <a:pt x="536" y="22"/>
                  <a:pt x="466" y="1"/>
                  <a:pt x="4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9" name="Google Shape;4169;p16"/>
          <p:cNvSpPr/>
          <p:nvPr/>
        </p:nvSpPr>
        <p:spPr>
          <a:xfrm rot="-10468820">
            <a:off x="8133790" y="-344316"/>
            <a:ext cx="32340" cy="28558"/>
          </a:xfrm>
          <a:custGeom>
            <a:avLst/>
            <a:gdLst/>
            <a:ahLst/>
            <a:cxnLst/>
            <a:rect l="l" t="t" r="r" b="b"/>
            <a:pathLst>
              <a:path w="701" h="619" extrusionOk="0">
                <a:moveTo>
                  <a:pt x="354" y="1"/>
                </a:moveTo>
                <a:cubicBezTo>
                  <a:pt x="316" y="1"/>
                  <a:pt x="277" y="8"/>
                  <a:pt x="238" y="23"/>
                </a:cubicBezTo>
                <a:cubicBezTo>
                  <a:pt x="75" y="85"/>
                  <a:pt x="1" y="260"/>
                  <a:pt x="63" y="423"/>
                </a:cubicBezTo>
                <a:cubicBezTo>
                  <a:pt x="112" y="539"/>
                  <a:pt x="228" y="618"/>
                  <a:pt x="354" y="618"/>
                </a:cubicBezTo>
                <a:cubicBezTo>
                  <a:pt x="390" y="618"/>
                  <a:pt x="427" y="612"/>
                  <a:pt x="463" y="598"/>
                </a:cubicBezTo>
                <a:cubicBezTo>
                  <a:pt x="613" y="535"/>
                  <a:pt x="700" y="348"/>
                  <a:pt x="638" y="198"/>
                </a:cubicBezTo>
                <a:cubicBezTo>
                  <a:pt x="590" y="74"/>
                  <a:pt x="477" y="1"/>
                  <a:pt x="3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0" name="Google Shape;4170;p16"/>
          <p:cNvSpPr/>
          <p:nvPr/>
        </p:nvSpPr>
        <p:spPr>
          <a:xfrm rot="-10468820">
            <a:off x="8473529" y="-366703"/>
            <a:ext cx="34600" cy="25513"/>
          </a:xfrm>
          <a:custGeom>
            <a:avLst/>
            <a:gdLst/>
            <a:ahLst/>
            <a:cxnLst/>
            <a:rect l="l" t="t" r="r" b="b"/>
            <a:pathLst>
              <a:path w="750" h="553" extrusionOk="0">
                <a:moveTo>
                  <a:pt x="535" y="0"/>
                </a:moveTo>
                <a:cubicBezTo>
                  <a:pt x="308" y="0"/>
                  <a:pt x="1" y="312"/>
                  <a:pt x="231" y="487"/>
                </a:cubicBezTo>
                <a:cubicBezTo>
                  <a:pt x="293" y="532"/>
                  <a:pt x="361" y="552"/>
                  <a:pt x="425" y="552"/>
                </a:cubicBezTo>
                <a:cubicBezTo>
                  <a:pt x="597" y="552"/>
                  <a:pt x="749" y="412"/>
                  <a:pt x="731" y="212"/>
                </a:cubicBezTo>
                <a:cubicBezTo>
                  <a:pt x="731" y="187"/>
                  <a:pt x="731" y="162"/>
                  <a:pt x="719" y="137"/>
                </a:cubicBezTo>
                <a:cubicBezTo>
                  <a:pt x="686" y="39"/>
                  <a:pt x="616" y="0"/>
                  <a:pt x="5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16"/>
          <p:cNvSpPr/>
          <p:nvPr/>
        </p:nvSpPr>
        <p:spPr>
          <a:xfrm rot="-10468820">
            <a:off x="8137577" y="-423088"/>
            <a:ext cx="31002" cy="28143"/>
          </a:xfrm>
          <a:custGeom>
            <a:avLst/>
            <a:gdLst/>
            <a:ahLst/>
            <a:cxnLst/>
            <a:rect l="l" t="t" r="r" b="b"/>
            <a:pathLst>
              <a:path w="672" h="610" extrusionOk="0">
                <a:moveTo>
                  <a:pt x="324" y="1"/>
                </a:moveTo>
                <a:cubicBezTo>
                  <a:pt x="184" y="1"/>
                  <a:pt x="44" y="96"/>
                  <a:pt x="13" y="257"/>
                </a:cubicBezTo>
                <a:cubicBezTo>
                  <a:pt x="1" y="332"/>
                  <a:pt x="13" y="420"/>
                  <a:pt x="63" y="482"/>
                </a:cubicBezTo>
                <a:cubicBezTo>
                  <a:pt x="113" y="545"/>
                  <a:pt x="188" y="595"/>
                  <a:pt x="263" y="607"/>
                </a:cubicBezTo>
                <a:cubicBezTo>
                  <a:pt x="276" y="609"/>
                  <a:pt x="288" y="609"/>
                  <a:pt x="299" y="609"/>
                </a:cubicBezTo>
                <a:cubicBezTo>
                  <a:pt x="518" y="609"/>
                  <a:pt x="672" y="396"/>
                  <a:pt x="601" y="195"/>
                </a:cubicBezTo>
                <a:cubicBezTo>
                  <a:pt x="588" y="170"/>
                  <a:pt x="576" y="145"/>
                  <a:pt x="563" y="120"/>
                </a:cubicBezTo>
                <a:cubicBezTo>
                  <a:pt x="501" y="38"/>
                  <a:pt x="412" y="1"/>
                  <a:pt x="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2" name="Google Shape;4172;p16"/>
          <p:cNvSpPr/>
          <p:nvPr/>
        </p:nvSpPr>
        <p:spPr>
          <a:xfrm rot="-10468820">
            <a:off x="8265087" y="-382750"/>
            <a:ext cx="35062" cy="29066"/>
          </a:xfrm>
          <a:custGeom>
            <a:avLst/>
            <a:gdLst/>
            <a:ahLst/>
            <a:cxnLst/>
            <a:rect l="l" t="t" r="r" b="b"/>
            <a:pathLst>
              <a:path w="760" h="630" extrusionOk="0">
                <a:moveTo>
                  <a:pt x="388" y="1"/>
                </a:moveTo>
                <a:cubicBezTo>
                  <a:pt x="285" y="1"/>
                  <a:pt x="183" y="51"/>
                  <a:pt x="126" y="153"/>
                </a:cubicBezTo>
                <a:cubicBezTo>
                  <a:pt x="1" y="340"/>
                  <a:pt x="126" y="590"/>
                  <a:pt x="351" y="627"/>
                </a:cubicBezTo>
                <a:cubicBezTo>
                  <a:pt x="363" y="629"/>
                  <a:pt x="375" y="629"/>
                  <a:pt x="387" y="629"/>
                </a:cubicBezTo>
                <a:cubicBezTo>
                  <a:pt x="605" y="629"/>
                  <a:pt x="759" y="417"/>
                  <a:pt x="688" y="215"/>
                </a:cubicBezTo>
                <a:cubicBezTo>
                  <a:pt x="676" y="178"/>
                  <a:pt x="663" y="165"/>
                  <a:pt x="651" y="140"/>
                </a:cubicBezTo>
                <a:cubicBezTo>
                  <a:pt x="589" y="48"/>
                  <a:pt x="488" y="1"/>
                  <a:pt x="3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3" name="Google Shape;4173;p16"/>
          <p:cNvSpPr/>
          <p:nvPr/>
        </p:nvSpPr>
        <p:spPr>
          <a:xfrm rot="-10468820">
            <a:off x="8401883" y="-338782"/>
            <a:ext cx="36215" cy="28974"/>
          </a:xfrm>
          <a:custGeom>
            <a:avLst/>
            <a:gdLst/>
            <a:ahLst/>
            <a:cxnLst/>
            <a:rect l="l" t="t" r="r" b="b"/>
            <a:pathLst>
              <a:path w="785" h="628" extrusionOk="0">
                <a:moveTo>
                  <a:pt x="406" y="1"/>
                </a:moveTo>
                <a:cubicBezTo>
                  <a:pt x="196" y="1"/>
                  <a:pt x="0" y="226"/>
                  <a:pt x="132" y="463"/>
                </a:cubicBezTo>
                <a:cubicBezTo>
                  <a:pt x="192" y="578"/>
                  <a:pt x="293" y="628"/>
                  <a:pt x="395" y="628"/>
                </a:cubicBezTo>
                <a:cubicBezTo>
                  <a:pt x="589" y="628"/>
                  <a:pt x="785" y="446"/>
                  <a:pt x="694" y="200"/>
                </a:cubicBezTo>
                <a:cubicBezTo>
                  <a:pt x="682" y="175"/>
                  <a:pt x="669" y="150"/>
                  <a:pt x="657" y="138"/>
                </a:cubicBezTo>
                <a:cubicBezTo>
                  <a:pt x="586" y="41"/>
                  <a:pt x="495" y="1"/>
                  <a:pt x="4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4" name="Google Shape;4174;p16"/>
          <p:cNvSpPr/>
          <p:nvPr/>
        </p:nvSpPr>
        <p:spPr>
          <a:xfrm rot="-10468820">
            <a:off x="8175982" y="-278067"/>
            <a:ext cx="33539" cy="29066"/>
          </a:xfrm>
          <a:custGeom>
            <a:avLst/>
            <a:gdLst/>
            <a:ahLst/>
            <a:cxnLst/>
            <a:rect l="l" t="t" r="r" b="b"/>
            <a:pathLst>
              <a:path w="727" h="630" extrusionOk="0">
                <a:moveTo>
                  <a:pt x="333" y="0"/>
                </a:moveTo>
                <a:cubicBezTo>
                  <a:pt x="185" y="0"/>
                  <a:pt x="37" y="104"/>
                  <a:pt x="13" y="274"/>
                </a:cubicBezTo>
                <a:cubicBezTo>
                  <a:pt x="1" y="349"/>
                  <a:pt x="26" y="437"/>
                  <a:pt x="76" y="499"/>
                </a:cubicBezTo>
                <a:cubicBezTo>
                  <a:pt x="113" y="562"/>
                  <a:pt x="188" y="612"/>
                  <a:pt x="276" y="624"/>
                </a:cubicBezTo>
                <a:cubicBezTo>
                  <a:pt x="296" y="628"/>
                  <a:pt x="315" y="629"/>
                  <a:pt x="334" y="629"/>
                </a:cubicBezTo>
                <a:cubicBezTo>
                  <a:pt x="576" y="629"/>
                  <a:pt x="726" y="344"/>
                  <a:pt x="576" y="124"/>
                </a:cubicBezTo>
                <a:cubicBezTo>
                  <a:pt x="514" y="39"/>
                  <a:pt x="424" y="0"/>
                  <a:pt x="3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5" name="Google Shape;4175;p16"/>
          <p:cNvSpPr/>
          <p:nvPr/>
        </p:nvSpPr>
        <p:spPr>
          <a:xfrm rot="-10468820">
            <a:off x="8050119" y="-319066"/>
            <a:ext cx="33585" cy="29158"/>
          </a:xfrm>
          <a:custGeom>
            <a:avLst/>
            <a:gdLst/>
            <a:ahLst/>
            <a:cxnLst/>
            <a:rect l="l" t="t" r="r" b="b"/>
            <a:pathLst>
              <a:path w="728" h="632" extrusionOk="0">
                <a:moveTo>
                  <a:pt x="316" y="1"/>
                </a:moveTo>
                <a:cubicBezTo>
                  <a:pt x="174" y="1"/>
                  <a:pt x="35" y="99"/>
                  <a:pt x="13" y="266"/>
                </a:cubicBezTo>
                <a:cubicBezTo>
                  <a:pt x="0" y="354"/>
                  <a:pt x="13" y="429"/>
                  <a:pt x="63" y="504"/>
                </a:cubicBezTo>
                <a:cubicBezTo>
                  <a:pt x="113" y="566"/>
                  <a:pt x="187" y="604"/>
                  <a:pt x="262" y="629"/>
                </a:cubicBezTo>
                <a:cubicBezTo>
                  <a:pt x="278" y="631"/>
                  <a:pt x="293" y="632"/>
                  <a:pt x="308" y="632"/>
                </a:cubicBezTo>
                <a:cubicBezTo>
                  <a:pt x="558" y="632"/>
                  <a:pt x="728" y="341"/>
                  <a:pt x="562" y="129"/>
                </a:cubicBezTo>
                <a:cubicBezTo>
                  <a:pt x="499" y="41"/>
                  <a:pt x="407" y="1"/>
                  <a:pt x="3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6" name="Google Shape;4176;p16"/>
          <p:cNvSpPr/>
          <p:nvPr/>
        </p:nvSpPr>
        <p:spPr>
          <a:xfrm rot="-10468820">
            <a:off x="8377735" y="-277014"/>
            <a:ext cx="34508" cy="25190"/>
          </a:xfrm>
          <a:custGeom>
            <a:avLst/>
            <a:gdLst/>
            <a:ahLst/>
            <a:cxnLst/>
            <a:rect l="l" t="t" r="r" b="b"/>
            <a:pathLst>
              <a:path w="748" h="546" extrusionOk="0">
                <a:moveTo>
                  <a:pt x="361" y="0"/>
                </a:moveTo>
                <a:cubicBezTo>
                  <a:pt x="181" y="0"/>
                  <a:pt x="1" y="153"/>
                  <a:pt x="49" y="378"/>
                </a:cubicBezTo>
                <a:cubicBezTo>
                  <a:pt x="74" y="497"/>
                  <a:pt x="170" y="545"/>
                  <a:pt x="278" y="545"/>
                </a:cubicBezTo>
                <a:cubicBezTo>
                  <a:pt x="489" y="545"/>
                  <a:pt x="748" y="360"/>
                  <a:pt x="624" y="154"/>
                </a:cubicBezTo>
                <a:cubicBezTo>
                  <a:pt x="562" y="47"/>
                  <a:pt x="461" y="0"/>
                  <a:pt x="3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16"/>
          <p:cNvSpPr/>
          <p:nvPr/>
        </p:nvSpPr>
        <p:spPr>
          <a:xfrm rot="-10468820">
            <a:off x="7862798" y="-397317"/>
            <a:ext cx="35062" cy="29020"/>
          </a:xfrm>
          <a:custGeom>
            <a:avLst/>
            <a:gdLst/>
            <a:ahLst/>
            <a:cxnLst/>
            <a:rect l="l" t="t" r="r" b="b"/>
            <a:pathLst>
              <a:path w="760" h="629" extrusionOk="0">
                <a:moveTo>
                  <a:pt x="389" y="0"/>
                </a:moveTo>
                <a:cubicBezTo>
                  <a:pt x="285" y="0"/>
                  <a:pt x="183" y="50"/>
                  <a:pt x="126" y="152"/>
                </a:cubicBezTo>
                <a:cubicBezTo>
                  <a:pt x="1" y="339"/>
                  <a:pt x="126" y="602"/>
                  <a:pt x="351" y="627"/>
                </a:cubicBezTo>
                <a:cubicBezTo>
                  <a:pt x="363" y="628"/>
                  <a:pt x="375" y="628"/>
                  <a:pt x="387" y="628"/>
                </a:cubicBezTo>
                <a:cubicBezTo>
                  <a:pt x="606" y="628"/>
                  <a:pt x="759" y="416"/>
                  <a:pt x="688" y="214"/>
                </a:cubicBezTo>
                <a:cubicBezTo>
                  <a:pt x="676" y="189"/>
                  <a:pt x="663" y="164"/>
                  <a:pt x="651" y="139"/>
                </a:cubicBezTo>
                <a:cubicBezTo>
                  <a:pt x="589" y="47"/>
                  <a:pt x="489" y="0"/>
                  <a:pt x="3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16"/>
          <p:cNvSpPr/>
          <p:nvPr/>
        </p:nvSpPr>
        <p:spPr>
          <a:xfrm rot="-10468820">
            <a:off x="7838580" y="-322479"/>
            <a:ext cx="30402" cy="29158"/>
          </a:xfrm>
          <a:custGeom>
            <a:avLst/>
            <a:gdLst/>
            <a:ahLst/>
            <a:cxnLst/>
            <a:rect l="l" t="t" r="r" b="b"/>
            <a:pathLst>
              <a:path w="659" h="632" extrusionOk="0">
                <a:moveTo>
                  <a:pt x="349" y="1"/>
                </a:moveTo>
                <a:cubicBezTo>
                  <a:pt x="206" y="1"/>
                  <a:pt x="61" y="96"/>
                  <a:pt x="34" y="275"/>
                </a:cubicBezTo>
                <a:cubicBezTo>
                  <a:pt x="0" y="484"/>
                  <a:pt x="168" y="631"/>
                  <a:pt x="343" y="631"/>
                </a:cubicBezTo>
                <a:cubicBezTo>
                  <a:pt x="429" y="631"/>
                  <a:pt x="517" y="595"/>
                  <a:pt x="584" y="513"/>
                </a:cubicBezTo>
                <a:cubicBezTo>
                  <a:pt x="634" y="450"/>
                  <a:pt x="659" y="363"/>
                  <a:pt x="659" y="288"/>
                </a:cubicBezTo>
                <a:cubicBezTo>
                  <a:pt x="646" y="263"/>
                  <a:pt x="646" y="225"/>
                  <a:pt x="634" y="200"/>
                </a:cubicBezTo>
                <a:cubicBezTo>
                  <a:pt x="583" y="65"/>
                  <a:pt x="466" y="1"/>
                  <a:pt x="3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16"/>
          <p:cNvSpPr/>
          <p:nvPr/>
        </p:nvSpPr>
        <p:spPr>
          <a:xfrm rot="-10468820">
            <a:off x="7765804" y="-327445"/>
            <a:ext cx="34923" cy="28928"/>
          </a:xfrm>
          <a:custGeom>
            <a:avLst/>
            <a:gdLst/>
            <a:ahLst/>
            <a:cxnLst/>
            <a:rect l="l" t="t" r="r" b="b"/>
            <a:pathLst>
              <a:path w="757" h="627" extrusionOk="0">
                <a:moveTo>
                  <a:pt x="385" y="1"/>
                </a:moveTo>
                <a:cubicBezTo>
                  <a:pt x="282" y="1"/>
                  <a:pt x="177" y="51"/>
                  <a:pt x="113" y="148"/>
                </a:cubicBezTo>
                <a:cubicBezTo>
                  <a:pt x="0" y="348"/>
                  <a:pt x="125" y="597"/>
                  <a:pt x="350" y="622"/>
                </a:cubicBezTo>
                <a:cubicBezTo>
                  <a:pt x="367" y="625"/>
                  <a:pt x="384" y="627"/>
                  <a:pt x="400" y="627"/>
                </a:cubicBezTo>
                <a:cubicBezTo>
                  <a:pt x="602" y="627"/>
                  <a:pt x="756" y="418"/>
                  <a:pt x="675" y="210"/>
                </a:cubicBezTo>
                <a:cubicBezTo>
                  <a:pt x="675" y="185"/>
                  <a:pt x="663" y="160"/>
                  <a:pt x="638" y="135"/>
                </a:cubicBezTo>
                <a:cubicBezTo>
                  <a:pt x="577" y="45"/>
                  <a:pt x="482" y="1"/>
                  <a:pt x="3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16"/>
          <p:cNvSpPr/>
          <p:nvPr/>
        </p:nvSpPr>
        <p:spPr>
          <a:xfrm rot="-10468820">
            <a:off x="7905539" y="-259261"/>
            <a:ext cx="32663" cy="26805"/>
          </a:xfrm>
          <a:custGeom>
            <a:avLst/>
            <a:gdLst/>
            <a:ahLst/>
            <a:cxnLst/>
            <a:rect l="l" t="t" r="r" b="b"/>
            <a:pathLst>
              <a:path w="708" h="581" extrusionOk="0">
                <a:moveTo>
                  <a:pt x="370" y="1"/>
                </a:moveTo>
                <a:cubicBezTo>
                  <a:pt x="280" y="1"/>
                  <a:pt x="190" y="42"/>
                  <a:pt x="132" y="121"/>
                </a:cubicBezTo>
                <a:cubicBezTo>
                  <a:pt x="1" y="347"/>
                  <a:pt x="188" y="580"/>
                  <a:pt x="400" y="580"/>
                </a:cubicBezTo>
                <a:cubicBezTo>
                  <a:pt x="470" y="580"/>
                  <a:pt x="542" y="555"/>
                  <a:pt x="607" y="496"/>
                </a:cubicBezTo>
                <a:cubicBezTo>
                  <a:pt x="707" y="371"/>
                  <a:pt x="695" y="171"/>
                  <a:pt x="557" y="71"/>
                </a:cubicBezTo>
                <a:cubicBezTo>
                  <a:pt x="504" y="24"/>
                  <a:pt x="437" y="1"/>
                  <a:pt x="3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1" name="Google Shape;4181;p16"/>
          <p:cNvSpPr/>
          <p:nvPr/>
        </p:nvSpPr>
        <p:spPr>
          <a:xfrm rot="-10468820">
            <a:off x="7927915" y="-424945"/>
            <a:ext cx="35200" cy="27774"/>
          </a:xfrm>
          <a:custGeom>
            <a:avLst/>
            <a:gdLst/>
            <a:ahLst/>
            <a:cxnLst/>
            <a:rect l="l" t="t" r="r" b="b"/>
            <a:pathLst>
              <a:path w="763" h="602" extrusionOk="0">
                <a:moveTo>
                  <a:pt x="252" y="0"/>
                </a:moveTo>
                <a:cubicBezTo>
                  <a:pt x="181" y="0"/>
                  <a:pt x="117" y="31"/>
                  <a:pt x="75" y="105"/>
                </a:cubicBezTo>
                <a:cubicBezTo>
                  <a:pt x="25" y="167"/>
                  <a:pt x="0" y="255"/>
                  <a:pt x="13" y="330"/>
                </a:cubicBezTo>
                <a:cubicBezTo>
                  <a:pt x="36" y="503"/>
                  <a:pt x="178" y="601"/>
                  <a:pt x="324" y="601"/>
                </a:cubicBezTo>
                <a:cubicBezTo>
                  <a:pt x="410" y="601"/>
                  <a:pt x="498" y="567"/>
                  <a:pt x="563" y="492"/>
                </a:cubicBezTo>
                <a:cubicBezTo>
                  <a:pt x="763" y="311"/>
                  <a:pt x="477" y="0"/>
                  <a:pt x="2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Google Shape;4182;p16"/>
          <p:cNvSpPr/>
          <p:nvPr/>
        </p:nvSpPr>
        <p:spPr>
          <a:xfrm rot="-10468820">
            <a:off x="7989705" y="-377539"/>
            <a:ext cx="35984" cy="28743"/>
          </a:xfrm>
          <a:custGeom>
            <a:avLst/>
            <a:gdLst/>
            <a:ahLst/>
            <a:cxnLst/>
            <a:rect l="l" t="t" r="r" b="b"/>
            <a:pathLst>
              <a:path w="780" h="623" extrusionOk="0">
                <a:moveTo>
                  <a:pt x="385" y="0"/>
                </a:moveTo>
                <a:cubicBezTo>
                  <a:pt x="282" y="0"/>
                  <a:pt x="178" y="54"/>
                  <a:pt x="113" y="157"/>
                </a:cubicBezTo>
                <a:cubicBezTo>
                  <a:pt x="1" y="344"/>
                  <a:pt x="126" y="594"/>
                  <a:pt x="351" y="619"/>
                </a:cubicBezTo>
                <a:cubicBezTo>
                  <a:pt x="366" y="621"/>
                  <a:pt x="381" y="622"/>
                  <a:pt x="395" y="622"/>
                </a:cubicBezTo>
                <a:cubicBezTo>
                  <a:pt x="632" y="622"/>
                  <a:pt x="779" y="344"/>
                  <a:pt x="638" y="144"/>
                </a:cubicBezTo>
                <a:cubicBezTo>
                  <a:pt x="577" y="47"/>
                  <a:pt x="482" y="0"/>
                  <a:pt x="3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Google Shape;4183;p16"/>
          <p:cNvSpPr/>
          <p:nvPr/>
        </p:nvSpPr>
        <p:spPr>
          <a:xfrm rot="-10468820">
            <a:off x="7975220" y="-302026"/>
            <a:ext cx="31602" cy="28512"/>
          </a:xfrm>
          <a:custGeom>
            <a:avLst/>
            <a:gdLst/>
            <a:ahLst/>
            <a:cxnLst/>
            <a:rect l="l" t="t" r="r" b="b"/>
            <a:pathLst>
              <a:path w="685" h="618" extrusionOk="0">
                <a:moveTo>
                  <a:pt x="327" y="0"/>
                </a:moveTo>
                <a:cubicBezTo>
                  <a:pt x="174" y="0"/>
                  <a:pt x="48" y="107"/>
                  <a:pt x="26" y="266"/>
                </a:cubicBezTo>
                <a:cubicBezTo>
                  <a:pt x="1" y="429"/>
                  <a:pt x="113" y="591"/>
                  <a:pt x="276" y="616"/>
                </a:cubicBezTo>
                <a:cubicBezTo>
                  <a:pt x="288" y="617"/>
                  <a:pt x="300" y="618"/>
                  <a:pt x="312" y="618"/>
                </a:cubicBezTo>
                <a:cubicBezTo>
                  <a:pt x="530" y="618"/>
                  <a:pt x="684" y="405"/>
                  <a:pt x="613" y="204"/>
                </a:cubicBezTo>
                <a:cubicBezTo>
                  <a:pt x="600" y="179"/>
                  <a:pt x="588" y="154"/>
                  <a:pt x="575" y="129"/>
                </a:cubicBezTo>
                <a:cubicBezTo>
                  <a:pt x="525" y="66"/>
                  <a:pt x="451" y="16"/>
                  <a:pt x="376" y="4"/>
                </a:cubicBezTo>
                <a:cubicBezTo>
                  <a:pt x="359" y="1"/>
                  <a:pt x="343" y="0"/>
                  <a:pt x="3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4" name="Google Shape;4184;p16"/>
          <p:cNvSpPr/>
          <p:nvPr/>
        </p:nvSpPr>
        <p:spPr>
          <a:xfrm rot="-10468820">
            <a:off x="7690191" y="-297060"/>
            <a:ext cx="35200" cy="28928"/>
          </a:xfrm>
          <a:custGeom>
            <a:avLst/>
            <a:gdLst/>
            <a:ahLst/>
            <a:cxnLst/>
            <a:rect l="l" t="t" r="r" b="b"/>
            <a:pathLst>
              <a:path w="763" h="627" extrusionOk="0">
                <a:moveTo>
                  <a:pt x="415" y="1"/>
                </a:moveTo>
                <a:cubicBezTo>
                  <a:pt x="352" y="1"/>
                  <a:pt x="286" y="19"/>
                  <a:pt x="225" y="61"/>
                </a:cubicBezTo>
                <a:cubicBezTo>
                  <a:pt x="1" y="223"/>
                  <a:pt x="88" y="586"/>
                  <a:pt x="375" y="623"/>
                </a:cubicBezTo>
                <a:cubicBezTo>
                  <a:pt x="391" y="626"/>
                  <a:pt x="406" y="627"/>
                  <a:pt x="421" y="627"/>
                </a:cubicBezTo>
                <a:cubicBezTo>
                  <a:pt x="567" y="627"/>
                  <a:pt x="703" y="521"/>
                  <a:pt x="725" y="373"/>
                </a:cubicBezTo>
                <a:cubicBezTo>
                  <a:pt x="763" y="159"/>
                  <a:pt x="599" y="1"/>
                  <a:pt x="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5" name="Google Shape;4185;p16"/>
          <p:cNvSpPr/>
          <p:nvPr/>
        </p:nvSpPr>
        <p:spPr>
          <a:xfrm rot="-10468820">
            <a:off x="7794256" y="-397101"/>
            <a:ext cx="32801" cy="29250"/>
          </a:xfrm>
          <a:custGeom>
            <a:avLst/>
            <a:gdLst/>
            <a:ahLst/>
            <a:cxnLst/>
            <a:rect l="l" t="t" r="r" b="b"/>
            <a:pathLst>
              <a:path w="711" h="634" extrusionOk="0">
                <a:moveTo>
                  <a:pt x="347" y="0"/>
                </a:moveTo>
                <a:cubicBezTo>
                  <a:pt x="206" y="0"/>
                  <a:pt x="67" y="95"/>
                  <a:pt x="36" y="257"/>
                </a:cubicBezTo>
                <a:cubicBezTo>
                  <a:pt x="1" y="456"/>
                  <a:pt x="142" y="634"/>
                  <a:pt x="336" y="634"/>
                </a:cubicBezTo>
                <a:cubicBezTo>
                  <a:pt x="348" y="634"/>
                  <a:pt x="361" y="633"/>
                  <a:pt x="373" y="632"/>
                </a:cubicBezTo>
                <a:cubicBezTo>
                  <a:pt x="586" y="607"/>
                  <a:pt x="711" y="382"/>
                  <a:pt x="623" y="194"/>
                </a:cubicBezTo>
                <a:cubicBezTo>
                  <a:pt x="623" y="169"/>
                  <a:pt x="611" y="144"/>
                  <a:pt x="586" y="119"/>
                </a:cubicBezTo>
                <a:cubicBezTo>
                  <a:pt x="523" y="37"/>
                  <a:pt x="435" y="0"/>
                  <a:pt x="3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6" name="Google Shape;4186;p16"/>
          <p:cNvSpPr/>
          <p:nvPr/>
        </p:nvSpPr>
        <p:spPr>
          <a:xfrm rot="-10468820">
            <a:off x="7912643" y="-347643"/>
            <a:ext cx="33032" cy="25975"/>
          </a:xfrm>
          <a:custGeom>
            <a:avLst/>
            <a:gdLst/>
            <a:ahLst/>
            <a:cxnLst/>
            <a:rect l="l" t="t" r="r" b="b"/>
            <a:pathLst>
              <a:path w="716" h="563" extrusionOk="0">
                <a:moveTo>
                  <a:pt x="395" y="1"/>
                </a:moveTo>
                <a:cubicBezTo>
                  <a:pt x="188" y="1"/>
                  <a:pt x="1" y="225"/>
                  <a:pt x="121" y="456"/>
                </a:cubicBezTo>
                <a:cubicBezTo>
                  <a:pt x="184" y="531"/>
                  <a:pt x="266" y="563"/>
                  <a:pt x="347" y="563"/>
                </a:cubicBezTo>
                <a:cubicBezTo>
                  <a:pt x="534" y="563"/>
                  <a:pt x="716" y="387"/>
                  <a:pt x="646" y="168"/>
                </a:cubicBezTo>
                <a:cubicBezTo>
                  <a:pt x="646" y="143"/>
                  <a:pt x="633" y="118"/>
                  <a:pt x="608" y="93"/>
                </a:cubicBezTo>
                <a:cubicBezTo>
                  <a:pt x="543" y="28"/>
                  <a:pt x="468" y="1"/>
                  <a:pt x="3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7" name="Google Shape;4187;p16"/>
          <p:cNvSpPr/>
          <p:nvPr/>
        </p:nvSpPr>
        <p:spPr>
          <a:xfrm rot="-10468820">
            <a:off x="9291382" y="-311343"/>
            <a:ext cx="28834" cy="28097"/>
          </a:xfrm>
          <a:custGeom>
            <a:avLst/>
            <a:gdLst/>
            <a:ahLst/>
            <a:cxnLst/>
            <a:rect l="l" t="t" r="r" b="b"/>
            <a:pathLst>
              <a:path w="625" h="609" extrusionOk="0">
                <a:moveTo>
                  <a:pt x="317" y="1"/>
                </a:moveTo>
                <a:cubicBezTo>
                  <a:pt x="225" y="1"/>
                  <a:pt x="133" y="40"/>
                  <a:pt x="75" y="112"/>
                </a:cubicBezTo>
                <a:cubicBezTo>
                  <a:pt x="25" y="175"/>
                  <a:pt x="0" y="262"/>
                  <a:pt x="0" y="337"/>
                </a:cubicBezTo>
                <a:cubicBezTo>
                  <a:pt x="31" y="510"/>
                  <a:pt x="171" y="609"/>
                  <a:pt x="314" y="609"/>
                </a:cubicBezTo>
                <a:cubicBezTo>
                  <a:pt x="399" y="609"/>
                  <a:pt x="485" y="574"/>
                  <a:pt x="550" y="500"/>
                </a:cubicBezTo>
                <a:cubicBezTo>
                  <a:pt x="600" y="437"/>
                  <a:pt x="625" y="350"/>
                  <a:pt x="612" y="275"/>
                </a:cubicBezTo>
                <a:cubicBezTo>
                  <a:pt x="612" y="250"/>
                  <a:pt x="612" y="225"/>
                  <a:pt x="600" y="200"/>
                </a:cubicBezTo>
                <a:cubicBezTo>
                  <a:pt x="575" y="137"/>
                  <a:pt x="550" y="100"/>
                  <a:pt x="500" y="62"/>
                </a:cubicBezTo>
                <a:cubicBezTo>
                  <a:pt x="448" y="21"/>
                  <a:pt x="383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8" name="Google Shape;4188;p16"/>
          <p:cNvSpPr/>
          <p:nvPr/>
        </p:nvSpPr>
        <p:spPr>
          <a:xfrm rot="-10468820">
            <a:off x="9218596" y="-316695"/>
            <a:ext cx="34923" cy="28928"/>
          </a:xfrm>
          <a:custGeom>
            <a:avLst/>
            <a:gdLst/>
            <a:ahLst/>
            <a:cxnLst/>
            <a:rect l="l" t="t" r="r" b="b"/>
            <a:pathLst>
              <a:path w="757" h="627" extrusionOk="0">
                <a:moveTo>
                  <a:pt x="386" y="1"/>
                </a:moveTo>
                <a:cubicBezTo>
                  <a:pt x="282" y="1"/>
                  <a:pt x="178" y="51"/>
                  <a:pt x="113" y="148"/>
                </a:cubicBezTo>
                <a:cubicBezTo>
                  <a:pt x="1" y="348"/>
                  <a:pt x="126" y="598"/>
                  <a:pt x="351" y="623"/>
                </a:cubicBezTo>
                <a:cubicBezTo>
                  <a:pt x="367" y="626"/>
                  <a:pt x="384" y="627"/>
                  <a:pt x="400" y="627"/>
                </a:cubicBezTo>
                <a:cubicBezTo>
                  <a:pt x="602" y="627"/>
                  <a:pt x="756" y="419"/>
                  <a:pt x="675" y="210"/>
                </a:cubicBezTo>
                <a:cubicBezTo>
                  <a:pt x="675" y="185"/>
                  <a:pt x="663" y="160"/>
                  <a:pt x="638" y="135"/>
                </a:cubicBezTo>
                <a:cubicBezTo>
                  <a:pt x="578" y="45"/>
                  <a:pt x="482" y="1"/>
                  <a:pt x="3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9" name="Google Shape;4189;p16"/>
          <p:cNvSpPr/>
          <p:nvPr/>
        </p:nvSpPr>
        <p:spPr>
          <a:xfrm rot="-10468820">
            <a:off x="9068168" y="-260972"/>
            <a:ext cx="34001" cy="29158"/>
          </a:xfrm>
          <a:custGeom>
            <a:avLst/>
            <a:gdLst/>
            <a:ahLst/>
            <a:cxnLst/>
            <a:rect l="l" t="t" r="r" b="b"/>
            <a:pathLst>
              <a:path w="737" h="632" extrusionOk="0">
                <a:moveTo>
                  <a:pt x="410" y="0"/>
                </a:moveTo>
                <a:cubicBezTo>
                  <a:pt x="195" y="0"/>
                  <a:pt x="1" y="239"/>
                  <a:pt x="126" y="470"/>
                </a:cubicBezTo>
                <a:cubicBezTo>
                  <a:pt x="187" y="582"/>
                  <a:pt x="289" y="632"/>
                  <a:pt x="392" y="632"/>
                </a:cubicBezTo>
                <a:cubicBezTo>
                  <a:pt x="564" y="632"/>
                  <a:pt x="737" y="494"/>
                  <a:pt x="713" y="283"/>
                </a:cubicBezTo>
                <a:cubicBezTo>
                  <a:pt x="713" y="258"/>
                  <a:pt x="701" y="233"/>
                  <a:pt x="701" y="208"/>
                </a:cubicBezTo>
                <a:cubicBezTo>
                  <a:pt x="676" y="158"/>
                  <a:pt x="638" y="108"/>
                  <a:pt x="601" y="70"/>
                </a:cubicBezTo>
                <a:cubicBezTo>
                  <a:pt x="541" y="22"/>
                  <a:pt x="474" y="0"/>
                  <a:pt x="4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0" name="Google Shape;4190;p16"/>
          <p:cNvSpPr/>
          <p:nvPr/>
        </p:nvSpPr>
        <p:spPr>
          <a:xfrm rot="-10468820">
            <a:off x="9086400" y="-330392"/>
            <a:ext cx="32340" cy="28558"/>
          </a:xfrm>
          <a:custGeom>
            <a:avLst/>
            <a:gdLst/>
            <a:ahLst/>
            <a:cxnLst/>
            <a:rect l="l" t="t" r="r" b="b"/>
            <a:pathLst>
              <a:path w="701" h="619" extrusionOk="0">
                <a:moveTo>
                  <a:pt x="354" y="1"/>
                </a:moveTo>
                <a:cubicBezTo>
                  <a:pt x="316" y="1"/>
                  <a:pt x="276" y="8"/>
                  <a:pt x="238" y="23"/>
                </a:cubicBezTo>
                <a:cubicBezTo>
                  <a:pt x="75" y="85"/>
                  <a:pt x="0" y="260"/>
                  <a:pt x="63" y="423"/>
                </a:cubicBezTo>
                <a:cubicBezTo>
                  <a:pt x="111" y="539"/>
                  <a:pt x="228" y="618"/>
                  <a:pt x="354" y="618"/>
                </a:cubicBezTo>
                <a:cubicBezTo>
                  <a:pt x="390" y="618"/>
                  <a:pt x="427" y="612"/>
                  <a:pt x="463" y="598"/>
                </a:cubicBezTo>
                <a:cubicBezTo>
                  <a:pt x="613" y="535"/>
                  <a:pt x="700" y="360"/>
                  <a:pt x="638" y="198"/>
                </a:cubicBezTo>
                <a:cubicBezTo>
                  <a:pt x="590" y="74"/>
                  <a:pt x="477" y="1"/>
                  <a:pt x="3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1" name="Google Shape;4191;p16"/>
          <p:cNvSpPr/>
          <p:nvPr/>
        </p:nvSpPr>
        <p:spPr>
          <a:xfrm rot="-10468820">
            <a:off x="9140057" y="-286766"/>
            <a:ext cx="33539" cy="28928"/>
          </a:xfrm>
          <a:custGeom>
            <a:avLst/>
            <a:gdLst/>
            <a:ahLst/>
            <a:cxnLst/>
            <a:rect l="l" t="t" r="r" b="b"/>
            <a:pathLst>
              <a:path w="727" h="627" extrusionOk="0">
                <a:moveTo>
                  <a:pt x="327" y="1"/>
                </a:moveTo>
                <a:cubicBezTo>
                  <a:pt x="181" y="1"/>
                  <a:pt x="36" y="103"/>
                  <a:pt x="13" y="272"/>
                </a:cubicBezTo>
                <a:cubicBezTo>
                  <a:pt x="1" y="347"/>
                  <a:pt x="26" y="434"/>
                  <a:pt x="63" y="496"/>
                </a:cubicBezTo>
                <a:cubicBezTo>
                  <a:pt x="113" y="559"/>
                  <a:pt x="188" y="609"/>
                  <a:pt x="276" y="621"/>
                </a:cubicBezTo>
                <a:cubicBezTo>
                  <a:pt x="296" y="625"/>
                  <a:pt x="315" y="627"/>
                  <a:pt x="334" y="627"/>
                </a:cubicBezTo>
                <a:cubicBezTo>
                  <a:pt x="576" y="627"/>
                  <a:pt x="726" y="343"/>
                  <a:pt x="576" y="134"/>
                </a:cubicBezTo>
                <a:cubicBezTo>
                  <a:pt x="513" y="42"/>
                  <a:pt x="419" y="1"/>
                  <a:pt x="3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2" name="Google Shape;4192;p16"/>
          <p:cNvSpPr/>
          <p:nvPr/>
        </p:nvSpPr>
        <p:spPr>
          <a:xfrm rot="-10468820">
            <a:off x="9010908" y="-327913"/>
            <a:ext cx="35200" cy="28328"/>
          </a:xfrm>
          <a:custGeom>
            <a:avLst/>
            <a:gdLst/>
            <a:ahLst/>
            <a:cxnLst/>
            <a:rect l="l" t="t" r="r" b="b"/>
            <a:pathLst>
              <a:path w="763" h="614" extrusionOk="0">
                <a:moveTo>
                  <a:pt x="400" y="1"/>
                </a:moveTo>
                <a:cubicBezTo>
                  <a:pt x="50" y="38"/>
                  <a:pt x="0" y="513"/>
                  <a:pt x="338" y="613"/>
                </a:cubicBezTo>
                <a:cubicBezTo>
                  <a:pt x="688" y="613"/>
                  <a:pt x="763" y="113"/>
                  <a:pt x="4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16"/>
          <p:cNvSpPr/>
          <p:nvPr/>
        </p:nvSpPr>
        <p:spPr>
          <a:xfrm rot="-10468820">
            <a:off x="8820263" y="-331579"/>
            <a:ext cx="31048" cy="28005"/>
          </a:xfrm>
          <a:custGeom>
            <a:avLst/>
            <a:gdLst/>
            <a:ahLst/>
            <a:cxnLst/>
            <a:rect l="l" t="t" r="r" b="b"/>
            <a:pathLst>
              <a:path w="673" h="607" extrusionOk="0">
                <a:moveTo>
                  <a:pt x="352" y="1"/>
                </a:moveTo>
                <a:cubicBezTo>
                  <a:pt x="265" y="1"/>
                  <a:pt x="177" y="38"/>
                  <a:pt x="113" y="117"/>
                </a:cubicBezTo>
                <a:cubicBezTo>
                  <a:pt x="1" y="242"/>
                  <a:pt x="26" y="442"/>
                  <a:pt x="163" y="542"/>
                </a:cubicBezTo>
                <a:cubicBezTo>
                  <a:pt x="222" y="587"/>
                  <a:pt x="287" y="607"/>
                  <a:pt x="351" y="607"/>
                </a:cubicBezTo>
                <a:cubicBezTo>
                  <a:pt x="518" y="607"/>
                  <a:pt x="672" y="469"/>
                  <a:pt x="663" y="279"/>
                </a:cubicBezTo>
                <a:cubicBezTo>
                  <a:pt x="651" y="242"/>
                  <a:pt x="651" y="217"/>
                  <a:pt x="638" y="192"/>
                </a:cubicBezTo>
                <a:cubicBezTo>
                  <a:pt x="588" y="69"/>
                  <a:pt x="471" y="1"/>
                  <a:pt x="3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4" name="Google Shape;4194;p16"/>
          <p:cNvSpPr/>
          <p:nvPr/>
        </p:nvSpPr>
        <p:spPr>
          <a:xfrm rot="-10468820">
            <a:off x="8738541" y="-298730"/>
            <a:ext cx="35984" cy="28881"/>
          </a:xfrm>
          <a:custGeom>
            <a:avLst/>
            <a:gdLst/>
            <a:ahLst/>
            <a:cxnLst/>
            <a:rect l="l" t="t" r="r" b="b"/>
            <a:pathLst>
              <a:path w="780" h="626" extrusionOk="0">
                <a:moveTo>
                  <a:pt x="386" y="1"/>
                </a:moveTo>
                <a:cubicBezTo>
                  <a:pt x="283" y="1"/>
                  <a:pt x="178" y="51"/>
                  <a:pt x="113" y="148"/>
                </a:cubicBezTo>
                <a:cubicBezTo>
                  <a:pt x="1" y="348"/>
                  <a:pt x="126" y="598"/>
                  <a:pt x="351" y="623"/>
                </a:cubicBezTo>
                <a:cubicBezTo>
                  <a:pt x="366" y="625"/>
                  <a:pt x="381" y="626"/>
                  <a:pt x="395" y="626"/>
                </a:cubicBezTo>
                <a:cubicBezTo>
                  <a:pt x="632" y="626"/>
                  <a:pt x="780" y="347"/>
                  <a:pt x="638" y="135"/>
                </a:cubicBezTo>
                <a:cubicBezTo>
                  <a:pt x="578" y="45"/>
                  <a:pt x="482" y="1"/>
                  <a:pt x="3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16"/>
          <p:cNvSpPr/>
          <p:nvPr/>
        </p:nvSpPr>
        <p:spPr>
          <a:xfrm rot="-10468820">
            <a:off x="8866586" y="-261285"/>
            <a:ext cx="36676" cy="29158"/>
          </a:xfrm>
          <a:custGeom>
            <a:avLst/>
            <a:gdLst/>
            <a:ahLst/>
            <a:cxnLst/>
            <a:rect l="l" t="t" r="r" b="b"/>
            <a:pathLst>
              <a:path w="795" h="632" extrusionOk="0">
                <a:moveTo>
                  <a:pt x="414" y="0"/>
                </a:moveTo>
                <a:cubicBezTo>
                  <a:pt x="204" y="0"/>
                  <a:pt x="1" y="222"/>
                  <a:pt x="133" y="469"/>
                </a:cubicBezTo>
                <a:cubicBezTo>
                  <a:pt x="196" y="583"/>
                  <a:pt x="298" y="631"/>
                  <a:pt x="400" y="631"/>
                </a:cubicBezTo>
                <a:cubicBezTo>
                  <a:pt x="598" y="631"/>
                  <a:pt x="794" y="446"/>
                  <a:pt x="695" y="206"/>
                </a:cubicBezTo>
                <a:cubicBezTo>
                  <a:pt x="695" y="181"/>
                  <a:pt x="683" y="156"/>
                  <a:pt x="658" y="131"/>
                </a:cubicBezTo>
                <a:cubicBezTo>
                  <a:pt x="591" y="39"/>
                  <a:pt x="502" y="0"/>
                  <a:pt x="4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16"/>
          <p:cNvSpPr/>
          <p:nvPr/>
        </p:nvSpPr>
        <p:spPr>
          <a:xfrm rot="-10468820">
            <a:off x="8584441" y="-265021"/>
            <a:ext cx="34970" cy="25421"/>
          </a:xfrm>
          <a:custGeom>
            <a:avLst/>
            <a:gdLst/>
            <a:ahLst/>
            <a:cxnLst/>
            <a:rect l="l" t="t" r="r" b="b"/>
            <a:pathLst>
              <a:path w="758" h="551" extrusionOk="0">
                <a:moveTo>
                  <a:pt x="540" y="0"/>
                </a:moveTo>
                <a:cubicBezTo>
                  <a:pt x="312" y="0"/>
                  <a:pt x="1" y="319"/>
                  <a:pt x="233" y="485"/>
                </a:cubicBezTo>
                <a:cubicBezTo>
                  <a:pt x="292" y="529"/>
                  <a:pt x="361" y="551"/>
                  <a:pt x="430" y="551"/>
                </a:cubicBezTo>
                <a:cubicBezTo>
                  <a:pt x="519" y="551"/>
                  <a:pt x="606" y="513"/>
                  <a:pt x="670" y="435"/>
                </a:cubicBezTo>
                <a:lnTo>
                  <a:pt x="670" y="448"/>
                </a:lnTo>
                <a:cubicBezTo>
                  <a:pt x="745" y="360"/>
                  <a:pt x="757" y="235"/>
                  <a:pt x="720" y="135"/>
                </a:cubicBezTo>
                <a:cubicBezTo>
                  <a:pt x="688" y="39"/>
                  <a:pt x="619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7" name="Google Shape;4197;p16"/>
          <p:cNvSpPr/>
          <p:nvPr/>
        </p:nvSpPr>
        <p:spPr>
          <a:xfrm rot="-10468820">
            <a:off x="8938822" y="-287980"/>
            <a:ext cx="34324" cy="25375"/>
          </a:xfrm>
          <a:custGeom>
            <a:avLst/>
            <a:gdLst/>
            <a:ahLst/>
            <a:cxnLst/>
            <a:rect l="l" t="t" r="r" b="b"/>
            <a:pathLst>
              <a:path w="744" h="550" extrusionOk="0">
                <a:moveTo>
                  <a:pt x="535" y="1"/>
                </a:moveTo>
                <a:cubicBezTo>
                  <a:pt x="308" y="1"/>
                  <a:pt x="0" y="312"/>
                  <a:pt x="231" y="488"/>
                </a:cubicBezTo>
                <a:cubicBezTo>
                  <a:pt x="288" y="529"/>
                  <a:pt x="355" y="549"/>
                  <a:pt x="420" y="549"/>
                </a:cubicBezTo>
                <a:cubicBezTo>
                  <a:pt x="512" y="549"/>
                  <a:pt x="603" y="510"/>
                  <a:pt x="668" y="438"/>
                </a:cubicBezTo>
                <a:cubicBezTo>
                  <a:pt x="718" y="375"/>
                  <a:pt x="743" y="288"/>
                  <a:pt x="731" y="213"/>
                </a:cubicBezTo>
                <a:cubicBezTo>
                  <a:pt x="731" y="188"/>
                  <a:pt x="731" y="163"/>
                  <a:pt x="718" y="138"/>
                </a:cubicBezTo>
                <a:cubicBezTo>
                  <a:pt x="686" y="40"/>
                  <a:pt x="615" y="1"/>
                  <a:pt x="5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8" name="Google Shape;4198;p16"/>
          <p:cNvSpPr/>
          <p:nvPr/>
        </p:nvSpPr>
        <p:spPr>
          <a:xfrm rot="-10468820">
            <a:off x="8885031" y="-342761"/>
            <a:ext cx="31602" cy="28928"/>
          </a:xfrm>
          <a:custGeom>
            <a:avLst/>
            <a:gdLst/>
            <a:ahLst/>
            <a:cxnLst/>
            <a:rect l="l" t="t" r="r" b="b"/>
            <a:pathLst>
              <a:path w="685" h="627" extrusionOk="0">
                <a:moveTo>
                  <a:pt x="320" y="0"/>
                </a:moveTo>
                <a:cubicBezTo>
                  <a:pt x="179" y="0"/>
                  <a:pt x="39" y="91"/>
                  <a:pt x="13" y="272"/>
                </a:cubicBezTo>
                <a:cubicBezTo>
                  <a:pt x="1" y="347"/>
                  <a:pt x="26" y="435"/>
                  <a:pt x="76" y="497"/>
                </a:cubicBezTo>
                <a:cubicBezTo>
                  <a:pt x="141" y="587"/>
                  <a:pt x="232" y="626"/>
                  <a:pt x="322" y="626"/>
                </a:cubicBezTo>
                <a:cubicBezTo>
                  <a:pt x="506" y="626"/>
                  <a:pt x="684" y="462"/>
                  <a:pt x="626" y="235"/>
                </a:cubicBezTo>
                <a:cubicBezTo>
                  <a:pt x="583" y="78"/>
                  <a:pt x="452" y="0"/>
                  <a:pt x="3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9" name="Google Shape;4199;p16"/>
          <p:cNvSpPr/>
          <p:nvPr/>
        </p:nvSpPr>
        <p:spPr>
          <a:xfrm rot="-10468820">
            <a:off x="8650240" y="-282278"/>
            <a:ext cx="32340" cy="28512"/>
          </a:xfrm>
          <a:custGeom>
            <a:avLst/>
            <a:gdLst/>
            <a:ahLst/>
            <a:cxnLst/>
            <a:rect l="l" t="t" r="r" b="b"/>
            <a:pathLst>
              <a:path w="701" h="618" extrusionOk="0">
                <a:moveTo>
                  <a:pt x="347" y="0"/>
                </a:moveTo>
                <a:cubicBezTo>
                  <a:pt x="311" y="0"/>
                  <a:pt x="274" y="6"/>
                  <a:pt x="238" y="20"/>
                </a:cubicBezTo>
                <a:cubicBezTo>
                  <a:pt x="75" y="83"/>
                  <a:pt x="0" y="258"/>
                  <a:pt x="63" y="420"/>
                </a:cubicBezTo>
                <a:cubicBezTo>
                  <a:pt x="111" y="544"/>
                  <a:pt x="224" y="617"/>
                  <a:pt x="347" y="617"/>
                </a:cubicBezTo>
                <a:cubicBezTo>
                  <a:pt x="385" y="617"/>
                  <a:pt x="424" y="610"/>
                  <a:pt x="463" y="595"/>
                </a:cubicBezTo>
                <a:cubicBezTo>
                  <a:pt x="625" y="533"/>
                  <a:pt x="700" y="358"/>
                  <a:pt x="638" y="195"/>
                </a:cubicBezTo>
                <a:cubicBezTo>
                  <a:pt x="589" y="79"/>
                  <a:pt x="473" y="0"/>
                  <a:pt x="3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0" name="Google Shape;4200;p16"/>
          <p:cNvSpPr/>
          <p:nvPr/>
        </p:nvSpPr>
        <p:spPr>
          <a:xfrm rot="-10468820">
            <a:off x="8676650" y="-344111"/>
            <a:ext cx="35062" cy="28835"/>
          </a:xfrm>
          <a:custGeom>
            <a:avLst/>
            <a:gdLst/>
            <a:ahLst/>
            <a:cxnLst/>
            <a:rect l="l" t="t" r="r" b="b"/>
            <a:pathLst>
              <a:path w="760" h="625" extrusionOk="0">
                <a:moveTo>
                  <a:pt x="392" y="1"/>
                </a:moveTo>
                <a:cubicBezTo>
                  <a:pt x="353" y="1"/>
                  <a:pt x="314" y="8"/>
                  <a:pt x="276" y="23"/>
                </a:cubicBezTo>
                <a:cubicBezTo>
                  <a:pt x="13" y="110"/>
                  <a:pt x="1" y="485"/>
                  <a:pt x="251" y="597"/>
                </a:cubicBezTo>
                <a:cubicBezTo>
                  <a:pt x="294" y="616"/>
                  <a:pt x="337" y="624"/>
                  <a:pt x="378" y="624"/>
                </a:cubicBezTo>
                <a:cubicBezTo>
                  <a:pt x="589" y="624"/>
                  <a:pt x="759" y="406"/>
                  <a:pt x="675" y="198"/>
                </a:cubicBezTo>
                <a:cubicBezTo>
                  <a:pt x="628" y="74"/>
                  <a:pt x="515" y="1"/>
                  <a:pt x="3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1" name="Google Shape;4201;p16"/>
          <p:cNvSpPr/>
          <p:nvPr/>
        </p:nvSpPr>
        <p:spPr>
          <a:xfrm rot="-10468820">
            <a:off x="8456807" y="-298851"/>
            <a:ext cx="35292" cy="26713"/>
          </a:xfrm>
          <a:custGeom>
            <a:avLst/>
            <a:gdLst/>
            <a:ahLst/>
            <a:cxnLst/>
            <a:rect l="l" t="t" r="r" b="b"/>
            <a:pathLst>
              <a:path w="765" h="579" extrusionOk="0">
                <a:moveTo>
                  <a:pt x="370" y="1"/>
                </a:moveTo>
                <a:cubicBezTo>
                  <a:pt x="177" y="1"/>
                  <a:pt x="1" y="189"/>
                  <a:pt x="66" y="412"/>
                </a:cubicBezTo>
                <a:cubicBezTo>
                  <a:pt x="91" y="530"/>
                  <a:pt x="187" y="578"/>
                  <a:pt x="295" y="578"/>
                </a:cubicBezTo>
                <a:cubicBezTo>
                  <a:pt x="506" y="578"/>
                  <a:pt x="765" y="394"/>
                  <a:pt x="641" y="187"/>
                </a:cubicBezTo>
                <a:cubicBezTo>
                  <a:pt x="628" y="149"/>
                  <a:pt x="603" y="112"/>
                  <a:pt x="566" y="74"/>
                </a:cubicBezTo>
                <a:cubicBezTo>
                  <a:pt x="505" y="23"/>
                  <a:pt x="436" y="1"/>
                  <a:pt x="3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2" name="Google Shape;4202;p16"/>
          <p:cNvSpPr/>
          <p:nvPr/>
        </p:nvSpPr>
        <p:spPr>
          <a:xfrm rot="-10468820">
            <a:off x="8521535" y="-311030"/>
            <a:ext cx="33493" cy="28420"/>
          </a:xfrm>
          <a:custGeom>
            <a:avLst/>
            <a:gdLst/>
            <a:ahLst/>
            <a:cxnLst/>
            <a:rect l="l" t="t" r="r" b="b"/>
            <a:pathLst>
              <a:path w="726" h="616" extrusionOk="0">
                <a:moveTo>
                  <a:pt x="370" y="0"/>
                </a:moveTo>
                <a:cubicBezTo>
                  <a:pt x="338" y="0"/>
                  <a:pt x="306" y="5"/>
                  <a:pt x="275" y="15"/>
                </a:cubicBezTo>
                <a:cubicBezTo>
                  <a:pt x="225" y="40"/>
                  <a:pt x="188" y="65"/>
                  <a:pt x="150" y="103"/>
                </a:cubicBezTo>
                <a:cubicBezTo>
                  <a:pt x="0" y="290"/>
                  <a:pt x="100" y="578"/>
                  <a:pt x="350" y="615"/>
                </a:cubicBezTo>
                <a:cubicBezTo>
                  <a:pt x="400" y="615"/>
                  <a:pt x="450" y="615"/>
                  <a:pt x="488" y="590"/>
                </a:cubicBezTo>
                <a:cubicBezTo>
                  <a:pt x="650" y="528"/>
                  <a:pt x="725" y="353"/>
                  <a:pt x="675" y="203"/>
                </a:cubicBezTo>
                <a:cubicBezTo>
                  <a:pt x="616" y="74"/>
                  <a:pt x="493" y="0"/>
                  <a:pt x="3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16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04" name="Google Shape;4204;p16"/>
          <p:cNvGrpSpPr/>
          <p:nvPr/>
        </p:nvGrpSpPr>
        <p:grpSpPr>
          <a:xfrm flipH="1">
            <a:off x="1636359" y="4918050"/>
            <a:ext cx="161913" cy="146905"/>
            <a:chOff x="7894217" y="3432112"/>
            <a:chExt cx="161913" cy="146905"/>
          </a:xfrm>
        </p:grpSpPr>
        <p:sp>
          <p:nvSpPr>
            <p:cNvPr id="4205" name="Google Shape;4205;p16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6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6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16"/>
          <p:cNvSpPr/>
          <p:nvPr/>
        </p:nvSpPr>
        <p:spPr>
          <a:xfrm flipH="1">
            <a:off x="-41550" y="4684525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9" name="Google Shape;4209;p16"/>
          <p:cNvSpPr/>
          <p:nvPr/>
        </p:nvSpPr>
        <p:spPr>
          <a:xfrm flipH="1">
            <a:off x="6629974" y="-15076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0" name="Google Shape;4210;p16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4211" name="Google Shape;4211;p1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9" name="Google Shape;4219;p16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4220" name="Google Shape;4220;p1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7" name="Google Shape;4247;p16"/>
          <p:cNvGrpSpPr/>
          <p:nvPr/>
        </p:nvGrpSpPr>
        <p:grpSpPr>
          <a:xfrm flipH="1">
            <a:off x="-40364" y="4461357"/>
            <a:ext cx="876802" cy="561032"/>
            <a:chOff x="7750342" y="3926048"/>
            <a:chExt cx="1406709" cy="900099"/>
          </a:xfrm>
        </p:grpSpPr>
        <p:sp>
          <p:nvSpPr>
            <p:cNvPr id="4248" name="Google Shape;4248;p1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6" name="Google Shape;4256;p16"/>
          <p:cNvGrpSpPr/>
          <p:nvPr/>
        </p:nvGrpSpPr>
        <p:grpSpPr>
          <a:xfrm flipH="1">
            <a:off x="-316741" y="4163655"/>
            <a:ext cx="772370" cy="775893"/>
            <a:chOff x="8276926" y="3750868"/>
            <a:chExt cx="1239162" cy="1244814"/>
          </a:xfrm>
        </p:grpSpPr>
        <p:sp>
          <p:nvSpPr>
            <p:cNvPr id="4257" name="Google Shape;4257;p16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6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6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6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6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6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6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6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6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6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6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6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6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6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6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6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6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6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6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6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6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6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6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6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6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6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6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4" name="Google Shape;4284;p16"/>
          <p:cNvGrpSpPr/>
          <p:nvPr/>
        </p:nvGrpSpPr>
        <p:grpSpPr>
          <a:xfrm rot="5400000" flipH="1">
            <a:off x="596790" y="4654258"/>
            <a:ext cx="273016" cy="739520"/>
            <a:chOff x="7607455" y="4238363"/>
            <a:chExt cx="438017" cy="1186459"/>
          </a:xfrm>
        </p:grpSpPr>
        <p:sp>
          <p:nvSpPr>
            <p:cNvPr id="4285" name="Google Shape;4285;p1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9" name="Google Shape;4309;p16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4310" name="Google Shape;4310;p1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7" name="Google Shape;4317;p16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4318" name="Google Shape;4318;p16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9" name="Google Shape;4339;p16"/>
          <p:cNvGrpSpPr/>
          <p:nvPr/>
        </p:nvGrpSpPr>
        <p:grpSpPr>
          <a:xfrm flipH="1">
            <a:off x="8149501" y="3972291"/>
            <a:ext cx="1146207" cy="1063803"/>
            <a:chOff x="-181020" y="4253777"/>
            <a:chExt cx="1117161" cy="1087511"/>
          </a:xfrm>
        </p:grpSpPr>
        <p:sp>
          <p:nvSpPr>
            <p:cNvPr id="4340" name="Google Shape;4340;p1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16"/>
          <p:cNvGrpSpPr/>
          <p:nvPr/>
        </p:nvGrpSpPr>
        <p:grpSpPr>
          <a:xfrm flipH="1">
            <a:off x="8375426" y="3699426"/>
            <a:ext cx="906954" cy="1160207"/>
            <a:chOff x="-168050" y="4195214"/>
            <a:chExt cx="719519" cy="965231"/>
          </a:xfrm>
        </p:grpSpPr>
        <p:sp>
          <p:nvSpPr>
            <p:cNvPr id="4355" name="Google Shape;4355;p16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6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6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6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6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6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6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6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6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6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6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6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6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6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6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6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6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6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6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6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6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6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6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6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6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6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6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6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6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6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6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6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6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6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6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6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6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6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6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6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6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6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6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6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6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6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6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2" name="Google Shape;4402;p16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4403" name="Google Shape;4403;p1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4" name="Google Shape;4464;p16"/>
          <p:cNvGrpSpPr/>
          <p:nvPr/>
        </p:nvGrpSpPr>
        <p:grpSpPr>
          <a:xfrm rot="-5400000" flipH="1">
            <a:off x="8358974" y="4213030"/>
            <a:ext cx="428468" cy="1217307"/>
            <a:chOff x="7607455" y="4238363"/>
            <a:chExt cx="438017" cy="1186459"/>
          </a:xfrm>
        </p:grpSpPr>
        <p:sp>
          <p:nvSpPr>
            <p:cNvPr id="4465" name="Google Shape;4465;p1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9" name="Google Shape;4489;p16"/>
          <p:cNvGrpSpPr/>
          <p:nvPr/>
        </p:nvGrpSpPr>
        <p:grpSpPr>
          <a:xfrm flipH="1">
            <a:off x="-59844" y="4617104"/>
            <a:ext cx="561571" cy="543421"/>
            <a:chOff x="8202967" y="4478366"/>
            <a:chExt cx="900965" cy="871845"/>
          </a:xfrm>
        </p:grpSpPr>
        <p:sp>
          <p:nvSpPr>
            <p:cNvPr id="4490" name="Google Shape;4490;p16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6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6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6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6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6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6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6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6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6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6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6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6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6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6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6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6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6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16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1_1"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17"/>
          <p:cNvSpPr txBox="1">
            <a:spLocks noGrp="1"/>
          </p:cNvSpPr>
          <p:nvPr>
            <p:ph type="ctrTitle"/>
          </p:nvPr>
        </p:nvSpPr>
        <p:spPr>
          <a:xfrm>
            <a:off x="2105884" y="1918400"/>
            <a:ext cx="18219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>
                <a:solidFill>
                  <a:srgbClr val="41294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11" name="Google Shape;4511;p17"/>
          <p:cNvSpPr txBox="1">
            <a:spLocks noGrp="1"/>
          </p:cNvSpPr>
          <p:nvPr>
            <p:ph type="subTitle" idx="1"/>
          </p:nvPr>
        </p:nvSpPr>
        <p:spPr>
          <a:xfrm>
            <a:off x="1756534" y="2291100"/>
            <a:ext cx="252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512" name="Google Shape;4512;p17"/>
          <p:cNvSpPr txBox="1">
            <a:spLocks noGrp="1"/>
          </p:cNvSpPr>
          <p:nvPr>
            <p:ph type="ctrTitle" idx="2"/>
          </p:nvPr>
        </p:nvSpPr>
        <p:spPr>
          <a:xfrm>
            <a:off x="5216216" y="1910100"/>
            <a:ext cx="18219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>
                <a:solidFill>
                  <a:srgbClr val="41294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13" name="Google Shape;4513;p17"/>
          <p:cNvSpPr txBox="1">
            <a:spLocks noGrp="1"/>
          </p:cNvSpPr>
          <p:nvPr>
            <p:ph type="subTitle" idx="3"/>
          </p:nvPr>
        </p:nvSpPr>
        <p:spPr>
          <a:xfrm>
            <a:off x="4866866" y="2291100"/>
            <a:ext cx="252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514" name="Google Shape;4514;p17"/>
          <p:cNvSpPr txBox="1">
            <a:spLocks noGrp="1"/>
          </p:cNvSpPr>
          <p:nvPr>
            <p:ph type="ctrTitle" idx="4"/>
          </p:nvPr>
        </p:nvSpPr>
        <p:spPr>
          <a:xfrm>
            <a:off x="2105884" y="3707888"/>
            <a:ext cx="18219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>
                <a:solidFill>
                  <a:srgbClr val="41294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15" name="Google Shape;4515;p17"/>
          <p:cNvSpPr txBox="1">
            <a:spLocks noGrp="1"/>
          </p:cNvSpPr>
          <p:nvPr>
            <p:ph type="subTitle" idx="5"/>
          </p:nvPr>
        </p:nvSpPr>
        <p:spPr>
          <a:xfrm>
            <a:off x="1756534" y="4077225"/>
            <a:ext cx="252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516" name="Google Shape;4516;p17"/>
          <p:cNvSpPr txBox="1">
            <a:spLocks noGrp="1"/>
          </p:cNvSpPr>
          <p:nvPr>
            <p:ph type="ctrTitle" idx="6"/>
          </p:nvPr>
        </p:nvSpPr>
        <p:spPr>
          <a:xfrm>
            <a:off x="5216216" y="3700638"/>
            <a:ext cx="18219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>
                <a:solidFill>
                  <a:srgbClr val="41294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0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17" name="Google Shape;4517;p17"/>
          <p:cNvSpPr txBox="1">
            <a:spLocks noGrp="1"/>
          </p:cNvSpPr>
          <p:nvPr>
            <p:ph type="subTitle" idx="7"/>
          </p:nvPr>
        </p:nvSpPr>
        <p:spPr>
          <a:xfrm>
            <a:off x="4866866" y="4077225"/>
            <a:ext cx="252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518" name="Google Shape;4518;p17"/>
          <p:cNvSpPr txBox="1">
            <a:spLocks noGrp="1"/>
          </p:cNvSpPr>
          <p:nvPr>
            <p:ph type="title" idx="8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19" name="Google Shape;4519;p17"/>
          <p:cNvGrpSpPr/>
          <p:nvPr/>
        </p:nvGrpSpPr>
        <p:grpSpPr>
          <a:xfrm rot="10800000">
            <a:off x="25990" y="4629926"/>
            <a:ext cx="101034" cy="91052"/>
            <a:chOff x="7737341" y="1046941"/>
            <a:chExt cx="161913" cy="145916"/>
          </a:xfrm>
        </p:grpSpPr>
        <p:sp>
          <p:nvSpPr>
            <p:cNvPr id="4520" name="Google Shape;4520;p1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3" name="Google Shape;4523;p17"/>
          <p:cNvGrpSpPr/>
          <p:nvPr/>
        </p:nvGrpSpPr>
        <p:grpSpPr>
          <a:xfrm rot="10800000">
            <a:off x="8964920" y="4479710"/>
            <a:ext cx="120868" cy="109687"/>
            <a:chOff x="737385" y="1492952"/>
            <a:chExt cx="161913" cy="146935"/>
          </a:xfrm>
        </p:grpSpPr>
        <p:sp>
          <p:nvSpPr>
            <p:cNvPr id="4524" name="Google Shape;4524;p17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7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7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7" name="Google Shape;4527;p17"/>
          <p:cNvSpPr/>
          <p:nvPr/>
        </p:nvSpPr>
        <p:spPr>
          <a:xfrm rot="10800000">
            <a:off x="6064628" y="-39367"/>
            <a:ext cx="3274922" cy="51107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4528;p17"/>
          <p:cNvSpPr/>
          <p:nvPr/>
        </p:nvSpPr>
        <p:spPr>
          <a:xfrm rot="10800000">
            <a:off x="-60286" y="4823433"/>
            <a:ext cx="2795640" cy="436590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9" name="Google Shape;4529;p17"/>
          <p:cNvGrpSpPr/>
          <p:nvPr/>
        </p:nvGrpSpPr>
        <p:grpSpPr>
          <a:xfrm rot="10800000">
            <a:off x="7597376" y="4589276"/>
            <a:ext cx="323353" cy="838278"/>
            <a:chOff x="1823086" y="-208516"/>
            <a:chExt cx="433159" cy="1122944"/>
          </a:xfrm>
        </p:grpSpPr>
        <p:sp>
          <p:nvSpPr>
            <p:cNvPr id="4530" name="Google Shape;4530;p17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7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7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7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7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7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7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7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8" name="Google Shape;4538;p17"/>
          <p:cNvGrpSpPr/>
          <p:nvPr/>
        </p:nvGrpSpPr>
        <p:grpSpPr>
          <a:xfrm rot="10800000">
            <a:off x="8385822" y="4335155"/>
            <a:ext cx="1049820" cy="671216"/>
            <a:chOff x="-206267" y="355694"/>
            <a:chExt cx="1406323" cy="899150"/>
          </a:xfrm>
        </p:grpSpPr>
        <p:sp>
          <p:nvSpPr>
            <p:cNvPr id="4539" name="Google Shape;4539;p17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7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7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7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7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7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7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7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17"/>
          <p:cNvGrpSpPr/>
          <p:nvPr/>
        </p:nvGrpSpPr>
        <p:grpSpPr>
          <a:xfrm rot="10800000">
            <a:off x="8647401" y="4704241"/>
            <a:ext cx="672642" cy="650434"/>
            <a:chOff x="-168381" y="-168706"/>
            <a:chExt cx="901061" cy="871312"/>
          </a:xfrm>
        </p:grpSpPr>
        <p:sp>
          <p:nvSpPr>
            <p:cNvPr id="4548" name="Google Shape;4548;p17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7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7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7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7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7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7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7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17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17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7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7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7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7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7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7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7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7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7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7" name="Google Shape;4567;p17"/>
          <p:cNvGrpSpPr/>
          <p:nvPr/>
        </p:nvGrpSpPr>
        <p:grpSpPr>
          <a:xfrm rot="10800000">
            <a:off x="8279153" y="4567844"/>
            <a:ext cx="327320" cy="885896"/>
            <a:chOff x="904476" y="-243594"/>
            <a:chExt cx="438472" cy="1186732"/>
          </a:xfrm>
        </p:grpSpPr>
        <p:sp>
          <p:nvSpPr>
            <p:cNvPr id="4568" name="Google Shape;4568;p17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7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7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7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7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7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7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7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7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7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7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7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7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7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7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7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7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7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7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7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7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7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7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7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7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7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7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17"/>
          <p:cNvGrpSpPr/>
          <p:nvPr/>
        </p:nvGrpSpPr>
        <p:grpSpPr>
          <a:xfrm rot="10800000">
            <a:off x="7701689" y="4745869"/>
            <a:ext cx="493195" cy="847765"/>
            <a:chOff x="1455834" y="-430995"/>
            <a:chExt cx="660677" cy="1135653"/>
          </a:xfrm>
        </p:grpSpPr>
        <p:sp>
          <p:nvSpPr>
            <p:cNvPr id="4596" name="Google Shape;4596;p17"/>
            <p:cNvSpPr/>
            <p:nvPr/>
          </p:nvSpPr>
          <p:spPr>
            <a:xfrm>
              <a:off x="1455834" y="-342088"/>
              <a:ext cx="651576" cy="1046745"/>
            </a:xfrm>
            <a:custGeom>
              <a:avLst/>
              <a:gdLst/>
              <a:ahLst/>
              <a:cxnLst/>
              <a:rect l="l" t="t" r="r" b="b"/>
              <a:pathLst>
                <a:path w="21750" h="34941" extrusionOk="0">
                  <a:moveTo>
                    <a:pt x="16913" y="1"/>
                  </a:moveTo>
                  <a:cubicBezTo>
                    <a:pt x="14337" y="1"/>
                    <a:pt x="10562" y="1386"/>
                    <a:pt x="8840" y="2318"/>
                  </a:cubicBezTo>
                  <a:cubicBezTo>
                    <a:pt x="5904" y="3852"/>
                    <a:pt x="3603" y="5920"/>
                    <a:pt x="2202" y="8856"/>
                  </a:cubicBezTo>
                  <a:cubicBezTo>
                    <a:pt x="0" y="13192"/>
                    <a:pt x="334" y="18396"/>
                    <a:pt x="667" y="23199"/>
                  </a:cubicBezTo>
                  <a:cubicBezTo>
                    <a:pt x="901" y="27102"/>
                    <a:pt x="1535" y="31138"/>
                    <a:pt x="901" y="34941"/>
                  </a:cubicBezTo>
                  <a:cubicBezTo>
                    <a:pt x="6338" y="32439"/>
                    <a:pt x="12843" y="29704"/>
                    <a:pt x="16445" y="24600"/>
                  </a:cubicBezTo>
                  <a:cubicBezTo>
                    <a:pt x="20248" y="19163"/>
                    <a:pt x="21749" y="14159"/>
                    <a:pt x="20548" y="7521"/>
                  </a:cubicBezTo>
                  <a:cubicBezTo>
                    <a:pt x="20148" y="5153"/>
                    <a:pt x="18380" y="2084"/>
                    <a:pt x="18513" y="49"/>
                  </a:cubicBezTo>
                  <a:lnTo>
                    <a:pt x="18513" y="49"/>
                  </a:lnTo>
                  <a:lnTo>
                    <a:pt x="18180" y="149"/>
                  </a:lnTo>
                  <a:cubicBezTo>
                    <a:pt x="17810" y="47"/>
                    <a:pt x="17382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7"/>
            <p:cNvSpPr/>
            <p:nvPr/>
          </p:nvSpPr>
          <p:spPr>
            <a:xfrm>
              <a:off x="1538301" y="-430995"/>
              <a:ext cx="578210" cy="1060406"/>
            </a:xfrm>
            <a:custGeom>
              <a:avLst/>
              <a:gdLst/>
              <a:ahLst/>
              <a:cxnLst/>
              <a:rect l="l" t="t" r="r" b="b"/>
              <a:pathLst>
                <a:path w="19301" h="35397" extrusionOk="0">
                  <a:moveTo>
                    <a:pt x="18677" y="0"/>
                  </a:moveTo>
                  <a:cubicBezTo>
                    <a:pt x="18582" y="0"/>
                    <a:pt x="18484" y="34"/>
                    <a:pt x="18396" y="115"/>
                  </a:cubicBezTo>
                  <a:cubicBezTo>
                    <a:pt x="15027" y="2917"/>
                    <a:pt x="12191" y="6153"/>
                    <a:pt x="10490" y="10256"/>
                  </a:cubicBezTo>
                  <a:cubicBezTo>
                    <a:pt x="9423" y="12824"/>
                    <a:pt x="8622" y="15459"/>
                    <a:pt x="7588" y="18061"/>
                  </a:cubicBezTo>
                  <a:cubicBezTo>
                    <a:pt x="6520" y="20730"/>
                    <a:pt x="5420" y="23365"/>
                    <a:pt x="4252" y="26000"/>
                  </a:cubicBezTo>
                  <a:cubicBezTo>
                    <a:pt x="2951" y="28936"/>
                    <a:pt x="1584" y="31871"/>
                    <a:pt x="183" y="34773"/>
                  </a:cubicBezTo>
                  <a:cubicBezTo>
                    <a:pt x="0" y="35093"/>
                    <a:pt x="286" y="35397"/>
                    <a:pt x="559" y="35397"/>
                  </a:cubicBezTo>
                  <a:cubicBezTo>
                    <a:pt x="686" y="35397"/>
                    <a:pt x="809" y="35332"/>
                    <a:pt x="883" y="35174"/>
                  </a:cubicBezTo>
                  <a:cubicBezTo>
                    <a:pt x="3352" y="30103"/>
                    <a:pt x="5687" y="25000"/>
                    <a:pt x="7788" y="19763"/>
                  </a:cubicBezTo>
                  <a:cubicBezTo>
                    <a:pt x="8855" y="17161"/>
                    <a:pt x="9823" y="14525"/>
                    <a:pt x="10757" y="11857"/>
                  </a:cubicBezTo>
                  <a:cubicBezTo>
                    <a:pt x="11524" y="9789"/>
                    <a:pt x="12525" y="7787"/>
                    <a:pt x="13826" y="5986"/>
                  </a:cubicBezTo>
                  <a:cubicBezTo>
                    <a:pt x="15293" y="3985"/>
                    <a:pt x="17095" y="2283"/>
                    <a:pt x="18963" y="682"/>
                  </a:cubicBezTo>
                  <a:cubicBezTo>
                    <a:pt x="19301" y="422"/>
                    <a:pt x="19011" y="0"/>
                    <a:pt x="18677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7"/>
            <p:cNvSpPr/>
            <p:nvPr/>
          </p:nvSpPr>
          <p:spPr>
            <a:xfrm>
              <a:off x="1524162" y="373308"/>
              <a:ext cx="201494" cy="167043"/>
            </a:xfrm>
            <a:custGeom>
              <a:avLst/>
              <a:gdLst/>
              <a:ahLst/>
              <a:cxnLst/>
              <a:rect l="l" t="t" r="r" b="b"/>
              <a:pathLst>
                <a:path w="6726" h="5576" extrusionOk="0">
                  <a:moveTo>
                    <a:pt x="4720" y="0"/>
                  </a:moveTo>
                  <a:cubicBezTo>
                    <a:pt x="4637" y="0"/>
                    <a:pt x="4555" y="19"/>
                    <a:pt x="4491" y="51"/>
                  </a:cubicBezTo>
                  <a:cubicBezTo>
                    <a:pt x="3156" y="651"/>
                    <a:pt x="1855" y="1385"/>
                    <a:pt x="454" y="1852"/>
                  </a:cubicBezTo>
                  <a:cubicBezTo>
                    <a:pt x="1" y="2003"/>
                    <a:pt x="123" y="2676"/>
                    <a:pt x="523" y="2676"/>
                  </a:cubicBezTo>
                  <a:cubicBezTo>
                    <a:pt x="564" y="2676"/>
                    <a:pt x="608" y="2668"/>
                    <a:pt x="655" y="2653"/>
                  </a:cubicBezTo>
                  <a:cubicBezTo>
                    <a:pt x="1941" y="2214"/>
                    <a:pt x="3150" y="1597"/>
                    <a:pt x="4372" y="1002"/>
                  </a:cubicBezTo>
                  <a:lnTo>
                    <a:pt x="4372" y="1002"/>
                  </a:lnTo>
                  <a:cubicBezTo>
                    <a:pt x="4665" y="2485"/>
                    <a:pt x="5313" y="3873"/>
                    <a:pt x="5825" y="5288"/>
                  </a:cubicBezTo>
                  <a:cubicBezTo>
                    <a:pt x="5891" y="5488"/>
                    <a:pt x="6059" y="5576"/>
                    <a:pt x="6225" y="5576"/>
                  </a:cubicBezTo>
                  <a:cubicBezTo>
                    <a:pt x="6476" y="5576"/>
                    <a:pt x="6726" y="5375"/>
                    <a:pt x="6626" y="5055"/>
                  </a:cubicBezTo>
                  <a:cubicBezTo>
                    <a:pt x="6058" y="3487"/>
                    <a:pt x="5325" y="1952"/>
                    <a:pt x="5091" y="284"/>
                  </a:cubicBezTo>
                  <a:cubicBezTo>
                    <a:pt x="5069" y="81"/>
                    <a:pt x="4893" y="0"/>
                    <a:pt x="4720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7"/>
            <p:cNvSpPr/>
            <p:nvPr/>
          </p:nvSpPr>
          <p:spPr>
            <a:xfrm>
              <a:off x="1522934" y="228264"/>
              <a:ext cx="280103" cy="217881"/>
            </a:xfrm>
            <a:custGeom>
              <a:avLst/>
              <a:gdLst/>
              <a:ahLst/>
              <a:cxnLst/>
              <a:rect l="l" t="t" r="r" b="b"/>
              <a:pathLst>
                <a:path w="9350" h="7273" extrusionOk="0">
                  <a:moveTo>
                    <a:pt x="6183" y="0"/>
                  </a:moveTo>
                  <a:cubicBezTo>
                    <a:pt x="4107" y="0"/>
                    <a:pt x="2152" y="1072"/>
                    <a:pt x="395" y="2058"/>
                  </a:cubicBezTo>
                  <a:cubicBezTo>
                    <a:pt x="1" y="2283"/>
                    <a:pt x="225" y="2818"/>
                    <a:pt x="586" y="2818"/>
                  </a:cubicBezTo>
                  <a:cubicBezTo>
                    <a:pt x="652" y="2818"/>
                    <a:pt x="723" y="2800"/>
                    <a:pt x="796" y="2758"/>
                  </a:cubicBezTo>
                  <a:cubicBezTo>
                    <a:pt x="2474" y="1857"/>
                    <a:pt x="4326" y="840"/>
                    <a:pt x="6270" y="840"/>
                  </a:cubicBezTo>
                  <a:cubicBezTo>
                    <a:pt x="6287" y="840"/>
                    <a:pt x="6304" y="840"/>
                    <a:pt x="6321" y="840"/>
                  </a:cubicBezTo>
                  <a:lnTo>
                    <a:pt x="6321" y="840"/>
                  </a:lnTo>
                  <a:cubicBezTo>
                    <a:pt x="6680" y="2983"/>
                    <a:pt x="7901" y="4885"/>
                    <a:pt x="8468" y="6995"/>
                  </a:cubicBezTo>
                  <a:cubicBezTo>
                    <a:pt x="8520" y="7189"/>
                    <a:pt x="8673" y="7273"/>
                    <a:pt x="8832" y="7273"/>
                  </a:cubicBezTo>
                  <a:cubicBezTo>
                    <a:pt x="9083" y="7273"/>
                    <a:pt x="9350" y="7067"/>
                    <a:pt x="9268" y="6761"/>
                  </a:cubicBezTo>
                  <a:cubicBezTo>
                    <a:pt x="8701" y="4626"/>
                    <a:pt x="7367" y="2691"/>
                    <a:pt x="7100" y="456"/>
                  </a:cubicBezTo>
                  <a:cubicBezTo>
                    <a:pt x="7067" y="223"/>
                    <a:pt x="6933" y="56"/>
                    <a:pt x="6700" y="23"/>
                  </a:cubicBezTo>
                  <a:cubicBezTo>
                    <a:pt x="6527" y="8"/>
                    <a:pt x="6355" y="0"/>
                    <a:pt x="6183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7"/>
            <p:cNvSpPr/>
            <p:nvPr/>
          </p:nvSpPr>
          <p:spPr>
            <a:xfrm>
              <a:off x="1512719" y="76270"/>
              <a:ext cx="388219" cy="265753"/>
            </a:xfrm>
            <a:custGeom>
              <a:avLst/>
              <a:gdLst/>
              <a:ahLst/>
              <a:cxnLst/>
              <a:rect l="l" t="t" r="r" b="b"/>
              <a:pathLst>
                <a:path w="12959" h="8871" extrusionOk="0">
                  <a:moveTo>
                    <a:pt x="9243" y="1"/>
                  </a:moveTo>
                  <a:cubicBezTo>
                    <a:pt x="9197" y="1"/>
                    <a:pt x="9152" y="9"/>
                    <a:pt x="9109" y="27"/>
                  </a:cubicBezTo>
                  <a:cubicBezTo>
                    <a:pt x="6240" y="794"/>
                    <a:pt x="3438" y="1761"/>
                    <a:pt x="503" y="2295"/>
                  </a:cubicBezTo>
                  <a:cubicBezTo>
                    <a:pt x="0" y="2389"/>
                    <a:pt x="178" y="3104"/>
                    <a:pt x="646" y="3104"/>
                  </a:cubicBezTo>
                  <a:cubicBezTo>
                    <a:pt x="675" y="3104"/>
                    <a:pt x="705" y="3101"/>
                    <a:pt x="736" y="3095"/>
                  </a:cubicBezTo>
                  <a:cubicBezTo>
                    <a:pt x="3528" y="2582"/>
                    <a:pt x="6226" y="1668"/>
                    <a:pt x="8981" y="916"/>
                  </a:cubicBezTo>
                  <a:lnTo>
                    <a:pt x="8981" y="916"/>
                  </a:lnTo>
                  <a:cubicBezTo>
                    <a:pt x="10166" y="3393"/>
                    <a:pt x="11307" y="5933"/>
                    <a:pt x="12078" y="8566"/>
                  </a:cubicBezTo>
                  <a:cubicBezTo>
                    <a:pt x="12131" y="8779"/>
                    <a:pt x="12291" y="8870"/>
                    <a:pt x="12456" y="8870"/>
                  </a:cubicBezTo>
                  <a:cubicBezTo>
                    <a:pt x="12702" y="8870"/>
                    <a:pt x="12958" y="8666"/>
                    <a:pt x="12878" y="8366"/>
                  </a:cubicBezTo>
                  <a:cubicBezTo>
                    <a:pt x="12078" y="5530"/>
                    <a:pt x="10810" y="2862"/>
                    <a:pt x="9576" y="193"/>
                  </a:cubicBezTo>
                  <a:cubicBezTo>
                    <a:pt x="9502" y="70"/>
                    <a:pt x="9373" y="1"/>
                    <a:pt x="9243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7"/>
            <p:cNvSpPr/>
            <p:nvPr/>
          </p:nvSpPr>
          <p:spPr>
            <a:xfrm>
              <a:off x="1532699" y="-106248"/>
              <a:ext cx="446786" cy="249426"/>
            </a:xfrm>
            <a:custGeom>
              <a:avLst/>
              <a:gdLst/>
              <a:ahLst/>
              <a:cxnLst/>
              <a:rect l="l" t="t" r="r" b="b"/>
              <a:pathLst>
                <a:path w="14914" h="8326" extrusionOk="0">
                  <a:moveTo>
                    <a:pt x="10815" y="0"/>
                  </a:moveTo>
                  <a:cubicBezTo>
                    <a:pt x="10781" y="0"/>
                    <a:pt x="10746" y="5"/>
                    <a:pt x="10710" y="15"/>
                  </a:cubicBezTo>
                  <a:cubicBezTo>
                    <a:pt x="7308" y="1349"/>
                    <a:pt x="4139" y="3351"/>
                    <a:pt x="503" y="4051"/>
                  </a:cubicBezTo>
                  <a:cubicBezTo>
                    <a:pt x="1" y="4146"/>
                    <a:pt x="178" y="4861"/>
                    <a:pt x="618" y="4861"/>
                  </a:cubicBezTo>
                  <a:cubicBezTo>
                    <a:pt x="645" y="4861"/>
                    <a:pt x="674" y="4858"/>
                    <a:pt x="703" y="4852"/>
                  </a:cubicBezTo>
                  <a:cubicBezTo>
                    <a:pt x="4210" y="4176"/>
                    <a:pt x="7282" y="2291"/>
                    <a:pt x="10577" y="961"/>
                  </a:cubicBezTo>
                  <a:lnTo>
                    <a:pt x="10577" y="961"/>
                  </a:lnTo>
                  <a:cubicBezTo>
                    <a:pt x="11592" y="3362"/>
                    <a:pt x="13160" y="5527"/>
                    <a:pt x="14013" y="8021"/>
                  </a:cubicBezTo>
                  <a:cubicBezTo>
                    <a:pt x="14079" y="8234"/>
                    <a:pt x="14248" y="8325"/>
                    <a:pt x="14415" y="8325"/>
                  </a:cubicBezTo>
                  <a:cubicBezTo>
                    <a:pt x="14665" y="8325"/>
                    <a:pt x="14913" y="8121"/>
                    <a:pt x="14813" y="7821"/>
                  </a:cubicBezTo>
                  <a:cubicBezTo>
                    <a:pt x="13913" y="5186"/>
                    <a:pt x="12211" y="2917"/>
                    <a:pt x="11211" y="315"/>
                  </a:cubicBezTo>
                  <a:cubicBezTo>
                    <a:pt x="11154" y="146"/>
                    <a:pt x="11002" y="0"/>
                    <a:pt x="108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7"/>
            <p:cNvSpPr/>
            <p:nvPr/>
          </p:nvSpPr>
          <p:spPr>
            <a:xfrm>
              <a:off x="1720100" y="-252581"/>
              <a:ext cx="279863" cy="178007"/>
            </a:xfrm>
            <a:custGeom>
              <a:avLst/>
              <a:gdLst/>
              <a:ahLst/>
              <a:cxnLst/>
              <a:rect l="l" t="t" r="r" b="b"/>
              <a:pathLst>
                <a:path w="9342" h="5942" extrusionOk="0">
                  <a:moveTo>
                    <a:pt x="7095" y="0"/>
                  </a:moveTo>
                  <a:cubicBezTo>
                    <a:pt x="7051" y="0"/>
                    <a:pt x="7004" y="9"/>
                    <a:pt x="6956" y="30"/>
                  </a:cubicBezTo>
                  <a:cubicBezTo>
                    <a:pt x="4688" y="797"/>
                    <a:pt x="2653" y="2065"/>
                    <a:pt x="418" y="2965"/>
                  </a:cubicBezTo>
                  <a:cubicBezTo>
                    <a:pt x="1" y="3115"/>
                    <a:pt x="116" y="3797"/>
                    <a:pt x="503" y="3797"/>
                  </a:cubicBezTo>
                  <a:cubicBezTo>
                    <a:pt x="549" y="3797"/>
                    <a:pt x="599" y="3787"/>
                    <a:pt x="652" y="3766"/>
                  </a:cubicBezTo>
                  <a:cubicBezTo>
                    <a:pt x="2725" y="2918"/>
                    <a:pt x="4680" y="1744"/>
                    <a:pt x="6795" y="970"/>
                  </a:cubicBezTo>
                  <a:lnTo>
                    <a:pt x="6795" y="970"/>
                  </a:lnTo>
                  <a:cubicBezTo>
                    <a:pt x="7288" y="2577"/>
                    <a:pt x="7663" y="4267"/>
                    <a:pt x="8457" y="5734"/>
                  </a:cubicBezTo>
                  <a:cubicBezTo>
                    <a:pt x="8530" y="5880"/>
                    <a:pt x="8652" y="5941"/>
                    <a:pt x="8777" y="5941"/>
                  </a:cubicBezTo>
                  <a:cubicBezTo>
                    <a:pt x="9052" y="5941"/>
                    <a:pt x="9341" y="5645"/>
                    <a:pt x="9158" y="5300"/>
                  </a:cubicBezTo>
                  <a:cubicBezTo>
                    <a:pt x="8357" y="3766"/>
                    <a:pt x="8024" y="1965"/>
                    <a:pt x="7456" y="297"/>
                  </a:cubicBezTo>
                  <a:cubicBezTo>
                    <a:pt x="7403" y="138"/>
                    <a:pt x="7266" y="0"/>
                    <a:pt x="709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7"/>
            <p:cNvSpPr/>
            <p:nvPr/>
          </p:nvSpPr>
          <p:spPr>
            <a:xfrm>
              <a:off x="1919452" y="21694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35" y="1"/>
                  </a:moveTo>
                  <a:cubicBezTo>
                    <a:pt x="1" y="1"/>
                    <a:pt x="1" y="801"/>
                    <a:pt x="535" y="801"/>
                  </a:cubicBezTo>
                  <a:cubicBezTo>
                    <a:pt x="1035" y="801"/>
                    <a:pt x="1035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7"/>
            <p:cNvSpPr/>
            <p:nvPr/>
          </p:nvSpPr>
          <p:spPr>
            <a:xfrm>
              <a:off x="1955429" y="183960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1" y="1"/>
                    <a:pt x="1" y="801"/>
                    <a:pt x="501" y="801"/>
                  </a:cubicBezTo>
                  <a:cubicBezTo>
                    <a:pt x="1035" y="801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7"/>
            <p:cNvSpPr/>
            <p:nvPr/>
          </p:nvSpPr>
          <p:spPr>
            <a:xfrm>
              <a:off x="1968429" y="242912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0" y="1"/>
                    <a:pt x="0" y="801"/>
                    <a:pt x="501" y="801"/>
                  </a:cubicBezTo>
                  <a:cubicBezTo>
                    <a:pt x="1034" y="801"/>
                    <a:pt x="1034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7"/>
            <p:cNvSpPr/>
            <p:nvPr/>
          </p:nvSpPr>
          <p:spPr>
            <a:xfrm>
              <a:off x="1586709" y="67044"/>
              <a:ext cx="32025" cy="24026"/>
            </a:xfrm>
            <a:custGeom>
              <a:avLst/>
              <a:gdLst/>
              <a:ahLst/>
              <a:cxnLst/>
              <a:rect l="l" t="t" r="r" b="b"/>
              <a:pathLst>
                <a:path w="1069" h="802" extrusionOk="0">
                  <a:moveTo>
                    <a:pt x="535" y="1"/>
                  </a:moveTo>
                  <a:cubicBezTo>
                    <a:pt x="1" y="1"/>
                    <a:pt x="1" y="802"/>
                    <a:pt x="535" y="802"/>
                  </a:cubicBezTo>
                  <a:cubicBezTo>
                    <a:pt x="1068" y="802"/>
                    <a:pt x="1068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7"/>
            <p:cNvSpPr/>
            <p:nvPr/>
          </p:nvSpPr>
          <p:spPr>
            <a:xfrm>
              <a:off x="1625681" y="37088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7"/>
            <p:cNvSpPr/>
            <p:nvPr/>
          </p:nvSpPr>
          <p:spPr>
            <a:xfrm>
              <a:off x="1736605" y="-219720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0"/>
                  </a:moveTo>
                  <a:cubicBezTo>
                    <a:pt x="1" y="0"/>
                    <a:pt x="1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7"/>
            <p:cNvSpPr/>
            <p:nvPr/>
          </p:nvSpPr>
          <p:spPr>
            <a:xfrm>
              <a:off x="1779561" y="-252701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1" y="1"/>
                  </a:moveTo>
                  <a:cubicBezTo>
                    <a:pt x="1" y="1"/>
                    <a:pt x="1" y="835"/>
                    <a:pt x="501" y="835"/>
                  </a:cubicBezTo>
                  <a:cubicBezTo>
                    <a:pt x="1035" y="835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7"/>
            <p:cNvSpPr/>
            <p:nvPr/>
          </p:nvSpPr>
          <p:spPr>
            <a:xfrm>
              <a:off x="1785582" y="265918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7" y="801"/>
                    <a:pt x="1067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7"/>
            <p:cNvSpPr/>
            <p:nvPr/>
          </p:nvSpPr>
          <p:spPr>
            <a:xfrm>
              <a:off x="1808558" y="323852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7"/>
            <p:cNvSpPr/>
            <p:nvPr/>
          </p:nvSpPr>
          <p:spPr>
            <a:xfrm>
              <a:off x="1524761" y="369833"/>
              <a:ext cx="32025" cy="23996"/>
            </a:xfrm>
            <a:custGeom>
              <a:avLst/>
              <a:gdLst/>
              <a:ahLst/>
              <a:cxnLst/>
              <a:rect l="l" t="t" r="r" b="b"/>
              <a:pathLst>
                <a:path w="1069" h="801" extrusionOk="0">
                  <a:moveTo>
                    <a:pt x="535" y="0"/>
                  </a:moveTo>
                  <a:cubicBezTo>
                    <a:pt x="1" y="0"/>
                    <a:pt x="1" y="801"/>
                    <a:pt x="535" y="801"/>
                  </a:cubicBezTo>
                  <a:cubicBezTo>
                    <a:pt x="1068" y="801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7"/>
            <p:cNvSpPr/>
            <p:nvPr/>
          </p:nvSpPr>
          <p:spPr>
            <a:xfrm>
              <a:off x="1573738" y="333857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7"/>
            <p:cNvSpPr/>
            <p:nvPr/>
          </p:nvSpPr>
          <p:spPr>
            <a:xfrm>
              <a:off x="1632690" y="545701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7"/>
            <p:cNvSpPr/>
            <p:nvPr/>
          </p:nvSpPr>
          <p:spPr>
            <a:xfrm>
              <a:off x="1599709" y="597644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6" name="Google Shape;4616;p17"/>
          <p:cNvGrpSpPr/>
          <p:nvPr/>
        </p:nvGrpSpPr>
        <p:grpSpPr>
          <a:xfrm rot="10800000">
            <a:off x="7256455" y="4765459"/>
            <a:ext cx="608728" cy="850872"/>
            <a:chOff x="1897495" y="-461400"/>
            <a:chExt cx="815443" cy="1139815"/>
          </a:xfrm>
        </p:grpSpPr>
        <p:sp>
          <p:nvSpPr>
            <p:cNvPr id="4617" name="Google Shape;4617;p1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1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1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1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1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1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9" name="Google Shape;4639;p17"/>
          <p:cNvGrpSpPr/>
          <p:nvPr/>
        </p:nvGrpSpPr>
        <p:grpSpPr>
          <a:xfrm flipH="1">
            <a:off x="8473439" y="3536760"/>
            <a:ext cx="325854" cy="425166"/>
            <a:chOff x="1304140" y="978228"/>
            <a:chExt cx="436509" cy="569545"/>
          </a:xfrm>
        </p:grpSpPr>
        <p:sp>
          <p:nvSpPr>
            <p:cNvPr id="4640" name="Google Shape;4640;p17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7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7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7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7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7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7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7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7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7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7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7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7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7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7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7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7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7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7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7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7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7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2" name="Google Shape;4662;p17"/>
          <p:cNvGrpSpPr/>
          <p:nvPr/>
        </p:nvGrpSpPr>
        <p:grpSpPr>
          <a:xfrm>
            <a:off x="-469360" y="-270381"/>
            <a:ext cx="2260158" cy="1544343"/>
            <a:chOff x="-469344" y="-270371"/>
            <a:chExt cx="2664966" cy="1820945"/>
          </a:xfrm>
        </p:grpSpPr>
        <p:grpSp>
          <p:nvGrpSpPr>
            <p:cNvPr id="4663" name="Google Shape;4663;p17"/>
            <p:cNvGrpSpPr/>
            <p:nvPr/>
          </p:nvGrpSpPr>
          <p:grpSpPr>
            <a:xfrm rot="10800000">
              <a:off x="-341273" y="793500"/>
              <a:ext cx="1190020" cy="757074"/>
              <a:chOff x="7742212" y="3926048"/>
              <a:chExt cx="1414838" cy="900099"/>
            </a:xfrm>
          </p:grpSpPr>
          <p:sp>
            <p:nvSpPr>
              <p:cNvPr id="4664" name="Google Shape;4664;p17"/>
              <p:cNvSpPr/>
              <p:nvPr/>
            </p:nvSpPr>
            <p:spPr>
              <a:xfrm>
                <a:off x="7827357" y="3979099"/>
                <a:ext cx="1329694" cy="847048"/>
              </a:xfrm>
              <a:custGeom>
                <a:avLst/>
                <a:gdLst/>
                <a:ahLst/>
                <a:cxnLst/>
                <a:rect l="l" t="t" r="r" b="b"/>
                <a:pathLst>
                  <a:path w="44386" h="28275" extrusionOk="0">
                    <a:moveTo>
                      <a:pt x="395" y="1"/>
                    </a:moveTo>
                    <a:cubicBezTo>
                      <a:pt x="103" y="1"/>
                      <a:pt x="1" y="500"/>
                      <a:pt x="331" y="620"/>
                    </a:cubicBezTo>
                    <a:cubicBezTo>
                      <a:pt x="1132" y="921"/>
                      <a:pt x="1999" y="987"/>
                      <a:pt x="2800" y="1221"/>
                    </a:cubicBezTo>
                    <a:cubicBezTo>
                      <a:pt x="3600" y="1421"/>
                      <a:pt x="4367" y="1688"/>
                      <a:pt x="5101" y="2021"/>
                    </a:cubicBezTo>
                    <a:cubicBezTo>
                      <a:pt x="6602" y="2622"/>
                      <a:pt x="8003" y="3456"/>
                      <a:pt x="9304" y="4356"/>
                    </a:cubicBezTo>
                    <a:cubicBezTo>
                      <a:pt x="11973" y="6224"/>
                      <a:pt x="14308" y="8493"/>
                      <a:pt x="16643" y="10761"/>
                    </a:cubicBezTo>
                    <a:cubicBezTo>
                      <a:pt x="19078" y="13096"/>
                      <a:pt x="21580" y="15364"/>
                      <a:pt x="24148" y="17566"/>
                    </a:cubicBezTo>
                    <a:cubicBezTo>
                      <a:pt x="26883" y="19834"/>
                      <a:pt x="29685" y="22036"/>
                      <a:pt x="32721" y="23904"/>
                    </a:cubicBezTo>
                    <a:cubicBezTo>
                      <a:pt x="36157" y="25972"/>
                      <a:pt x="39859" y="27573"/>
                      <a:pt x="43829" y="28273"/>
                    </a:cubicBezTo>
                    <a:cubicBezTo>
                      <a:pt x="43840" y="28274"/>
                      <a:pt x="43850" y="28275"/>
                      <a:pt x="43861" y="28275"/>
                    </a:cubicBezTo>
                    <a:cubicBezTo>
                      <a:pt x="44238" y="28275"/>
                      <a:pt x="44385" y="27705"/>
                      <a:pt x="43996" y="27640"/>
                    </a:cubicBezTo>
                    <a:cubicBezTo>
                      <a:pt x="36791" y="26405"/>
                      <a:pt x="30653" y="22136"/>
                      <a:pt x="25116" y="17532"/>
                    </a:cubicBezTo>
                    <a:cubicBezTo>
                      <a:pt x="22514" y="15364"/>
                      <a:pt x="19979" y="13096"/>
                      <a:pt x="17543" y="10728"/>
                    </a:cubicBezTo>
                    <a:cubicBezTo>
                      <a:pt x="15208" y="8493"/>
                      <a:pt x="12907" y="6224"/>
                      <a:pt x="10305" y="4323"/>
                    </a:cubicBezTo>
                    <a:cubicBezTo>
                      <a:pt x="8871" y="3256"/>
                      <a:pt x="7370" y="2322"/>
                      <a:pt x="5735" y="1588"/>
                    </a:cubicBezTo>
                    <a:cubicBezTo>
                      <a:pt x="4934" y="1254"/>
                      <a:pt x="4134" y="921"/>
                      <a:pt x="3267" y="687"/>
                    </a:cubicBezTo>
                    <a:cubicBezTo>
                      <a:pt x="2366" y="420"/>
                      <a:pt x="1399" y="320"/>
                      <a:pt x="498" y="20"/>
                    </a:cubicBezTo>
                    <a:cubicBezTo>
                      <a:pt x="462" y="7"/>
                      <a:pt x="427" y="1"/>
                      <a:pt x="395" y="1"/>
                    </a:cubicBezTo>
                    <a:close/>
                  </a:path>
                </a:pathLst>
              </a:custGeom>
              <a:solidFill>
                <a:srgbClr val="489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17"/>
              <p:cNvSpPr/>
              <p:nvPr/>
            </p:nvSpPr>
            <p:spPr>
              <a:xfrm>
                <a:off x="8282917" y="4136724"/>
                <a:ext cx="69981" cy="159254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316" extrusionOk="0">
                    <a:moveTo>
                      <a:pt x="981" y="1"/>
                    </a:moveTo>
                    <a:cubicBezTo>
                      <a:pt x="815" y="1"/>
                      <a:pt x="692" y="91"/>
                      <a:pt x="601" y="228"/>
                    </a:cubicBezTo>
                    <a:cubicBezTo>
                      <a:pt x="568" y="262"/>
                      <a:pt x="534" y="295"/>
                      <a:pt x="501" y="362"/>
                    </a:cubicBezTo>
                    <a:cubicBezTo>
                      <a:pt x="401" y="529"/>
                      <a:pt x="367" y="762"/>
                      <a:pt x="301" y="962"/>
                    </a:cubicBezTo>
                    <a:cubicBezTo>
                      <a:pt x="0" y="2197"/>
                      <a:pt x="801" y="3464"/>
                      <a:pt x="1068" y="4632"/>
                    </a:cubicBezTo>
                    <a:cubicBezTo>
                      <a:pt x="1101" y="4765"/>
                      <a:pt x="1201" y="4832"/>
                      <a:pt x="1335" y="4832"/>
                    </a:cubicBezTo>
                    <a:cubicBezTo>
                      <a:pt x="1301" y="4898"/>
                      <a:pt x="1301" y="4965"/>
                      <a:pt x="1301" y="5065"/>
                    </a:cubicBezTo>
                    <a:cubicBezTo>
                      <a:pt x="1285" y="5232"/>
                      <a:pt x="1410" y="5315"/>
                      <a:pt x="1539" y="5315"/>
                    </a:cubicBezTo>
                    <a:cubicBezTo>
                      <a:pt x="1668" y="5315"/>
                      <a:pt x="1802" y="5232"/>
                      <a:pt x="1802" y="5065"/>
                    </a:cubicBezTo>
                    <a:cubicBezTo>
                      <a:pt x="1902" y="3898"/>
                      <a:pt x="2335" y="2897"/>
                      <a:pt x="2035" y="1730"/>
                    </a:cubicBezTo>
                    <a:cubicBezTo>
                      <a:pt x="1935" y="1296"/>
                      <a:pt x="1735" y="295"/>
                      <a:pt x="1235" y="62"/>
                    </a:cubicBezTo>
                    <a:cubicBezTo>
                      <a:pt x="1140" y="20"/>
                      <a:pt x="1056" y="1"/>
                      <a:pt x="981" y="1"/>
                    </a:cubicBezTo>
                    <a:close/>
                  </a:path>
                </a:pathLst>
              </a:custGeom>
              <a:solidFill>
                <a:srgbClr val="489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17"/>
              <p:cNvSpPr/>
              <p:nvPr/>
            </p:nvSpPr>
            <p:spPr>
              <a:xfrm>
                <a:off x="8109057" y="4195107"/>
                <a:ext cx="139123" cy="70969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2369" extrusionOk="0">
                    <a:moveTo>
                      <a:pt x="3495" y="0"/>
                    </a:moveTo>
                    <a:cubicBezTo>
                      <a:pt x="3475" y="0"/>
                      <a:pt x="3456" y="4"/>
                      <a:pt x="3436" y="14"/>
                    </a:cubicBezTo>
                    <a:cubicBezTo>
                      <a:pt x="3403" y="14"/>
                      <a:pt x="3336" y="47"/>
                      <a:pt x="3269" y="47"/>
                    </a:cubicBezTo>
                    <a:cubicBezTo>
                      <a:pt x="3103" y="81"/>
                      <a:pt x="2936" y="114"/>
                      <a:pt x="2802" y="147"/>
                    </a:cubicBezTo>
                    <a:cubicBezTo>
                      <a:pt x="1568" y="314"/>
                      <a:pt x="0" y="748"/>
                      <a:pt x="200" y="1949"/>
                    </a:cubicBezTo>
                    <a:cubicBezTo>
                      <a:pt x="256" y="2281"/>
                      <a:pt x="588" y="2368"/>
                      <a:pt x="935" y="2368"/>
                    </a:cubicBezTo>
                    <a:cubicBezTo>
                      <a:pt x="1215" y="2368"/>
                      <a:pt x="1505" y="2312"/>
                      <a:pt x="1668" y="2282"/>
                    </a:cubicBezTo>
                    <a:cubicBezTo>
                      <a:pt x="2736" y="2049"/>
                      <a:pt x="3636" y="1348"/>
                      <a:pt x="4437" y="614"/>
                    </a:cubicBezTo>
                    <a:cubicBezTo>
                      <a:pt x="4644" y="434"/>
                      <a:pt x="4450" y="173"/>
                      <a:pt x="4244" y="173"/>
                    </a:cubicBezTo>
                    <a:cubicBezTo>
                      <a:pt x="4184" y="173"/>
                      <a:pt x="4123" y="195"/>
                      <a:pt x="4070" y="248"/>
                    </a:cubicBezTo>
                    <a:cubicBezTo>
                      <a:pt x="4037" y="181"/>
                      <a:pt x="3970" y="114"/>
                      <a:pt x="3836" y="81"/>
                    </a:cubicBezTo>
                    <a:cubicBezTo>
                      <a:pt x="3836" y="81"/>
                      <a:pt x="3803" y="47"/>
                      <a:pt x="3770" y="47"/>
                    </a:cubicBezTo>
                    <a:lnTo>
                      <a:pt x="3636" y="47"/>
                    </a:lnTo>
                    <a:cubicBezTo>
                      <a:pt x="3589" y="24"/>
                      <a:pt x="3542" y="0"/>
                      <a:pt x="3495" y="0"/>
                    </a:cubicBezTo>
                    <a:close/>
                  </a:path>
                </a:pathLst>
              </a:custGeom>
              <a:solidFill>
                <a:srgbClr val="489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17"/>
              <p:cNvSpPr/>
              <p:nvPr/>
            </p:nvSpPr>
            <p:spPr>
              <a:xfrm>
                <a:off x="8135028" y="4026788"/>
                <a:ext cx="63001" cy="125941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4204" extrusionOk="0">
                    <a:moveTo>
                      <a:pt x="941" y="1"/>
                    </a:moveTo>
                    <a:cubicBezTo>
                      <a:pt x="801" y="1"/>
                      <a:pt x="652" y="76"/>
                      <a:pt x="501" y="263"/>
                    </a:cubicBezTo>
                    <a:cubicBezTo>
                      <a:pt x="1" y="863"/>
                      <a:pt x="234" y="1764"/>
                      <a:pt x="401" y="2431"/>
                    </a:cubicBezTo>
                    <a:cubicBezTo>
                      <a:pt x="468" y="2764"/>
                      <a:pt x="701" y="3865"/>
                      <a:pt x="1201" y="3932"/>
                    </a:cubicBezTo>
                    <a:cubicBezTo>
                      <a:pt x="1142" y="4091"/>
                      <a:pt x="1296" y="4203"/>
                      <a:pt x="1452" y="4203"/>
                    </a:cubicBezTo>
                    <a:cubicBezTo>
                      <a:pt x="1557" y="4203"/>
                      <a:pt x="1662" y="4153"/>
                      <a:pt x="1702" y="4032"/>
                    </a:cubicBezTo>
                    <a:cubicBezTo>
                      <a:pt x="2102" y="3098"/>
                      <a:pt x="2069" y="1930"/>
                      <a:pt x="1769" y="963"/>
                    </a:cubicBezTo>
                    <a:cubicBezTo>
                      <a:pt x="1646" y="572"/>
                      <a:pt x="1326" y="1"/>
                      <a:pt x="941" y="1"/>
                    </a:cubicBezTo>
                    <a:close/>
                  </a:path>
                </a:pathLst>
              </a:custGeom>
              <a:solidFill>
                <a:srgbClr val="489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17"/>
              <p:cNvSpPr/>
              <p:nvPr/>
            </p:nvSpPr>
            <p:spPr>
              <a:xfrm>
                <a:off x="7979140" y="4081576"/>
                <a:ext cx="117793" cy="84570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2823" extrusionOk="0">
                    <a:moveTo>
                      <a:pt x="3622" y="1"/>
                    </a:moveTo>
                    <a:cubicBezTo>
                      <a:pt x="3523" y="1"/>
                      <a:pt x="3422" y="52"/>
                      <a:pt x="3370" y="168"/>
                    </a:cubicBezTo>
                    <a:cubicBezTo>
                      <a:pt x="3337" y="101"/>
                      <a:pt x="3270" y="68"/>
                      <a:pt x="3170" y="68"/>
                    </a:cubicBezTo>
                    <a:cubicBezTo>
                      <a:pt x="2336" y="168"/>
                      <a:pt x="1469" y="368"/>
                      <a:pt x="801" y="869"/>
                    </a:cubicBezTo>
                    <a:cubicBezTo>
                      <a:pt x="234" y="1269"/>
                      <a:pt x="1" y="2136"/>
                      <a:pt x="601" y="2637"/>
                    </a:cubicBezTo>
                    <a:cubicBezTo>
                      <a:pt x="743" y="2769"/>
                      <a:pt x="905" y="2822"/>
                      <a:pt x="1076" y="2822"/>
                    </a:cubicBezTo>
                    <a:cubicBezTo>
                      <a:pt x="1549" y="2822"/>
                      <a:pt x="2084" y="2415"/>
                      <a:pt x="2403" y="2170"/>
                    </a:cubicBezTo>
                    <a:cubicBezTo>
                      <a:pt x="2970" y="1703"/>
                      <a:pt x="3637" y="1035"/>
                      <a:pt x="3870" y="335"/>
                    </a:cubicBezTo>
                    <a:cubicBezTo>
                      <a:pt x="3932" y="130"/>
                      <a:pt x="3780" y="1"/>
                      <a:pt x="3622" y="1"/>
                    </a:cubicBezTo>
                    <a:close/>
                  </a:path>
                </a:pathLst>
              </a:custGeom>
              <a:solidFill>
                <a:srgbClr val="489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17"/>
              <p:cNvSpPr/>
              <p:nvPr/>
            </p:nvSpPr>
            <p:spPr>
              <a:xfrm>
                <a:off x="7966170" y="3926048"/>
                <a:ext cx="62971" cy="11575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3864" extrusionOk="0">
                    <a:moveTo>
                      <a:pt x="811" y="0"/>
                    </a:moveTo>
                    <a:cubicBezTo>
                      <a:pt x="709" y="0"/>
                      <a:pt x="604" y="46"/>
                      <a:pt x="501" y="156"/>
                    </a:cubicBezTo>
                    <a:cubicBezTo>
                      <a:pt x="0" y="690"/>
                      <a:pt x="134" y="1491"/>
                      <a:pt x="334" y="2124"/>
                    </a:cubicBezTo>
                    <a:cubicBezTo>
                      <a:pt x="467" y="2692"/>
                      <a:pt x="767" y="3492"/>
                      <a:pt x="1401" y="3692"/>
                    </a:cubicBezTo>
                    <a:lnTo>
                      <a:pt x="1435" y="3692"/>
                    </a:lnTo>
                    <a:cubicBezTo>
                      <a:pt x="1486" y="3796"/>
                      <a:pt x="1609" y="3863"/>
                      <a:pt x="1721" y="3863"/>
                    </a:cubicBezTo>
                    <a:cubicBezTo>
                      <a:pt x="1825" y="3863"/>
                      <a:pt x="1919" y="3804"/>
                      <a:pt x="1935" y="3659"/>
                    </a:cubicBezTo>
                    <a:cubicBezTo>
                      <a:pt x="2102" y="2692"/>
                      <a:pt x="2002" y="1758"/>
                      <a:pt x="1635" y="824"/>
                    </a:cubicBezTo>
                    <a:cubicBezTo>
                      <a:pt x="1505" y="564"/>
                      <a:pt x="1173" y="0"/>
                      <a:pt x="811" y="0"/>
                    </a:cubicBezTo>
                    <a:close/>
                  </a:path>
                </a:pathLst>
              </a:custGeom>
              <a:solidFill>
                <a:srgbClr val="489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17"/>
              <p:cNvSpPr/>
              <p:nvPr/>
            </p:nvSpPr>
            <p:spPr>
              <a:xfrm>
                <a:off x="7862255" y="4013278"/>
                <a:ext cx="88944" cy="73636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458" extrusionOk="0">
                    <a:moveTo>
                      <a:pt x="2496" y="1"/>
                    </a:moveTo>
                    <a:cubicBezTo>
                      <a:pt x="2466" y="1"/>
                      <a:pt x="2435" y="5"/>
                      <a:pt x="2402" y="13"/>
                    </a:cubicBezTo>
                    <a:cubicBezTo>
                      <a:pt x="1801" y="313"/>
                      <a:pt x="1168" y="380"/>
                      <a:pt x="667" y="814"/>
                    </a:cubicBezTo>
                    <a:cubicBezTo>
                      <a:pt x="267" y="1147"/>
                      <a:pt x="0" y="2048"/>
                      <a:pt x="534" y="2381"/>
                    </a:cubicBezTo>
                    <a:cubicBezTo>
                      <a:pt x="627" y="2434"/>
                      <a:pt x="722" y="2457"/>
                      <a:pt x="818" y="2457"/>
                    </a:cubicBezTo>
                    <a:cubicBezTo>
                      <a:pt x="1205" y="2457"/>
                      <a:pt x="1601" y="2088"/>
                      <a:pt x="1868" y="1848"/>
                    </a:cubicBezTo>
                    <a:cubicBezTo>
                      <a:pt x="2268" y="1481"/>
                      <a:pt x="2735" y="980"/>
                      <a:pt x="2902" y="413"/>
                    </a:cubicBezTo>
                    <a:cubicBezTo>
                      <a:pt x="2969" y="247"/>
                      <a:pt x="2835" y="146"/>
                      <a:pt x="2702" y="113"/>
                    </a:cubicBezTo>
                    <a:cubicBezTo>
                      <a:pt x="2652" y="38"/>
                      <a:pt x="2583" y="1"/>
                      <a:pt x="2496" y="1"/>
                    </a:cubicBezTo>
                    <a:close/>
                  </a:path>
                </a:pathLst>
              </a:custGeom>
              <a:solidFill>
                <a:srgbClr val="489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17"/>
              <p:cNvSpPr/>
              <p:nvPr/>
            </p:nvSpPr>
            <p:spPr>
              <a:xfrm>
                <a:off x="7742212" y="3936832"/>
                <a:ext cx="138374" cy="76422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2551" extrusionOk="0">
                    <a:moveTo>
                      <a:pt x="1182" y="1"/>
                    </a:moveTo>
                    <a:cubicBezTo>
                      <a:pt x="952" y="1"/>
                      <a:pt x="738" y="69"/>
                      <a:pt x="567" y="251"/>
                    </a:cubicBezTo>
                    <a:cubicBezTo>
                      <a:pt x="0" y="851"/>
                      <a:pt x="767" y="1551"/>
                      <a:pt x="1301" y="1785"/>
                    </a:cubicBezTo>
                    <a:cubicBezTo>
                      <a:pt x="2168" y="2185"/>
                      <a:pt x="3136" y="2252"/>
                      <a:pt x="4036" y="2352"/>
                    </a:cubicBezTo>
                    <a:cubicBezTo>
                      <a:pt x="4036" y="2385"/>
                      <a:pt x="4070" y="2385"/>
                      <a:pt x="4070" y="2419"/>
                    </a:cubicBezTo>
                    <a:cubicBezTo>
                      <a:pt x="4121" y="2512"/>
                      <a:pt x="4199" y="2550"/>
                      <a:pt x="4276" y="2550"/>
                    </a:cubicBezTo>
                    <a:cubicBezTo>
                      <a:pt x="4448" y="2550"/>
                      <a:pt x="4618" y="2359"/>
                      <a:pt x="4503" y="2152"/>
                    </a:cubicBezTo>
                    <a:cubicBezTo>
                      <a:pt x="4136" y="1451"/>
                      <a:pt x="3236" y="884"/>
                      <a:pt x="2569" y="517"/>
                    </a:cubicBezTo>
                    <a:cubicBezTo>
                      <a:pt x="2228" y="313"/>
                      <a:pt x="1671" y="1"/>
                      <a:pt x="1182" y="1"/>
                    </a:cubicBezTo>
                    <a:close/>
                  </a:path>
                </a:pathLst>
              </a:custGeom>
              <a:solidFill>
                <a:srgbClr val="489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2" name="Google Shape;4672;p17"/>
            <p:cNvGrpSpPr/>
            <p:nvPr/>
          </p:nvGrpSpPr>
          <p:grpSpPr>
            <a:xfrm rot="10800000">
              <a:off x="-469344" y="194516"/>
              <a:ext cx="1042259" cy="1047013"/>
              <a:chOff x="8276926" y="3750868"/>
              <a:chExt cx="1239162" cy="1244814"/>
            </a:xfrm>
          </p:grpSpPr>
          <p:sp>
            <p:nvSpPr>
              <p:cNvPr id="4673" name="Google Shape;4673;p17"/>
              <p:cNvSpPr/>
              <p:nvPr/>
            </p:nvSpPr>
            <p:spPr>
              <a:xfrm>
                <a:off x="8276926" y="3750868"/>
                <a:ext cx="1239162" cy="1227089"/>
              </a:xfrm>
              <a:custGeom>
                <a:avLst/>
                <a:gdLst/>
                <a:ahLst/>
                <a:cxnLst/>
                <a:rect l="l" t="t" r="r" b="b"/>
                <a:pathLst>
                  <a:path w="41364" h="409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80" y="4593"/>
                      <a:pt x="11205" y="40961"/>
                      <a:pt x="33709" y="40961"/>
                    </a:cubicBezTo>
                    <a:cubicBezTo>
                      <a:pt x="34088" y="40961"/>
                      <a:pt x="34472" y="40950"/>
                      <a:pt x="34859" y="40929"/>
                    </a:cubicBezTo>
                    <a:cubicBezTo>
                      <a:pt x="41363" y="15645"/>
                      <a:pt x="3703" y="1301"/>
                      <a:pt x="0" y="0"/>
                    </a:cubicBezTo>
                    <a:close/>
                  </a:path>
                </a:pathLst>
              </a:custGeom>
              <a:solidFill>
                <a:srgbClr val="E8B9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17"/>
              <p:cNvSpPr/>
              <p:nvPr/>
            </p:nvSpPr>
            <p:spPr>
              <a:xfrm>
                <a:off x="8392314" y="3892198"/>
                <a:ext cx="958460" cy="1103485"/>
              </a:xfrm>
              <a:custGeom>
                <a:avLst/>
                <a:gdLst/>
                <a:ahLst/>
                <a:cxnLst/>
                <a:rect l="l" t="t" r="r" b="b"/>
                <a:pathLst>
                  <a:path w="31994" h="36835" extrusionOk="0">
                    <a:moveTo>
                      <a:pt x="584" y="1"/>
                    </a:moveTo>
                    <a:cubicBezTo>
                      <a:pt x="276" y="1"/>
                      <a:pt x="1" y="410"/>
                      <a:pt x="285" y="719"/>
                    </a:cubicBezTo>
                    <a:cubicBezTo>
                      <a:pt x="4888" y="5523"/>
                      <a:pt x="9224" y="10593"/>
                      <a:pt x="13427" y="15797"/>
                    </a:cubicBezTo>
                    <a:cubicBezTo>
                      <a:pt x="15529" y="18399"/>
                      <a:pt x="17564" y="21034"/>
                      <a:pt x="19632" y="23669"/>
                    </a:cubicBezTo>
                    <a:cubicBezTo>
                      <a:pt x="20566" y="24870"/>
                      <a:pt x="21466" y="26104"/>
                      <a:pt x="22400" y="27305"/>
                    </a:cubicBezTo>
                    <a:cubicBezTo>
                      <a:pt x="23301" y="28539"/>
                      <a:pt x="24202" y="29773"/>
                      <a:pt x="25269" y="30874"/>
                    </a:cubicBezTo>
                    <a:cubicBezTo>
                      <a:pt x="26270" y="31842"/>
                      <a:pt x="27371" y="32642"/>
                      <a:pt x="28438" y="33543"/>
                    </a:cubicBezTo>
                    <a:cubicBezTo>
                      <a:pt x="29439" y="34377"/>
                      <a:pt x="30540" y="35311"/>
                      <a:pt x="31073" y="36545"/>
                    </a:cubicBezTo>
                    <a:cubicBezTo>
                      <a:pt x="31154" y="36747"/>
                      <a:pt x="31333" y="36835"/>
                      <a:pt x="31504" y="36835"/>
                    </a:cubicBezTo>
                    <a:cubicBezTo>
                      <a:pt x="31757" y="36835"/>
                      <a:pt x="31993" y="36643"/>
                      <a:pt x="31874" y="36345"/>
                    </a:cubicBezTo>
                    <a:cubicBezTo>
                      <a:pt x="30907" y="34077"/>
                      <a:pt x="28638" y="32676"/>
                      <a:pt x="26837" y="31174"/>
                    </a:cubicBezTo>
                    <a:cubicBezTo>
                      <a:pt x="24569" y="29240"/>
                      <a:pt x="22901" y="26605"/>
                      <a:pt x="21100" y="24269"/>
                    </a:cubicBezTo>
                    <a:cubicBezTo>
                      <a:pt x="17063" y="18932"/>
                      <a:pt x="12927" y="13695"/>
                      <a:pt x="8557" y="8625"/>
                    </a:cubicBezTo>
                    <a:cubicBezTo>
                      <a:pt x="6055" y="5756"/>
                      <a:pt x="3520" y="2888"/>
                      <a:pt x="852" y="119"/>
                    </a:cubicBezTo>
                    <a:cubicBezTo>
                      <a:pt x="769" y="36"/>
                      <a:pt x="675" y="1"/>
                      <a:pt x="584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17"/>
              <p:cNvSpPr/>
              <p:nvPr/>
            </p:nvSpPr>
            <p:spPr>
              <a:xfrm>
                <a:off x="8441201" y="3944710"/>
                <a:ext cx="148529" cy="16293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5439" extrusionOk="0">
                    <a:moveTo>
                      <a:pt x="4290" y="0"/>
                    </a:moveTo>
                    <a:cubicBezTo>
                      <a:pt x="4056" y="0"/>
                      <a:pt x="3890" y="201"/>
                      <a:pt x="3890" y="434"/>
                    </a:cubicBezTo>
                    <a:cubicBezTo>
                      <a:pt x="3770" y="1778"/>
                      <a:pt x="3865" y="3150"/>
                      <a:pt x="4054" y="4500"/>
                    </a:cubicBezTo>
                    <a:lnTo>
                      <a:pt x="4054" y="4500"/>
                    </a:lnTo>
                    <a:cubicBezTo>
                      <a:pt x="3610" y="4566"/>
                      <a:pt x="3160" y="4601"/>
                      <a:pt x="2711" y="4601"/>
                    </a:cubicBezTo>
                    <a:cubicBezTo>
                      <a:pt x="2025" y="4601"/>
                      <a:pt x="1341" y="4518"/>
                      <a:pt x="687" y="4337"/>
                    </a:cubicBezTo>
                    <a:cubicBezTo>
                      <a:pt x="638" y="4321"/>
                      <a:pt x="591" y="4314"/>
                      <a:pt x="547" y="4314"/>
                    </a:cubicBezTo>
                    <a:cubicBezTo>
                      <a:pt x="122" y="4314"/>
                      <a:pt x="0" y="4986"/>
                      <a:pt x="454" y="5137"/>
                    </a:cubicBezTo>
                    <a:cubicBezTo>
                      <a:pt x="1172" y="5348"/>
                      <a:pt x="1918" y="5438"/>
                      <a:pt x="2663" y="5438"/>
                    </a:cubicBezTo>
                    <a:cubicBezTo>
                      <a:pt x="3336" y="5438"/>
                      <a:pt x="4008" y="5364"/>
                      <a:pt x="4657" y="5237"/>
                    </a:cubicBezTo>
                    <a:cubicBezTo>
                      <a:pt x="4890" y="5204"/>
                      <a:pt x="4957" y="4937"/>
                      <a:pt x="4924" y="4737"/>
                    </a:cubicBezTo>
                    <a:cubicBezTo>
                      <a:pt x="4690" y="3303"/>
                      <a:pt x="4624" y="1868"/>
                      <a:pt x="4724" y="401"/>
                    </a:cubicBezTo>
                    <a:cubicBezTo>
                      <a:pt x="4724" y="201"/>
                      <a:pt x="4523" y="0"/>
                      <a:pt x="4290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17"/>
              <p:cNvSpPr/>
              <p:nvPr/>
            </p:nvSpPr>
            <p:spPr>
              <a:xfrm>
                <a:off x="8509679" y="4032569"/>
                <a:ext cx="204370" cy="189331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320" extrusionOk="0">
                    <a:moveTo>
                      <a:pt x="6305" y="1"/>
                    </a:moveTo>
                    <a:cubicBezTo>
                      <a:pt x="6138" y="1"/>
                      <a:pt x="5973" y="92"/>
                      <a:pt x="5907" y="303"/>
                    </a:cubicBezTo>
                    <a:cubicBezTo>
                      <a:pt x="5473" y="1976"/>
                      <a:pt x="5529" y="3736"/>
                      <a:pt x="5378" y="5475"/>
                    </a:cubicBezTo>
                    <a:lnTo>
                      <a:pt x="5378" y="5475"/>
                    </a:lnTo>
                    <a:cubicBezTo>
                      <a:pt x="4795" y="5481"/>
                      <a:pt x="4208" y="5497"/>
                      <a:pt x="3623" y="5497"/>
                    </a:cubicBezTo>
                    <a:cubicBezTo>
                      <a:pt x="2651" y="5497"/>
                      <a:pt x="1683" y="5452"/>
                      <a:pt x="736" y="5240"/>
                    </a:cubicBezTo>
                    <a:cubicBezTo>
                      <a:pt x="705" y="5234"/>
                      <a:pt x="675" y="5231"/>
                      <a:pt x="646" y="5231"/>
                    </a:cubicBezTo>
                    <a:cubicBezTo>
                      <a:pt x="178" y="5231"/>
                      <a:pt x="0" y="5946"/>
                      <a:pt x="503" y="6040"/>
                    </a:cubicBezTo>
                    <a:cubicBezTo>
                      <a:pt x="1625" y="6278"/>
                      <a:pt x="2762" y="6320"/>
                      <a:pt x="3894" y="6320"/>
                    </a:cubicBezTo>
                    <a:cubicBezTo>
                      <a:pt x="4511" y="6320"/>
                      <a:pt x="5128" y="6307"/>
                      <a:pt x="5740" y="6307"/>
                    </a:cubicBezTo>
                    <a:cubicBezTo>
                      <a:pt x="5973" y="6307"/>
                      <a:pt x="6140" y="6107"/>
                      <a:pt x="6174" y="5874"/>
                    </a:cubicBezTo>
                    <a:cubicBezTo>
                      <a:pt x="6374" y="4106"/>
                      <a:pt x="6274" y="2271"/>
                      <a:pt x="6741" y="537"/>
                    </a:cubicBezTo>
                    <a:cubicBezTo>
                      <a:pt x="6821" y="214"/>
                      <a:pt x="6561" y="1"/>
                      <a:pt x="6305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17"/>
              <p:cNvSpPr/>
              <p:nvPr/>
            </p:nvSpPr>
            <p:spPr>
              <a:xfrm>
                <a:off x="8605656" y="4119560"/>
                <a:ext cx="241877" cy="254848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8507" extrusionOk="0">
                    <a:moveTo>
                      <a:pt x="7656" y="1"/>
                    </a:moveTo>
                    <a:cubicBezTo>
                      <a:pt x="7448" y="1"/>
                      <a:pt x="7239" y="134"/>
                      <a:pt x="7239" y="401"/>
                    </a:cubicBezTo>
                    <a:cubicBezTo>
                      <a:pt x="7239" y="2748"/>
                      <a:pt x="6636" y="4975"/>
                      <a:pt x="6348" y="7281"/>
                    </a:cubicBezTo>
                    <a:lnTo>
                      <a:pt x="6348" y="7281"/>
                    </a:lnTo>
                    <a:cubicBezTo>
                      <a:pt x="4429" y="7581"/>
                      <a:pt x="2483" y="7673"/>
                      <a:pt x="568" y="7673"/>
                    </a:cubicBezTo>
                    <a:cubicBezTo>
                      <a:pt x="1" y="7673"/>
                      <a:pt x="1" y="8507"/>
                      <a:pt x="568" y="8507"/>
                    </a:cubicBezTo>
                    <a:cubicBezTo>
                      <a:pt x="2669" y="8507"/>
                      <a:pt x="4771" y="8407"/>
                      <a:pt x="6839" y="8040"/>
                    </a:cubicBezTo>
                    <a:cubicBezTo>
                      <a:pt x="7039" y="8007"/>
                      <a:pt x="7139" y="7806"/>
                      <a:pt x="7139" y="7640"/>
                    </a:cubicBezTo>
                    <a:cubicBezTo>
                      <a:pt x="7406" y="5238"/>
                      <a:pt x="8073" y="2870"/>
                      <a:pt x="8073" y="401"/>
                    </a:cubicBezTo>
                    <a:cubicBezTo>
                      <a:pt x="8073" y="134"/>
                      <a:pt x="7865" y="1"/>
                      <a:pt x="7656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17"/>
              <p:cNvSpPr/>
              <p:nvPr/>
            </p:nvSpPr>
            <p:spPr>
              <a:xfrm>
                <a:off x="8710590" y="4263465"/>
                <a:ext cx="283817" cy="296819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908" extrusionOk="0">
                    <a:moveTo>
                      <a:pt x="8928" y="0"/>
                    </a:moveTo>
                    <a:cubicBezTo>
                      <a:pt x="8723" y="0"/>
                      <a:pt x="8523" y="134"/>
                      <a:pt x="8540" y="401"/>
                    </a:cubicBezTo>
                    <a:cubicBezTo>
                      <a:pt x="8637" y="3207"/>
                      <a:pt x="8109" y="5982"/>
                      <a:pt x="7652" y="8726"/>
                    </a:cubicBezTo>
                    <a:lnTo>
                      <a:pt x="7652" y="8726"/>
                    </a:lnTo>
                    <a:cubicBezTo>
                      <a:pt x="5271" y="8861"/>
                      <a:pt x="2918" y="9073"/>
                      <a:pt x="534" y="9073"/>
                    </a:cubicBezTo>
                    <a:cubicBezTo>
                      <a:pt x="0" y="9073"/>
                      <a:pt x="0" y="9907"/>
                      <a:pt x="534" y="9907"/>
                    </a:cubicBezTo>
                    <a:cubicBezTo>
                      <a:pt x="3036" y="9907"/>
                      <a:pt x="5538" y="9674"/>
                      <a:pt x="8006" y="9540"/>
                    </a:cubicBezTo>
                    <a:cubicBezTo>
                      <a:pt x="8173" y="9540"/>
                      <a:pt x="8373" y="9440"/>
                      <a:pt x="8406" y="9240"/>
                    </a:cubicBezTo>
                    <a:cubicBezTo>
                      <a:pt x="8907" y="6305"/>
                      <a:pt x="9474" y="3369"/>
                      <a:pt x="9340" y="401"/>
                    </a:cubicBezTo>
                    <a:cubicBezTo>
                      <a:pt x="9340" y="134"/>
                      <a:pt x="9132" y="0"/>
                      <a:pt x="8928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17"/>
              <p:cNvSpPr/>
              <p:nvPr/>
            </p:nvSpPr>
            <p:spPr>
              <a:xfrm>
                <a:off x="8857491" y="4402339"/>
                <a:ext cx="286813" cy="364463"/>
              </a:xfrm>
              <a:custGeom>
                <a:avLst/>
                <a:gdLst/>
                <a:ahLst/>
                <a:cxnLst/>
                <a:rect l="l" t="t" r="r" b="b"/>
                <a:pathLst>
                  <a:path w="9574" h="12166" extrusionOk="0">
                    <a:moveTo>
                      <a:pt x="8898" y="1"/>
                    </a:moveTo>
                    <a:cubicBezTo>
                      <a:pt x="8689" y="1"/>
                      <a:pt x="8489" y="134"/>
                      <a:pt x="8506" y="401"/>
                    </a:cubicBezTo>
                    <a:cubicBezTo>
                      <a:pt x="8732" y="4076"/>
                      <a:pt x="8210" y="7689"/>
                      <a:pt x="8054" y="11329"/>
                    </a:cubicBezTo>
                    <a:lnTo>
                      <a:pt x="8054" y="11329"/>
                    </a:lnTo>
                    <a:cubicBezTo>
                      <a:pt x="7990" y="11330"/>
                      <a:pt x="7927" y="11331"/>
                      <a:pt x="7864" y="11331"/>
                    </a:cubicBezTo>
                    <a:cubicBezTo>
                      <a:pt x="5589" y="11331"/>
                      <a:pt x="3417" y="10453"/>
                      <a:pt x="1143" y="10453"/>
                    </a:cubicBezTo>
                    <a:cubicBezTo>
                      <a:pt x="940" y="10453"/>
                      <a:pt x="737" y="10460"/>
                      <a:pt x="534" y="10475"/>
                    </a:cubicBezTo>
                    <a:cubicBezTo>
                      <a:pt x="20" y="10539"/>
                      <a:pt x="1" y="11313"/>
                      <a:pt x="474" y="11313"/>
                    </a:cubicBezTo>
                    <a:cubicBezTo>
                      <a:pt x="493" y="11313"/>
                      <a:pt x="513" y="11312"/>
                      <a:pt x="534" y="11309"/>
                    </a:cubicBezTo>
                    <a:cubicBezTo>
                      <a:pt x="737" y="11294"/>
                      <a:pt x="940" y="11287"/>
                      <a:pt x="1143" y="11287"/>
                    </a:cubicBezTo>
                    <a:cubicBezTo>
                      <a:pt x="3417" y="11287"/>
                      <a:pt x="5589" y="12165"/>
                      <a:pt x="7864" y="12165"/>
                    </a:cubicBezTo>
                    <a:cubicBezTo>
                      <a:pt x="8066" y="12165"/>
                      <a:pt x="8269" y="12158"/>
                      <a:pt x="8473" y="12143"/>
                    </a:cubicBezTo>
                    <a:cubicBezTo>
                      <a:pt x="8706" y="12110"/>
                      <a:pt x="8873" y="11976"/>
                      <a:pt x="8873" y="11709"/>
                    </a:cubicBezTo>
                    <a:cubicBezTo>
                      <a:pt x="9006" y="7940"/>
                      <a:pt x="9573" y="4204"/>
                      <a:pt x="9340" y="401"/>
                    </a:cubicBezTo>
                    <a:cubicBezTo>
                      <a:pt x="9323" y="134"/>
                      <a:pt x="9106" y="1"/>
                      <a:pt x="8898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17"/>
              <p:cNvSpPr/>
              <p:nvPr/>
            </p:nvSpPr>
            <p:spPr>
              <a:xfrm>
                <a:off x="8748543" y="4442329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35" y="0"/>
                    </a:moveTo>
                    <a:cubicBezTo>
                      <a:pt x="1" y="0"/>
                      <a:pt x="1" y="701"/>
                      <a:pt x="435" y="701"/>
                    </a:cubicBezTo>
                    <a:cubicBezTo>
                      <a:pt x="902" y="701"/>
                      <a:pt x="902" y="0"/>
                      <a:pt x="435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17"/>
              <p:cNvSpPr/>
              <p:nvPr/>
            </p:nvSpPr>
            <p:spPr>
              <a:xfrm>
                <a:off x="8716581" y="4491277"/>
                <a:ext cx="27022" cy="2103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2" extrusionOk="0">
                    <a:moveTo>
                      <a:pt x="467" y="1"/>
                    </a:moveTo>
                    <a:cubicBezTo>
                      <a:pt x="0" y="1"/>
                      <a:pt x="0" y="701"/>
                      <a:pt x="467" y="701"/>
                    </a:cubicBezTo>
                    <a:cubicBezTo>
                      <a:pt x="901" y="701"/>
                      <a:pt x="901" y="1"/>
                      <a:pt x="467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17"/>
              <p:cNvSpPr/>
              <p:nvPr/>
            </p:nvSpPr>
            <p:spPr>
              <a:xfrm>
                <a:off x="8689591" y="4449309"/>
                <a:ext cx="27022" cy="2103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2" extrusionOk="0">
                    <a:moveTo>
                      <a:pt x="434" y="1"/>
                    </a:moveTo>
                    <a:cubicBezTo>
                      <a:pt x="1" y="1"/>
                      <a:pt x="1" y="701"/>
                      <a:pt x="434" y="701"/>
                    </a:cubicBezTo>
                    <a:cubicBezTo>
                      <a:pt x="901" y="701"/>
                      <a:pt x="901" y="1"/>
                      <a:pt x="434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17"/>
              <p:cNvSpPr/>
              <p:nvPr/>
            </p:nvSpPr>
            <p:spPr>
              <a:xfrm>
                <a:off x="8779517" y="4072619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68" y="0"/>
                    </a:moveTo>
                    <a:cubicBezTo>
                      <a:pt x="1" y="0"/>
                      <a:pt x="1" y="701"/>
                      <a:pt x="468" y="701"/>
                    </a:cubicBezTo>
                    <a:cubicBezTo>
                      <a:pt x="902" y="701"/>
                      <a:pt x="902" y="0"/>
                      <a:pt x="468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17"/>
              <p:cNvSpPr/>
              <p:nvPr/>
            </p:nvSpPr>
            <p:spPr>
              <a:xfrm>
                <a:off x="8755553" y="4131572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34" y="0"/>
                    </a:moveTo>
                    <a:cubicBezTo>
                      <a:pt x="0" y="0"/>
                      <a:pt x="0" y="701"/>
                      <a:pt x="434" y="701"/>
                    </a:cubicBezTo>
                    <a:cubicBezTo>
                      <a:pt x="901" y="701"/>
                      <a:pt x="901" y="0"/>
                      <a:pt x="434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17"/>
              <p:cNvSpPr/>
              <p:nvPr/>
            </p:nvSpPr>
            <p:spPr>
              <a:xfrm>
                <a:off x="8727574" y="4072619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34" y="0"/>
                    </a:moveTo>
                    <a:cubicBezTo>
                      <a:pt x="0" y="0"/>
                      <a:pt x="0" y="701"/>
                      <a:pt x="434" y="701"/>
                    </a:cubicBezTo>
                    <a:cubicBezTo>
                      <a:pt x="901" y="701"/>
                      <a:pt x="901" y="0"/>
                      <a:pt x="434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17"/>
              <p:cNvSpPr/>
              <p:nvPr/>
            </p:nvSpPr>
            <p:spPr>
              <a:xfrm>
                <a:off x="8357866" y="3932728"/>
                <a:ext cx="2699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01" extrusionOk="0">
                    <a:moveTo>
                      <a:pt x="434" y="0"/>
                    </a:moveTo>
                    <a:cubicBezTo>
                      <a:pt x="0" y="0"/>
                      <a:pt x="0" y="701"/>
                      <a:pt x="434" y="701"/>
                    </a:cubicBezTo>
                    <a:cubicBezTo>
                      <a:pt x="901" y="701"/>
                      <a:pt x="901" y="0"/>
                      <a:pt x="434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17"/>
              <p:cNvSpPr/>
              <p:nvPr/>
            </p:nvSpPr>
            <p:spPr>
              <a:xfrm>
                <a:off x="8339862" y="3876771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68" y="0"/>
                    </a:moveTo>
                    <a:cubicBezTo>
                      <a:pt x="1" y="0"/>
                      <a:pt x="1" y="701"/>
                      <a:pt x="468" y="701"/>
                    </a:cubicBezTo>
                    <a:cubicBezTo>
                      <a:pt x="901" y="701"/>
                      <a:pt x="901" y="0"/>
                      <a:pt x="468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17"/>
              <p:cNvSpPr/>
              <p:nvPr/>
            </p:nvSpPr>
            <p:spPr>
              <a:xfrm>
                <a:off x="8902424" y="4610200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35" y="0"/>
                    </a:moveTo>
                    <a:cubicBezTo>
                      <a:pt x="1" y="0"/>
                      <a:pt x="1" y="701"/>
                      <a:pt x="435" y="701"/>
                    </a:cubicBezTo>
                    <a:cubicBezTo>
                      <a:pt x="902" y="701"/>
                      <a:pt x="902" y="0"/>
                      <a:pt x="435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17"/>
              <p:cNvSpPr/>
              <p:nvPr/>
            </p:nvSpPr>
            <p:spPr>
              <a:xfrm>
                <a:off x="8884450" y="4656151"/>
                <a:ext cx="27022" cy="2103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2" extrusionOk="0">
                    <a:moveTo>
                      <a:pt x="468" y="1"/>
                    </a:moveTo>
                    <a:cubicBezTo>
                      <a:pt x="1" y="1"/>
                      <a:pt x="1" y="701"/>
                      <a:pt x="468" y="701"/>
                    </a:cubicBezTo>
                    <a:cubicBezTo>
                      <a:pt x="901" y="701"/>
                      <a:pt x="901" y="1"/>
                      <a:pt x="468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17"/>
              <p:cNvSpPr/>
              <p:nvPr/>
            </p:nvSpPr>
            <p:spPr>
              <a:xfrm>
                <a:off x="8849462" y="4621193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68" y="0"/>
                    </a:moveTo>
                    <a:cubicBezTo>
                      <a:pt x="1" y="0"/>
                      <a:pt x="1" y="701"/>
                      <a:pt x="468" y="701"/>
                    </a:cubicBezTo>
                    <a:cubicBezTo>
                      <a:pt x="902" y="701"/>
                      <a:pt x="902" y="0"/>
                      <a:pt x="468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17"/>
              <p:cNvSpPr/>
              <p:nvPr/>
            </p:nvSpPr>
            <p:spPr>
              <a:xfrm>
                <a:off x="9237174" y="4624189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68" y="0"/>
                    </a:moveTo>
                    <a:cubicBezTo>
                      <a:pt x="1" y="0"/>
                      <a:pt x="1" y="701"/>
                      <a:pt x="468" y="701"/>
                    </a:cubicBezTo>
                    <a:cubicBezTo>
                      <a:pt x="901" y="701"/>
                      <a:pt x="901" y="0"/>
                      <a:pt x="468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17"/>
              <p:cNvSpPr/>
              <p:nvPr/>
            </p:nvSpPr>
            <p:spPr>
              <a:xfrm>
                <a:off x="9213210" y="4690121"/>
                <a:ext cx="26992" cy="2103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02" extrusionOk="0">
                    <a:moveTo>
                      <a:pt x="434" y="1"/>
                    </a:moveTo>
                    <a:cubicBezTo>
                      <a:pt x="0" y="1"/>
                      <a:pt x="0" y="701"/>
                      <a:pt x="434" y="701"/>
                    </a:cubicBezTo>
                    <a:cubicBezTo>
                      <a:pt x="901" y="701"/>
                      <a:pt x="901" y="1"/>
                      <a:pt x="434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17"/>
              <p:cNvSpPr/>
              <p:nvPr/>
            </p:nvSpPr>
            <p:spPr>
              <a:xfrm>
                <a:off x="9171243" y="4638178"/>
                <a:ext cx="2699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01" extrusionOk="0">
                    <a:moveTo>
                      <a:pt x="434" y="0"/>
                    </a:moveTo>
                    <a:cubicBezTo>
                      <a:pt x="0" y="0"/>
                      <a:pt x="0" y="701"/>
                      <a:pt x="434" y="701"/>
                    </a:cubicBezTo>
                    <a:cubicBezTo>
                      <a:pt x="901" y="701"/>
                      <a:pt x="901" y="0"/>
                      <a:pt x="434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17"/>
              <p:cNvSpPr/>
              <p:nvPr/>
            </p:nvSpPr>
            <p:spPr>
              <a:xfrm>
                <a:off x="8979379" y="4820037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34" y="0"/>
                    </a:moveTo>
                    <a:cubicBezTo>
                      <a:pt x="0" y="0"/>
                      <a:pt x="0" y="701"/>
                      <a:pt x="434" y="701"/>
                    </a:cubicBezTo>
                    <a:cubicBezTo>
                      <a:pt x="901" y="701"/>
                      <a:pt x="901" y="0"/>
                      <a:pt x="434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17"/>
              <p:cNvSpPr/>
              <p:nvPr/>
            </p:nvSpPr>
            <p:spPr>
              <a:xfrm>
                <a:off x="8933427" y="4830013"/>
                <a:ext cx="26992" cy="2103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02" extrusionOk="0">
                    <a:moveTo>
                      <a:pt x="467" y="1"/>
                    </a:moveTo>
                    <a:cubicBezTo>
                      <a:pt x="0" y="1"/>
                      <a:pt x="0" y="701"/>
                      <a:pt x="467" y="701"/>
                    </a:cubicBezTo>
                    <a:cubicBezTo>
                      <a:pt x="901" y="701"/>
                      <a:pt x="901" y="1"/>
                      <a:pt x="467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17"/>
              <p:cNvSpPr/>
              <p:nvPr/>
            </p:nvSpPr>
            <p:spPr>
              <a:xfrm>
                <a:off x="8902419" y="4681074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34" y="0"/>
                    </a:moveTo>
                    <a:cubicBezTo>
                      <a:pt x="0" y="0"/>
                      <a:pt x="0" y="701"/>
                      <a:pt x="434" y="701"/>
                    </a:cubicBezTo>
                    <a:cubicBezTo>
                      <a:pt x="901" y="701"/>
                      <a:pt x="901" y="0"/>
                      <a:pt x="434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17"/>
              <p:cNvSpPr/>
              <p:nvPr/>
            </p:nvSpPr>
            <p:spPr>
              <a:xfrm>
                <a:off x="8664608" y="4296446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68" y="0"/>
                    </a:moveTo>
                    <a:cubicBezTo>
                      <a:pt x="1" y="0"/>
                      <a:pt x="1" y="701"/>
                      <a:pt x="468" y="701"/>
                    </a:cubicBezTo>
                    <a:cubicBezTo>
                      <a:pt x="902" y="701"/>
                      <a:pt x="902" y="0"/>
                      <a:pt x="468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17"/>
              <p:cNvSpPr/>
              <p:nvPr/>
            </p:nvSpPr>
            <p:spPr>
              <a:xfrm>
                <a:off x="8884450" y="4264454"/>
                <a:ext cx="27022" cy="2103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2" extrusionOk="0">
                    <a:moveTo>
                      <a:pt x="468" y="1"/>
                    </a:moveTo>
                    <a:cubicBezTo>
                      <a:pt x="1" y="1"/>
                      <a:pt x="1" y="701"/>
                      <a:pt x="468" y="701"/>
                    </a:cubicBezTo>
                    <a:cubicBezTo>
                      <a:pt x="901" y="701"/>
                      <a:pt x="901" y="1"/>
                      <a:pt x="468" y="1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17"/>
              <p:cNvSpPr/>
              <p:nvPr/>
            </p:nvSpPr>
            <p:spPr>
              <a:xfrm>
                <a:off x="8461781" y="4145561"/>
                <a:ext cx="2702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01" extrusionOk="0">
                    <a:moveTo>
                      <a:pt x="467" y="0"/>
                    </a:moveTo>
                    <a:cubicBezTo>
                      <a:pt x="0" y="0"/>
                      <a:pt x="0" y="701"/>
                      <a:pt x="467" y="701"/>
                    </a:cubicBezTo>
                    <a:cubicBezTo>
                      <a:pt x="901" y="701"/>
                      <a:pt x="901" y="0"/>
                      <a:pt x="467" y="0"/>
                    </a:cubicBezTo>
                    <a:close/>
                  </a:path>
                </a:pathLst>
              </a:custGeom>
              <a:solidFill>
                <a:srgbClr val="D38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0" name="Google Shape;4700;p17"/>
            <p:cNvGrpSpPr/>
            <p:nvPr/>
          </p:nvGrpSpPr>
          <p:grpSpPr>
            <a:xfrm rot="10800000">
              <a:off x="265864" y="-270371"/>
              <a:ext cx="368416" cy="997931"/>
              <a:chOff x="7607455" y="4238363"/>
              <a:chExt cx="438017" cy="1186459"/>
            </a:xfrm>
          </p:grpSpPr>
          <p:sp>
            <p:nvSpPr>
              <p:cNvPr id="4701" name="Google Shape;4701;p17"/>
              <p:cNvSpPr/>
              <p:nvPr/>
            </p:nvSpPr>
            <p:spPr>
              <a:xfrm>
                <a:off x="7911202" y="4620055"/>
                <a:ext cx="134270" cy="198019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6610" extrusionOk="0">
                    <a:moveTo>
                      <a:pt x="3267" y="1"/>
                    </a:moveTo>
                    <a:cubicBezTo>
                      <a:pt x="2782" y="1"/>
                      <a:pt x="2218" y="255"/>
                      <a:pt x="1735" y="739"/>
                    </a:cubicBezTo>
                    <a:cubicBezTo>
                      <a:pt x="734" y="1739"/>
                      <a:pt x="501" y="3374"/>
                      <a:pt x="334" y="4642"/>
                    </a:cubicBezTo>
                    <a:cubicBezTo>
                      <a:pt x="234" y="5242"/>
                      <a:pt x="267" y="6142"/>
                      <a:pt x="34" y="6609"/>
                    </a:cubicBezTo>
                    <a:lnTo>
                      <a:pt x="34" y="6609"/>
                    </a:lnTo>
                    <a:cubicBezTo>
                      <a:pt x="2551" y="6553"/>
                      <a:pt x="4304" y="3997"/>
                      <a:pt x="4404" y="1606"/>
                    </a:cubicBezTo>
                    <a:cubicBezTo>
                      <a:pt x="4482" y="511"/>
                      <a:pt x="3953" y="1"/>
                      <a:pt x="3267" y="1"/>
                    </a:cubicBezTo>
                    <a:close/>
                    <a:moveTo>
                      <a:pt x="34" y="6609"/>
                    </a:moveTo>
                    <a:lnTo>
                      <a:pt x="34" y="6609"/>
                    </a:lnTo>
                    <a:cubicBezTo>
                      <a:pt x="23" y="6609"/>
                      <a:pt x="12" y="6609"/>
                      <a:pt x="1" y="6610"/>
                    </a:cubicBezTo>
                    <a:lnTo>
                      <a:pt x="34" y="6610"/>
                    </a:lnTo>
                    <a:cubicBezTo>
                      <a:pt x="34" y="6609"/>
                      <a:pt x="34" y="6609"/>
                      <a:pt x="34" y="66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17"/>
              <p:cNvSpPr/>
              <p:nvPr/>
            </p:nvSpPr>
            <p:spPr>
              <a:xfrm>
                <a:off x="7607455" y="4894537"/>
                <a:ext cx="220847" cy="138703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4630" extrusionOk="0">
                    <a:moveTo>
                      <a:pt x="2707" y="0"/>
                    </a:moveTo>
                    <a:cubicBezTo>
                      <a:pt x="2193" y="0"/>
                      <a:pt x="1713" y="194"/>
                      <a:pt x="1334" y="682"/>
                    </a:cubicBezTo>
                    <a:cubicBezTo>
                      <a:pt x="0" y="2417"/>
                      <a:pt x="2435" y="3918"/>
                      <a:pt x="3836" y="4218"/>
                    </a:cubicBezTo>
                    <a:cubicBezTo>
                      <a:pt x="4807" y="4424"/>
                      <a:pt x="5882" y="4630"/>
                      <a:pt x="6923" y="4630"/>
                    </a:cubicBezTo>
                    <a:cubicBezTo>
                      <a:pt x="7062" y="4630"/>
                      <a:pt x="7201" y="4626"/>
                      <a:pt x="7339" y="4618"/>
                    </a:cubicBezTo>
                    <a:lnTo>
                      <a:pt x="7372" y="4518"/>
                    </a:lnTo>
                    <a:cubicBezTo>
                      <a:pt x="7038" y="3651"/>
                      <a:pt x="6571" y="2584"/>
                      <a:pt x="6004" y="1883"/>
                    </a:cubicBezTo>
                    <a:cubicBezTo>
                      <a:pt x="5303" y="1065"/>
                      <a:pt x="3913" y="0"/>
                      <a:pt x="27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17"/>
              <p:cNvSpPr/>
              <p:nvPr/>
            </p:nvSpPr>
            <p:spPr>
              <a:xfrm>
                <a:off x="7905211" y="4892829"/>
                <a:ext cx="118362" cy="243015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8112" extrusionOk="0">
                    <a:moveTo>
                      <a:pt x="2540" y="0"/>
                    </a:moveTo>
                    <a:cubicBezTo>
                      <a:pt x="2197" y="0"/>
                      <a:pt x="1809" y="179"/>
                      <a:pt x="1401" y="606"/>
                    </a:cubicBezTo>
                    <a:cubicBezTo>
                      <a:pt x="301" y="1707"/>
                      <a:pt x="134" y="3475"/>
                      <a:pt x="67" y="4976"/>
                    </a:cubicBezTo>
                    <a:cubicBezTo>
                      <a:pt x="0" y="6043"/>
                      <a:pt x="134" y="7077"/>
                      <a:pt x="134" y="8111"/>
                    </a:cubicBezTo>
                    <a:cubicBezTo>
                      <a:pt x="2469" y="8111"/>
                      <a:pt x="3903" y="4042"/>
                      <a:pt x="3903" y="2174"/>
                    </a:cubicBezTo>
                    <a:cubicBezTo>
                      <a:pt x="3951" y="1062"/>
                      <a:pt x="3377" y="0"/>
                      <a:pt x="25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17"/>
              <p:cNvSpPr/>
              <p:nvPr/>
            </p:nvSpPr>
            <p:spPr>
              <a:xfrm>
                <a:off x="7664130" y="4671009"/>
                <a:ext cx="171177" cy="210032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7011" extrusionOk="0">
                    <a:moveTo>
                      <a:pt x="1775" y="1"/>
                    </a:moveTo>
                    <a:cubicBezTo>
                      <a:pt x="329" y="1"/>
                      <a:pt x="1" y="1969"/>
                      <a:pt x="543" y="3174"/>
                    </a:cubicBezTo>
                    <a:cubicBezTo>
                      <a:pt x="1177" y="4742"/>
                      <a:pt x="2411" y="5442"/>
                      <a:pt x="3879" y="6143"/>
                    </a:cubicBezTo>
                    <a:cubicBezTo>
                      <a:pt x="4379" y="6443"/>
                      <a:pt x="5046" y="6843"/>
                      <a:pt x="5613" y="7010"/>
                    </a:cubicBezTo>
                    <a:lnTo>
                      <a:pt x="5547" y="6910"/>
                    </a:lnTo>
                    <a:cubicBezTo>
                      <a:pt x="5713" y="6076"/>
                      <a:pt x="5246" y="5042"/>
                      <a:pt x="5080" y="4208"/>
                    </a:cubicBezTo>
                    <a:cubicBezTo>
                      <a:pt x="4746" y="2640"/>
                      <a:pt x="4079" y="539"/>
                      <a:pt x="2278" y="72"/>
                    </a:cubicBezTo>
                    <a:cubicBezTo>
                      <a:pt x="2097" y="23"/>
                      <a:pt x="1930" y="1"/>
                      <a:pt x="17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17"/>
              <p:cNvSpPr/>
              <p:nvPr/>
            </p:nvSpPr>
            <p:spPr>
              <a:xfrm>
                <a:off x="7844252" y="4313910"/>
                <a:ext cx="142777" cy="314314"/>
              </a:xfrm>
              <a:custGeom>
                <a:avLst/>
                <a:gdLst/>
                <a:ahLst/>
                <a:cxnLst/>
                <a:rect l="l" t="t" r="r" b="b"/>
                <a:pathLst>
                  <a:path w="4766" h="10492" extrusionOk="0">
                    <a:moveTo>
                      <a:pt x="2352" y="1"/>
                    </a:moveTo>
                    <a:cubicBezTo>
                      <a:pt x="2102" y="1"/>
                      <a:pt x="1830" y="67"/>
                      <a:pt x="1535" y="218"/>
                    </a:cubicBezTo>
                    <a:cubicBezTo>
                      <a:pt x="1" y="1052"/>
                      <a:pt x="534" y="3954"/>
                      <a:pt x="768" y="5255"/>
                    </a:cubicBezTo>
                    <a:cubicBezTo>
                      <a:pt x="930" y="6323"/>
                      <a:pt x="1814" y="9433"/>
                      <a:pt x="921" y="10409"/>
                    </a:cubicBezTo>
                    <a:lnTo>
                      <a:pt x="921" y="10409"/>
                    </a:lnTo>
                    <a:cubicBezTo>
                      <a:pt x="3487" y="8976"/>
                      <a:pt x="4766" y="6065"/>
                      <a:pt x="4504" y="3153"/>
                    </a:cubicBezTo>
                    <a:cubicBezTo>
                      <a:pt x="4391" y="1970"/>
                      <a:pt x="3707" y="1"/>
                      <a:pt x="2352" y="1"/>
                    </a:cubicBezTo>
                    <a:close/>
                    <a:moveTo>
                      <a:pt x="921" y="10409"/>
                    </a:moveTo>
                    <a:cubicBezTo>
                      <a:pt x="871" y="10437"/>
                      <a:pt x="819" y="10465"/>
                      <a:pt x="768" y="10492"/>
                    </a:cubicBezTo>
                    <a:lnTo>
                      <a:pt x="835" y="10492"/>
                    </a:lnTo>
                    <a:cubicBezTo>
                      <a:pt x="865" y="10466"/>
                      <a:pt x="894" y="10438"/>
                      <a:pt x="921" y="104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17"/>
              <p:cNvSpPr/>
              <p:nvPr/>
            </p:nvSpPr>
            <p:spPr>
              <a:xfrm>
                <a:off x="7689173" y="4238363"/>
                <a:ext cx="152124" cy="256975"/>
              </a:xfrm>
              <a:custGeom>
                <a:avLst/>
                <a:gdLst/>
                <a:ahLst/>
                <a:cxnLst/>
                <a:rect l="l" t="t" r="r" b="b"/>
                <a:pathLst>
                  <a:path w="5078" h="8578" extrusionOk="0">
                    <a:moveTo>
                      <a:pt x="2093" y="1"/>
                    </a:moveTo>
                    <a:cubicBezTo>
                      <a:pt x="743" y="1"/>
                      <a:pt x="1" y="2105"/>
                      <a:pt x="241" y="3440"/>
                    </a:cubicBezTo>
                    <a:cubicBezTo>
                      <a:pt x="508" y="5075"/>
                      <a:pt x="1909" y="7143"/>
                      <a:pt x="3210" y="8110"/>
                    </a:cubicBezTo>
                    <a:cubicBezTo>
                      <a:pt x="3443" y="8277"/>
                      <a:pt x="3710" y="8410"/>
                      <a:pt x="3943" y="8577"/>
                    </a:cubicBezTo>
                    <a:cubicBezTo>
                      <a:pt x="4611" y="6609"/>
                      <a:pt x="5078" y="1772"/>
                      <a:pt x="3210" y="438"/>
                    </a:cubicBezTo>
                    <a:cubicBezTo>
                      <a:pt x="2804" y="132"/>
                      <a:pt x="2429" y="1"/>
                      <a:pt x="20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17"/>
              <p:cNvSpPr/>
              <p:nvPr/>
            </p:nvSpPr>
            <p:spPr>
              <a:xfrm>
                <a:off x="7764720" y="4348509"/>
                <a:ext cx="112550" cy="1076313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35928" extrusionOk="0">
                    <a:moveTo>
                      <a:pt x="386" y="1"/>
                    </a:moveTo>
                    <a:cubicBezTo>
                      <a:pt x="209" y="1"/>
                      <a:pt x="0" y="157"/>
                      <a:pt x="20" y="397"/>
                    </a:cubicBezTo>
                    <a:cubicBezTo>
                      <a:pt x="321" y="2599"/>
                      <a:pt x="1021" y="4767"/>
                      <a:pt x="1588" y="6935"/>
                    </a:cubicBezTo>
                    <a:cubicBezTo>
                      <a:pt x="2189" y="9203"/>
                      <a:pt x="2556" y="11438"/>
                      <a:pt x="2756" y="13773"/>
                    </a:cubicBezTo>
                    <a:cubicBezTo>
                      <a:pt x="3189" y="18377"/>
                      <a:pt x="3189" y="23013"/>
                      <a:pt x="2956" y="27616"/>
                    </a:cubicBezTo>
                    <a:cubicBezTo>
                      <a:pt x="2789" y="30285"/>
                      <a:pt x="2722" y="32920"/>
                      <a:pt x="2122" y="35555"/>
                    </a:cubicBezTo>
                    <a:cubicBezTo>
                      <a:pt x="2061" y="35779"/>
                      <a:pt x="2259" y="35928"/>
                      <a:pt x="2447" y="35928"/>
                    </a:cubicBezTo>
                    <a:cubicBezTo>
                      <a:pt x="2567" y="35928"/>
                      <a:pt x="2683" y="35866"/>
                      <a:pt x="2722" y="35722"/>
                    </a:cubicBezTo>
                    <a:cubicBezTo>
                      <a:pt x="3256" y="33454"/>
                      <a:pt x="3390" y="31119"/>
                      <a:pt x="3523" y="28817"/>
                    </a:cubicBezTo>
                    <a:cubicBezTo>
                      <a:pt x="3623" y="26449"/>
                      <a:pt x="3756" y="24081"/>
                      <a:pt x="3756" y="21712"/>
                    </a:cubicBezTo>
                    <a:cubicBezTo>
                      <a:pt x="3756" y="19344"/>
                      <a:pt x="3656" y="17009"/>
                      <a:pt x="3456" y="14641"/>
                    </a:cubicBezTo>
                    <a:cubicBezTo>
                      <a:pt x="3289" y="12339"/>
                      <a:pt x="3023" y="10071"/>
                      <a:pt x="2456" y="7802"/>
                    </a:cubicBezTo>
                    <a:cubicBezTo>
                      <a:pt x="1822" y="5267"/>
                      <a:pt x="988" y="2799"/>
                      <a:pt x="621" y="230"/>
                    </a:cubicBezTo>
                    <a:cubicBezTo>
                      <a:pt x="608" y="70"/>
                      <a:pt x="503" y="1"/>
                      <a:pt x="386" y="1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17"/>
              <p:cNvSpPr/>
              <p:nvPr/>
            </p:nvSpPr>
            <p:spPr>
              <a:xfrm>
                <a:off x="7852399" y="4935066"/>
                <a:ext cx="148979" cy="280073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9349" extrusionOk="0">
                    <a:moveTo>
                      <a:pt x="4591" y="0"/>
                    </a:moveTo>
                    <a:cubicBezTo>
                      <a:pt x="4471" y="0"/>
                      <a:pt x="4359" y="70"/>
                      <a:pt x="4332" y="230"/>
                    </a:cubicBezTo>
                    <a:cubicBezTo>
                      <a:pt x="3698" y="3399"/>
                      <a:pt x="1964" y="6234"/>
                      <a:pt x="162" y="8903"/>
                    </a:cubicBezTo>
                    <a:cubicBezTo>
                      <a:pt x="1" y="9134"/>
                      <a:pt x="206" y="9348"/>
                      <a:pt x="426" y="9348"/>
                    </a:cubicBezTo>
                    <a:cubicBezTo>
                      <a:pt x="524" y="9348"/>
                      <a:pt x="624" y="9306"/>
                      <a:pt x="696" y="9203"/>
                    </a:cubicBezTo>
                    <a:cubicBezTo>
                      <a:pt x="2531" y="6534"/>
                      <a:pt x="4299" y="3632"/>
                      <a:pt x="4932" y="397"/>
                    </a:cubicBezTo>
                    <a:cubicBezTo>
                      <a:pt x="4972" y="156"/>
                      <a:pt x="4772" y="0"/>
                      <a:pt x="4591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17"/>
              <p:cNvSpPr/>
              <p:nvPr/>
            </p:nvSpPr>
            <p:spPr>
              <a:xfrm>
                <a:off x="7738300" y="4739937"/>
                <a:ext cx="140081" cy="186096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6212" extrusionOk="0">
                    <a:moveTo>
                      <a:pt x="393" y="0"/>
                    </a:moveTo>
                    <a:cubicBezTo>
                      <a:pt x="195" y="0"/>
                      <a:pt x="0" y="149"/>
                      <a:pt x="102" y="373"/>
                    </a:cubicBezTo>
                    <a:cubicBezTo>
                      <a:pt x="902" y="2541"/>
                      <a:pt x="2470" y="4442"/>
                      <a:pt x="4005" y="6110"/>
                    </a:cubicBezTo>
                    <a:cubicBezTo>
                      <a:pt x="4076" y="6182"/>
                      <a:pt x="4155" y="6211"/>
                      <a:pt x="4231" y="6211"/>
                    </a:cubicBezTo>
                    <a:cubicBezTo>
                      <a:pt x="4472" y="6211"/>
                      <a:pt x="4675" y="5905"/>
                      <a:pt x="4472" y="5676"/>
                    </a:cubicBezTo>
                    <a:cubicBezTo>
                      <a:pt x="3704" y="4843"/>
                      <a:pt x="2971" y="3975"/>
                      <a:pt x="2337" y="3075"/>
                    </a:cubicBezTo>
                    <a:cubicBezTo>
                      <a:pt x="1703" y="2174"/>
                      <a:pt x="1103" y="1240"/>
                      <a:pt x="702" y="206"/>
                    </a:cubicBezTo>
                    <a:cubicBezTo>
                      <a:pt x="650" y="62"/>
                      <a:pt x="521" y="0"/>
                      <a:pt x="393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17"/>
              <p:cNvSpPr/>
              <p:nvPr/>
            </p:nvSpPr>
            <p:spPr>
              <a:xfrm>
                <a:off x="7832240" y="4369508"/>
                <a:ext cx="111981" cy="285195"/>
              </a:xfrm>
              <a:custGeom>
                <a:avLst/>
                <a:gdLst/>
                <a:ahLst/>
                <a:cxnLst/>
                <a:rect l="l" t="t" r="r" b="b"/>
                <a:pathLst>
                  <a:path w="3738" h="9520" extrusionOk="0">
                    <a:moveTo>
                      <a:pt x="2944" y="0"/>
                    </a:moveTo>
                    <a:cubicBezTo>
                      <a:pt x="2763" y="0"/>
                      <a:pt x="2563" y="156"/>
                      <a:pt x="2603" y="396"/>
                    </a:cubicBezTo>
                    <a:cubicBezTo>
                      <a:pt x="3104" y="3265"/>
                      <a:pt x="2603" y="7001"/>
                      <a:pt x="235" y="9003"/>
                    </a:cubicBezTo>
                    <a:cubicBezTo>
                      <a:pt x="1" y="9211"/>
                      <a:pt x="213" y="9520"/>
                      <a:pt x="460" y="9520"/>
                    </a:cubicBezTo>
                    <a:cubicBezTo>
                      <a:pt x="530" y="9520"/>
                      <a:pt x="602" y="9495"/>
                      <a:pt x="669" y="9436"/>
                    </a:cubicBezTo>
                    <a:cubicBezTo>
                      <a:pt x="3237" y="7301"/>
                      <a:pt x="3737" y="3332"/>
                      <a:pt x="3204" y="230"/>
                    </a:cubicBezTo>
                    <a:cubicBezTo>
                      <a:pt x="3177" y="70"/>
                      <a:pt x="3065" y="0"/>
                      <a:pt x="2944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17"/>
              <p:cNvSpPr/>
              <p:nvPr/>
            </p:nvSpPr>
            <p:spPr>
              <a:xfrm>
                <a:off x="7858570" y="4654144"/>
                <a:ext cx="160093" cy="196761"/>
              </a:xfrm>
              <a:custGeom>
                <a:avLst/>
                <a:gdLst/>
                <a:ahLst/>
                <a:cxnLst/>
                <a:rect l="l" t="t" r="r" b="b"/>
                <a:pathLst>
                  <a:path w="5344" h="6568" extrusionOk="0">
                    <a:moveTo>
                      <a:pt x="5035" y="1"/>
                    </a:moveTo>
                    <a:cubicBezTo>
                      <a:pt x="4877" y="1"/>
                      <a:pt x="4710" y="101"/>
                      <a:pt x="4693" y="301"/>
                    </a:cubicBezTo>
                    <a:cubicBezTo>
                      <a:pt x="4460" y="2770"/>
                      <a:pt x="2558" y="5005"/>
                      <a:pt x="323" y="5939"/>
                    </a:cubicBezTo>
                    <a:cubicBezTo>
                      <a:pt x="0" y="6085"/>
                      <a:pt x="91" y="6568"/>
                      <a:pt x="367" y="6568"/>
                    </a:cubicBezTo>
                    <a:cubicBezTo>
                      <a:pt x="405" y="6568"/>
                      <a:pt x="446" y="6559"/>
                      <a:pt x="490" y="6539"/>
                    </a:cubicBezTo>
                    <a:cubicBezTo>
                      <a:pt x="3025" y="5505"/>
                      <a:pt x="5060" y="3070"/>
                      <a:pt x="5327" y="301"/>
                    </a:cubicBezTo>
                    <a:cubicBezTo>
                      <a:pt x="5344" y="101"/>
                      <a:pt x="5193" y="1"/>
                      <a:pt x="5035" y="1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17"/>
              <p:cNvSpPr/>
              <p:nvPr/>
            </p:nvSpPr>
            <p:spPr>
              <a:xfrm>
                <a:off x="7692198" y="4929614"/>
                <a:ext cx="181752" cy="123245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4114" extrusionOk="0">
                    <a:moveTo>
                      <a:pt x="428" y="1"/>
                    </a:moveTo>
                    <a:cubicBezTo>
                      <a:pt x="216" y="1"/>
                      <a:pt x="1" y="223"/>
                      <a:pt x="140" y="479"/>
                    </a:cubicBezTo>
                    <a:cubicBezTo>
                      <a:pt x="707" y="1379"/>
                      <a:pt x="1541" y="2113"/>
                      <a:pt x="2408" y="2747"/>
                    </a:cubicBezTo>
                    <a:cubicBezTo>
                      <a:pt x="3309" y="3414"/>
                      <a:pt x="4476" y="3581"/>
                      <a:pt x="5444" y="4081"/>
                    </a:cubicBezTo>
                    <a:cubicBezTo>
                      <a:pt x="5492" y="4103"/>
                      <a:pt x="5540" y="4113"/>
                      <a:pt x="5585" y="4113"/>
                    </a:cubicBezTo>
                    <a:cubicBezTo>
                      <a:pt x="5879" y="4113"/>
                      <a:pt x="6067" y="3692"/>
                      <a:pt x="5777" y="3547"/>
                    </a:cubicBezTo>
                    <a:cubicBezTo>
                      <a:pt x="4843" y="3047"/>
                      <a:pt x="3742" y="2880"/>
                      <a:pt x="2875" y="2313"/>
                    </a:cubicBezTo>
                    <a:cubicBezTo>
                      <a:pt x="2041" y="1746"/>
                      <a:pt x="1207" y="1012"/>
                      <a:pt x="674" y="145"/>
                    </a:cubicBezTo>
                    <a:cubicBezTo>
                      <a:pt x="613" y="43"/>
                      <a:pt x="521" y="1"/>
                      <a:pt x="428" y="1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17"/>
              <p:cNvSpPr/>
              <p:nvPr/>
            </p:nvSpPr>
            <p:spPr>
              <a:xfrm>
                <a:off x="7935196" y="4960918"/>
                <a:ext cx="21000" cy="160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535" extrusionOk="0">
                    <a:moveTo>
                      <a:pt x="334" y="1"/>
                    </a:moveTo>
                    <a:cubicBezTo>
                      <a:pt x="0" y="1"/>
                      <a:pt x="0" y="534"/>
                      <a:pt x="334" y="534"/>
                    </a:cubicBezTo>
                    <a:cubicBezTo>
                      <a:pt x="701" y="534"/>
                      <a:pt x="701" y="1"/>
                      <a:pt x="334" y="1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17"/>
              <p:cNvSpPr/>
              <p:nvPr/>
            </p:nvSpPr>
            <p:spPr>
              <a:xfrm>
                <a:off x="7928186" y="4990903"/>
                <a:ext cx="21030" cy="15009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01" extrusionOk="0">
                    <a:moveTo>
                      <a:pt x="334" y="0"/>
                    </a:moveTo>
                    <a:cubicBezTo>
                      <a:pt x="1" y="0"/>
                      <a:pt x="1" y="501"/>
                      <a:pt x="334" y="501"/>
                    </a:cubicBezTo>
                    <a:cubicBezTo>
                      <a:pt x="701" y="501"/>
                      <a:pt x="701" y="0"/>
                      <a:pt x="334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17"/>
              <p:cNvSpPr/>
              <p:nvPr/>
            </p:nvSpPr>
            <p:spPr>
              <a:xfrm>
                <a:off x="7956165" y="4688144"/>
                <a:ext cx="21030" cy="1599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34" extrusionOk="0">
                    <a:moveTo>
                      <a:pt x="334" y="0"/>
                    </a:moveTo>
                    <a:cubicBezTo>
                      <a:pt x="1" y="0"/>
                      <a:pt x="1" y="534"/>
                      <a:pt x="334" y="534"/>
                    </a:cubicBezTo>
                    <a:cubicBezTo>
                      <a:pt x="701" y="534"/>
                      <a:pt x="701" y="0"/>
                      <a:pt x="334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17"/>
              <p:cNvSpPr/>
              <p:nvPr/>
            </p:nvSpPr>
            <p:spPr>
              <a:xfrm>
                <a:off x="7949185" y="4714115"/>
                <a:ext cx="21000" cy="160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535" extrusionOk="0">
                    <a:moveTo>
                      <a:pt x="334" y="0"/>
                    </a:moveTo>
                    <a:cubicBezTo>
                      <a:pt x="0" y="0"/>
                      <a:pt x="0" y="534"/>
                      <a:pt x="334" y="534"/>
                    </a:cubicBezTo>
                    <a:cubicBezTo>
                      <a:pt x="701" y="534"/>
                      <a:pt x="701" y="0"/>
                      <a:pt x="334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17"/>
              <p:cNvSpPr/>
              <p:nvPr/>
            </p:nvSpPr>
            <p:spPr>
              <a:xfrm>
                <a:off x="7719368" y="4704110"/>
                <a:ext cx="20012" cy="16027"/>
              </a:xfrm>
              <a:custGeom>
                <a:avLst/>
                <a:gdLst/>
                <a:ahLst/>
                <a:cxnLst/>
                <a:rect l="l" t="t" r="r" b="b"/>
                <a:pathLst>
                  <a:path w="668" h="535" extrusionOk="0">
                    <a:moveTo>
                      <a:pt x="334" y="1"/>
                    </a:moveTo>
                    <a:cubicBezTo>
                      <a:pt x="0" y="1"/>
                      <a:pt x="0" y="535"/>
                      <a:pt x="334" y="535"/>
                    </a:cubicBezTo>
                    <a:cubicBezTo>
                      <a:pt x="667" y="535"/>
                      <a:pt x="667" y="1"/>
                      <a:pt x="334" y="1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17"/>
              <p:cNvSpPr/>
              <p:nvPr/>
            </p:nvSpPr>
            <p:spPr>
              <a:xfrm>
                <a:off x="7706367" y="4734095"/>
                <a:ext cx="21000" cy="15009"/>
              </a:xfrm>
              <a:custGeom>
                <a:avLst/>
                <a:gdLst/>
                <a:ahLst/>
                <a:cxnLst/>
                <a:rect l="l" t="t" r="r" b="b"/>
                <a:pathLst>
                  <a:path w="701" h="501" extrusionOk="0">
                    <a:moveTo>
                      <a:pt x="367" y="1"/>
                    </a:moveTo>
                    <a:cubicBezTo>
                      <a:pt x="0" y="1"/>
                      <a:pt x="0" y="501"/>
                      <a:pt x="367" y="501"/>
                    </a:cubicBezTo>
                    <a:cubicBezTo>
                      <a:pt x="701" y="501"/>
                      <a:pt x="701" y="1"/>
                      <a:pt x="367" y="1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17"/>
              <p:cNvSpPr/>
              <p:nvPr/>
            </p:nvSpPr>
            <p:spPr>
              <a:xfrm>
                <a:off x="7689383" y="4707105"/>
                <a:ext cx="20012" cy="16027"/>
              </a:xfrm>
              <a:custGeom>
                <a:avLst/>
                <a:gdLst/>
                <a:ahLst/>
                <a:cxnLst/>
                <a:rect l="l" t="t" r="r" b="b"/>
                <a:pathLst>
                  <a:path w="668" h="535" extrusionOk="0">
                    <a:moveTo>
                      <a:pt x="334" y="1"/>
                    </a:moveTo>
                    <a:cubicBezTo>
                      <a:pt x="0" y="1"/>
                      <a:pt x="0" y="535"/>
                      <a:pt x="334" y="535"/>
                    </a:cubicBezTo>
                    <a:cubicBezTo>
                      <a:pt x="667" y="535"/>
                      <a:pt x="667" y="1"/>
                      <a:pt x="334" y="1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17"/>
              <p:cNvSpPr/>
              <p:nvPr/>
            </p:nvSpPr>
            <p:spPr>
              <a:xfrm>
                <a:off x="7907218" y="4335418"/>
                <a:ext cx="21000" cy="1599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534" extrusionOk="0">
                    <a:moveTo>
                      <a:pt x="367" y="0"/>
                    </a:moveTo>
                    <a:cubicBezTo>
                      <a:pt x="0" y="0"/>
                      <a:pt x="0" y="534"/>
                      <a:pt x="367" y="534"/>
                    </a:cubicBezTo>
                    <a:cubicBezTo>
                      <a:pt x="701" y="534"/>
                      <a:pt x="701" y="0"/>
                      <a:pt x="367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17"/>
              <p:cNvSpPr/>
              <p:nvPr/>
            </p:nvSpPr>
            <p:spPr>
              <a:xfrm>
                <a:off x="7883223" y="4349408"/>
                <a:ext cx="20012" cy="15997"/>
              </a:xfrm>
              <a:custGeom>
                <a:avLst/>
                <a:gdLst/>
                <a:ahLst/>
                <a:cxnLst/>
                <a:rect l="l" t="t" r="r" b="b"/>
                <a:pathLst>
                  <a:path w="668" h="534" extrusionOk="0">
                    <a:moveTo>
                      <a:pt x="334" y="0"/>
                    </a:moveTo>
                    <a:cubicBezTo>
                      <a:pt x="1" y="0"/>
                      <a:pt x="1" y="534"/>
                      <a:pt x="334" y="534"/>
                    </a:cubicBezTo>
                    <a:cubicBezTo>
                      <a:pt x="668" y="534"/>
                      <a:pt x="668" y="0"/>
                      <a:pt x="334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17"/>
              <p:cNvSpPr/>
              <p:nvPr/>
            </p:nvSpPr>
            <p:spPr>
              <a:xfrm>
                <a:off x="7755314" y="4299442"/>
                <a:ext cx="21030" cy="15009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01" extrusionOk="0">
                    <a:moveTo>
                      <a:pt x="368" y="0"/>
                    </a:moveTo>
                    <a:cubicBezTo>
                      <a:pt x="1" y="0"/>
                      <a:pt x="1" y="501"/>
                      <a:pt x="368" y="501"/>
                    </a:cubicBezTo>
                    <a:cubicBezTo>
                      <a:pt x="701" y="501"/>
                      <a:pt x="701" y="0"/>
                      <a:pt x="368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17"/>
              <p:cNvSpPr/>
              <p:nvPr/>
            </p:nvSpPr>
            <p:spPr>
              <a:xfrm>
                <a:off x="7738330" y="4328409"/>
                <a:ext cx="20012" cy="16027"/>
              </a:xfrm>
              <a:custGeom>
                <a:avLst/>
                <a:gdLst/>
                <a:ahLst/>
                <a:cxnLst/>
                <a:rect l="l" t="t" r="r" b="b"/>
                <a:pathLst>
                  <a:path w="668" h="535" extrusionOk="0">
                    <a:moveTo>
                      <a:pt x="334" y="1"/>
                    </a:moveTo>
                    <a:cubicBezTo>
                      <a:pt x="1" y="1"/>
                      <a:pt x="1" y="534"/>
                      <a:pt x="334" y="534"/>
                    </a:cubicBezTo>
                    <a:cubicBezTo>
                      <a:pt x="668" y="534"/>
                      <a:pt x="668" y="1"/>
                      <a:pt x="334" y="1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17"/>
              <p:cNvSpPr/>
              <p:nvPr/>
            </p:nvSpPr>
            <p:spPr>
              <a:xfrm>
                <a:off x="7722363" y="4299442"/>
                <a:ext cx="20012" cy="15009"/>
              </a:xfrm>
              <a:custGeom>
                <a:avLst/>
                <a:gdLst/>
                <a:ahLst/>
                <a:cxnLst/>
                <a:rect l="l" t="t" r="r" b="b"/>
                <a:pathLst>
                  <a:path w="668" h="501" extrusionOk="0">
                    <a:moveTo>
                      <a:pt x="334" y="0"/>
                    </a:moveTo>
                    <a:cubicBezTo>
                      <a:pt x="0" y="0"/>
                      <a:pt x="0" y="501"/>
                      <a:pt x="334" y="501"/>
                    </a:cubicBezTo>
                    <a:cubicBezTo>
                      <a:pt x="667" y="501"/>
                      <a:pt x="667" y="0"/>
                      <a:pt x="334" y="0"/>
                    </a:cubicBezTo>
                    <a:close/>
                  </a:path>
                </a:pathLst>
              </a:custGeom>
              <a:solidFill>
                <a:srgbClr val="7432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5" name="Google Shape;4725;p17"/>
            <p:cNvGrpSpPr/>
            <p:nvPr/>
          </p:nvGrpSpPr>
          <p:grpSpPr>
            <a:xfrm rot="4992369" flipH="1">
              <a:off x="1522987" y="-258355"/>
              <a:ext cx="364310" cy="944495"/>
              <a:chOff x="7916001" y="4222802"/>
              <a:chExt cx="364302" cy="944474"/>
            </a:xfrm>
          </p:grpSpPr>
          <p:sp>
            <p:nvSpPr>
              <p:cNvPr id="4726" name="Google Shape;4726;p17"/>
              <p:cNvSpPr/>
              <p:nvPr/>
            </p:nvSpPr>
            <p:spPr>
              <a:xfrm>
                <a:off x="7954650" y="4270825"/>
                <a:ext cx="325652" cy="896451"/>
              </a:xfrm>
              <a:custGeom>
                <a:avLst/>
                <a:gdLst/>
                <a:ahLst/>
                <a:cxnLst/>
                <a:rect l="l" t="t" r="r" b="b"/>
                <a:pathLst>
                  <a:path w="12924" h="35577" extrusionOk="0">
                    <a:moveTo>
                      <a:pt x="489" y="0"/>
                    </a:moveTo>
                    <a:cubicBezTo>
                      <a:pt x="233" y="0"/>
                      <a:pt x="1" y="309"/>
                      <a:pt x="235" y="517"/>
                    </a:cubicBezTo>
                    <a:cubicBezTo>
                      <a:pt x="3537" y="3386"/>
                      <a:pt x="6506" y="6622"/>
                      <a:pt x="7940" y="10858"/>
                    </a:cubicBezTo>
                    <a:cubicBezTo>
                      <a:pt x="8741" y="13193"/>
                      <a:pt x="9007" y="15628"/>
                      <a:pt x="9241" y="18097"/>
                    </a:cubicBezTo>
                    <a:cubicBezTo>
                      <a:pt x="9474" y="20832"/>
                      <a:pt x="9575" y="23567"/>
                      <a:pt x="9908" y="26303"/>
                    </a:cubicBezTo>
                    <a:cubicBezTo>
                      <a:pt x="10275" y="29472"/>
                      <a:pt x="10976" y="32507"/>
                      <a:pt x="12243" y="35409"/>
                    </a:cubicBezTo>
                    <a:cubicBezTo>
                      <a:pt x="12297" y="35527"/>
                      <a:pt x="12392" y="35576"/>
                      <a:pt x="12490" y="35576"/>
                    </a:cubicBezTo>
                    <a:cubicBezTo>
                      <a:pt x="12699" y="35576"/>
                      <a:pt x="12923" y="35358"/>
                      <a:pt x="12810" y="35109"/>
                    </a:cubicBezTo>
                    <a:cubicBezTo>
                      <a:pt x="10442" y="29705"/>
                      <a:pt x="10342" y="23868"/>
                      <a:pt x="9841" y="18097"/>
                    </a:cubicBezTo>
                    <a:cubicBezTo>
                      <a:pt x="9641" y="15662"/>
                      <a:pt x="9374" y="13260"/>
                      <a:pt x="8641" y="10958"/>
                    </a:cubicBezTo>
                    <a:cubicBezTo>
                      <a:pt x="8007" y="8990"/>
                      <a:pt x="7073" y="7189"/>
                      <a:pt x="5872" y="5521"/>
                    </a:cubicBezTo>
                    <a:cubicBezTo>
                      <a:pt x="4404" y="3486"/>
                      <a:pt x="2570" y="1718"/>
                      <a:pt x="702" y="84"/>
                    </a:cubicBezTo>
                    <a:cubicBezTo>
                      <a:pt x="635" y="25"/>
                      <a:pt x="56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17"/>
              <p:cNvSpPr/>
              <p:nvPr/>
            </p:nvSpPr>
            <p:spPr>
              <a:xfrm>
                <a:off x="8159489" y="4463672"/>
                <a:ext cx="54905" cy="89149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3538" extrusionOk="0">
                    <a:moveTo>
                      <a:pt x="1288" y="0"/>
                    </a:moveTo>
                    <a:cubicBezTo>
                      <a:pt x="15" y="0"/>
                      <a:pt x="176" y="2216"/>
                      <a:pt x="77" y="3037"/>
                    </a:cubicBezTo>
                    <a:cubicBezTo>
                      <a:pt x="44" y="3104"/>
                      <a:pt x="77" y="3137"/>
                      <a:pt x="77" y="3171"/>
                    </a:cubicBezTo>
                    <a:cubicBezTo>
                      <a:pt x="0" y="3324"/>
                      <a:pt x="159" y="3537"/>
                      <a:pt x="343" y="3537"/>
                    </a:cubicBezTo>
                    <a:cubicBezTo>
                      <a:pt x="398" y="3537"/>
                      <a:pt x="456" y="3518"/>
                      <a:pt x="511" y="3471"/>
                    </a:cubicBezTo>
                    <a:cubicBezTo>
                      <a:pt x="1244" y="2837"/>
                      <a:pt x="1845" y="2370"/>
                      <a:pt x="2078" y="1403"/>
                    </a:cubicBezTo>
                    <a:cubicBezTo>
                      <a:pt x="2178" y="836"/>
                      <a:pt x="2078" y="2"/>
                      <a:pt x="1344" y="2"/>
                    </a:cubicBezTo>
                    <a:cubicBezTo>
                      <a:pt x="1325" y="1"/>
                      <a:pt x="1306" y="0"/>
                      <a:pt x="1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17"/>
              <p:cNvSpPr/>
              <p:nvPr/>
            </p:nvSpPr>
            <p:spPr>
              <a:xfrm>
                <a:off x="8053845" y="4468005"/>
                <a:ext cx="86579" cy="46918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862" extrusionOk="0">
                    <a:moveTo>
                      <a:pt x="1421" y="1"/>
                    </a:moveTo>
                    <a:cubicBezTo>
                      <a:pt x="946" y="1"/>
                      <a:pt x="519" y="153"/>
                      <a:pt x="300" y="564"/>
                    </a:cubicBezTo>
                    <a:cubicBezTo>
                      <a:pt x="0" y="1097"/>
                      <a:pt x="601" y="1598"/>
                      <a:pt x="1034" y="1765"/>
                    </a:cubicBezTo>
                    <a:cubicBezTo>
                      <a:pt x="1230" y="1833"/>
                      <a:pt x="1427" y="1862"/>
                      <a:pt x="1624" y="1862"/>
                    </a:cubicBezTo>
                    <a:cubicBezTo>
                      <a:pt x="2201" y="1862"/>
                      <a:pt x="2772" y="1613"/>
                      <a:pt x="3269" y="1364"/>
                    </a:cubicBezTo>
                    <a:cubicBezTo>
                      <a:pt x="3436" y="1264"/>
                      <a:pt x="3436" y="1131"/>
                      <a:pt x="3369" y="997"/>
                    </a:cubicBezTo>
                    <a:cubicBezTo>
                      <a:pt x="3436" y="897"/>
                      <a:pt x="3436" y="731"/>
                      <a:pt x="3303" y="630"/>
                    </a:cubicBezTo>
                    <a:cubicBezTo>
                      <a:pt x="2889" y="316"/>
                      <a:pt x="2105" y="1"/>
                      <a:pt x="14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17"/>
              <p:cNvSpPr/>
              <p:nvPr/>
            </p:nvSpPr>
            <p:spPr>
              <a:xfrm>
                <a:off x="8092495" y="4353366"/>
                <a:ext cx="52134" cy="8680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45" extrusionOk="0">
                    <a:moveTo>
                      <a:pt x="1049" y="0"/>
                    </a:moveTo>
                    <a:cubicBezTo>
                      <a:pt x="500" y="0"/>
                      <a:pt x="261" y="641"/>
                      <a:pt x="167" y="1078"/>
                    </a:cubicBezTo>
                    <a:cubicBezTo>
                      <a:pt x="1" y="1878"/>
                      <a:pt x="134" y="2479"/>
                      <a:pt x="468" y="3179"/>
                    </a:cubicBezTo>
                    <a:cubicBezTo>
                      <a:pt x="534" y="3279"/>
                      <a:pt x="601" y="3312"/>
                      <a:pt x="701" y="3312"/>
                    </a:cubicBezTo>
                    <a:cubicBezTo>
                      <a:pt x="740" y="3390"/>
                      <a:pt x="812" y="3445"/>
                      <a:pt x="892" y="3445"/>
                    </a:cubicBezTo>
                    <a:cubicBezTo>
                      <a:pt x="950" y="3445"/>
                      <a:pt x="1012" y="3416"/>
                      <a:pt x="1068" y="3346"/>
                    </a:cubicBezTo>
                    <a:cubicBezTo>
                      <a:pt x="1535" y="2779"/>
                      <a:pt x="2069" y="2045"/>
                      <a:pt x="2002" y="1278"/>
                    </a:cubicBezTo>
                    <a:cubicBezTo>
                      <a:pt x="1969" y="777"/>
                      <a:pt x="1735" y="110"/>
                      <a:pt x="1168" y="10"/>
                    </a:cubicBezTo>
                    <a:cubicBezTo>
                      <a:pt x="1127" y="4"/>
                      <a:pt x="1087" y="0"/>
                      <a:pt x="10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17"/>
              <p:cNvSpPr/>
              <p:nvPr/>
            </p:nvSpPr>
            <p:spPr>
              <a:xfrm>
                <a:off x="7991637" y="4373446"/>
                <a:ext cx="80733" cy="48404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1921" extrusionOk="0">
                    <a:moveTo>
                      <a:pt x="2084" y="0"/>
                    </a:moveTo>
                    <a:cubicBezTo>
                      <a:pt x="1874" y="0"/>
                      <a:pt x="1664" y="21"/>
                      <a:pt x="1468" y="47"/>
                    </a:cubicBezTo>
                    <a:cubicBezTo>
                      <a:pt x="935" y="114"/>
                      <a:pt x="368" y="314"/>
                      <a:pt x="201" y="881"/>
                    </a:cubicBezTo>
                    <a:cubicBezTo>
                      <a:pt x="1" y="1481"/>
                      <a:pt x="735" y="1848"/>
                      <a:pt x="1235" y="1915"/>
                    </a:cubicBezTo>
                    <a:cubicBezTo>
                      <a:pt x="1273" y="1919"/>
                      <a:pt x="1311" y="1920"/>
                      <a:pt x="1349" y="1920"/>
                    </a:cubicBezTo>
                    <a:cubicBezTo>
                      <a:pt x="2011" y="1920"/>
                      <a:pt x="2661" y="1389"/>
                      <a:pt x="3103" y="948"/>
                    </a:cubicBezTo>
                    <a:cubicBezTo>
                      <a:pt x="3203" y="814"/>
                      <a:pt x="3170" y="681"/>
                      <a:pt x="3103" y="581"/>
                    </a:cubicBezTo>
                    <a:cubicBezTo>
                      <a:pt x="3170" y="481"/>
                      <a:pt x="3170" y="314"/>
                      <a:pt x="3003" y="214"/>
                    </a:cubicBezTo>
                    <a:cubicBezTo>
                      <a:pt x="2739" y="51"/>
                      <a:pt x="2412" y="0"/>
                      <a:pt x="20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17"/>
              <p:cNvSpPr/>
              <p:nvPr/>
            </p:nvSpPr>
            <p:spPr>
              <a:xfrm>
                <a:off x="8010231" y="4260999"/>
                <a:ext cx="36914" cy="7413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942" extrusionOk="0">
                    <a:moveTo>
                      <a:pt x="669" y="1"/>
                    </a:moveTo>
                    <a:cubicBezTo>
                      <a:pt x="206" y="1"/>
                      <a:pt x="0" y="724"/>
                      <a:pt x="30" y="1108"/>
                    </a:cubicBezTo>
                    <a:cubicBezTo>
                      <a:pt x="63" y="1608"/>
                      <a:pt x="330" y="1975"/>
                      <a:pt x="497" y="2442"/>
                    </a:cubicBezTo>
                    <a:cubicBezTo>
                      <a:pt x="497" y="2475"/>
                      <a:pt x="497" y="2509"/>
                      <a:pt x="530" y="2575"/>
                    </a:cubicBezTo>
                    <a:cubicBezTo>
                      <a:pt x="428" y="2729"/>
                      <a:pt x="601" y="2942"/>
                      <a:pt x="792" y="2942"/>
                    </a:cubicBezTo>
                    <a:cubicBezTo>
                      <a:pt x="850" y="2942"/>
                      <a:pt x="910" y="2922"/>
                      <a:pt x="964" y="2876"/>
                    </a:cubicBezTo>
                    <a:cubicBezTo>
                      <a:pt x="1398" y="2509"/>
                      <a:pt x="1431" y="1841"/>
                      <a:pt x="1464" y="1308"/>
                    </a:cubicBezTo>
                    <a:cubicBezTo>
                      <a:pt x="1464" y="874"/>
                      <a:pt x="1331" y="207"/>
                      <a:pt x="864" y="40"/>
                    </a:cubicBezTo>
                    <a:cubicBezTo>
                      <a:pt x="795" y="13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17"/>
              <p:cNvSpPr/>
              <p:nvPr/>
            </p:nvSpPr>
            <p:spPr>
              <a:xfrm>
                <a:off x="7937845" y="4303554"/>
                <a:ext cx="68966" cy="47119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870" extrusionOk="0">
                    <a:moveTo>
                      <a:pt x="1780" y="1"/>
                    </a:moveTo>
                    <a:cubicBezTo>
                      <a:pt x="960" y="1"/>
                      <a:pt x="26" y="432"/>
                      <a:pt x="1" y="1253"/>
                    </a:cubicBezTo>
                    <a:cubicBezTo>
                      <a:pt x="1" y="1704"/>
                      <a:pt x="430" y="1870"/>
                      <a:pt x="804" y="1870"/>
                    </a:cubicBezTo>
                    <a:cubicBezTo>
                      <a:pt x="873" y="1870"/>
                      <a:pt x="940" y="1864"/>
                      <a:pt x="1002" y="1854"/>
                    </a:cubicBezTo>
                    <a:cubicBezTo>
                      <a:pt x="1702" y="1787"/>
                      <a:pt x="2269" y="1187"/>
                      <a:pt x="2536" y="553"/>
                    </a:cubicBezTo>
                    <a:cubicBezTo>
                      <a:pt x="2703" y="453"/>
                      <a:pt x="2736" y="219"/>
                      <a:pt x="2536" y="152"/>
                    </a:cubicBezTo>
                    <a:cubicBezTo>
                      <a:pt x="2324" y="51"/>
                      <a:pt x="2059" y="1"/>
                      <a:pt x="17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17"/>
              <p:cNvSpPr/>
              <p:nvPr/>
            </p:nvSpPr>
            <p:spPr>
              <a:xfrm>
                <a:off x="7916001" y="4222802"/>
                <a:ext cx="62238" cy="6191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457" extrusionOk="0">
                    <a:moveTo>
                      <a:pt x="798" y="0"/>
                    </a:moveTo>
                    <a:cubicBezTo>
                      <a:pt x="721" y="0"/>
                      <a:pt x="644" y="17"/>
                      <a:pt x="568" y="55"/>
                    </a:cubicBezTo>
                    <a:cubicBezTo>
                      <a:pt x="1" y="355"/>
                      <a:pt x="201" y="1123"/>
                      <a:pt x="534" y="1489"/>
                    </a:cubicBezTo>
                    <a:cubicBezTo>
                      <a:pt x="868" y="1923"/>
                      <a:pt x="1468" y="2390"/>
                      <a:pt x="2035" y="2390"/>
                    </a:cubicBezTo>
                    <a:cubicBezTo>
                      <a:pt x="2091" y="2435"/>
                      <a:pt x="2158" y="2457"/>
                      <a:pt x="2222" y="2457"/>
                    </a:cubicBezTo>
                    <a:cubicBezTo>
                      <a:pt x="2350" y="2457"/>
                      <a:pt x="2469" y="2368"/>
                      <a:pt x="2469" y="2190"/>
                    </a:cubicBezTo>
                    <a:cubicBezTo>
                      <a:pt x="2469" y="1690"/>
                      <a:pt x="2102" y="1123"/>
                      <a:pt x="1802" y="722"/>
                    </a:cubicBezTo>
                    <a:cubicBezTo>
                      <a:pt x="1579" y="443"/>
                      <a:pt x="1192" y="0"/>
                      <a:pt x="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4" name="Google Shape;4734;p17"/>
            <p:cNvSpPr/>
            <p:nvPr/>
          </p:nvSpPr>
          <p:spPr>
            <a:xfrm rot="10800000">
              <a:off x="579592" y="-124958"/>
              <a:ext cx="548046" cy="880098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7"/>
            <p:cNvSpPr/>
            <p:nvPr/>
          </p:nvSpPr>
          <p:spPr>
            <a:xfrm rot="10800000">
              <a:off x="648708" y="-199739"/>
              <a:ext cx="486035" cy="891563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7"/>
            <p:cNvSpPr/>
            <p:nvPr/>
          </p:nvSpPr>
          <p:spPr>
            <a:xfrm rot="10800000">
              <a:off x="636262" y="476643"/>
              <a:ext cx="170033" cy="140577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7"/>
            <p:cNvSpPr/>
            <p:nvPr/>
          </p:nvSpPr>
          <p:spPr>
            <a:xfrm rot="10800000">
              <a:off x="635173" y="355298"/>
              <a:ext cx="236126" cy="18268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7"/>
            <p:cNvSpPr/>
            <p:nvPr/>
          </p:nvSpPr>
          <p:spPr>
            <a:xfrm rot="10800000">
              <a:off x="627456" y="227075"/>
              <a:ext cx="326207" cy="223502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7"/>
            <p:cNvSpPr/>
            <p:nvPr/>
          </p:nvSpPr>
          <p:spPr>
            <a:xfrm rot="10800000">
              <a:off x="643426" y="73660"/>
              <a:ext cx="376299" cy="209668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7"/>
            <p:cNvSpPr/>
            <p:nvPr/>
          </p:nvSpPr>
          <p:spPr>
            <a:xfrm rot="10800000">
              <a:off x="801211" y="-49642"/>
              <a:ext cx="235219" cy="149421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7"/>
            <p:cNvSpPr/>
            <p:nvPr/>
          </p:nvSpPr>
          <p:spPr>
            <a:xfrm rot="10800000">
              <a:off x="968778" y="344955"/>
              <a:ext cx="26911" cy="21040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7"/>
            <p:cNvSpPr/>
            <p:nvPr/>
          </p:nvSpPr>
          <p:spPr>
            <a:xfrm rot="10800000">
              <a:off x="999012" y="317240"/>
              <a:ext cx="26079" cy="21040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7"/>
            <p:cNvSpPr/>
            <p:nvPr/>
          </p:nvSpPr>
          <p:spPr>
            <a:xfrm rot="10800000">
              <a:off x="1009947" y="366825"/>
              <a:ext cx="26911" cy="21040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7"/>
            <p:cNvSpPr/>
            <p:nvPr/>
          </p:nvSpPr>
          <p:spPr>
            <a:xfrm rot="10800000">
              <a:off x="689739" y="218902"/>
              <a:ext cx="26079" cy="21040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7"/>
            <p:cNvSpPr/>
            <p:nvPr/>
          </p:nvSpPr>
          <p:spPr>
            <a:xfrm rot="10800000">
              <a:off x="722518" y="194513"/>
              <a:ext cx="26079" cy="20208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7"/>
            <p:cNvSpPr/>
            <p:nvPr/>
          </p:nvSpPr>
          <p:spPr>
            <a:xfrm rot="10800000">
              <a:off x="856986" y="386150"/>
              <a:ext cx="26079" cy="20183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7"/>
            <p:cNvSpPr/>
            <p:nvPr/>
          </p:nvSpPr>
          <p:spPr>
            <a:xfrm rot="10800000">
              <a:off x="875479" y="435735"/>
              <a:ext cx="26911" cy="20208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7"/>
            <p:cNvSpPr/>
            <p:nvPr/>
          </p:nvSpPr>
          <p:spPr>
            <a:xfrm rot="10800000">
              <a:off x="637634" y="473553"/>
              <a:ext cx="26079" cy="21040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7"/>
            <p:cNvSpPr/>
            <p:nvPr/>
          </p:nvSpPr>
          <p:spPr>
            <a:xfrm rot="10800000">
              <a:off x="678804" y="443294"/>
              <a:ext cx="26079" cy="21040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7"/>
            <p:cNvSpPr/>
            <p:nvPr/>
          </p:nvSpPr>
          <p:spPr>
            <a:xfrm rot="10800000">
              <a:off x="727557" y="621476"/>
              <a:ext cx="26911" cy="21040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7"/>
            <p:cNvSpPr/>
            <p:nvPr/>
          </p:nvSpPr>
          <p:spPr>
            <a:xfrm rot="10800000">
              <a:off x="700673" y="665190"/>
              <a:ext cx="26079" cy="2101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7"/>
            <p:cNvSpPr/>
            <p:nvPr/>
          </p:nvSpPr>
          <p:spPr>
            <a:xfrm rot="10392468">
              <a:off x="1077340" y="-106134"/>
              <a:ext cx="686110" cy="861001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rgbClr val="A1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7"/>
            <p:cNvSpPr/>
            <p:nvPr/>
          </p:nvSpPr>
          <p:spPr>
            <a:xfrm rot="10392468">
              <a:off x="1206649" y="-207988"/>
              <a:ext cx="483351" cy="881965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7"/>
            <p:cNvSpPr/>
            <p:nvPr/>
          </p:nvSpPr>
          <p:spPr>
            <a:xfrm rot="10392468">
              <a:off x="1220736" y="-59328"/>
              <a:ext cx="139767" cy="133367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7"/>
            <p:cNvSpPr/>
            <p:nvPr/>
          </p:nvSpPr>
          <p:spPr>
            <a:xfrm rot="10392468">
              <a:off x="1296116" y="73853"/>
              <a:ext cx="192731" cy="191824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7"/>
            <p:cNvSpPr/>
            <p:nvPr/>
          </p:nvSpPr>
          <p:spPr>
            <a:xfrm rot="10392468">
              <a:off x="1368660" y="164979"/>
              <a:ext cx="216290" cy="274016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7"/>
            <p:cNvSpPr/>
            <p:nvPr/>
          </p:nvSpPr>
          <p:spPr>
            <a:xfrm rot="10392468">
              <a:off x="1467531" y="295330"/>
              <a:ext cx="111420" cy="144529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7"/>
            <p:cNvSpPr/>
            <p:nvPr/>
          </p:nvSpPr>
          <p:spPr>
            <a:xfrm rot="10392468">
              <a:off x="1561848" y="412152"/>
              <a:ext cx="142841" cy="171087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7"/>
            <p:cNvSpPr/>
            <p:nvPr/>
          </p:nvSpPr>
          <p:spPr>
            <a:xfrm rot="10392468">
              <a:off x="1633960" y="512051"/>
              <a:ext cx="101997" cy="118526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7"/>
            <p:cNvSpPr/>
            <p:nvPr/>
          </p:nvSpPr>
          <p:spPr>
            <a:xfrm rot="10800000">
              <a:off x="1104909" y="397085"/>
              <a:ext cx="28624" cy="21871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7"/>
            <p:cNvSpPr/>
            <p:nvPr/>
          </p:nvSpPr>
          <p:spPr>
            <a:xfrm rot="10392468">
              <a:off x="1279241" y="469486"/>
              <a:ext cx="28598" cy="21871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7"/>
            <p:cNvSpPr/>
            <p:nvPr/>
          </p:nvSpPr>
          <p:spPr>
            <a:xfrm rot="10392468">
              <a:off x="1285058" y="418832"/>
              <a:ext cx="28598" cy="21896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7"/>
            <p:cNvSpPr/>
            <p:nvPr/>
          </p:nvSpPr>
          <p:spPr>
            <a:xfrm rot="10392468">
              <a:off x="1656821" y="164654"/>
              <a:ext cx="28598" cy="21871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7"/>
            <p:cNvSpPr/>
            <p:nvPr/>
          </p:nvSpPr>
          <p:spPr>
            <a:xfrm rot="10392468">
              <a:off x="1654032" y="212384"/>
              <a:ext cx="28598" cy="21871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7"/>
            <p:cNvSpPr/>
            <p:nvPr/>
          </p:nvSpPr>
          <p:spPr>
            <a:xfrm rot="10392468">
              <a:off x="1603122" y="182900"/>
              <a:ext cx="28598" cy="21871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7"/>
            <p:cNvSpPr/>
            <p:nvPr/>
          </p:nvSpPr>
          <p:spPr>
            <a:xfrm rot="10392468">
              <a:off x="1588596" y="657773"/>
              <a:ext cx="28598" cy="21871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7"/>
            <p:cNvSpPr/>
            <p:nvPr/>
          </p:nvSpPr>
          <p:spPr>
            <a:xfrm rot="10392468">
              <a:off x="1622838" y="668131"/>
              <a:ext cx="27767" cy="21871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7"/>
            <p:cNvSpPr/>
            <p:nvPr/>
          </p:nvSpPr>
          <p:spPr>
            <a:xfrm rot="10392468">
              <a:off x="1723499" y="475810"/>
              <a:ext cx="28598" cy="21871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7"/>
            <p:cNvSpPr/>
            <p:nvPr/>
          </p:nvSpPr>
          <p:spPr>
            <a:xfrm rot="10392468">
              <a:off x="1720018" y="446588"/>
              <a:ext cx="28598" cy="21871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7"/>
            <p:cNvSpPr/>
            <p:nvPr/>
          </p:nvSpPr>
          <p:spPr>
            <a:xfrm rot="10392468">
              <a:off x="1242455" y="160681"/>
              <a:ext cx="28598" cy="21896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7"/>
            <p:cNvSpPr/>
            <p:nvPr/>
          </p:nvSpPr>
          <p:spPr>
            <a:xfrm rot="10392468">
              <a:off x="1522739" y="254259"/>
              <a:ext cx="28624" cy="21871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7"/>
            <p:cNvSpPr/>
            <p:nvPr/>
          </p:nvSpPr>
          <p:spPr>
            <a:xfrm rot="10392468">
              <a:off x="1306539" y="300344"/>
              <a:ext cx="28598" cy="2270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3" name="Google Shape;4773;p17"/>
          <p:cNvGrpSpPr/>
          <p:nvPr/>
        </p:nvGrpSpPr>
        <p:grpSpPr>
          <a:xfrm rot="10800000">
            <a:off x="919596" y="4720675"/>
            <a:ext cx="272377" cy="355208"/>
            <a:chOff x="3289399" y="3455662"/>
            <a:chExt cx="436502" cy="569243"/>
          </a:xfrm>
        </p:grpSpPr>
        <p:sp>
          <p:nvSpPr>
            <p:cNvPr id="4774" name="Google Shape;4774;p17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7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7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7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7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7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7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7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7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7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7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7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7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7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7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7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7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7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7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7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7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7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6" name="Google Shape;4796;p17"/>
          <p:cNvGrpSpPr/>
          <p:nvPr/>
        </p:nvGrpSpPr>
        <p:grpSpPr>
          <a:xfrm rot="10800000">
            <a:off x="7839762" y="-186589"/>
            <a:ext cx="1500235" cy="1460527"/>
            <a:chOff x="-181020" y="4253777"/>
            <a:chExt cx="1117161" cy="1087511"/>
          </a:xfrm>
        </p:grpSpPr>
        <p:sp>
          <p:nvSpPr>
            <p:cNvPr id="4797" name="Google Shape;4797;p17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7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7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7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7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7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7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7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7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7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7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7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7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7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1" name="Google Shape;4811;p17"/>
          <p:cNvGrpSpPr/>
          <p:nvPr/>
        </p:nvGrpSpPr>
        <p:grpSpPr>
          <a:xfrm rot="10800000">
            <a:off x="8188140" y="184140"/>
            <a:ext cx="1187279" cy="1592727"/>
            <a:chOff x="-168050" y="4195214"/>
            <a:chExt cx="719519" cy="965231"/>
          </a:xfrm>
        </p:grpSpPr>
        <p:sp>
          <p:nvSpPr>
            <p:cNvPr id="4812" name="Google Shape;4812;p17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7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7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7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7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7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7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7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7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7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7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7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7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7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7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7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7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7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7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7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7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7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7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7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7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7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7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7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7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7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7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7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7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7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7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7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7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7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7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7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7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7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7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7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7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7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7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9" name="Google Shape;4859;p17"/>
          <p:cNvGrpSpPr/>
          <p:nvPr/>
        </p:nvGrpSpPr>
        <p:grpSpPr>
          <a:xfrm rot="10800000">
            <a:off x="25988" y="4641403"/>
            <a:ext cx="696852" cy="714644"/>
            <a:chOff x="7973149" y="-201092"/>
            <a:chExt cx="1116750" cy="1145263"/>
          </a:xfrm>
        </p:grpSpPr>
        <p:sp>
          <p:nvSpPr>
            <p:cNvPr id="4860" name="Google Shape;4860;p17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7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7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7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7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7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7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7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7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7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7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7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7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7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7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7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7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7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7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7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7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7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7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7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7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7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7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7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7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7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7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7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7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7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7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7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7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7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7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7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7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7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7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7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7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7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7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7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7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7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7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7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7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7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7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7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7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7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7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7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7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1" name="Google Shape;4921;p17"/>
          <p:cNvGrpSpPr/>
          <p:nvPr/>
        </p:nvGrpSpPr>
        <p:grpSpPr>
          <a:xfrm rot="-620">
            <a:off x="1528029" y="4838039"/>
            <a:ext cx="558180" cy="422304"/>
            <a:chOff x="3579657" y="4246288"/>
            <a:chExt cx="1007000" cy="841746"/>
          </a:xfrm>
        </p:grpSpPr>
        <p:sp>
          <p:nvSpPr>
            <p:cNvPr id="4922" name="Google Shape;4922;p17"/>
            <p:cNvSpPr/>
            <p:nvPr/>
          </p:nvSpPr>
          <p:spPr>
            <a:xfrm>
              <a:off x="4009156" y="4502305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6"/>
                    <a:pt x="1101" y="1736"/>
                  </a:cubicBezTo>
                  <a:cubicBezTo>
                    <a:pt x="2235" y="1736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7"/>
            <p:cNvSpPr/>
            <p:nvPr/>
          </p:nvSpPr>
          <p:spPr>
            <a:xfrm>
              <a:off x="4169028" y="4467347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7"/>
            <p:cNvSpPr/>
            <p:nvPr/>
          </p:nvSpPr>
          <p:spPr>
            <a:xfrm>
              <a:off x="4273931" y="4614248"/>
              <a:ext cx="68004" cy="51976"/>
            </a:xfrm>
            <a:custGeom>
              <a:avLst/>
              <a:gdLst/>
              <a:ahLst/>
              <a:cxnLst/>
              <a:rect l="l" t="t" r="r" b="b"/>
              <a:pathLst>
                <a:path w="2270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7"/>
            <p:cNvSpPr/>
            <p:nvPr/>
          </p:nvSpPr>
          <p:spPr>
            <a:xfrm>
              <a:off x="4434821" y="457926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7"/>
            <p:cNvSpPr/>
            <p:nvPr/>
          </p:nvSpPr>
          <p:spPr>
            <a:xfrm>
              <a:off x="4483768" y="471915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7"/>
            <p:cNvSpPr/>
            <p:nvPr/>
          </p:nvSpPr>
          <p:spPr>
            <a:xfrm>
              <a:off x="3682270" y="4246288"/>
              <a:ext cx="904387" cy="841746"/>
            </a:xfrm>
            <a:custGeom>
              <a:avLst/>
              <a:gdLst/>
              <a:ahLst/>
              <a:cxnLst/>
              <a:rect l="l" t="t" r="r" b="b"/>
              <a:pathLst>
                <a:path w="30189" h="28098" extrusionOk="0">
                  <a:moveTo>
                    <a:pt x="27654" y="1"/>
                  </a:moveTo>
                  <a:lnTo>
                    <a:pt x="27654" y="1"/>
                  </a:lnTo>
                  <a:cubicBezTo>
                    <a:pt x="22517" y="368"/>
                    <a:pt x="16379" y="1468"/>
                    <a:pt x="12977" y="5138"/>
                  </a:cubicBezTo>
                  <a:cubicBezTo>
                    <a:pt x="11642" y="3870"/>
                    <a:pt x="10875" y="2069"/>
                    <a:pt x="9741" y="768"/>
                  </a:cubicBezTo>
                  <a:cubicBezTo>
                    <a:pt x="6505" y="4404"/>
                    <a:pt x="4904" y="7506"/>
                    <a:pt x="4304" y="12309"/>
                  </a:cubicBezTo>
                  <a:cubicBezTo>
                    <a:pt x="3070" y="11976"/>
                    <a:pt x="2636" y="11209"/>
                    <a:pt x="668" y="9841"/>
                  </a:cubicBezTo>
                  <a:lnTo>
                    <a:pt x="668" y="9841"/>
                  </a:lnTo>
                  <a:cubicBezTo>
                    <a:pt x="1" y="13377"/>
                    <a:pt x="1735" y="19248"/>
                    <a:pt x="7306" y="23851"/>
                  </a:cubicBezTo>
                  <a:cubicBezTo>
                    <a:pt x="9275" y="26312"/>
                    <a:pt x="13384" y="28098"/>
                    <a:pt x="16996" y="28098"/>
                  </a:cubicBezTo>
                  <a:cubicBezTo>
                    <a:pt x="18525" y="28098"/>
                    <a:pt x="19965" y="27778"/>
                    <a:pt x="21116" y="27053"/>
                  </a:cubicBezTo>
                  <a:cubicBezTo>
                    <a:pt x="20182" y="25953"/>
                    <a:pt x="18814" y="25152"/>
                    <a:pt x="17680" y="24218"/>
                  </a:cubicBezTo>
                  <a:cubicBezTo>
                    <a:pt x="22850" y="23184"/>
                    <a:pt x="28488" y="21516"/>
                    <a:pt x="30189" y="16079"/>
                  </a:cubicBezTo>
                  <a:cubicBezTo>
                    <a:pt x="28955" y="15745"/>
                    <a:pt x="27387" y="15645"/>
                    <a:pt x="26286" y="14911"/>
                  </a:cubicBezTo>
                  <a:cubicBezTo>
                    <a:pt x="28354" y="10842"/>
                    <a:pt x="28988" y="4671"/>
                    <a:pt x="27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7"/>
            <p:cNvSpPr/>
            <p:nvPr/>
          </p:nvSpPr>
          <p:spPr>
            <a:xfrm>
              <a:off x="3579657" y="4381465"/>
              <a:ext cx="817960" cy="704930"/>
            </a:xfrm>
            <a:custGeom>
              <a:avLst/>
              <a:gdLst/>
              <a:ahLst/>
              <a:cxnLst/>
              <a:rect l="l" t="t" r="r" b="b"/>
              <a:pathLst>
                <a:path w="27304" h="23531" extrusionOk="0">
                  <a:moveTo>
                    <a:pt x="26708" y="0"/>
                  </a:moveTo>
                  <a:cubicBezTo>
                    <a:pt x="26616" y="0"/>
                    <a:pt x="26524" y="39"/>
                    <a:pt x="26447" y="132"/>
                  </a:cubicBezTo>
                  <a:cubicBezTo>
                    <a:pt x="20676" y="7137"/>
                    <a:pt x="15372" y="15076"/>
                    <a:pt x="7500" y="19846"/>
                  </a:cubicBezTo>
                  <a:cubicBezTo>
                    <a:pt x="5298" y="21181"/>
                    <a:pt x="2963" y="22181"/>
                    <a:pt x="495" y="22715"/>
                  </a:cubicBezTo>
                  <a:cubicBezTo>
                    <a:pt x="1" y="22808"/>
                    <a:pt x="164" y="23530"/>
                    <a:pt x="589" y="23530"/>
                  </a:cubicBezTo>
                  <a:cubicBezTo>
                    <a:pt x="623" y="23530"/>
                    <a:pt x="658" y="23525"/>
                    <a:pt x="695" y="23516"/>
                  </a:cubicBezTo>
                  <a:cubicBezTo>
                    <a:pt x="9935" y="21514"/>
                    <a:pt x="16606" y="13709"/>
                    <a:pt x="22244" y="6704"/>
                  </a:cubicBezTo>
                  <a:cubicBezTo>
                    <a:pt x="23845" y="4702"/>
                    <a:pt x="25413" y="2701"/>
                    <a:pt x="27047" y="733"/>
                  </a:cubicBezTo>
                  <a:cubicBezTo>
                    <a:pt x="27303" y="425"/>
                    <a:pt x="27009" y="0"/>
                    <a:pt x="267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7"/>
            <p:cNvSpPr/>
            <p:nvPr/>
          </p:nvSpPr>
          <p:spPr>
            <a:xfrm>
              <a:off x="4189966" y="4386347"/>
              <a:ext cx="263776" cy="238072"/>
            </a:xfrm>
            <a:custGeom>
              <a:avLst/>
              <a:gdLst/>
              <a:ahLst/>
              <a:cxnLst/>
              <a:rect l="l" t="t" r="r" b="b"/>
              <a:pathLst>
                <a:path w="8805" h="7947" extrusionOk="0">
                  <a:moveTo>
                    <a:pt x="1751" y="1"/>
                  </a:moveTo>
                  <a:cubicBezTo>
                    <a:pt x="1591" y="1"/>
                    <a:pt x="1442" y="92"/>
                    <a:pt x="1403" y="303"/>
                  </a:cubicBezTo>
                  <a:cubicBezTo>
                    <a:pt x="936" y="2671"/>
                    <a:pt x="1103" y="5173"/>
                    <a:pt x="135" y="7441"/>
                  </a:cubicBezTo>
                  <a:cubicBezTo>
                    <a:pt x="1" y="7737"/>
                    <a:pt x="300" y="7946"/>
                    <a:pt x="578" y="7946"/>
                  </a:cubicBezTo>
                  <a:cubicBezTo>
                    <a:pt x="645" y="7946"/>
                    <a:pt x="711" y="7934"/>
                    <a:pt x="769" y="7908"/>
                  </a:cubicBezTo>
                  <a:cubicBezTo>
                    <a:pt x="3237" y="6774"/>
                    <a:pt x="6039" y="6407"/>
                    <a:pt x="8408" y="4939"/>
                  </a:cubicBezTo>
                  <a:cubicBezTo>
                    <a:pt x="8805" y="4713"/>
                    <a:pt x="8551" y="4148"/>
                    <a:pt x="8199" y="4148"/>
                  </a:cubicBezTo>
                  <a:cubicBezTo>
                    <a:pt x="8137" y="4148"/>
                    <a:pt x="8072" y="4166"/>
                    <a:pt x="8008" y="4206"/>
                  </a:cubicBezTo>
                  <a:cubicBezTo>
                    <a:pt x="5925" y="5496"/>
                    <a:pt x="3483" y="5935"/>
                    <a:pt x="1245" y="6816"/>
                  </a:cubicBezTo>
                  <a:lnTo>
                    <a:pt x="1245" y="6816"/>
                  </a:lnTo>
                  <a:cubicBezTo>
                    <a:pt x="1872" y="4766"/>
                    <a:pt x="1794" y="2613"/>
                    <a:pt x="2203" y="536"/>
                  </a:cubicBezTo>
                  <a:cubicBezTo>
                    <a:pt x="2264" y="214"/>
                    <a:pt x="1995" y="1"/>
                    <a:pt x="1751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7"/>
            <p:cNvSpPr/>
            <p:nvPr/>
          </p:nvSpPr>
          <p:spPr>
            <a:xfrm>
              <a:off x="4058343" y="4475345"/>
              <a:ext cx="296190" cy="306345"/>
            </a:xfrm>
            <a:custGeom>
              <a:avLst/>
              <a:gdLst/>
              <a:ahLst/>
              <a:cxnLst/>
              <a:rect l="l" t="t" r="r" b="b"/>
              <a:pathLst>
                <a:path w="9887" h="10226" extrusionOk="0">
                  <a:moveTo>
                    <a:pt x="752" y="0"/>
                  </a:moveTo>
                  <a:cubicBezTo>
                    <a:pt x="543" y="0"/>
                    <a:pt x="343" y="134"/>
                    <a:pt x="360" y="401"/>
                  </a:cubicBezTo>
                  <a:cubicBezTo>
                    <a:pt x="460" y="3503"/>
                    <a:pt x="593" y="6638"/>
                    <a:pt x="59" y="9707"/>
                  </a:cubicBezTo>
                  <a:cubicBezTo>
                    <a:pt x="1" y="9941"/>
                    <a:pt x="173" y="10226"/>
                    <a:pt x="440" y="10226"/>
                  </a:cubicBezTo>
                  <a:cubicBezTo>
                    <a:pt x="478" y="10226"/>
                    <a:pt x="518" y="10220"/>
                    <a:pt x="560" y="10208"/>
                  </a:cubicBezTo>
                  <a:cubicBezTo>
                    <a:pt x="3462" y="9240"/>
                    <a:pt x="6497" y="8940"/>
                    <a:pt x="9433" y="8039"/>
                  </a:cubicBezTo>
                  <a:cubicBezTo>
                    <a:pt x="9886" y="7888"/>
                    <a:pt x="9737" y="7216"/>
                    <a:pt x="9332" y="7216"/>
                  </a:cubicBezTo>
                  <a:cubicBezTo>
                    <a:pt x="9290" y="7216"/>
                    <a:pt x="9246" y="7223"/>
                    <a:pt x="9199" y="7239"/>
                  </a:cubicBezTo>
                  <a:cubicBezTo>
                    <a:pt x="6513" y="8073"/>
                    <a:pt x="3684" y="8392"/>
                    <a:pt x="976" y="9202"/>
                  </a:cubicBezTo>
                  <a:lnTo>
                    <a:pt x="976" y="9202"/>
                  </a:lnTo>
                  <a:cubicBezTo>
                    <a:pt x="1407" y="6292"/>
                    <a:pt x="1286" y="3332"/>
                    <a:pt x="1194" y="401"/>
                  </a:cubicBezTo>
                  <a:cubicBezTo>
                    <a:pt x="1177" y="134"/>
                    <a:pt x="960" y="0"/>
                    <a:pt x="75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7"/>
            <p:cNvSpPr/>
            <p:nvPr/>
          </p:nvSpPr>
          <p:spPr>
            <a:xfrm>
              <a:off x="3910423" y="4490263"/>
              <a:ext cx="447505" cy="405894"/>
            </a:xfrm>
            <a:custGeom>
              <a:avLst/>
              <a:gdLst/>
              <a:ahLst/>
              <a:cxnLst/>
              <a:rect l="l" t="t" r="r" b="b"/>
              <a:pathLst>
                <a:path w="14938" h="13549" extrusionOk="0">
                  <a:moveTo>
                    <a:pt x="513" y="1"/>
                  </a:moveTo>
                  <a:cubicBezTo>
                    <a:pt x="269" y="1"/>
                    <a:pt x="0" y="214"/>
                    <a:pt x="61" y="536"/>
                  </a:cubicBezTo>
                  <a:cubicBezTo>
                    <a:pt x="928" y="4673"/>
                    <a:pt x="861" y="8942"/>
                    <a:pt x="1061" y="13145"/>
                  </a:cubicBezTo>
                  <a:cubicBezTo>
                    <a:pt x="1061" y="13333"/>
                    <a:pt x="1207" y="13549"/>
                    <a:pt x="1444" y="13549"/>
                  </a:cubicBezTo>
                  <a:cubicBezTo>
                    <a:pt x="1461" y="13549"/>
                    <a:pt x="1478" y="13548"/>
                    <a:pt x="1495" y="13546"/>
                  </a:cubicBezTo>
                  <a:cubicBezTo>
                    <a:pt x="3429" y="13364"/>
                    <a:pt x="5378" y="13306"/>
                    <a:pt x="7330" y="13306"/>
                  </a:cubicBezTo>
                  <a:cubicBezTo>
                    <a:pt x="9687" y="13306"/>
                    <a:pt x="12051" y="13391"/>
                    <a:pt x="14404" y="13446"/>
                  </a:cubicBezTo>
                  <a:cubicBezTo>
                    <a:pt x="14938" y="13446"/>
                    <a:pt x="14938" y="12612"/>
                    <a:pt x="14404" y="12612"/>
                  </a:cubicBezTo>
                  <a:cubicBezTo>
                    <a:pt x="12123" y="12541"/>
                    <a:pt x="9832" y="12461"/>
                    <a:pt x="7546" y="12461"/>
                  </a:cubicBezTo>
                  <a:cubicBezTo>
                    <a:pt x="5649" y="12461"/>
                    <a:pt x="3755" y="12516"/>
                    <a:pt x="1874" y="12678"/>
                  </a:cubicBezTo>
                  <a:lnTo>
                    <a:pt x="1874" y="12678"/>
                  </a:lnTo>
                  <a:cubicBezTo>
                    <a:pt x="1699" y="8531"/>
                    <a:pt x="1729" y="4386"/>
                    <a:pt x="861" y="303"/>
                  </a:cubicBezTo>
                  <a:cubicBezTo>
                    <a:pt x="822" y="92"/>
                    <a:pt x="672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7"/>
            <p:cNvSpPr/>
            <p:nvPr/>
          </p:nvSpPr>
          <p:spPr>
            <a:xfrm>
              <a:off x="3830293" y="4714539"/>
              <a:ext cx="315872" cy="302691"/>
            </a:xfrm>
            <a:custGeom>
              <a:avLst/>
              <a:gdLst/>
              <a:ahLst/>
              <a:cxnLst/>
              <a:rect l="l" t="t" r="r" b="b"/>
              <a:pathLst>
                <a:path w="10544" h="10104" extrusionOk="0">
                  <a:moveTo>
                    <a:pt x="515" y="0"/>
                  </a:moveTo>
                  <a:cubicBezTo>
                    <a:pt x="261" y="0"/>
                    <a:pt x="0" y="201"/>
                    <a:pt x="100" y="521"/>
                  </a:cubicBezTo>
                  <a:cubicBezTo>
                    <a:pt x="734" y="2957"/>
                    <a:pt x="968" y="5458"/>
                    <a:pt x="1101" y="7960"/>
                  </a:cubicBezTo>
                  <a:cubicBezTo>
                    <a:pt x="1101" y="8127"/>
                    <a:pt x="1234" y="8294"/>
                    <a:pt x="1401" y="8360"/>
                  </a:cubicBezTo>
                  <a:cubicBezTo>
                    <a:pt x="4137" y="9228"/>
                    <a:pt x="7039" y="9461"/>
                    <a:pt x="9841" y="10095"/>
                  </a:cubicBezTo>
                  <a:cubicBezTo>
                    <a:pt x="9870" y="10101"/>
                    <a:pt x="9898" y="10104"/>
                    <a:pt x="9926" y="10104"/>
                  </a:cubicBezTo>
                  <a:cubicBezTo>
                    <a:pt x="10366" y="10104"/>
                    <a:pt x="10543" y="9389"/>
                    <a:pt x="10041" y="9294"/>
                  </a:cubicBezTo>
                  <a:cubicBezTo>
                    <a:pt x="7335" y="8682"/>
                    <a:pt x="4568" y="8444"/>
                    <a:pt x="1918" y="7647"/>
                  </a:cubicBezTo>
                  <a:lnTo>
                    <a:pt x="1918" y="7647"/>
                  </a:lnTo>
                  <a:cubicBezTo>
                    <a:pt x="1780" y="5152"/>
                    <a:pt x="1509" y="2689"/>
                    <a:pt x="901" y="288"/>
                  </a:cubicBezTo>
                  <a:cubicBezTo>
                    <a:pt x="848" y="88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7"/>
            <p:cNvSpPr/>
            <p:nvPr/>
          </p:nvSpPr>
          <p:spPr>
            <a:xfrm>
              <a:off x="4387132" y="4769447"/>
              <a:ext cx="30437" cy="21330"/>
            </a:xfrm>
            <a:custGeom>
              <a:avLst/>
              <a:gdLst/>
              <a:ahLst/>
              <a:cxnLst/>
              <a:rect l="l" t="t" r="r" b="b"/>
              <a:pathLst>
                <a:path w="1016" h="712" extrusionOk="0">
                  <a:moveTo>
                    <a:pt x="509" y="1"/>
                  </a:moveTo>
                  <a:cubicBezTo>
                    <a:pt x="234" y="1"/>
                    <a:pt x="1" y="385"/>
                    <a:pt x="291" y="623"/>
                  </a:cubicBezTo>
                  <a:cubicBezTo>
                    <a:pt x="361" y="685"/>
                    <a:pt x="436" y="712"/>
                    <a:pt x="508" y="712"/>
                  </a:cubicBezTo>
                  <a:cubicBezTo>
                    <a:pt x="783" y="712"/>
                    <a:pt x="1016" y="327"/>
                    <a:pt x="725" y="89"/>
                  </a:cubicBezTo>
                  <a:cubicBezTo>
                    <a:pt x="656" y="27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7"/>
            <p:cNvSpPr/>
            <p:nvPr/>
          </p:nvSpPr>
          <p:spPr>
            <a:xfrm>
              <a:off x="4371046" y="4822528"/>
              <a:ext cx="30647" cy="22109"/>
            </a:xfrm>
            <a:custGeom>
              <a:avLst/>
              <a:gdLst/>
              <a:ahLst/>
              <a:cxnLst/>
              <a:rect l="l" t="t" r="r" b="b"/>
              <a:pathLst>
                <a:path w="1023" h="738" extrusionOk="0">
                  <a:moveTo>
                    <a:pt x="508" y="0"/>
                  </a:moveTo>
                  <a:cubicBezTo>
                    <a:pt x="221" y="0"/>
                    <a:pt x="1" y="412"/>
                    <a:pt x="295" y="652"/>
                  </a:cubicBezTo>
                  <a:cubicBezTo>
                    <a:pt x="361" y="712"/>
                    <a:pt x="433" y="738"/>
                    <a:pt x="502" y="738"/>
                  </a:cubicBezTo>
                  <a:cubicBezTo>
                    <a:pt x="781" y="738"/>
                    <a:pt x="1022" y="326"/>
                    <a:pt x="728" y="85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7"/>
            <p:cNvSpPr/>
            <p:nvPr/>
          </p:nvSpPr>
          <p:spPr>
            <a:xfrm>
              <a:off x="4424037" y="4805514"/>
              <a:ext cx="30497" cy="21240"/>
            </a:xfrm>
            <a:custGeom>
              <a:avLst/>
              <a:gdLst/>
              <a:ahLst/>
              <a:cxnLst/>
              <a:rect l="l" t="t" r="r" b="b"/>
              <a:pathLst>
                <a:path w="1018" h="709" extrusionOk="0">
                  <a:moveTo>
                    <a:pt x="519" y="1"/>
                  </a:moveTo>
                  <a:cubicBezTo>
                    <a:pt x="240" y="1"/>
                    <a:pt x="0" y="407"/>
                    <a:pt x="294" y="620"/>
                  </a:cubicBezTo>
                  <a:cubicBezTo>
                    <a:pt x="363" y="682"/>
                    <a:pt x="438" y="709"/>
                    <a:pt x="510" y="709"/>
                  </a:cubicBezTo>
                  <a:cubicBezTo>
                    <a:pt x="785" y="709"/>
                    <a:pt x="1018" y="324"/>
                    <a:pt x="727" y="86"/>
                  </a:cubicBezTo>
                  <a:cubicBezTo>
                    <a:pt x="661" y="26"/>
                    <a:pt x="588" y="1"/>
                    <a:pt x="51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7"/>
            <p:cNvSpPr/>
            <p:nvPr/>
          </p:nvSpPr>
          <p:spPr>
            <a:xfrm>
              <a:off x="3935406" y="4418819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7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7"/>
            <p:cNvSpPr/>
            <p:nvPr/>
          </p:nvSpPr>
          <p:spPr>
            <a:xfrm>
              <a:off x="3967368" y="4406837"/>
              <a:ext cx="31725" cy="21749"/>
            </a:xfrm>
            <a:custGeom>
              <a:avLst/>
              <a:gdLst/>
              <a:ahLst/>
              <a:cxnLst/>
              <a:rect l="l" t="t" r="r" b="b"/>
              <a:pathLst>
                <a:path w="1059" h="726" extrusionOk="0">
                  <a:moveTo>
                    <a:pt x="538" y="1"/>
                  </a:moveTo>
                  <a:cubicBezTo>
                    <a:pt x="242" y="1"/>
                    <a:pt x="0" y="412"/>
                    <a:pt x="294" y="653"/>
                  </a:cubicBezTo>
                  <a:cubicBezTo>
                    <a:pt x="364" y="704"/>
                    <a:pt x="437" y="725"/>
                    <a:pt x="508" y="725"/>
                  </a:cubicBezTo>
                  <a:cubicBezTo>
                    <a:pt x="809" y="725"/>
                    <a:pt x="1059" y="329"/>
                    <a:pt x="761" y="86"/>
                  </a:cubicBezTo>
                  <a:cubicBezTo>
                    <a:pt x="688" y="26"/>
                    <a:pt x="611" y="1"/>
                    <a:pt x="538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7"/>
            <p:cNvSpPr/>
            <p:nvPr/>
          </p:nvSpPr>
          <p:spPr>
            <a:xfrm>
              <a:off x="3955386" y="4468785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7"/>
            <p:cNvSpPr/>
            <p:nvPr/>
          </p:nvSpPr>
          <p:spPr>
            <a:xfrm>
              <a:off x="4413822" y="4345878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13" y="1"/>
                  </a:moveTo>
                  <a:cubicBezTo>
                    <a:pt x="225" y="1"/>
                    <a:pt x="1" y="406"/>
                    <a:pt x="268" y="620"/>
                  </a:cubicBezTo>
                  <a:cubicBezTo>
                    <a:pt x="344" y="682"/>
                    <a:pt x="424" y="708"/>
                    <a:pt x="501" y="708"/>
                  </a:cubicBezTo>
                  <a:cubicBezTo>
                    <a:pt x="793" y="708"/>
                    <a:pt x="1025" y="324"/>
                    <a:pt x="735" y="86"/>
                  </a:cubicBezTo>
                  <a:cubicBezTo>
                    <a:pt x="661" y="26"/>
                    <a:pt x="585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7"/>
            <p:cNvSpPr/>
            <p:nvPr/>
          </p:nvSpPr>
          <p:spPr>
            <a:xfrm>
              <a:off x="4416908" y="4409743"/>
              <a:ext cx="30736" cy="21210"/>
            </a:xfrm>
            <a:custGeom>
              <a:avLst/>
              <a:gdLst/>
              <a:ahLst/>
              <a:cxnLst/>
              <a:rect l="l" t="t" r="r" b="b"/>
              <a:pathLst>
                <a:path w="1026" h="708" extrusionOk="0">
                  <a:moveTo>
                    <a:pt x="502" y="0"/>
                  </a:moveTo>
                  <a:cubicBezTo>
                    <a:pt x="218" y="0"/>
                    <a:pt x="0" y="385"/>
                    <a:pt x="265" y="623"/>
                  </a:cubicBezTo>
                  <a:cubicBezTo>
                    <a:pt x="338" y="683"/>
                    <a:pt x="416" y="708"/>
                    <a:pt x="489" y="708"/>
                  </a:cubicBezTo>
                  <a:cubicBezTo>
                    <a:pt x="785" y="708"/>
                    <a:pt x="1025" y="302"/>
                    <a:pt x="732" y="89"/>
                  </a:cubicBezTo>
                  <a:cubicBezTo>
                    <a:pt x="656" y="27"/>
                    <a:pt x="577" y="0"/>
                    <a:pt x="50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7"/>
            <p:cNvSpPr/>
            <p:nvPr/>
          </p:nvSpPr>
          <p:spPr>
            <a:xfrm>
              <a:off x="4456000" y="4374874"/>
              <a:ext cx="30617" cy="22109"/>
            </a:xfrm>
            <a:custGeom>
              <a:avLst/>
              <a:gdLst/>
              <a:ahLst/>
              <a:cxnLst/>
              <a:rect l="l" t="t" r="r" b="b"/>
              <a:pathLst>
                <a:path w="1022" h="738" extrusionOk="0">
                  <a:moveTo>
                    <a:pt x="520" y="0"/>
                  </a:moveTo>
                  <a:cubicBezTo>
                    <a:pt x="241" y="0"/>
                    <a:pt x="0" y="412"/>
                    <a:pt x="294" y="652"/>
                  </a:cubicBezTo>
                  <a:cubicBezTo>
                    <a:pt x="360" y="712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5"/>
                  </a:cubicBezTo>
                  <a:cubicBezTo>
                    <a:pt x="661" y="26"/>
                    <a:pt x="590" y="0"/>
                    <a:pt x="520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7"/>
            <p:cNvSpPr/>
            <p:nvPr/>
          </p:nvSpPr>
          <p:spPr>
            <a:xfrm>
              <a:off x="3999450" y="4672542"/>
              <a:ext cx="30497" cy="21210"/>
            </a:xfrm>
            <a:custGeom>
              <a:avLst/>
              <a:gdLst/>
              <a:ahLst/>
              <a:cxnLst/>
              <a:rect l="l" t="t" r="r" b="b"/>
              <a:pathLst>
                <a:path w="1018" h="708" extrusionOk="0">
                  <a:moveTo>
                    <a:pt x="508" y="0"/>
                  </a:moveTo>
                  <a:cubicBezTo>
                    <a:pt x="233" y="0"/>
                    <a:pt x="0" y="385"/>
                    <a:pt x="291" y="623"/>
                  </a:cubicBezTo>
                  <a:cubicBezTo>
                    <a:pt x="358" y="683"/>
                    <a:pt x="430" y="708"/>
                    <a:pt x="499" y="708"/>
                  </a:cubicBezTo>
                  <a:cubicBezTo>
                    <a:pt x="778" y="708"/>
                    <a:pt x="1018" y="302"/>
                    <a:pt x="724" y="89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7"/>
            <p:cNvSpPr/>
            <p:nvPr/>
          </p:nvSpPr>
          <p:spPr>
            <a:xfrm>
              <a:off x="3998222" y="4721489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02" y="1"/>
                  </a:moveTo>
                  <a:cubicBezTo>
                    <a:pt x="218" y="1"/>
                    <a:pt x="1" y="385"/>
                    <a:pt x="265" y="623"/>
                  </a:cubicBezTo>
                  <a:cubicBezTo>
                    <a:pt x="338" y="683"/>
                    <a:pt x="416" y="708"/>
                    <a:pt x="490" y="708"/>
                  </a:cubicBezTo>
                  <a:cubicBezTo>
                    <a:pt x="785" y="708"/>
                    <a:pt x="1026" y="303"/>
                    <a:pt x="732" y="89"/>
                  </a:cubicBezTo>
                  <a:cubicBezTo>
                    <a:pt x="656" y="27"/>
                    <a:pt x="577" y="1"/>
                    <a:pt x="502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7"/>
            <p:cNvSpPr/>
            <p:nvPr/>
          </p:nvSpPr>
          <p:spPr>
            <a:xfrm>
              <a:off x="4158034" y="4797546"/>
              <a:ext cx="30706" cy="21210"/>
            </a:xfrm>
            <a:custGeom>
              <a:avLst/>
              <a:gdLst/>
              <a:ahLst/>
              <a:cxnLst/>
              <a:rect l="l" t="t" r="r" b="b"/>
              <a:pathLst>
                <a:path w="1025" h="708" extrusionOk="0">
                  <a:moveTo>
                    <a:pt x="513" y="0"/>
                  </a:moveTo>
                  <a:cubicBezTo>
                    <a:pt x="225" y="0"/>
                    <a:pt x="0" y="406"/>
                    <a:pt x="267" y="619"/>
                  </a:cubicBezTo>
                  <a:cubicBezTo>
                    <a:pt x="343" y="681"/>
                    <a:pt x="424" y="708"/>
                    <a:pt x="500" y="708"/>
                  </a:cubicBezTo>
                  <a:cubicBezTo>
                    <a:pt x="792" y="708"/>
                    <a:pt x="1025" y="323"/>
                    <a:pt x="734" y="85"/>
                  </a:cubicBezTo>
                  <a:cubicBezTo>
                    <a:pt x="661" y="25"/>
                    <a:pt x="585" y="0"/>
                    <a:pt x="513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7"/>
            <p:cNvSpPr/>
            <p:nvPr/>
          </p:nvSpPr>
          <p:spPr>
            <a:xfrm>
              <a:off x="4200211" y="4799523"/>
              <a:ext cx="31515" cy="21240"/>
            </a:xfrm>
            <a:custGeom>
              <a:avLst/>
              <a:gdLst/>
              <a:ahLst/>
              <a:cxnLst/>
              <a:rect l="l" t="t" r="r" b="b"/>
              <a:pathLst>
                <a:path w="1052" h="709" extrusionOk="0">
                  <a:moveTo>
                    <a:pt x="536" y="1"/>
                  </a:moveTo>
                  <a:cubicBezTo>
                    <a:pt x="240" y="1"/>
                    <a:pt x="0" y="406"/>
                    <a:pt x="294" y="620"/>
                  </a:cubicBezTo>
                  <a:cubicBezTo>
                    <a:pt x="370" y="682"/>
                    <a:pt x="450" y="709"/>
                    <a:pt x="527" y="709"/>
                  </a:cubicBezTo>
                  <a:cubicBezTo>
                    <a:pt x="818" y="709"/>
                    <a:pt x="1051" y="324"/>
                    <a:pt x="761" y="86"/>
                  </a:cubicBezTo>
                  <a:cubicBezTo>
                    <a:pt x="687" y="26"/>
                    <a:pt x="610" y="1"/>
                    <a:pt x="53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7"/>
            <p:cNvSpPr/>
            <p:nvPr/>
          </p:nvSpPr>
          <p:spPr>
            <a:xfrm>
              <a:off x="4230975" y="4634678"/>
              <a:ext cx="30826" cy="22109"/>
            </a:xfrm>
            <a:custGeom>
              <a:avLst/>
              <a:gdLst/>
              <a:ahLst/>
              <a:cxnLst/>
              <a:rect l="l" t="t" r="r" b="b"/>
              <a:pathLst>
                <a:path w="1029" h="738" extrusionOk="0">
                  <a:moveTo>
                    <a:pt x="514" y="0"/>
                  </a:moveTo>
                  <a:cubicBezTo>
                    <a:pt x="225" y="0"/>
                    <a:pt x="0" y="412"/>
                    <a:pt x="267" y="652"/>
                  </a:cubicBezTo>
                  <a:cubicBezTo>
                    <a:pt x="340" y="712"/>
                    <a:pt x="417" y="737"/>
                    <a:pt x="491" y="737"/>
                  </a:cubicBezTo>
                  <a:cubicBezTo>
                    <a:pt x="787" y="737"/>
                    <a:pt x="1028" y="326"/>
                    <a:pt x="734" y="85"/>
                  </a:cubicBezTo>
                  <a:cubicBezTo>
                    <a:pt x="661" y="25"/>
                    <a:pt x="586" y="0"/>
                    <a:pt x="514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7"/>
            <p:cNvSpPr/>
            <p:nvPr/>
          </p:nvSpPr>
          <p:spPr>
            <a:xfrm>
              <a:off x="4138144" y="4564103"/>
              <a:ext cx="30916" cy="21749"/>
            </a:xfrm>
            <a:custGeom>
              <a:avLst/>
              <a:gdLst/>
              <a:ahLst/>
              <a:cxnLst/>
              <a:rect l="l" t="t" r="r" b="b"/>
              <a:pathLst>
                <a:path w="1032" h="726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7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7"/>
            <p:cNvSpPr/>
            <p:nvPr/>
          </p:nvSpPr>
          <p:spPr>
            <a:xfrm>
              <a:off x="3722573" y="4683625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36" y="0"/>
                  </a:moveTo>
                  <a:cubicBezTo>
                    <a:pt x="240" y="0"/>
                    <a:pt x="0" y="406"/>
                    <a:pt x="294" y="619"/>
                  </a:cubicBezTo>
                  <a:cubicBezTo>
                    <a:pt x="370" y="682"/>
                    <a:pt x="449" y="708"/>
                    <a:pt x="524" y="708"/>
                  </a:cubicBezTo>
                  <a:cubicBezTo>
                    <a:pt x="808" y="708"/>
                    <a:pt x="1025" y="324"/>
                    <a:pt x="761" y="86"/>
                  </a:cubicBezTo>
                  <a:cubicBezTo>
                    <a:pt x="687" y="26"/>
                    <a:pt x="610" y="0"/>
                    <a:pt x="536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7"/>
            <p:cNvSpPr/>
            <p:nvPr/>
          </p:nvSpPr>
          <p:spPr>
            <a:xfrm>
              <a:off x="3767237" y="4670025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27" y="0"/>
                  </a:moveTo>
                  <a:cubicBezTo>
                    <a:pt x="234" y="0"/>
                    <a:pt x="0" y="397"/>
                    <a:pt x="271" y="640"/>
                  </a:cubicBezTo>
                  <a:cubicBezTo>
                    <a:pt x="344" y="700"/>
                    <a:pt x="421" y="725"/>
                    <a:pt x="494" y="725"/>
                  </a:cubicBezTo>
                  <a:cubicBezTo>
                    <a:pt x="790" y="725"/>
                    <a:pt x="1032" y="313"/>
                    <a:pt x="738" y="73"/>
                  </a:cubicBezTo>
                  <a:cubicBezTo>
                    <a:pt x="668" y="22"/>
                    <a:pt x="596" y="0"/>
                    <a:pt x="527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7"/>
            <p:cNvSpPr/>
            <p:nvPr/>
          </p:nvSpPr>
          <p:spPr>
            <a:xfrm>
              <a:off x="3757441" y="4728978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6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7"/>
            <p:cNvSpPr/>
            <p:nvPr/>
          </p:nvSpPr>
          <p:spPr>
            <a:xfrm>
              <a:off x="4099351" y="5044229"/>
              <a:ext cx="30437" cy="21360"/>
            </a:xfrm>
            <a:custGeom>
              <a:avLst/>
              <a:gdLst/>
              <a:ahLst/>
              <a:cxnLst/>
              <a:rect l="l" t="t" r="r" b="b"/>
              <a:pathLst>
                <a:path w="1016" h="713" extrusionOk="0">
                  <a:moveTo>
                    <a:pt x="496" y="1"/>
                  </a:moveTo>
                  <a:cubicBezTo>
                    <a:pt x="213" y="1"/>
                    <a:pt x="1" y="385"/>
                    <a:pt x="292" y="623"/>
                  </a:cubicBezTo>
                  <a:cubicBezTo>
                    <a:pt x="361" y="686"/>
                    <a:pt x="436" y="712"/>
                    <a:pt x="508" y="712"/>
                  </a:cubicBezTo>
                  <a:cubicBezTo>
                    <a:pt x="783" y="712"/>
                    <a:pt x="1016" y="328"/>
                    <a:pt x="725" y="90"/>
                  </a:cubicBezTo>
                  <a:cubicBezTo>
                    <a:pt x="649" y="27"/>
                    <a:pt x="570" y="1"/>
                    <a:pt x="49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7"/>
            <p:cNvSpPr/>
            <p:nvPr/>
          </p:nvSpPr>
          <p:spPr>
            <a:xfrm>
              <a:off x="4148029" y="5045337"/>
              <a:ext cx="30826" cy="22139"/>
            </a:xfrm>
            <a:custGeom>
              <a:avLst/>
              <a:gdLst/>
              <a:ahLst/>
              <a:cxnLst/>
              <a:rect l="l" t="t" r="r" b="b"/>
              <a:pathLst>
                <a:path w="1029" h="739" extrusionOk="0">
                  <a:moveTo>
                    <a:pt x="514" y="1"/>
                  </a:moveTo>
                  <a:cubicBezTo>
                    <a:pt x="226" y="1"/>
                    <a:pt x="0" y="413"/>
                    <a:pt x="268" y="653"/>
                  </a:cubicBezTo>
                  <a:cubicBezTo>
                    <a:pt x="341" y="713"/>
                    <a:pt x="418" y="738"/>
                    <a:pt x="491" y="738"/>
                  </a:cubicBezTo>
                  <a:cubicBezTo>
                    <a:pt x="787" y="738"/>
                    <a:pt x="1029" y="327"/>
                    <a:pt x="735" y="86"/>
                  </a:cubicBezTo>
                  <a:cubicBezTo>
                    <a:pt x="662" y="26"/>
                    <a:pt x="586" y="1"/>
                    <a:pt x="514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wo Content_1_1">
    <p:spTree>
      <p:nvGrpSpPr>
        <p:cNvPr id="1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4" name="Google Shape;4954;p18"/>
          <p:cNvSpPr txBox="1">
            <a:spLocks noGrp="1"/>
          </p:cNvSpPr>
          <p:nvPr>
            <p:ph type="title"/>
          </p:nvPr>
        </p:nvSpPr>
        <p:spPr>
          <a:xfrm>
            <a:off x="985719" y="193600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4955" name="Google Shape;4955;p18"/>
          <p:cNvSpPr txBox="1">
            <a:spLocks noGrp="1"/>
          </p:cNvSpPr>
          <p:nvPr>
            <p:ph type="subTitle" idx="1"/>
          </p:nvPr>
        </p:nvSpPr>
        <p:spPr>
          <a:xfrm>
            <a:off x="956469" y="2443250"/>
            <a:ext cx="18999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56" name="Google Shape;4956;p18"/>
          <p:cNvSpPr txBox="1">
            <a:spLocks noGrp="1"/>
          </p:cNvSpPr>
          <p:nvPr>
            <p:ph type="title" idx="2"/>
          </p:nvPr>
        </p:nvSpPr>
        <p:spPr>
          <a:xfrm>
            <a:off x="6327675" y="19415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4957" name="Google Shape;4957;p18"/>
          <p:cNvSpPr txBox="1">
            <a:spLocks noGrp="1"/>
          </p:cNvSpPr>
          <p:nvPr>
            <p:ph type="subTitle" idx="3"/>
          </p:nvPr>
        </p:nvSpPr>
        <p:spPr>
          <a:xfrm>
            <a:off x="6327675" y="2448800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58" name="Google Shape;4958;p18"/>
          <p:cNvSpPr txBox="1">
            <a:spLocks noGrp="1"/>
          </p:cNvSpPr>
          <p:nvPr>
            <p:ph type="title" idx="4"/>
          </p:nvPr>
        </p:nvSpPr>
        <p:spPr>
          <a:xfrm>
            <a:off x="3656688" y="35578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4959" name="Google Shape;4959;p18"/>
          <p:cNvSpPr txBox="1">
            <a:spLocks noGrp="1"/>
          </p:cNvSpPr>
          <p:nvPr>
            <p:ph type="subTitle" idx="5"/>
          </p:nvPr>
        </p:nvSpPr>
        <p:spPr>
          <a:xfrm>
            <a:off x="3656688" y="4061713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60" name="Google Shape;4960;p18"/>
          <p:cNvSpPr txBox="1">
            <a:spLocks noGrp="1"/>
          </p:cNvSpPr>
          <p:nvPr>
            <p:ph type="title" idx="6"/>
          </p:nvPr>
        </p:nvSpPr>
        <p:spPr>
          <a:xfrm>
            <a:off x="3656688" y="19360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4961" name="Google Shape;4961;p18"/>
          <p:cNvSpPr txBox="1">
            <a:spLocks noGrp="1"/>
          </p:cNvSpPr>
          <p:nvPr>
            <p:ph type="subTitle" idx="7"/>
          </p:nvPr>
        </p:nvSpPr>
        <p:spPr>
          <a:xfrm>
            <a:off x="3656688" y="2443250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62" name="Google Shape;4962;p18"/>
          <p:cNvSpPr txBox="1">
            <a:spLocks noGrp="1"/>
          </p:cNvSpPr>
          <p:nvPr>
            <p:ph type="title" idx="8"/>
          </p:nvPr>
        </p:nvSpPr>
        <p:spPr>
          <a:xfrm>
            <a:off x="985719" y="35578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4963" name="Google Shape;4963;p18"/>
          <p:cNvSpPr txBox="1">
            <a:spLocks noGrp="1"/>
          </p:cNvSpPr>
          <p:nvPr>
            <p:ph type="subTitle" idx="9"/>
          </p:nvPr>
        </p:nvSpPr>
        <p:spPr>
          <a:xfrm>
            <a:off x="985719" y="4061713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64" name="Google Shape;4964;p18"/>
          <p:cNvSpPr txBox="1">
            <a:spLocks noGrp="1"/>
          </p:cNvSpPr>
          <p:nvPr>
            <p:ph type="title" idx="13"/>
          </p:nvPr>
        </p:nvSpPr>
        <p:spPr>
          <a:xfrm>
            <a:off x="6327675" y="35634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au Philomene One"/>
              <a:buNone/>
              <a:defRPr sz="18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4965" name="Google Shape;4965;p18"/>
          <p:cNvSpPr txBox="1">
            <a:spLocks noGrp="1"/>
          </p:cNvSpPr>
          <p:nvPr>
            <p:ph type="subTitle" idx="14"/>
          </p:nvPr>
        </p:nvSpPr>
        <p:spPr>
          <a:xfrm>
            <a:off x="6327675" y="4067263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66" name="Google Shape;4966;p18"/>
          <p:cNvSpPr txBox="1">
            <a:spLocks noGrp="1"/>
          </p:cNvSpPr>
          <p:nvPr>
            <p:ph type="title" idx="15"/>
          </p:nvPr>
        </p:nvSpPr>
        <p:spPr>
          <a:xfrm>
            <a:off x="927975" y="521625"/>
            <a:ext cx="68679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7" name="Google Shape;4967;p18"/>
          <p:cNvSpPr/>
          <p:nvPr/>
        </p:nvSpPr>
        <p:spPr>
          <a:xfrm flipH="1">
            <a:off x="730188" y="4685853"/>
            <a:ext cx="236942" cy="239507"/>
          </a:xfrm>
          <a:custGeom>
            <a:avLst/>
            <a:gdLst/>
            <a:ahLst/>
            <a:cxnLst/>
            <a:rect l="l" t="t" r="r" b="b"/>
            <a:pathLst>
              <a:path w="3695" h="3735" extrusionOk="0">
                <a:moveTo>
                  <a:pt x="1126" y="0"/>
                </a:moveTo>
                <a:lnTo>
                  <a:pt x="1099" y="1313"/>
                </a:lnTo>
                <a:lnTo>
                  <a:pt x="1" y="2034"/>
                </a:lnTo>
                <a:lnTo>
                  <a:pt x="1240" y="2469"/>
                </a:lnTo>
                <a:lnTo>
                  <a:pt x="1587" y="3734"/>
                </a:lnTo>
                <a:lnTo>
                  <a:pt x="2382" y="2689"/>
                </a:lnTo>
                <a:lnTo>
                  <a:pt x="3695" y="2749"/>
                </a:lnTo>
                <a:lnTo>
                  <a:pt x="2943" y="1670"/>
                </a:lnTo>
                <a:lnTo>
                  <a:pt x="3408" y="445"/>
                </a:lnTo>
                <a:lnTo>
                  <a:pt x="2152" y="822"/>
                </a:lnTo>
                <a:lnTo>
                  <a:pt x="1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8" name="Google Shape;4968;p18"/>
          <p:cNvGrpSpPr/>
          <p:nvPr/>
        </p:nvGrpSpPr>
        <p:grpSpPr>
          <a:xfrm rot="-1081952">
            <a:off x="282937" y="641922"/>
            <a:ext cx="140700" cy="126799"/>
            <a:chOff x="7737341" y="1046941"/>
            <a:chExt cx="161913" cy="145916"/>
          </a:xfrm>
        </p:grpSpPr>
        <p:sp>
          <p:nvSpPr>
            <p:cNvPr id="4969" name="Google Shape;4969;p1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2" name="Google Shape;4972;p18"/>
          <p:cNvSpPr/>
          <p:nvPr/>
        </p:nvSpPr>
        <p:spPr>
          <a:xfrm flipH="1">
            <a:off x="-254100" y="4827328"/>
            <a:ext cx="2957955" cy="333205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3" name="Google Shape;4973;p18"/>
          <p:cNvSpPr/>
          <p:nvPr/>
        </p:nvSpPr>
        <p:spPr>
          <a:xfrm>
            <a:off x="6870409" y="-31000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4" name="Google Shape;4974;p18"/>
          <p:cNvGrpSpPr/>
          <p:nvPr/>
        </p:nvGrpSpPr>
        <p:grpSpPr>
          <a:xfrm rot="-4252119">
            <a:off x="155578" y="-356246"/>
            <a:ext cx="376413" cy="975833"/>
            <a:chOff x="1823086" y="-208516"/>
            <a:chExt cx="433159" cy="1122944"/>
          </a:xfrm>
        </p:grpSpPr>
        <p:sp>
          <p:nvSpPr>
            <p:cNvPr id="4975" name="Google Shape;4975;p18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8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8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8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8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8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8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8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3" name="Google Shape;4983;p18"/>
          <p:cNvGrpSpPr/>
          <p:nvPr/>
        </p:nvGrpSpPr>
        <p:grpSpPr>
          <a:xfrm rot="-4252119">
            <a:off x="227986" y="-175989"/>
            <a:ext cx="381030" cy="1031264"/>
            <a:chOff x="904476" y="-243594"/>
            <a:chExt cx="438472" cy="1186732"/>
          </a:xfrm>
        </p:grpSpPr>
        <p:sp>
          <p:nvSpPr>
            <p:cNvPr id="4984" name="Google Shape;4984;p18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8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8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8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8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8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8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8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8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8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8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8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8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8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8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8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8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8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8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8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8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8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8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8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8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8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8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1" name="Google Shape;5011;p18"/>
          <p:cNvGrpSpPr/>
          <p:nvPr/>
        </p:nvGrpSpPr>
        <p:grpSpPr>
          <a:xfrm rot="-2429099" flipH="1">
            <a:off x="-434499" y="4085222"/>
            <a:ext cx="1157436" cy="740599"/>
            <a:chOff x="7750342" y="3926048"/>
            <a:chExt cx="1406709" cy="900099"/>
          </a:xfrm>
        </p:grpSpPr>
        <p:sp>
          <p:nvSpPr>
            <p:cNvPr id="5012" name="Google Shape;5012;p18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8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8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8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8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8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8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8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0" name="Google Shape;5020;p18"/>
          <p:cNvGrpSpPr/>
          <p:nvPr/>
        </p:nvGrpSpPr>
        <p:grpSpPr>
          <a:xfrm rot="5400000">
            <a:off x="430889" y="4458291"/>
            <a:ext cx="360400" cy="976219"/>
            <a:chOff x="7607455" y="4238363"/>
            <a:chExt cx="438017" cy="1186459"/>
          </a:xfrm>
        </p:grpSpPr>
        <p:sp>
          <p:nvSpPr>
            <p:cNvPr id="5021" name="Google Shape;5021;p18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8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8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8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8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8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8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8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8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8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8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8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8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8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8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8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8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8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8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8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8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8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8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8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5" name="Google Shape;5045;p18"/>
          <p:cNvGrpSpPr/>
          <p:nvPr/>
        </p:nvGrpSpPr>
        <p:grpSpPr>
          <a:xfrm rot="-5400000" flipH="1">
            <a:off x="-206276" y="4544135"/>
            <a:ext cx="933472" cy="547264"/>
            <a:chOff x="8365864" y="2993835"/>
            <a:chExt cx="933472" cy="547264"/>
          </a:xfrm>
        </p:grpSpPr>
        <p:sp>
          <p:nvSpPr>
            <p:cNvPr id="5046" name="Google Shape;5046;p18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8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8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8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8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8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8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3" name="Google Shape;5053;p18"/>
          <p:cNvGrpSpPr/>
          <p:nvPr/>
        </p:nvGrpSpPr>
        <p:grpSpPr>
          <a:xfrm rot="-1172199">
            <a:off x="8513966" y="600257"/>
            <a:ext cx="875304" cy="663464"/>
            <a:chOff x="8118223" y="2202382"/>
            <a:chExt cx="1151949" cy="873156"/>
          </a:xfrm>
        </p:grpSpPr>
        <p:sp>
          <p:nvSpPr>
            <p:cNvPr id="5054" name="Google Shape;5054;p18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8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8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8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8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8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8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8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8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8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8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8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8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8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8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8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8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8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8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8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4" name="Google Shape;5074;p18"/>
          <p:cNvGrpSpPr/>
          <p:nvPr/>
        </p:nvGrpSpPr>
        <p:grpSpPr>
          <a:xfrm rot="1768382" flipH="1">
            <a:off x="8427040" y="4255753"/>
            <a:ext cx="849881" cy="827325"/>
            <a:chOff x="-181020" y="4253777"/>
            <a:chExt cx="1117161" cy="1087511"/>
          </a:xfrm>
        </p:grpSpPr>
        <p:sp>
          <p:nvSpPr>
            <p:cNvPr id="5075" name="Google Shape;5075;p1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9" name="Google Shape;5089;p18"/>
          <p:cNvGrpSpPr/>
          <p:nvPr/>
        </p:nvGrpSpPr>
        <p:grpSpPr>
          <a:xfrm>
            <a:off x="8163198" y="-30991"/>
            <a:ext cx="848507" cy="870171"/>
            <a:chOff x="7973149" y="-201092"/>
            <a:chExt cx="1116750" cy="1145263"/>
          </a:xfrm>
        </p:grpSpPr>
        <p:sp>
          <p:nvSpPr>
            <p:cNvPr id="5090" name="Google Shape;5090;p18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8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8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8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8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8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8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8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8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8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8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8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8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8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8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8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8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8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8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8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8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8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8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8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8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8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8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8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8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8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8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8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8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8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8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8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8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8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8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8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8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8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8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8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8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8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8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8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8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8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8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8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8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8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8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8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8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8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8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8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8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18"/>
          <p:cNvGrpSpPr/>
          <p:nvPr/>
        </p:nvGrpSpPr>
        <p:grpSpPr>
          <a:xfrm rot="-3631618" flipH="1">
            <a:off x="8467150" y="4379025"/>
            <a:ext cx="333221" cy="902600"/>
            <a:chOff x="7607455" y="4238363"/>
            <a:chExt cx="438017" cy="1186459"/>
          </a:xfrm>
        </p:grpSpPr>
        <p:sp>
          <p:nvSpPr>
            <p:cNvPr id="5152" name="Google Shape;5152;p18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8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8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8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8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8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8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8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8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8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8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8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8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8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8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8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8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8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8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8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8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8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8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8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6" name="Google Shape;5176;p18"/>
          <p:cNvGrpSpPr/>
          <p:nvPr/>
        </p:nvGrpSpPr>
        <p:grpSpPr>
          <a:xfrm rot="-5400000">
            <a:off x="8009287" y="319096"/>
            <a:ext cx="161913" cy="145916"/>
            <a:chOff x="7737341" y="1046941"/>
            <a:chExt cx="161913" cy="145916"/>
          </a:xfrm>
        </p:grpSpPr>
        <p:sp>
          <p:nvSpPr>
            <p:cNvPr id="5177" name="Google Shape;5177;p1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0" name="Google Shape;5180;p18"/>
          <p:cNvGrpSpPr/>
          <p:nvPr/>
        </p:nvGrpSpPr>
        <p:grpSpPr>
          <a:xfrm rot="1768319">
            <a:off x="8919317" y="4451497"/>
            <a:ext cx="161914" cy="145917"/>
            <a:chOff x="7737341" y="1046941"/>
            <a:chExt cx="161913" cy="145916"/>
          </a:xfrm>
        </p:grpSpPr>
        <p:sp>
          <p:nvSpPr>
            <p:cNvPr id="5181" name="Google Shape;5181;p1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4" name="Google Shape;5184;p18"/>
          <p:cNvGrpSpPr/>
          <p:nvPr/>
        </p:nvGrpSpPr>
        <p:grpSpPr>
          <a:xfrm rot="1768319">
            <a:off x="8394462" y="4234959"/>
            <a:ext cx="161914" cy="145917"/>
            <a:chOff x="7737341" y="1046941"/>
            <a:chExt cx="161913" cy="145916"/>
          </a:xfrm>
        </p:grpSpPr>
        <p:sp>
          <p:nvSpPr>
            <p:cNvPr id="5185" name="Google Shape;5185;p1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Google Shape;5189;p19"/>
          <p:cNvSpPr txBox="1">
            <a:spLocks noGrp="1"/>
          </p:cNvSpPr>
          <p:nvPr>
            <p:ph type="subTitle" idx="1"/>
          </p:nvPr>
        </p:nvSpPr>
        <p:spPr>
          <a:xfrm>
            <a:off x="1261200" y="1926575"/>
            <a:ext cx="66216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190" name="Google Shape;5190;p19"/>
          <p:cNvSpPr txBox="1">
            <a:spLocks noGrp="1"/>
          </p:cNvSpPr>
          <p:nvPr>
            <p:ph type="subTitle" idx="2"/>
          </p:nvPr>
        </p:nvSpPr>
        <p:spPr>
          <a:xfrm>
            <a:off x="3014200" y="2718625"/>
            <a:ext cx="32427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191" name="Google Shape;5191;p19"/>
          <p:cNvGrpSpPr/>
          <p:nvPr/>
        </p:nvGrpSpPr>
        <p:grpSpPr>
          <a:xfrm rot="10800000" flipH="1">
            <a:off x="8878679" y="4192408"/>
            <a:ext cx="161913" cy="145916"/>
            <a:chOff x="7737341" y="1046941"/>
            <a:chExt cx="161913" cy="145916"/>
          </a:xfrm>
        </p:grpSpPr>
        <p:sp>
          <p:nvSpPr>
            <p:cNvPr id="5192" name="Google Shape;5192;p19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9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9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5" name="Google Shape;5195;p19"/>
          <p:cNvGrpSpPr/>
          <p:nvPr/>
        </p:nvGrpSpPr>
        <p:grpSpPr>
          <a:xfrm rot="10800000" flipH="1">
            <a:off x="133081" y="4154335"/>
            <a:ext cx="155469" cy="141087"/>
            <a:chOff x="737385" y="1492952"/>
            <a:chExt cx="161913" cy="146935"/>
          </a:xfrm>
        </p:grpSpPr>
        <p:sp>
          <p:nvSpPr>
            <p:cNvPr id="5196" name="Google Shape;5196;p19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9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9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9" name="Google Shape;5199;p19"/>
          <p:cNvSpPr/>
          <p:nvPr/>
        </p:nvSpPr>
        <p:spPr>
          <a:xfrm rot="10800000" flipH="1">
            <a:off x="-220837" y="-39388"/>
            <a:ext cx="4086310" cy="63773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19"/>
          <p:cNvSpPr/>
          <p:nvPr/>
        </p:nvSpPr>
        <p:spPr>
          <a:xfrm rot="10800000" flipH="1">
            <a:off x="4522213" y="4474941"/>
            <a:ext cx="4656952" cy="727225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1" name="Google Shape;5201;p19"/>
          <p:cNvGrpSpPr/>
          <p:nvPr/>
        </p:nvGrpSpPr>
        <p:grpSpPr>
          <a:xfrm rot="10800000" flipH="1">
            <a:off x="1631641" y="4295292"/>
            <a:ext cx="415920" cy="1078251"/>
            <a:chOff x="1823086" y="-208516"/>
            <a:chExt cx="433159" cy="1122944"/>
          </a:xfrm>
        </p:grpSpPr>
        <p:sp>
          <p:nvSpPr>
            <p:cNvPr id="5202" name="Google Shape;5202;p19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9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9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9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9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9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9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9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0" name="Google Shape;5210;p19"/>
          <p:cNvGrpSpPr/>
          <p:nvPr/>
        </p:nvGrpSpPr>
        <p:grpSpPr>
          <a:xfrm rot="10800000" flipH="1">
            <a:off x="-316944" y="3968424"/>
            <a:ext cx="1350351" cy="863364"/>
            <a:chOff x="-206267" y="355694"/>
            <a:chExt cx="1406323" cy="899150"/>
          </a:xfrm>
        </p:grpSpPr>
        <p:sp>
          <p:nvSpPr>
            <p:cNvPr id="5211" name="Google Shape;5211;p19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9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9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9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9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9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9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9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9" name="Google Shape;5219;p19"/>
          <p:cNvGrpSpPr/>
          <p:nvPr/>
        </p:nvGrpSpPr>
        <p:grpSpPr>
          <a:xfrm rot="10800000" flipH="1">
            <a:off x="-168257" y="4443171"/>
            <a:ext cx="865199" cy="836633"/>
            <a:chOff x="-168381" y="-168706"/>
            <a:chExt cx="901061" cy="871312"/>
          </a:xfrm>
        </p:grpSpPr>
        <p:sp>
          <p:nvSpPr>
            <p:cNvPr id="5220" name="Google Shape;5220;p19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9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9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9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9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9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9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9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9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9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9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9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9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9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9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9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9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9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9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9" name="Google Shape;5239;p19"/>
          <p:cNvGrpSpPr/>
          <p:nvPr/>
        </p:nvGrpSpPr>
        <p:grpSpPr>
          <a:xfrm rot="10800000" flipH="1">
            <a:off x="749592" y="4267724"/>
            <a:ext cx="421021" cy="1139500"/>
            <a:chOff x="904476" y="-243594"/>
            <a:chExt cx="438472" cy="1186732"/>
          </a:xfrm>
        </p:grpSpPr>
        <p:sp>
          <p:nvSpPr>
            <p:cNvPr id="5240" name="Google Shape;5240;p19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9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9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9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9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9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9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9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9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9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9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9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9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9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9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9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9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9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9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9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9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9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9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9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9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9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9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7" name="Google Shape;5267;p19"/>
          <p:cNvGrpSpPr/>
          <p:nvPr/>
        </p:nvGrpSpPr>
        <p:grpSpPr>
          <a:xfrm rot="10800000" flipH="1">
            <a:off x="1279005" y="4496713"/>
            <a:ext cx="634382" cy="1090454"/>
            <a:chOff x="1455834" y="-430995"/>
            <a:chExt cx="660677" cy="1135653"/>
          </a:xfrm>
        </p:grpSpPr>
        <p:sp>
          <p:nvSpPr>
            <p:cNvPr id="5268" name="Google Shape;5268;p19"/>
            <p:cNvSpPr/>
            <p:nvPr/>
          </p:nvSpPr>
          <p:spPr>
            <a:xfrm>
              <a:off x="1455834" y="-342088"/>
              <a:ext cx="651576" cy="1046745"/>
            </a:xfrm>
            <a:custGeom>
              <a:avLst/>
              <a:gdLst/>
              <a:ahLst/>
              <a:cxnLst/>
              <a:rect l="l" t="t" r="r" b="b"/>
              <a:pathLst>
                <a:path w="21750" h="34941" extrusionOk="0">
                  <a:moveTo>
                    <a:pt x="16913" y="1"/>
                  </a:moveTo>
                  <a:cubicBezTo>
                    <a:pt x="14337" y="1"/>
                    <a:pt x="10562" y="1386"/>
                    <a:pt x="8840" y="2318"/>
                  </a:cubicBezTo>
                  <a:cubicBezTo>
                    <a:pt x="5904" y="3852"/>
                    <a:pt x="3603" y="5920"/>
                    <a:pt x="2202" y="8856"/>
                  </a:cubicBezTo>
                  <a:cubicBezTo>
                    <a:pt x="0" y="13192"/>
                    <a:pt x="334" y="18396"/>
                    <a:pt x="667" y="23199"/>
                  </a:cubicBezTo>
                  <a:cubicBezTo>
                    <a:pt x="901" y="27102"/>
                    <a:pt x="1535" y="31138"/>
                    <a:pt x="901" y="34941"/>
                  </a:cubicBezTo>
                  <a:cubicBezTo>
                    <a:pt x="6338" y="32439"/>
                    <a:pt x="12843" y="29704"/>
                    <a:pt x="16445" y="24600"/>
                  </a:cubicBezTo>
                  <a:cubicBezTo>
                    <a:pt x="20248" y="19163"/>
                    <a:pt x="21749" y="14159"/>
                    <a:pt x="20548" y="7521"/>
                  </a:cubicBezTo>
                  <a:cubicBezTo>
                    <a:pt x="20148" y="5153"/>
                    <a:pt x="18380" y="2084"/>
                    <a:pt x="18513" y="49"/>
                  </a:cubicBezTo>
                  <a:lnTo>
                    <a:pt x="18513" y="49"/>
                  </a:lnTo>
                  <a:lnTo>
                    <a:pt x="18180" y="149"/>
                  </a:lnTo>
                  <a:cubicBezTo>
                    <a:pt x="17810" y="47"/>
                    <a:pt x="17382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9"/>
            <p:cNvSpPr/>
            <p:nvPr/>
          </p:nvSpPr>
          <p:spPr>
            <a:xfrm>
              <a:off x="1538301" y="-430995"/>
              <a:ext cx="578210" cy="1060406"/>
            </a:xfrm>
            <a:custGeom>
              <a:avLst/>
              <a:gdLst/>
              <a:ahLst/>
              <a:cxnLst/>
              <a:rect l="l" t="t" r="r" b="b"/>
              <a:pathLst>
                <a:path w="19301" h="35397" extrusionOk="0">
                  <a:moveTo>
                    <a:pt x="18677" y="0"/>
                  </a:moveTo>
                  <a:cubicBezTo>
                    <a:pt x="18582" y="0"/>
                    <a:pt x="18484" y="34"/>
                    <a:pt x="18396" y="115"/>
                  </a:cubicBezTo>
                  <a:cubicBezTo>
                    <a:pt x="15027" y="2917"/>
                    <a:pt x="12191" y="6153"/>
                    <a:pt x="10490" y="10256"/>
                  </a:cubicBezTo>
                  <a:cubicBezTo>
                    <a:pt x="9423" y="12824"/>
                    <a:pt x="8622" y="15459"/>
                    <a:pt x="7588" y="18061"/>
                  </a:cubicBezTo>
                  <a:cubicBezTo>
                    <a:pt x="6520" y="20730"/>
                    <a:pt x="5420" y="23365"/>
                    <a:pt x="4252" y="26000"/>
                  </a:cubicBezTo>
                  <a:cubicBezTo>
                    <a:pt x="2951" y="28936"/>
                    <a:pt x="1584" y="31871"/>
                    <a:pt x="183" y="34773"/>
                  </a:cubicBezTo>
                  <a:cubicBezTo>
                    <a:pt x="0" y="35093"/>
                    <a:pt x="286" y="35397"/>
                    <a:pt x="559" y="35397"/>
                  </a:cubicBezTo>
                  <a:cubicBezTo>
                    <a:pt x="686" y="35397"/>
                    <a:pt x="809" y="35332"/>
                    <a:pt x="883" y="35174"/>
                  </a:cubicBezTo>
                  <a:cubicBezTo>
                    <a:pt x="3352" y="30103"/>
                    <a:pt x="5687" y="25000"/>
                    <a:pt x="7788" y="19763"/>
                  </a:cubicBezTo>
                  <a:cubicBezTo>
                    <a:pt x="8855" y="17161"/>
                    <a:pt x="9823" y="14525"/>
                    <a:pt x="10757" y="11857"/>
                  </a:cubicBezTo>
                  <a:cubicBezTo>
                    <a:pt x="11524" y="9789"/>
                    <a:pt x="12525" y="7787"/>
                    <a:pt x="13826" y="5986"/>
                  </a:cubicBezTo>
                  <a:cubicBezTo>
                    <a:pt x="15293" y="3985"/>
                    <a:pt x="17095" y="2283"/>
                    <a:pt x="18963" y="682"/>
                  </a:cubicBezTo>
                  <a:cubicBezTo>
                    <a:pt x="19301" y="422"/>
                    <a:pt x="19011" y="0"/>
                    <a:pt x="18677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9"/>
            <p:cNvSpPr/>
            <p:nvPr/>
          </p:nvSpPr>
          <p:spPr>
            <a:xfrm>
              <a:off x="1524162" y="373308"/>
              <a:ext cx="201494" cy="167043"/>
            </a:xfrm>
            <a:custGeom>
              <a:avLst/>
              <a:gdLst/>
              <a:ahLst/>
              <a:cxnLst/>
              <a:rect l="l" t="t" r="r" b="b"/>
              <a:pathLst>
                <a:path w="6726" h="5576" extrusionOk="0">
                  <a:moveTo>
                    <a:pt x="4720" y="0"/>
                  </a:moveTo>
                  <a:cubicBezTo>
                    <a:pt x="4637" y="0"/>
                    <a:pt x="4555" y="19"/>
                    <a:pt x="4491" y="51"/>
                  </a:cubicBezTo>
                  <a:cubicBezTo>
                    <a:pt x="3156" y="651"/>
                    <a:pt x="1855" y="1385"/>
                    <a:pt x="454" y="1852"/>
                  </a:cubicBezTo>
                  <a:cubicBezTo>
                    <a:pt x="1" y="2003"/>
                    <a:pt x="123" y="2676"/>
                    <a:pt x="523" y="2676"/>
                  </a:cubicBezTo>
                  <a:cubicBezTo>
                    <a:pt x="564" y="2676"/>
                    <a:pt x="608" y="2668"/>
                    <a:pt x="655" y="2653"/>
                  </a:cubicBezTo>
                  <a:cubicBezTo>
                    <a:pt x="1941" y="2214"/>
                    <a:pt x="3150" y="1597"/>
                    <a:pt x="4372" y="1002"/>
                  </a:cubicBezTo>
                  <a:lnTo>
                    <a:pt x="4372" y="1002"/>
                  </a:lnTo>
                  <a:cubicBezTo>
                    <a:pt x="4665" y="2485"/>
                    <a:pt x="5313" y="3873"/>
                    <a:pt x="5825" y="5288"/>
                  </a:cubicBezTo>
                  <a:cubicBezTo>
                    <a:pt x="5891" y="5488"/>
                    <a:pt x="6059" y="5576"/>
                    <a:pt x="6225" y="5576"/>
                  </a:cubicBezTo>
                  <a:cubicBezTo>
                    <a:pt x="6476" y="5576"/>
                    <a:pt x="6726" y="5375"/>
                    <a:pt x="6626" y="5055"/>
                  </a:cubicBezTo>
                  <a:cubicBezTo>
                    <a:pt x="6058" y="3487"/>
                    <a:pt x="5325" y="1952"/>
                    <a:pt x="5091" y="284"/>
                  </a:cubicBezTo>
                  <a:cubicBezTo>
                    <a:pt x="5069" y="81"/>
                    <a:pt x="4893" y="0"/>
                    <a:pt x="4720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9"/>
            <p:cNvSpPr/>
            <p:nvPr/>
          </p:nvSpPr>
          <p:spPr>
            <a:xfrm>
              <a:off x="1522934" y="228264"/>
              <a:ext cx="280103" cy="217881"/>
            </a:xfrm>
            <a:custGeom>
              <a:avLst/>
              <a:gdLst/>
              <a:ahLst/>
              <a:cxnLst/>
              <a:rect l="l" t="t" r="r" b="b"/>
              <a:pathLst>
                <a:path w="9350" h="7273" extrusionOk="0">
                  <a:moveTo>
                    <a:pt x="6183" y="0"/>
                  </a:moveTo>
                  <a:cubicBezTo>
                    <a:pt x="4107" y="0"/>
                    <a:pt x="2152" y="1072"/>
                    <a:pt x="395" y="2058"/>
                  </a:cubicBezTo>
                  <a:cubicBezTo>
                    <a:pt x="1" y="2283"/>
                    <a:pt x="225" y="2818"/>
                    <a:pt x="586" y="2818"/>
                  </a:cubicBezTo>
                  <a:cubicBezTo>
                    <a:pt x="652" y="2818"/>
                    <a:pt x="723" y="2800"/>
                    <a:pt x="796" y="2758"/>
                  </a:cubicBezTo>
                  <a:cubicBezTo>
                    <a:pt x="2474" y="1857"/>
                    <a:pt x="4326" y="840"/>
                    <a:pt x="6270" y="840"/>
                  </a:cubicBezTo>
                  <a:cubicBezTo>
                    <a:pt x="6287" y="840"/>
                    <a:pt x="6304" y="840"/>
                    <a:pt x="6321" y="840"/>
                  </a:cubicBezTo>
                  <a:lnTo>
                    <a:pt x="6321" y="840"/>
                  </a:lnTo>
                  <a:cubicBezTo>
                    <a:pt x="6680" y="2983"/>
                    <a:pt x="7901" y="4885"/>
                    <a:pt x="8468" y="6995"/>
                  </a:cubicBezTo>
                  <a:cubicBezTo>
                    <a:pt x="8520" y="7189"/>
                    <a:pt x="8673" y="7273"/>
                    <a:pt x="8832" y="7273"/>
                  </a:cubicBezTo>
                  <a:cubicBezTo>
                    <a:pt x="9083" y="7273"/>
                    <a:pt x="9350" y="7067"/>
                    <a:pt x="9268" y="6761"/>
                  </a:cubicBezTo>
                  <a:cubicBezTo>
                    <a:pt x="8701" y="4626"/>
                    <a:pt x="7367" y="2691"/>
                    <a:pt x="7100" y="456"/>
                  </a:cubicBezTo>
                  <a:cubicBezTo>
                    <a:pt x="7067" y="223"/>
                    <a:pt x="6933" y="56"/>
                    <a:pt x="6700" y="23"/>
                  </a:cubicBezTo>
                  <a:cubicBezTo>
                    <a:pt x="6527" y="8"/>
                    <a:pt x="6355" y="0"/>
                    <a:pt x="6183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9"/>
            <p:cNvSpPr/>
            <p:nvPr/>
          </p:nvSpPr>
          <p:spPr>
            <a:xfrm>
              <a:off x="1512719" y="76270"/>
              <a:ext cx="388219" cy="265753"/>
            </a:xfrm>
            <a:custGeom>
              <a:avLst/>
              <a:gdLst/>
              <a:ahLst/>
              <a:cxnLst/>
              <a:rect l="l" t="t" r="r" b="b"/>
              <a:pathLst>
                <a:path w="12959" h="8871" extrusionOk="0">
                  <a:moveTo>
                    <a:pt x="9243" y="1"/>
                  </a:moveTo>
                  <a:cubicBezTo>
                    <a:pt x="9197" y="1"/>
                    <a:pt x="9152" y="9"/>
                    <a:pt x="9109" y="27"/>
                  </a:cubicBezTo>
                  <a:cubicBezTo>
                    <a:pt x="6240" y="794"/>
                    <a:pt x="3438" y="1761"/>
                    <a:pt x="503" y="2295"/>
                  </a:cubicBezTo>
                  <a:cubicBezTo>
                    <a:pt x="0" y="2389"/>
                    <a:pt x="178" y="3104"/>
                    <a:pt x="646" y="3104"/>
                  </a:cubicBezTo>
                  <a:cubicBezTo>
                    <a:pt x="675" y="3104"/>
                    <a:pt x="705" y="3101"/>
                    <a:pt x="736" y="3095"/>
                  </a:cubicBezTo>
                  <a:cubicBezTo>
                    <a:pt x="3528" y="2582"/>
                    <a:pt x="6226" y="1668"/>
                    <a:pt x="8981" y="916"/>
                  </a:cubicBezTo>
                  <a:lnTo>
                    <a:pt x="8981" y="916"/>
                  </a:lnTo>
                  <a:cubicBezTo>
                    <a:pt x="10166" y="3393"/>
                    <a:pt x="11307" y="5933"/>
                    <a:pt x="12078" y="8566"/>
                  </a:cubicBezTo>
                  <a:cubicBezTo>
                    <a:pt x="12131" y="8779"/>
                    <a:pt x="12291" y="8870"/>
                    <a:pt x="12456" y="8870"/>
                  </a:cubicBezTo>
                  <a:cubicBezTo>
                    <a:pt x="12702" y="8870"/>
                    <a:pt x="12958" y="8666"/>
                    <a:pt x="12878" y="8366"/>
                  </a:cubicBezTo>
                  <a:cubicBezTo>
                    <a:pt x="12078" y="5530"/>
                    <a:pt x="10810" y="2862"/>
                    <a:pt x="9576" y="193"/>
                  </a:cubicBezTo>
                  <a:cubicBezTo>
                    <a:pt x="9502" y="70"/>
                    <a:pt x="9373" y="1"/>
                    <a:pt x="9243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9"/>
            <p:cNvSpPr/>
            <p:nvPr/>
          </p:nvSpPr>
          <p:spPr>
            <a:xfrm>
              <a:off x="1532699" y="-106248"/>
              <a:ext cx="446786" cy="249426"/>
            </a:xfrm>
            <a:custGeom>
              <a:avLst/>
              <a:gdLst/>
              <a:ahLst/>
              <a:cxnLst/>
              <a:rect l="l" t="t" r="r" b="b"/>
              <a:pathLst>
                <a:path w="14914" h="8326" extrusionOk="0">
                  <a:moveTo>
                    <a:pt x="10815" y="0"/>
                  </a:moveTo>
                  <a:cubicBezTo>
                    <a:pt x="10781" y="0"/>
                    <a:pt x="10746" y="5"/>
                    <a:pt x="10710" y="15"/>
                  </a:cubicBezTo>
                  <a:cubicBezTo>
                    <a:pt x="7308" y="1349"/>
                    <a:pt x="4139" y="3351"/>
                    <a:pt x="503" y="4051"/>
                  </a:cubicBezTo>
                  <a:cubicBezTo>
                    <a:pt x="1" y="4146"/>
                    <a:pt x="178" y="4861"/>
                    <a:pt x="618" y="4861"/>
                  </a:cubicBezTo>
                  <a:cubicBezTo>
                    <a:pt x="645" y="4861"/>
                    <a:pt x="674" y="4858"/>
                    <a:pt x="703" y="4852"/>
                  </a:cubicBezTo>
                  <a:cubicBezTo>
                    <a:pt x="4210" y="4176"/>
                    <a:pt x="7282" y="2291"/>
                    <a:pt x="10577" y="961"/>
                  </a:cubicBezTo>
                  <a:lnTo>
                    <a:pt x="10577" y="961"/>
                  </a:lnTo>
                  <a:cubicBezTo>
                    <a:pt x="11592" y="3362"/>
                    <a:pt x="13160" y="5527"/>
                    <a:pt x="14013" y="8021"/>
                  </a:cubicBezTo>
                  <a:cubicBezTo>
                    <a:pt x="14079" y="8234"/>
                    <a:pt x="14248" y="8325"/>
                    <a:pt x="14415" y="8325"/>
                  </a:cubicBezTo>
                  <a:cubicBezTo>
                    <a:pt x="14665" y="8325"/>
                    <a:pt x="14913" y="8121"/>
                    <a:pt x="14813" y="7821"/>
                  </a:cubicBezTo>
                  <a:cubicBezTo>
                    <a:pt x="13913" y="5186"/>
                    <a:pt x="12211" y="2917"/>
                    <a:pt x="11211" y="315"/>
                  </a:cubicBezTo>
                  <a:cubicBezTo>
                    <a:pt x="11154" y="146"/>
                    <a:pt x="11002" y="0"/>
                    <a:pt x="108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9"/>
            <p:cNvSpPr/>
            <p:nvPr/>
          </p:nvSpPr>
          <p:spPr>
            <a:xfrm>
              <a:off x="1720100" y="-252581"/>
              <a:ext cx="279863" cy="178007"/>
            </a:xfrm>
            <a:custGeom>
              <a:avLst/>
              <a:gdLst/>
              <a:ahLst/>
              <a:cxnLst/>
              <a:rect l="l" t="t" r="r" b="b"/>
              <a:pathLst>
                <a:path w="9342" h="5942" extrusionOk="0">
                  <a:moveTo>
                    <a:pt x="7095" y="0"/>
                  </a:moveTo>
                  <a:cubicBezTo>
                    <a:pt x="7051" y="0"/>
                    <a:pt x="7004" y="9"/>
                    <a:pt x="6956" y="30"/>
                  </a:cubicBezTo>
                  <a:cubicBezTo>
                    <a:pt x="4688" y="797"/>
                    <a:pt x="2653" y="2065"/>
                    <a:pt x="418" y="2965"/>
                  </a:cubicBezTo>
                  <a:cubicBezTo>
                    <a:pt x="1" y="3115"/>
                    <a:pt x="116" y="3797"/>
                    <a:pt x="503" y="3797"/>
                  </a:cubicBezTo>
                  <a:cubicBezTo>
                    <a:pt x="549" y="3797"/>
                    <a:pt x="599" y="3787"/>
                    <a:pt x="652" y="3766"/>
                  </a:cubicBezTo>
                  <a:cubicBezTo>
                    <a:pt x="2725" y="2918"/>
                    <a:pt x="4680" y="1744"/>
                    <a:pt x="6795" y="970"/>
                  </a:cubicBezTo>
                  <a:lnTo>
                    <a:pt x="6795" y="970"/>
                  </a:lnTo>
                  <a:cubicBezTo>
                    <a:pt x="7288" y="2577"/>
                    <a:pt x="7663" y="4267"/>
                    <a:pt x="8457" y="5734"/>
                  </a:cubicBezTo>
                  <a:cubicBezTo>
                    <a:pt x="8530" y="5880"/>
                    <a:pt x="8652" y="5941"/>
                    <a:pt x="8777" y="5941"/>
                  </a:cubicBezTo>
                  <a:cubicBezTo>
                    <a:pt x="9052" y="5941"/>
                    <a:pt x="9341" y="5645"/>
                    <a:pt x="9158" y="5300"/>
                  </a:cubicBezTo>
                  <a:cubicBezTo>
                    <a:pt x="8357" y="3766"/>
                    <a:pt x="8024" y="1965"/>
                    <a:pt x="7456" y="297"/>
                  </a:cubicBezTo>
                  <a:cubicBezTo>
                    <a:pt x="7403" y="138"/>
                    <a:pt x="7266" y="0"/>
                    <a:pt x="709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9"/>
            <p:cNvSpPr/>
            <p:nvPr/>
          </p:nvSpPr>
          <p:spPr>
            <a:xfrm>
              <a:off x="1919452" y="21694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35" y="1"/>
                  </a:moveTo>
                  <a:cubicBezTo>
                    <a:pt x="1" y="1"/>
                    <a:pt x="1" y="801"/>
                    <a:pt x="535" y="801"/>
                  </a:cubicBezTo>
                  <a:cubicBezTo>
                    <a:pt x="1035" y="801"/>
                    <a:pt x="1035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9"/>
            <p:cNvSpPr/>
            <p:nvPr/>
          </p:nvSpPr>
          <p:spPr>
            <a:xfrm>
              <a:off x="1955429" y="183960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1" y="1"/>
                    <a:pt x="1" y="801"/>
                    <a:pt x="501" y="801"/>
                  </a:cubicBezTo>
                  <a:cubicBezTo>
                    <a:pt x="1035" y="801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9"/>
            <p:cNvSpPr/>
            <p:nvPr/>
          </p:nvSpPr>
          <p:spPr>
            <a:xfrm>
              <a:off x="1968429" y="242912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1"/>
                  </a:moveTo>
                  <a:cubicBezTo>
                    <a:pt x="0" y="1"/>
                    <a:pt x="0" y="801"/>
                    <a:pt x="501" y="801"/>
                  </a:cubicBezTo>
                  <a:cubicBezTo>
                    <a:pt x="1034" y="801"/>
                    <a:pt x="1034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9"/>
            <p:cNvSpPr/>
            <p:nvPr/>
          </p:nvSpPr>
          <p:spPr>
            <a:xfrm>
              <a:off x="1586709" y="67044"/>
              <a:ext cx="32025" cy="24026"/>
            </a:xfrm>
            <a:custGeom>
              <a:avLst/>
              <a:gdLst/>
              <a:ahLst/>
              <a:cxnLst/>
              <a:rect l="l" t="t" r="r" b="b"/>
              <a:pathLst>
                <a:path w="1069" h="802" extrusionOk="0">
                  <a:moveTo>
                    <a:pt x="535" y="1"/>
                  </a:moveTo>
                  <a:cubicBezTo>
                    <a:pt x="1" y="1"/>
                    <a:pt x="1" y="802"/>
                    <a:pt x="535" y="802"/>
                  </a:cubicBezTo>
                  <a:cubicBezTo>
                    <a:pt x="1068" y="802"/>
                    <a:pt x="1068" y="1"/>
                    <a:pt x="53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9"/>
            <p:cNvSpPr/>
            <p:nvPr/>
          </p:nvSpPr>
          <p:spPr>
            <a:xfrm>
              <a:off x="1625681" y="37088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68" y="834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9"/>
            <p:cNvSpPr/>
            <p:nvPr/>
          </p:nvSpPr>
          <p:spPr>
            <a:xfrm>
              <a:off x="1736605" y="-219720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0"/>
                  </a:moveTo>
                  <a:cubicBezTo>
                    <a:pt x="1" y="0"/>
                    <a:pt x="1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9"/>
            <p:cNvSpPr/>
            <p:nvPr/>
          </p:nvSpPr>
          <p:spPr>
            <a:xfrm>
              <a:off x="1779561" y="-252701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1" y="1"/>
                  </a:moveTo>
                  <a:cubicBezTo>
                    <a:pt x="1" y="1"/>
                    <a:pt x="1" y="835"/>
                    <a:pt x="501" y="835"/>
                  </a:cubicBezTo>
                  <a:cubicBezTo>
                    <a:pt x="1035" y="835"/>
                    <a:pt x="1035" y="1"/>
                    <a:pt x="50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9"/>
            <p:cNvSpPr/>
            <p:nvPr/>
          </p:nvSpPr>
          <p:spPr>
            <a:xfrm>
              <a:off x="1785582" y="265918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7" y="801"/>
                    <a:pt x="1067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9"/>
            <p:cNvSpPr/>
            <p:nvPr/>
          </p:nvSpPr>
          <p:spPr>
            <a:xfrm>
              <a:off x="1808558" y="323852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9"/>
            <p:cNvSpPr/>
            <p:nvPr/>
          </p:nvSpPr>
          <p:spPr>
            <a:xfrm>
              <a:off x="1524761" y="369833"/>
              <a:ext cx="32025" cy="23996"/>
            </a:xfrm>
            <a:custGeom>
              <a:avLst/>
              <a:gdLst/>
              <a:ahLst/>
              <a:cxnLst/>
              <a:rect l="l" t="t" r="r" b="b"/>
              <a:pathLst>
                <a:path w="1069" h="801" extrusionOk="0">
                  <a:moveTo>
                    <a:pt x="535" y="0"/>
                  </a:moveTo>
                  <a:cubicBezTo>
                    <a:pt x="1" y="0"/>
                    <a:pt x="1" y="801"/>
                    <a:pt x="535" y="801"/>
                  </a:cubicBezTo>
                  <a:cubicBezTo>
                    <a:pt x="1068" y="801"/>
                    <a:pt x="1068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9"/>
            <p:cNvSpPr/>
            <p:nvPr/>
          </p:nvSpPr>
          <p:spPr>
            <a:xfrm>
              <a:off x="1573738" y="333857"/>
              <a:ext cx="31995" cy="23996"/>
            </a:xfrm>
            <a:custGeom>
              <a:avLst/>
              <a:gdLst/>
              <a:ahLst/>
              <a:cxnLst/>
              <a:rect l="l" t="t" r="r" b="b"/>
              <a:pathLst>
                <a:path w="1068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68" y="801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9"/>
            <p:cNvSpPr/>
            <p:nvPr/>
          </p:nvSpPr>
          <p:spPr>
            <a:xfrm>
              <a:off x="1632690" y="545701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9"/>
            <p:cNvSpPr/>
            <p:nvPr/>
          </p:nvSpPr>
          <p:spPr>
            <a:xfrm>
              <a:off x="1599709" y="597644"/>
              <a:ext cx="32025" cy="25015"/>
            </a:xfrm>
            <a:custGeom>
              <a:avLst/>
              <a:gdLst/>
              <a:ahLst/>
              <a:cxnLst/>
              <a:rect l="l" t="t" r="r" b="b"/>
              <a:pathLst>
                <a:path w="1069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cubicBezTo>
                    <a:pt x="1068" y="835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8" name="Google Shape;5288;p19"/>
          <p:cNvGrpSpPr/>
          <p:nvPr/>
        </p:nvGrpSpPr>
        <p:grpSpPr>
          <a:xfrm rot="10800000" flipH="1">
            <a:off x="1703088" y="4521912"/>
            <a:ext cx="782989" cy="1094450"/>
            <a:chOff x="1897495" y="-461400"/>
            <a:chExt cx="815443" cy="1139815"/>
          </a:xfrm>
        </p:grpSpPr>
        <p:sp>
          <p:nvSpPr>
            <p:cNvPr id="5289" name="Google Shape;5289;p19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9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9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9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9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9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9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9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9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9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9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9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9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9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9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9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9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9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9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9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9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9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1" name="Google Shape;5311;p19"/>
          <p:cNvGrpSpPr/>
          <p:nvPr/>
        </p:nvGrpSpPr>
        <p:grpSpPr>
          <a:xfrm>
            <a:off x="501598" y="2941622"/>
            <a:ext cx="419136" cy="546878"/>
            <a:chOff x="1304140" y="978228"/>
            <a:chExt cx="436509" cy="569545"/>
          </a:xfrm>
        </p:grpSpPr>
        <p:sp>
          <p:nvSpPr>
            <p:cNvPr id="5312" name="Google Shape;5312;p19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9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9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9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9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9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9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9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9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9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9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9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9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9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9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9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9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9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9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9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9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9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4" name="Google Shape;5334;p19"/>
          <p:cNvGrpSpPr/>
          <p:nvPr/>
        </p:nvGrpSpPr>
        <p:grpSpPr>
          <a:xfrm rot="10800000" flipH="1">
            <a:off x="8269968" y="793500"/>
            <a:ext cx="1190020" cy="757074"/>
            <a:chOff x="7742212" y="3926048"/>
            <a:chExt cx="1414838" cy="900099"/>
          </a:xfrm>
        </p:grpSpPr>
        <p:sp>
          <p:nvSpPr>
            <p:cNvPr id="5335" name="Google Shape;5335;p19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9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9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9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9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9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9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9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19"/>
          <p:cNvGrpSpPr/>
          <p:nvPr/>
        </p:nvGrpSpPr>
        <p:grpSpPr>
          <a:xfrm rot="10800000" flipH="1">
            <a:off x="8545800" y="194516"/>
            <a:ext cx="1042259" cy="1047013"/>
            <a:chOff x="8276926" y="3750868"/>
            <a:chExt cx="1239162" cy="1244814"/>
          </a:xfrm>
        </p:grpSpPr>
        <p:sp>
          <p:nvSpPr>
            <p:cNvPr id="5344" name="Google Shape;5344;p19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9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9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9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9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9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9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9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9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9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9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9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9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9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9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9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9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9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9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9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9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9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9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9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9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9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9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1" name="Google Shape;5371;p19"/>
          <p:cNvGrpSpPr/>
          <p:nvPr/>
        </p:nvGrpSpPr>
        <p:grpSpPr>
          <a:xfrm rot="10800000" flipH="1">
            <a:off x="8484435" y="-270371"/>
            <a:ext cx="368416" cy="997931"/>
            <a:chOff x="7607455" y="4238363"/>
            <a:chExt cx="438017" cy="1186459"/>
          </a:xfrm>
        </p:grpSpPr>
        <p:sp>
          <p:nvSpPr>
            <p:cNvPr id="5372" name="Google Shape;5372;p1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6" name="Google Shape;5396;p19"/>
          <p:cNvGrpSpPr/>
          <p:nvPr/>
        </p:nvGrpSpPr>
        <p:grpSpPr>
          <a:xfrm rot="-4992369">
            <a:off x="7231418" y="-258355"/>
            <a:ext cx="364310" cy="944495"/>
            <a:chOff x="7916001" y="4222802"/>
            <a:chExt cx="364302" cy="944474"/>
          </a:xfrm>
        </p:grpSpPr>
        <p:sp>
          <p:nvSpPr>
            <p:cNvPr id="5397" name="Google Shape;5397;p19"/>
            <p:cNvSpPr/>
            <p:nvPr/>
          </p:nvSpPr>
          <p:spPr>
            <a:xfrm>
              <a:off x="7954650" y="4270825"/>
              <a:ext cx="325652" cy="896451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9"/>
            <p:cNvSpPr/>
            <p:nvPr/>
          </p:nvSpPr>
          <p:spPr>
            <a:xfrm>
              <a:off x="8159489" y="4463672"/>
              <a:ext cx="54905" cy="89149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9"/>
            <p:cNvSpPr/>
            <p:nvPr/>
          </p:nvSpPr>
          <p:spPr>
            <a:xfrm>
              <a:off x="8053845" y="4468005"/>
              <a:ext cx="86579" cy="46918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9"/>
            <p:cNvSpPr/>
            <p:nvPr/>
          </p:nvSpPr>
          <p:spPr>
            <a:xfrm>
              <a:off x="8092495" y="4353366"/>
              <a:ext cx="52134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9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9"/>
            <p:cNvSpPr/>
            <p:nvPr/>
          </p:nvSpPr>
          <p:spPr>
            <a:xfrm>
              <a:off x="8010231" y="4260999"/>
              <a:ext cx="36914" cy="74131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9"/>
            <p:cNvSpPr/>
            <p:nvPr/>
          </p:nvSpPr>
          <p:spPr>
            <a:xfrm>
              <a:off x="7937845" y="4303554"/>
              <a:ext cx="68966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9"/>
            <p:cNvSpPr/>
            <p:nvPr/>
          </p:nvSpPr>
          <p:spPr>
            <a:xfrm>
              <a:off x="7916001" y="4222802"/>
              <a:ext cx="62238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5" name="Google Shape;5405;p19"/>
          <p:cNvSpPr/>
          <p:nvPr/>
        </p:nvSpPr>
        <p:spPr>
          <a:xfrm rot="10800000" flipH="1">
            <a:off x="7991078" y="-124958"/>
            <a:ext cx="548046" cy="880098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6" name="Google Shape;5406;p19"/>
          <p:cNvSpPr/>
          <p:nvPr/>
        </p:nvSpPr>
        <p:spPr>
          <a:xfrm rot="10800000" flipH="1">
            <a:off x="7983973" y="-199739"/>
            <a:ext cx="486035" cy="891563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7" name="Google Shape;5407;p19"/>
          <p:cNvSpPr/>
          <p:nvPr/>
        </p:nvSpPr>
        <p:spPr>
          <a:xfrm rot="10800000" flipH="1">
            <a:off x="8312420" y="476643"/>
            <a:ext cx="170033" cy="140577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8" name="Google Shape;5408;p19"/>
          <p:cNvSpPr/>
          <p:nvPr/>
        </p:nvSpPr>
        <p:spPr>
          <a:xfrm rot="10800000" flipH="1">
            <a:off x="8247416" y="355298"/>
            <a:ext cx="236126" cy="182682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9" name="Google Shape;5409;p19"/>
          <p:cNvSpPr/>
          <p:nvPr/>
        </p:nvSpPr>
        <p:spPr>
          <a:xfrm rot="10800000" flipH="1">
            <a:off x="8165052" y="227075"/>
            <a:ext cx="326207" cy="223502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0" name="Google Shape;5410;p19"/>
          <p:cNvSpPr/>
          <p:nvPr/>
        </p:nvSpPr>
        <p:spPr>
          <a:xfrm rot="10800000" flipH="1">
            <a:off x="8098990" y="73660"/>
            <a:ext cx="376299" cy="209668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1" name="Google Shape;5411;p19"/>
          <p:cNvSpPr/>
          <p:nvPr/>
        </p:nvSpPr>
        <p:spPr>
          <a:xfrm rot="10800000" flipH="1">
            <a:off x="8082285" y="-49642"/>
            <a:ext cx="235219" cy="149421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2" name="Google Shape;5412;p19"/>
          <p:cNvSpPr/>
          <p:nvPr/>
        </p:nvSpPr>
        <p:spPr>
          <a:xfrm rot="10800000" flipH="1">
            <a:off x="8123026" y="344955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3" name="Google Shape;5413;p19"/>
          <p:cNvSpPr/>
          <p:nvPr/>
        </p:nvSpPr>
        <p:spPr>
          <a:xfrm rot="10800000" flipH="1">
            <a:off x="8093623" y="317240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4" name="Google Shape;5414;p19"/>
          <p:cNvSpPr/>
          <p:nvPr/>
        </p:nvSpPr>
        <p:spPr>
          <a:xfrm rot="10800000" flipH="1">
            <a:off x="8081857" y="366825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5" name="Google Shape;5415;p19"/>
          <p:cNvSpPr/>
          <p:nvPr/>
        </p:nvSpPr>
        <p:spPr>
          <a:xfrm rot="10800000" flipH="1">
            <a:off x="8402897" y="218902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6" name="Google Shape;5416;p19"/>
          <p:cNvSpPr/>
          <p:nvPr/>
        </p:nvSpPr>
        <p:spPr>
          <a:xfrm rot="10800000" flipH="1">
            <a:off x="8370118" y="194513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7" name="Google Shape;5417;p19"/>
          <p:cNvSpPr/>
          <p:nvPr/>
        </p:nvSpPr>
        <p:spPr>
          <a:xfrm rot="10800000" flipH="1">
            <a:off x="8235650" y="386150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8" name="Google Shape;5418;p19"/>
          <p:cNvSpPr/>
          <p:nvPr/>
        </p:nvSpPr>
        <p:spPr>
          <a:xfrm rot="10800000" flipH="1">
            <a:off x="8216325" y="435735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9" name="Google Shape;5419;p19"/>
          <p:cNvSpPr/>
          <p:nvPr/>
        </p:nvSpPr>
        <p:spPr>
          <a:xfrm rot="10800000" flipH="1">
            <a:off x="8455001" y="47355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0" name="Google Shape;5420;p19"/>
          <p:cNvSpPr/>
          <p:nvPr/>
        </p:nvSpPr>
        <p:spPr>
          <a:xfrm rot="10800000" flipH="1">
            <a:off x="8413832" y="44329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1" name="Google Shape;5421;p19"/>
          <p:cNvSpPr/>
          <p:nvPr/>
        </p:nvSpPr>
        <p:spPr>
          <a:xfrm rot="10800000" flipH="1">
            <a:off x="8364247" y="621476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2" name="Google Shape;5422;p19"/>
          <p:cNvSpPr/>
          <p:nvPr/>
        </p:nvSpPr>
        <p:spPr>
          <a:xfrm rot="10800000" flipH="1">
            <a:off x="8391962" y="665190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3" name="Google Shape;5423;p19"/>
          <p:cNvSpPr/>
          <p:nvPr/>
        </p:nvSpPr>
        <p:spPr>
          <a:xfrm rot="-10392468" flipH="1">
            <a:off x="7355265" y="-106134"/>
            <a:ext cx="686110" cy="861001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4" name="Google Shape;5424;p19"/>
          <p:cNvSpPr/>
          <p:nvPr/>
        </p:nvSpPr>
        <p:spPr>
          <a:xfrm rot="-10392468" flipH="1">
            <a:off x="7428715" y="-207988"/>
            <a:ext cx="483351" cy="881965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5" name="Google Shape;5425;p19"/>
          <p:cNvSpPr/>
          <p:nvPr/>
        </p:nvSpPr>
        <p:spPr>
          <a:xfrm rot="-10392468" flipH="1">
            <a:off x="7758212" y="-59328"/>
            <a:ext cx="139767" cy="133367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6" name="Google Shape;5426;p19"/>
          <p:cNvSpPr/>
          <p:nvPr/>
        </p:nvSpPr>
        <p:spPr>
          <a:xfrm rot="-10392468" flipH="1">
            <a:off x="7629869" y="73853"/>
            <a:ext cx="192731" cy="191824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7" name="Google Shape;5427;p19"/>
          <p:cNvSpPr/>
          <p:nvPr/>
        </p:nvSpPr>
        <p:spPr>
          <a:xfrm rot="-10392468" flipH="1">
            <a:off x="7533765" y="164979"/>
            <a:ext cx="216290" cy="274016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8" name="Google Shape;5428;p19"/>
          <p:cNvSpPr/>
          <p:nvPr/>
        </p:nvSpPr>
        <p:spPr>
          <a:xfrm rot="-10392468" flipH="1">
            <a:off x="7539764" y="295330"/>
            <a:ext cx="111420" cy="144529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9" name="Google Shape;5429;p19"/>
          <p:cNvSpPr/>
          <p:nvPr/>
        </p:nvSpPr>
        <p:spPr>
          <a:xfrm rot="-10392468" flipH="1">
            <a:off x="7414026" y="412152"/>
            <a:ext cx="142841" cy="171087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0" name="Google Shape;5430;p19"/>
          <p:cNvSpPr/>
          <p:nvPr/>
        </p:nvSpPr>
        <p:spPr>
          <a:xfrm rot="-10392468" flipH="1">
            <a:off x="7382758" y="512051"/>
            <a:ext cx="101997" cy="118526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1" name="Google Shape;5431;p19"/>
          <p:cNvSpPr/>
          <p:nvPr/>
        </p:nvSpPr>
        <p:spPr>
          <a:xfrm rot="10800000" flipH="1">
            <a:off x="7985182" y="397085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2" name="Google Shape;5432;p19"/>
          <p:cNvSpPr/>
          <p:nvPr/>
        </p:nvSpPr>
        <p:spPr>
          <a:xfrm rot="-10392468" flipH="1">
            <a:off x="7810876" y="469486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3" name="Google Shape;5433;p19"/>
          <p:cNvSpPr/>
          <p:nvPr/>
        </p:nvSpPr>
        <p:spPr>
          <a:xfrm rot="-10392468" flipH="1">
            <a:off x="7805059" y="418832"/>
            <a:ext cx="28598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4" name="Google Shape;5434;p19"/>
          <p:cNvSpPr/>
          <p:nvPr/>
        </p:nvSpPr>
        <p:spPr>
          <a:xfrm rot="-10392468" flipH="1">
            <a:off x="7433296" y="164654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5" name="Google Shape;5435;p19"/>
          <p:cNvSpPr/>
          <p:nvPr/>
        </p:nvSpPr>
        <p:spPr>
          <a:xfrm rot="-10392468" flipH="1">
            <a:off x="7436085" y="212384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6" name="Google Shape;5436;p19"/>
          <p:cNvSpPr/>
          <p:nvPr/>
        </p:nvSpPr>
        <p:spPr>
          <a:xfrm rot="-10392468" flipH="1">
            <a:off x="7486995" y="182900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7" name="Google Shape;5437;p19"/>
          <p:cNvSpPr/>
          <p:nvPr/>
        </p:nvSpPr>
        <p:spPr>
          <a:xfrm rot="-10392468" flipH="1">
            <a:off x="7501521" y="657773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8" name="Google Shape;5438;p19"/>
          <p:cNvSpPr/>
          <p:nvPr/>
        </p:nvSpPr>
        <p:spPr>
          <a:xfrm rot="-10392468" flipH="1">
            <a:off x="7468110" y="668131"/>
            <a:ext cx="27767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9" name="Google Shape;5439;p19"/>
          <p:cNvSpPr/>
          <p:nvPr/>
        </p:nvSpPr>
        <p:spPr>
          <a:xfrm rot="-10392468" flipH="1">
            <a:off x="7366618" y="475810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0" name="Google Shape;5440;p19"/>
          <p:cNvSpPr/>
          <p:nvPr/>
        </p:nvSpPr>
        <p:spPr>
          <a:xfrm rot="-10392468" flipH="1">
            <a:off x="7370099" y="446588"/>
            <a:ext cx="28598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1" name="Google Shape;5441;p19"/>
          <p:cNvSpPr/>
          <p:nvPr/>
        </p:nvSpPr>
        <p:spPr>
          <a:xfrm rot="-10392468" flipH="1">
            <a:off x="7847662" y="160681"/>
            <a:ext cx="28598" cy="21896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2" name="Google Shape;5442;p19"/>
          <p:cNvSpPr/>
          <p:nvPr/>
        </p:nvSpPr>
        <p:spPr>
          <a:xfrm rot="-10392468" flipH="1">
            <a:off x="7567352" y="254259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3" name="Google Shape;5443;p19"/>
          <p:cNvSpPr/>
          <p:nvPr/>
        </p:nvSpPr>
        <p:spPr>
          <a:xfrm rot="-10392468" flipH="1">
            <a:off x="7783578" y="300344"/>
            <a:ext cx="28598" cy="22702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4" name="Google Shape;5444;p19"/>
          <p:cNvGrpSpPr/>
          <p:nvPr/>
        </p:nvGrpSpPr>
        <p:grpSpPr>
          <a:xfrm rot="10800000" flipH="1">
            <a:off x="7172049" y="4337924"/>
            <a:ext cx="436502" cy="569243"/>
            <a:chOff x="3289399" y="3455662"/>
            <a:chExt cx="436502" cy="569243"/>
          </a:xfrm>
        </p:grpSpPr>
        <p:sp>
          <p:nvSpPr>
            <p:cNvPr id="5445" name="Google Shape;5445;p19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9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9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9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9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9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9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9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9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9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9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9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9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9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9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9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9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9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9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9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9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9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7" name="Google Shape;5467;p19"/>
          <p:cNvGrpSpPr/>
          <p:nvPr/>
        </p:nvGrpSpPr>
        <p:grpSpPr>
          <a:xfrm rot="10800000" flipH="1">
            <a:off x="-221282" y="-186589"/>
            <a:ext cx="1500235" cy="1460527"/>
            <a:chOff x="-181020" y="4253777"/>
            <a:chExt cx="1117161" cy="1087511"/>
          </a:xfrm>
        </p:grpSpPr>
        <p:sp>
          <p:nvSpPr>
            <p:cNvPr id="5468" name="Google Shape;5468;p19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9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9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9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9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9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9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9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9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9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9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9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9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9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2" name="Google Shape;5482;p19"/>
          <p:cNvGrpSpPr/>
          <p:nvPr/>
        </p:nvGrpSpPr>
        <p:grpSpPr>
          <a:xfrm rot="10800000" flipH="1">
            <a:off x="-256703" y="184140"/>
            <a:ext cx="1187279" cy="1592727"/>
            <a:chOff x="-168050" y="4195214"/>
            <a:chExt cx="719519" cy="965231"/>
          </a:xfrm>
        </p:grpSpPr>
        <p:sp>
          <p:nvSpPr>
            <p:cNvPr id="5483" name="Google Shape;5483;p19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9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9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9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9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9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9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9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9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9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9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9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9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9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9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9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9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9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9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9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9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9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9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9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9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9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9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9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9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9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9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9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9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9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9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9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9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9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9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9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9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9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9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9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9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9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9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0" name="Google Shape;5530;p19"/>
          <p:cNvGrpSpPr/>
          <p:nvPr/>
        </p:nvGrpSpPr>
        <p:grpSpPr>
          <a:xfrm rot="10800000" flipH="1">
            <a:off x="7923837" y="4210795"/>
            <a:ext cx="1116750" cy="1145263"/>
            <a:chOff x="7973149" y="-201092"/>
            <a:chExt cx="1116750" cy="1145263"/>
          </a:xfrm>
        </p:grpSpPr>
        <p:sp>
          <p:nvSpPr>
            <p:cNvPr id="5531" name="Google Shape;5531;p19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9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9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9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9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9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9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9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9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9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9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9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9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9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9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9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9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9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9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9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9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9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9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9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9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9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9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9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9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9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9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9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9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9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9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9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9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9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9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9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9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9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9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9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9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9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9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9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9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9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9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9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9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9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9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9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9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9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9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9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9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2" name="Google Shape;5592;p19"/>
          <p:cNvGrpSpPr/>
          <p:nvPr/>
        </p:nvGrpSpPr>
        <p:grpSpPr>
          <a:xfrm rot="-5400000">
            <a:off x="5562532" y="4530983"/>
            <a:ext cx="1007000" cy="841746"/>
            <a:chOff x="3579657" y="4246288"/>
            <a:chExt cx="1007000" cy="841746"/>
          </a:xfrm>
        </p:grpSpPr>
        <p:sp>
          <p:nvSpPr>
            <p:cNvPr id="5593" name="Google Shape;5593;p19"/>
            <p:cNvSpPr/>
            <p:nvPr/>
          </p:nvSpPr>
          <p:spPr>
            <a:xfrm>
              <a:off x="4009156" y="4502305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6"/>
                    <a:pt x="1101" y="1736"/>
                  </a:cubicBezTo>
                  <a:cubicBezTo>
                    <a:pt x="2235" y="1736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9"/>
            <p:cNvSpPr/>
            <p:nvPr/>
          </p:nvSpPr>
          <p:spPr>
            <a:xfrm>
              <a:off x="4169028" y="4467347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9"/>
            <p:cNvSpPr/>
            <p:nvPr/>
          </p:nvSpPr>
          <p:spPr>
            <a:xfrm>
              <a:off x="4273931" y="4614248"/>
              <a:ext cx="68004" cy="51976"/>
            </a:xfrm>
            <a:custGeom>
              <a:avLst/>
              <a:gdLst/>
              <a:ahLst/>
              <a:cxnLst/>
              <a:rect l="l" t="t" r="r" b="b"/>
              <a:pathLst>
                <a:path w="2270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9"/>
            <p:cNvSpPr/>
            <p:nvPr/>
          </p:nvSpPr>
          <p:spPr>
            <a:xfrm>
              <a:off x="4434821" y="4579260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9" y="1735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9"/>
            <p:cNvSpPr/>
            <p:nvPr/>
          </p:nvSpPr>
          <p:spPr>
            <a:xfrm>
              <a:off x="4483768" y="471915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9"/>
            <p:cNvSpPr/>
            <p:nvPr/>
          </p:nvSpPr>
          <p:spPr>
            <a:xfrm>
              <a:off x="3682270" y="4246288"/>
              <a:ext cx="904387" cy="841746"/>
            </a:xfrm>
            <a:custGeom>
              <a:avLst/>
              <a:gdLst/>
              <a:ahLst/>
              <a:cxnLst/>
              <a:rect l="l" t="t" r="r" b="b"/>
              <a:pathLst>
                <a:path w="30189" h="28098" extrusionOk="0">
                  <a:moveTo>
                    <a:pt x="27654" y="1"/>
                  </a:moveTo>
                  <a:lnTo>
                    <a:pt x="27654" y="1"/>
                  </a:lnTo>
                  <a:cubicBezTo>
                    <a:pt x="22517" y="368"/>
                    <a:pt x="16379" y="1468"/>
                    <a:pt x="12977" y="5138"/>
                  </a:cubicBezTo>
                  <a:cubicBezTo>
                    <a:pt x="11642" y="3870"/>
                    <a:pt x="10875" y="2069"/>
                    <a:pt x="9741" y="768"/>
                  </a:cubicBezTo>
                  <a:cubicBezTo>
                    <a:pt x="6505" y="4404"/>
                    <a:pt x="4904" y="7506"/>
                    <a:pt x="4304" y="12309"/>
                  </a:cubicBezTo>
                  <a:cubicBezTo>
                    <a:pt x="3070" y="11976"/>
                    <a:pt x="2636" y="11209"/>
                    <a:pt x="668" y="9841"/>
                  </a:cubicBezTo>
                  <a:lnTo>
                    <a:pt x="668" y="9841"/>
                  </a:lnTo>
                  <a:cubicBezTo>
                    <a:pt x="1" y="13377"/>
                    <a:pt x="1735" y="19248"/>
                    <a:pt x="7306" y="23851"/>
                  </a:cubicBezTo>
                  <a:cubicBezTo>
                    <a:pt x="9275" y="26312"/>
                    <a:pt x="13384" y="28098"/>
                    <a:pt x="16996" y="28098"/>
                  </a:cubicBezTo>
                  <a:cubicBezTo>
                    <a:pt x="18525" y="28098"/>
                    <a:pt x="19965" y="27778"/>
                    <a:pt x="21116" y="27053"/>
                  </a:cubicBezTo>
                  <a:cubicBezTo>
                    <a:pt x="20182" y="25953"/>
                    <a:pt x="18814" y="25152"/>
                    <a:pt x="17680" y="24218"/>
                  </a:cubicBezTo>
                  <a:cubicBezTo>
                    <a:pt x="22850" y="23184"/>
                    <a:pt x="28488" y="21516"/>
                    <a:pt x="30189" y="16079"/>
                  </a:cubicBezTo>
                  <a:cubicBezTo>
                    <a:pt x="28955" y="15745"/>
                    <a:pt x="27387" y="15645"/>
                    <a:pt x="26286" y="14911"/>
                  </a:cubicBezTo>
                  <a:cubicBezTo>
                    <a:pt x="28354" y="10842"/>
                    <a:pt x="28988" y="4671"/>
                    <a:pt x="27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9"/>
            <p:cNvSpPr/>
            <p:nvPr/>
          </p:nvSpPr>
          <p:spPr>
            <a:xfrm>
              <a:off x="3579657" y="4381465"/>
              <a:ext cx="817960" cy="704930"/>
            </a:xfrm>
            <a:custGeom>
              <a:avLst/>
              <a:gdLst/>
              <a:ahLst/>
              <a:cxnLst/>
              <a:rect l="l" t="t" r="r" b="b"/>
              <a:pathLst>
                <a:path w="27304" h="23531" extrusionOk="0">
                  <a:moveTo>
                    <a:pt x="26708" y="0"/>
                  </a:moveTo>
                  <a:cubicBezTo>
                    <a:pt x="26616" y="0"/>
                    <a:pt x="26524" y="39"/>
                    <a:pt x="26447" y="132"/>
                  </a:cubicBezTo>
                  <a:cubicBezTo>
                    <a:pt x="20676" y="7137"/>
                    <a:pt x="15372" y="15076"/>
                    <a:pt x="7500" y="19846"/>
                  </a:cubicBezTo>
                  <a:cubicBezTo>
                    <a:pt x="5298" y="21181"/>
                    <a:pt x="2963" y="22181"/>
                    <a:pt x="495" y="22715"/>
                  </a:cubicBezTo>
                  <a:cubicBezTo>
                    <a:pt x="1" y="22808"/>
                    <a:pt x="164" y="23530"/>
                    <a:pt x="589" y="23530"/>
                  </a:cubicBezTo>
                  <a:cubicBezTo>
                    <a:pt x="623" y="23530"/>
                    <a:pt x="658" y="23525"/>
                    <a:pt x="695" y="23516"/>
                  </a:cubicBezTo>
                  <a:cubicBezTo>
                    <a:pt x="9935" y="21514"/>
                    <a:pt x="16606" y="13709"/>
                    <a:pt x="22244" y="6704"/>
                  </a:cubicBezTo>
                  <a:cubicBezTo>
                    <a:pt x="23845" y="4702"/>
                    <a:pt x="25413" y="2701"/>
                    <a:pt x="27047" y="733"/>
                  </a:cubicBezTo>
                  <a:cubicBezTo>
                    <a:pt x="27303" y="425"/>
                    <a:pt x="27009" y="0"/>
                    <a:pt x="267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9"/>
            <p:cNvSpPr/>
            <p:nvPr/>
          </p:nvSpPr>
          <p:spPr>
            <a:xfrm>
              <a:off x="4189966" y="4386347"/>
              <a:ext cx="263776" cy="238072"/>
            </a:xfrm>
            <a:custGeom>
              <a:avLst/>
              <a:gdLst/>
              <a:ahLst/>
              <a:cxnLst/>
              <a:rect l="l" t="t" r="r" b="b"/>
              <a:pathLst>
                <a:path w="8805" h="7947" extrusionOk="0">
                  <a:moveTo>
                    <a:pt x="1751" y="1"/>
                  </a:moveTo>
                  <a:cubicBezTo>
                    <a:pt x="1591" y="1"/>
                    <a:pt x="1442" y="92"/>
                    <a:pt x="1403" y="303"/>
                  </a:cubicBezTo>
                  <a:cubicBezTo>
                    <a:pt x="936" y="2671"/>
                    <a:pt x="1103" y="5173"/>
                    <a:pt x="135" y="7441"/>
                  </a:cubicBezTo>
                  <a:cubicBezTo>
                    <a:pt x="1" y="7737"/>
                    <a:pt x="300" y="7946"/>
                    <a:pt x="578" y="7946"/>
                  </a:cubicBezTo>
                  <a:cubicBezTo>
                    <a:pt x="645" y="7946"/>
                    <a:pt x="711" y="7934"/>
                    <a:pt x="769" y="7908"/>
                  </a:cubicBezTo>
                  <a:cubicBezTo>
                    <a:pt x="3237" y="6774"/>
                    <a:pt x="6039" y="6407"/>
                    <a:pt x="8408" y="4939"/>
                  </a:cubicBezTo>
                  <a:cubicBezTo>
                    <a:pt x="8805" y="4713"/>
                    <a:pt x="8551" y="4148"/>
                    <a:pt x="8199" y="4148"/>
                  </a:cubicBezTo>
                  <a:cubicBezTo>
                    <a:pt x="8137" y="4148"/>
                    <a:pt x="8072" y="4166"/>
                    <a:pt x="8008" y="4206"/>
                  </a:cubicBezTo>
                  <a:cubicBezTo>
                    <a:pt x="5925" y="5496"/>
                    <a:pt x="3483" y="5935"/>
                    <a:pt x="1245" y="6816"/>
                  </a:cubicBezTo>
                  <a:lnTo>
                    <a:pt x="1245" y="6816"/>
                  </a:lnTo>
                  <a:cubicBezTo>
                    <a:pt x="1872" y="4766"/>
                    <a:pt x="1794" y="2613"/>
                    <a:pt x="2203" y="536"/>
                  </a:cubicBezTo>
                  <a:cubicBezTo>
                    <a:pt x="2264" y="214"/>
                    <a:pt x="1995" y="1"/>
                    <a:pt x="1751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9"/>
            <p:cNvSpPr/>
            <p:nvPr/>
          </p:nvSpPr>
          <p:spPr>
            <a:xfrm>
              <a:off x="4058343" y="4475345"/>
              <a:ext cx="296190" cy="306345"/>
            </a:xfrm>
            <a:custGeom>
              <a:avLst/>
              <a:gdLst/>
              <a:ahLst/>
              <a:cxnLst/>
              <a:rect l="l" t="t" r="r" b="b"/>
              <a:pathLst>
                <a:path w="9887" h="10226" extrusionOk="0">
                  <a:moveTo>
                    <a:pt x="752" y="0"/>
                  </a:moveTo>
                  <a:cubicBezTo>
                    <a:pt x="543" y="0"/>
                    <a:pt x="343" y="134"/>
                    <a:pt x="360" y="401"/>
                  </a:cubicBezTo>
                  <a:cubicBezTo>
                    <a:pt x="460" y="3503"/>
                    <a:pt x="593" y="6638"/>
                    <a:pt x="59" y="9707"/>
                  </a:cubicBezTo>
                  <a:cubicBezTo>
                    <a:pt x="1" y="9941"/>
                    <a:pt x="173" y="10226"/>
                    <a:pt x="440" y="10226"/>
                  </a:cubicBezTo>
                  <a:cubicBezTo>
                    <a:pt x="478" y="10226"/>
                    <a:pt x="518" y="10220"/>
                    <a:pt x="560" y="10208"/>
                  </a:cubicBezTo>
                  <a:cubicBezTo>
                    <a:pt x="3462" y="9240"/>
                    <a:pt x="6497" y="8940"/>
                    <a:pt x="9433" y="8039"/>
                  </a:cubicBezTo>
                  <a:cubicBezTo>
                    <a:pt x="9886" y="7888"/>
                    <a:pt x="9737" y="7216"/>
                    <a:pt x="9332" y="7216"/>
                  </a:cubicBezTo>
                  <a:cubicBezTo>
                    <a:pt x="9290" y="7216"/>
                    <a:pt x="9246" y="7223"/>
                    <a:pt x="9199" y="7239"/>
                  </a:cubicBezTo>
                  <a:cubicBezTo>
                    <a:pt x="6513" y="8073"/>
                    <a:pt x="3684" y="8392"/>
                    <a:pt x="976" y="9202"/>
                  </a:cubicBezTo>
                  <a:lnTo>
                    <a:pt x="976" y="9202"/>
                  </a:lnTo>
                  <a:cubicBezTo>
                    <a:pt x="1407" y="6292"/>
                    <a:pt x="1286" y="3332"/>
                    <a:pt x="1194" y="401"/>
                  </a:cubicBezTo>
                  <a:cubicBezTo>
                    <a:pt x="1177" y="134"/>
                    <a:pt x="960" y="0"/>
                    <a:pt x="75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9"/>
            <p:cNvSpPr/>
            <p:nvPr/>
          </p:nvSpPr>
          <p:spPr>
            <a:xfrm>
              <a:off x="3910423" y="4490263"/>
              <a:ext cx="447505" cy="405894"/>
            </a:xfrm>
            <a:custGeom>
              <a:avLst/>
              <a:gdLst/>
              <a:ahLst/>
              <a:cxnLst/>
              <a:rect l="l" t="t" r="r" b="b"/>
              <a:pathLst>
                <a:path w="14938" h="13549" extrusionOk="0">
                  <a:moveTo>
                    <a:pt x="513" y="1"/>
                  </a:moveTo>
                  <a:cubicBezTo>
                    <a:pt x="269" y="1"/>
                    <a:pt x="0" y="214"/>
                    <a:pt x="61" y="536"/>
                  </a:cubicBezTo>
                  <a:cubicBezTo>
                    <a:pt x="928" y="4673"/>
                    <a:pt x="861" y="8942"/>
                    <a:pt x="1061" y="13145"/>
                  </a:cubicBezTo>
                  <a:cubicBezTo>
                    <a:pt x="1061" y="13333"/>
                    <a:pt x="1207" y="13549"/>
                    <a:pt x="1444" y="13549"/>
                  </a:cubicBezTo>
                  <a:cubicBezTo>
                    <a:pt x="1461" y="13549"/>
                    <a:pt x="1478" y="13548"/>
                    <a:pt x="1495" y="13546"/>
                  </a:cubicBezTo>
                  <a:cubicBezTo>
                    <a:pt x="3429" y="13364"/>
                    <a:pt x="5378" y="13306"/>
                    <a:pt x="7330" y="13306"/>
                  </a:cubicBezTo>
                  <a:cubicBezTo>
                    <a:pt x="9687" y="13306"/>
                    <a:pt x="12051" y="13391"/>
                    <a:pt x="14404" y="13446"/>
                  </a:cubicBezTo>
                  <a:cubicBezTo>
                    <a:pt x="14938" y="13446"/>
                    <a:pt x="14938" y="12612"/>
                    <a:pt x="14404" y="12612"/>
                  </a:cubicBezTo>
                  <a:cubicBezTo>
                    <a:pt x="12123" y="12541"/>
                    <a:pt x="9832" y="12461"/>
                    <a:pt x="7546" y="12461"/>
                  </a:cubicBezTo>
                  <a:cubicBezTo>
                    <a:pt x="5649" y="12461"/>
                    <a:pt x="3755" y="12516"/>
                    <a:pt x="1874" y="12678"/>
                  </a:cubicBezTo>
                  <a:lnTo>
                    <a:pt x="1874" y="12678"/>
                  </a:lnTo>
                  <a:cubicBezTo>
                    <a:pt x="1699" y="8531"/>
                    <a:pt x="1729" y="4386"/>
                    <a:pt x="861" y="303"/>
                  </a:cubicBezTo>
                  <a:cubicBezTo>
                    <a:pt x="822" y="92"/>
                    <a:pt x="672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9"/>
            <p:cNvSpPr/>
            <p:nvPr/>
          </p:nvSpPr>
          <p:spPr>
            <a:xfrm>
              <a:off x="3830293" y="4714539"/>
              <a:ext cx="315872" cy="302691"/>
            </a:xfrm>
            <a:custGeom>
              <a:avLst/>
              <a:gdLst/>
              <a:ahLst/>
              <a:cxnLst/>
              <a:rect l="l" t="t" r="r" b="b"/>
              <a:pathLst>
                <a:path w="10544" h="10104" extrusionOk="0">
                  <a:moveTo>
                    <a:pt x="515" y="0"/>
                  </a:moveTo>
                  <a:cubicBezTo>
                    <a:pt x="261" y="0"/>
                    <a:pt x="0" y="201"/>
                    <a:pt x="100" y="521"/>
                  </a:cubicBezTo>
                  <a:cubicBezTo>
                    <a:pt x="734" y="2957"/>
                    <a:pt x="968" y="5458"/>
                    <a:pt x="1101" y="7960"/>
                  </a:cubicBezTo>
                  <a:cubicBezTo>
                    <a:pt x="1101" y="8127"/>
                    <a:pt x="1234" y="8294"/>
                    <a:pt x="1401" y="8360"/>
                  </a:cubicBezTo>
                  <a:cubicBezTo>
                    <a:pt x="4137" y="9228"/>
                    <a:pt x="7039" y="9461"/>
                    <a:pt x="9841" y="10095"/>
                  </a:cubicBezTo>
                  <a:cubicBezTo>
                    <a:pt x="9870" y="10101"/>
                    <a:pt x="9898" y="10104"/>
                    <a:pt x="9926" y="10104"/>
                  </a:cubicBezTo>
                  <a:cubicBezTo>
                    <a:pt x="10366" y="10104"/>
                    <a:pt x="10543" y="9389"/>
                    <a:pt x="10041" y="9294"/>
                  </a:cubicBezTo>
                  <a:cubicBezTo>
                    <a:pt x="7335" y="8682"/>
                    <a:pt x="4568" y="8444"/>
                    <a:pt x="1918" y="7647"/>
                  </a:cubicBezTo>
                  <a:lnTo>
                    <a:pt x="1918" y="7647"/>
                  </a:lnTo>
                  <a:cubicBezTo>
                    <a:pt x="1780" y="5152"/>
                    <a:pt x="1509" y="2689"/>
                    <a:pt x="901" y="288"/>
                  </a:cubicBezTo>
                  <a:cubicBezTo>
                    <a:pt x="848" y="88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9"/>
            <p:cNvSpPr/>
            <p:nvPr/>
          </p:nvSpPr>
          <p:spPr>
            <a:xfrm>
              <a:off x="4387132" y="4769447"/>
              <a:ext cx="30437" cy="21330"/>
            </a:xfrm>
            <a:custGeom>
              <a:avLst/>
              <a:gdLst/>
              <a:ahLst/>
              <a:cxnLst/>
              <a:rect l="l" t="t" r="r" b="b"/>
              <a:pathLst>
                <a:path w="1016" h="712" extrusionOk="0">
                  <a:moveTo>
                    <a:pt x="509" y="1"/>
                  </a:moveTo>
                  <a:cubicBezTo>
                    <a:pt x="234" y="1"/>
                    <a:pt x="1" y="385"/>
                    <a:pt x="291" y="623"/>
                  </a:cubicBezTo>
                  <a:cubicBezTo>
                    <a:pt x="361" y="685"/>
                    <a:pt x="436" y="712"/>
                    <a:pt x="508" y="712"/>
                  </a:cubicBezTo>
                  <a:cubicBezTo>
                    <a:pt x="783" y="712"/>
                    <a:pt x="1016" y="327"/>
                    <a:pt x="725" y="89"/>
                  </a:cubicBezTo>
                  <a:cubicBezTo>
                    <a:pt x="656" y="27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9"/>
            <p:cNvSpPr/>
            <p:nvPr/>
          </p:nvSpPr>
          <p:spPr>
            <a:xfrm>
              <a:off x="4371046" y="4822528"/>
              <a:ext cx="30647" cy="22109"/>
            </a:xfrm>
            <a:custGeom>
              <a:avLst/>
              <a:gdLst/>
              <a:ahLst/>
              <a:cxnLst/>
              <a:rect l="l" t="t" r="r" b="b"/>
              <a:pathLst>
                <a:path w="1023" h="738" extrusionOk="0">
                  <a:moveTo>
                    <a:pt x="508" y="0"/>
                  </a:moveTo>
                  <a:cubicBezTo>
                    <a:pt x="221" y="0"/>
                    <a:pt x="1" y="412"/>
                    <a:pt x="295" y="652"/>
                  </a:cubicBezTo>
                  <a:cubicBezTo>
                    <a:pt x="361" y="712"/>
                    <a:pt x="433" y="738"/>
                    <a:pt x="502" y="738"/>
                  </a:cubicBezTo>
                  <a:cubicBezTo>
                    <a:pt x="781" y="738"/>
                    <a:pt x="1022" y="326"/>
                    <a:pt x="728" y="85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9"/>
            <p:cNvSpPr/>
            <p:nvPr/>
          </p:nvSpPr>
          <p:spPr>
            <a:xfrm>
              <a:off x="4424037" y="4805514"/>
              <a:ext cx="30497" cy="21240"/>
            </a:xfrm>
            <a:custGeom>
              <a:avLst/>
              <a:gdLst/>
              <a:ahLst/>
              <a:cxnLst/>
              <a:rect l="l" t="t" r="r" b="b"/>
              <a:pathLst>
                <a:path w="1018" h="709" extrusionOk="0">
                  <a:moveTo>
                    <a:pt x="519" y="1"/>
                  </a:moveTo>
                  <a:cubicBezTo>
                    <a:pt x="240" y="1"/>
                    <a:pt x="0" y="407"/>
                    <a:pt x="294" y="620"/>
                  </a:cubicBezTo>
                  <a:cubicBezTo>
                    <a:pt x="363" y="682"/>
                    <a:pt x="438" y="709"/>
                    <a:pt x="510" y="709"/>
                  </a:cubicBezTo>
                  <a:cubicBezTo>
                    <a:pt x="785" y="709"/>
                    <a:pt x="1018" y="324"/>
                    <a:pt x="727" y="86"/>
                  </a:cubicBezTo>
                  <a:cubicBezTo>
                    <a:pt x="661" y="26"/>
                    <a:pt x="588" y="1"/>
                    <a:pt x="519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9"/>
            <p:cNvSpPr/>
            <p:nvPr/>
          </p:nvSpPr>
          <p:spPr>
            <a:xfrm>
              <a:off x="3935406" y="4418819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7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9"/>
            <p:cNvSpPr/>
            <p:nvPr/>
          </p:nvSpPr>
          <p:spPr>
            <a:xfrm>
              <a:off x="3967368" y="4406837"/>
              <a:ext cx="31725" cy="21749"/>
            </a:xfrm>
            <a:custGeom>
              <a:avLst/>
              <a:gdLst/>
              <a:ahLst/>
              <a:cxnLst/>
              <a:rect l="l" t="t" r="r" b="b"/>
              <a:pathLst>
                <a:path w="1059" h="726" extrusionOk="0">
                  <a:moveTo>
                    <a:pt x="538" y="1"/>
                  </a:moveTo>
                  <a:cubicBezTo>
                    <a:pt x="242" y="1"/>
                    <a:pt x="0" y="412"/>
                    <a:pt x="294" y="653"/>
                  </a:cubicBezTo>
                  <a:cubicBezTo>
                    <a:pt x="364" y="704"/>
                    <a:pt x="437" y="725"/>
                    <a:pt x="508" y="725"/>
                  </a:cubicBezTo>
                  <a:cubicBezTo>
                    <a:pt x="809" y="725"/>
                    <a:pt x="1059" y="329"/>
                    <a:pt x="761" y="86"/>
                  </a:cubicBezTo>
                  <a:cubicBezTo>
                    <a:pt x="688" y="26"/>
                    <a:pt x="611" y="1"/>
                    <a:pt x="538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9"/>
            <p:cNvSpPr/>
            <p:nvPr/>
          </p:nvSpPr>
          <p:spPr>
            <a:xfrm>
              <a:off x="3955386" y="4468785"/>
              <a:ext cx="30617" cy="22139"/>
            </a:xfrm>
            <a:custGeom>
              <a:avLst/>
              <a:gdLst/>
              <a:ahLst/>
              <a:cxnLst/>
              <a:rect l="l" t="t" r="r" b="b"/>
              <a:pathLst>
                <a:path w="1022" h="739" extrusionOk="0">
                  <a:moveTo>
                    <a:pt x="520" y="1"/>
                  </a:moveTo>
                  <a:cubicBezTo>
                    <a:pt x="241" y="1"/>
                    <a:pt x="0" y="413"/>
                    <a:pt x="294" y="653"/>
                  </a:cubicBezTo>
                  <a:cubicBezTo>
                    <a:pt x="360" y="713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6"/>
                  </a:cubicBezTo>
                  <a:cubicBezTo>
                    <a:pt x="661" y="26"/>
                    <a:pt x="590" y="1"/>
                    <a:pt x="520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9"/>
            <p:cNvSpPr/>
            <p:nvPr/>
          </p:nvSpPr>
          <p:spPr>
            <a:xfrm>
              <a:off x="4413822" y="4345878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13" y="1"/>
                  </a:moveTo>
                  <a:cubicBezTo>
                    <a:pt x="225" y="1"/>
                    <a:pt x="1" y="406"/>
                    <a:pt x="268" y="620"/>
                  </a:cubicBezTo>
                  <a:cubicBezTo>
                    <a:pt x="344" y="682"/>
                    <a:pt x="424" y="708"/>
                    <a:pt x="501" y="708"/>
                  </a:cubicBezTo>
                  <a:cubicBezTo>
                    <a:pt x="793" y="708"/>
                    <a:pt x="1025" y="324"/>
                    <a:pt x="735" y="86"/>
                  </a:cubicBezTo>
                  <a:cubicBezTo>
                    <a:pt x="661" y="26"/>
                    <a:pt x="585" y="1"/>
                    <a:pt x="513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9"/>
            <p:cNvSpPr/>
            <p:nvPr/>
          </p:nvSpPr>
          <p:spPr>
            <a:xfrm>
              <a:off x="4416908" y="4409743"/>
              <a:ext cx="30736" cy="21210"/>
            </a:xfrm>
            <a:custGeom>
              <a:avLst/>
              <a:gdLst/>
              <a:ahLst/>
              <a:cxnLst/>
              <a:rect l="l" t="t" r="r" b="b"/>
              <a:pathLst>
                <a:path w="1026" h="708" extrusionOk="0">
                  <a:moveTo>
                    <a:pt x="502" y="0"/>
                  </a:moveTo>
                  <a:cubicBezTo>
                    <a:pt x="218" y="0"/>
                    <a:pt x="0" y="385"/>
                    <a:pt x="265" y="623"/>
                  </a:cubicBezTo>
                  <a:cubicBezTo>
                    <a:pt x="338" y="683"/>
                    <a:pt x="416" y="708"/>
                    <a:pt x="489" y="708"/>
                  </a:cubicBezTo>
                  <a:cubicBezTo>
                    <a:pt x="785" y="708"/>
                    <a:pt x="1025" y="302"/>
                    <a:pt x="732" y="89"/>
                  </a:cubicBezTo>
                  <a:cubicBezTo>
                    <a:pt x="656" y="27"/>
                    <a:pt x="577" y="0"/>
                    <a:pt x="502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9"/>
            <p:cNvSpPr/>
            <p:nvPr/>
          </p:nvSpPr>
          <p:spPr>
            <a:xfrm>
              <a:off x="4456000" y="4374874"/>
              <a:ext cx="30617" cy="22109"/>
            </a:xfrm>
            <a:custGeom>
              <a:avLst/>
              <a:gdLst/>
              <a:ahLst/>
              <a:cxnLst/>
              <a:rect l="l" t="t" r="r" b="b"/>
              <a:pathLst>
                <a:path w="1022" h="738" extrusionOk="0">
                  <a:moveTo>
                    <a:pt x="520" y="0"/>
                  </a:moveTo>
                  <a:cubicBezTo>
                    <a:pt x="241" y="0"/>
                    <a:pt x="0" y="412"/>
                    <a:pt x="294" y="652"/>
                  </a:cubicBezTo>
                  <a:cubicBezTo>
                    <a:pt x="360" y="712"/>
                    <a:pt x="432" y="738"/>
                    <a:pt x="501" y="738"/>
                  </a:cubicBezTo>
                  <a:cubicBezTo>
                    <a:pt x="780" y="738"/>
                    <a:pt x="1022" y="326"/>
                    <a:pt x="728" y="85"/>
                  </a:cubicBezTo>
                  <a:cubicBezTo>
                    <a:pt x="661" y="26"/>
                    <a:pt x="590" y="0"/>
                    <a:pt x="520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9"/>
            <p:cNvSpPr/>
            <p:nvPr/>
          </p:nvSpPr>
          <p:spPr>
            <a:xfrm>
              <a:off x="3999450" y="4672542"/>
              <a:ext cx="30497" cy="21210"/>
            </a:xfrm>
            <a:custGeom>
              <a:avLst/>
              <a:gdLst/>
              <a:ahLst/>
              <a:cxnLst/>
              <a:rect l="l" t="t" r="r" b="b"/>
              <a:pathLst>
                <a:path w="1018" h="708" extrusionOk="0">
                  <a:moveTo>
                    <a:pt x="508" y="0"/>
                  </a:moveTo>
                  <a:cubicBezTo>
                    <a:pt x="233" y="0"/>
                    <a:pt x="0" y="385"/>
                    <a:pt x="291" y="623"/>
                  </a:cubicBezTo>
                  <a:cubicBezTo>
                    <a:pt x="358" y="683"/>
                    <a:pt x="430" y="708"/>
                    <a:pt x="499" y="708"/>
                  </a:cubicBezTo>
                  <a:cubicBezTo>
                    <a:pt x="778" y="708"/>
                    <a:pt x="1018" y="302"/>
                    <a:pt x="724" y="89"/>
                  </a:cubicBezTo>
                  <a:cubicBezTo>
                    <a:pt x="655" y="26"/>
                    <a:pt x="580" y="0"/>
                    <a:pt x="508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9"/>
            <p:cNvSpPr/>
            <p:nvPr/>
          </p:nvSpPr>
          <p:spPr>
            <a:xfrm>
              <a:off x="3998222" y="4721489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02" y="1"/>
                  </a:moveTo>
                  <a:cubicBezTo>
                    <a:pt x="218" y="1"/>
                    <a:pt x="1" y="385"/>
                    <a:pt x="265" y="623"/>
                  </a:cubicBezTo>
                  <a:cubicBezTo>
                    <a:pt x="338" y="683"/>
                    <a:pt x="416" y="708"/>
                    <a:pt x="490" y="708"/>
                  </a:cubicBezTo>
                  <a:cubicBezTo>
                    <a:pt x="785" y="708"/>
                    <a:pt x="1026" y="303"/>
                    <a:pt x="732" y="89"/>
                  </a:cubicBezTo>
                  <a:cubicBezTo>
                    <a:pt x="656" y="27"/>
                    <a:pt x="577" y="1"/>
                    <a:pt x="502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9"/>
            <p:cNvSpPr/>
            <p:nvPr/>
          </p:nvSpPr>
          <p:spPr>
            <a:xfrm>
              <a:off x="4158034" y="4797546"/>
              <a:ext cx="30706" cy="21210"/>
            </a:xfrm>
            <a:custGeom>
              <a:avLst/>
              <a:gdLst/>
              <a:ahLst/>
              <a:cxnLst/>
              <a:rect l="l" t="t" r="r" b="b"/>
              <a:pathLst>
                <a:path w="1025" h="708" extrusionOk="0">
                  <a:moveTo>
                    <a:pt x="513" y="0"/>
                  </a:moveTo>
                  <a:cubicBezTo>
                    <a:pt x="225" y="0"/>
                    <a:pt x="0" y="406"/>
                    <a:pt x="267" y="619"/>
                  </a:cubicBezTo>
                  <a:cubicBezTo>
                    <a:pt x="343" y="681"/>
                    <a:pt x="424" y="708"/>
                    <a:pt x="500" y="708"/>
                  </a:cubicBezTo>
                  <a:cubicBezTo>
                    <a:pt x="792" y="708"/>
                    <a:pt x="1025" y="323"/>
                    <a:pt x="734" y="85"/>
                  </a:cubicBezTo>
                  <a:cubicBezTo>
                    <a:pt x="661" y="25"/>
                    <a:pt x="585" y="0"/>
                    <a:pt x="513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9"/>
            <p:cNvSpPr/>
            <p:nvPr/>
          </p:nvSpPr>
          <p:spPr>
            <a:xfrm>
              <a:off x="4200211" y="4799523"/>
              <a:ext cx="31515" cy="21240"/>
            </a:xfrm>
            <a:custGeom>
              <a:avLst/>
              <a:gdLst/>
              <a:ahLst/>
              <a:cxnLst/>
              <a:rect l="l" t="t" r="r" b="b"/>
              <a:pathLst>
                <a:path w="1052" h="709" extrusionOk="0">
                  <a:moveTo>
                    <a:pt x="536" y="1"/>
                  </a:moveTo>
                  <a:cubicBezTo>
                    <a:pt x="240" y="1"/>
                    <a:pt x="0" y="406"/>
                    <a:pt x="294" y="620"/>
                  </a:cubicBezTo>
                  <a:cubicBezTo>
                    <a:pt x="370" y="682"/>
                    <a:pt x="450" y="709"/>
                    <a:pt x="527" y="709"/>
                  </a:cubicBezTo>
                  <a:cubicBezTo>
                    <a:pt x="818" y="709"/>
                    <a:pt x="1051" y="324"/>
                    <a:pt x="761" y="86"/>
                  </a:cubicBezTo>
                  <a:cubicBezTo>
                    <a:pt x="687" y="26"/>
                    <a:pt x="610" y="1"/>
                    <a:pt x="53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9"/>
            <p:cNvSpPr/>
            <p:nvPr/>
          </p:nvSpPr>
          <p:spPr>
            <a:xfrm>
              <a:off x="4230975" y="4634678"/>
              <a:ext cx="30826" cy="22109"/>
            </a:xfrm>
            <a:custGeom>
              <a:avLst/>
              <a:gdLst/>
              <a:ahLst/>
              <a:cxnLst/>
              <a:rect l="l" t="t" r="r" b="b"/>
              <a:pathLst>
                <a:path w="1029" h="738" extrusionOk="0">
                  <a:moveTo>
                    <a:pt x="514" y="0"/>
                  </a:moveTo>
                  <a:cubicBezTo>
                    <a:pt x="225" y="0"/>
                    <a:pt x="0" y="412"/>
                    <a:pt x="267" y="652"/>
                  </a:cubicBezTo>
                  <a:cubicBezTo>
                    <a:pt x="340" y="712"/>
                    <a:pt x="417" y="737"/>
                    <a:pt x="491" y="737"/>
                  </a:cubicBezTo>
                  <a:cubicBezTo>
                    <a:pt x="787" y="737"/>
                    <a:pt x="1028" y="326"/>
                    <a:pt x="734" y="85"/>
                  </a:cubicBezTo>
                  <a:cubicBezTo>
                    <a:pt x="661" y="25"/>
                    <a:pt x="586" y="0"/>
                    <a:pt x="514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9"/>
            <p:cNvSpPr/>
            <p:nvPr/>
          </p:nvSpPr>
          <p:spPr>
            <a:xfrm>
              <a:off x="4138144" y="4564103"/>
              <a:ext cx="30916" cy="21749"/>
            </a:xfrm>
            <a:custGeom>
              <a:avLst/>
              <a:gdLst/>
              <a:ahLst/>
              <a:cxnLst/>
              <a:rect l="l" t="t" r="r" b="b"/>
              <a:pathLst>
                <a:path w="1032" h="726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7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9"/>
            <p:cNvSpPr/>
            <p:nvPr/>
          </p:nvSpPr>
          <p:spPr>
            <a:xfrm>
              <a:off x="3722573" y="4683625"/>
              <a:ext cx="30736" cy="21240"/>
            </a:xfrm>
            <a:custGeom>
              <a:avLst/>
              <a:gdLst/>
              <a:ahLst/>
              <a:cxnLst/>
              <a:rect l="l" t="t" r="r" b="b"/>
              <a:pathLst>
                <a:path w="1026" h="709" extrusionOk="0">
                  <a:moveTo>
                    <a:pt x="536" y="0"/>
                  </a:moveTo>
                  <a:cubicBezTo>
                    <a:pt x="240" y="0"/>
                    <a:pt x="0" y="406"/>
                    <a:pt x="294" y="619"/>
                  </a:cubicBezTo>
                  <a:cubicBezTo>
                    <a:pt x="370" y="682"/>
                    <a:pt x="449" y="708"/>
                    <a:pt x="524" y="708"/>
                  </a:cubicBezTo>
                  <a:cubicBezTo>
                    <a:pt x="808" y="708"/>
                    <a:pt x="1025" y="324"/>
                    <a:pt x="761" y="86"/>
                  </a:cubicBezTo>
                  <a:cubicBezTo>
                    <a:pt x="687" y="26"/>
                    <a:pt x="610" y="0"/>
                    <a:pt x="536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9"/>
            <p:cNvSpPr/>
            <p:nvPr/>
          </p:nvSpPr>
          <p:spPr>
            <a:xfrm>
              <a:off x="3767237" y="4670025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27" y="0"/>
                  </a:moveTo>
                  <a:cubicBezTo>
                    <a:pt x="234" y="0"/>
                    <a:pt x="0" y="397"/>
                    <a:pt x="271" y="640"/>
                  </a:cubicBezTo>
                  <a:cubicBezTo>
                    <a:pt x="344" y="700"/>
                    <a:pt x="421" y="725"/>
                    <a:pt x="494" y="725"/>
                  </a:cubicBezTo>
                  <a:cubicBezTo>
                    <a:pt x="790" y="725"/>
                    <a:pt x="1032" y="313"/>
                    <a:pt x="738" y="73"/>
                  </a:cubicBezTo>
                  <a:cubicBezTo>
                    <a:pt x="668" y="22"/>
                    <a:pt x="596" y="0"/>
                    <a:pt x="527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9"/>
            <p:cNvSpPr/>
            <p:nvPr/>
          </p:nvSpPr>
          <p:spPr>
            <a:xfrm>
              <a:off x="3757441" y="4728978"/>
              <a:ext cx="30916" cy="21719"/>
            </a:xfrm>
            <a:custGeom>
              <a:avLst/>
              <a:gdLst/>
              <a:ahLst/>
              <a:cxnLst/>
              <a:rect l="l" t="t" r="r" b="b"/>
              <a:pathLst>
                <a:path w="1032" h="725" extrusionOk="0">
                  <a:moveTo>
                    <a:pt x="551" y="0"/>
                  </a:moveTo>
                  <a:cubicBezTo>
                    <a:pt x="250" y="0"/>
                    <a:pt x="0" y="397"/>
                    <a:pt x="297" y="640"/>
                  </a:cubicBezTo>
                  <a:cubicBezTo>
                    <a:pt x="370" y="700"/>
                    <a:pt x="446" y="725"/>
                    <a:pt x="518" y="725"/>
                  </a:cubicBezTo>
                  <a:cubicBezTo>
                    <a:pt x="806" y="725"/>
                    <a:pt x="1032" y="313"/>
                    <a:pt x="764" y="73"/>
                  </a:cubicBezTo>
                  <a:cubicBezTo>
                    <a:pt x="695" y="22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9"/>
            <p:cNvSpPr/>
            <p:nvPr/>
          </p:nvSpPr>
          <p:spPr>
            <a:xfrm>
              <a:off x="4099351" y="5044229"/>
              <a:ext cx="30437" cy="21360"/>
            </a:xfrm>
            <a:custGeom>
              <a:avLst/>
              <a:gdLst/>
              <a:ahLst/>
              <a:cxnLst/>
              <a:rect l="l" t="t" r="r" b="b"/>
              <a:pathLst>
                <a:path w="1016" h="713" extrusionOk="0">
                  <a:moveTo>
                    <a:pt x="496" y="1"/>
                  </a:moveTo>
                  <a:cubicBezTo>
                    <a:pt x="213" y="1"/>
                    <a:pt x="1" y="385"/>
                    <a:pt x="292" y="623"/>
                  </a:cubicBezTo>
                  <a:cubicBezTo>
                    <a:pt x="361" y="686"/>
                    <a:pt x="436" y="712"/>
                    <a:pt x="508" y="712"/>
                  </a:cubicBezTo>
                  <a:cubicBezTo>
                    <a:pt x="783" y="712"/>
                    <a:pt x="1016" y="328"/>
                    <a:pt x="725" y="90"/>
                  </a:cubicBezTo>
                  <a:cubicBezTo>
                    <a:pt x="649" y="27"/>
                    <a:pt x="570" y="1"/>
                    <a:pt x="496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9"/>
            <p:cNvSpPr/>
            <p:nvPr/>
          </p:nvSpPr>
          <p:spPr>
            <a:xfrm>
              <a:off x="4148029" y="5045337"/>
              <a:ext cx="30826" cy="22139"/>
            </a:xfrm>
            <a:custGeom>
              <a:avLst/>
              <a:gdLst/>
              <a:ahLst/>
              <a:cxnLst/>
              <a:rect l="l" t="t" r="r" b="b"/>
              <a:pathLst>
                <a:path w="1029" h="739" extrusionOk="0">
                  <a:moveTo>
                    <a:pt x="514" y="1"/>
                  </a:moveTo>
                  <a:cubicBezTo>
                    <a:pt x="226" y="1"/>
                    <a:pt x="0" y="413"/>
                    <a:pt x="268" y="653"/>
                  </a:cubicBezTo>
                  <a:cubicBezTo>
                    <a:pt x="341" y="713"/>
                    <a:pt x="418" y="738"/>
                    <a:pt x="491" y="738"/>
                  </a:cubicBezTo>
                  <a:cubicBezTo>
                    <a:pt x="787" y="738"/>
                    <a:pt x="1029" y="327"/>
                    <a:pt x="735" y="86"/>
                  </a:cubicBezTo>
                  <a:cubicBezTo>
                    <a:pt x="662" y="26"/>
                    <a:pt x="586" y="1"/>
                    <a:pt x="514" y="1"/>
                  </a:cubicBezTo>
                  <a:close/>
                </a:path>
              </a:pathLst>
            </a:custGeom>
            <a:solidFill>
              <a:srgbClr val="4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Slide_1_1">
    <p:spTree>
      <p:nvGrpSpPr>
        <p:cNvPr id="1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p20"/>
          <p:cNvSpPr txBox="1">
            <a:spLocks noGrp="1"/>
          </p:cNvSpPr>
          <p:nvPr>
            <p:ph type="title"/>
          </p:nvPr>
        </p:nvSpPr>
        <p:spPr>
          <a:xfrm>
            <a:off x="6581919" y="1869192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6" name="Google Shape;5626;p20"/>
          <p:cNvSpPr txBox="1">
            <a:spLocks noGrp="1"/>
          </p:cNvSpPr>
          <p:nvPr>
            <p:ph type="subTitle" idx="1"/>
          </p:nvPr>
        </p:nvSpPr>
        <p:spPr>
          <a:xfrm>
            <a:off x="5186819" y="2496004"/>
            <a:ext cx="3287400" cy="13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27" name="Google Shape;5627;p20"/>
          <p:cNvSpPr/>
          <p:nvPr/>
        </p:nvSpPr>
        <p:spPr>
          <a:xfrm>
            <a:off x="5254450" y="4574300"/>
            <a:ext cx="3947285" cy="616031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8" name="Google Shape;5628;p20"/>
          <p:cNvSpPr/>
          <p:nvPr/>
        </p:nvSpPr>
        <p:spPr>
          <a:xfrm flipH="1">
            <a:off x="-64403" y="-32958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9" name="Google Shape;5629;p20"/>
          <p:cNvGrpSpPr/>
          <p:nvPr/>
        </p:nvGrpSpPr>
        <p:grpSpPr>
          <a:xfrm flipH="1">
            <a:off x="8021717" y="-112597"/>
            <a:ext cx="1074149" cy="686771"/>
            <a:chOff x="-206267" y="355694"/>
            <a:chExt cx="1406323" cy="899150"/>
          </a:xfrm>
        </p:grpSpPr>
        <p:sp>
          <p:nvSpPr>
            <p:cNvPr id="5630" name="Google Shape;5630;p20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0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0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0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0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0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0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0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8" name="Google Shape;5638;p20"/>
          <p:cNvGrpSpPr/>
          <p:nvPr/>
        </p:nvGrpSpPr>
        <p:grpSpPr>
          <a:xfrm>
            <a:off x="7912721" y="3872132"/>
            <a:ext cx="1289014" cy="1411882"/>
            <a:chOff x="2318158" y="4088320"/>
            <a:chExt cx="1256104" cy="1375835"/>
          </a:xfrm>
        </p:grpSpPr>
        <p:sp>
          <p:nvSpPr>
            <p:cNvPr id="5639" name="Google Shape;5639;p20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0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0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0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0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0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0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0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0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0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0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0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0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0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0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0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0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0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0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0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0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0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0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0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0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0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0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0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0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0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0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0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0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0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0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0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0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0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0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0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0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0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0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0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0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0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0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0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0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0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20"/>
          <p:cNvGrpSpPr/>
          <p:nvPr/>
        </p:nvGrpSpPr>
        <p:grpSpPr>
          <a:xfrm rot="7057695">
            <a:off x="-197888" y="4686469"/>
            <a:ext cx="872880" cy="391702"/>
            <a:chOff x="8502760" y="3542528"/>
            <a:chExt cx="711519" cy="319269"/>
          </a:xfrm>
        </p:grpSpPr>
        <p:sp>
          <p:nvSpPr>
            <p:cNvPr id="5690" name="Google Shape;5690;p20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0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0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0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0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0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0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0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0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20"/>
          <p:cNvGrpSpPr/>
          <p:nvPr/>
        </p:nvGrpSpPr>
        <p:grpSpPr>
          <a:xfrm flipH="1">
            <a:off x="35964" y="-144577"/>
            <a:ext cx="809979" cy="830659"/>
            <a:chOff x="7973149" y="-201092"/>
            <a:chExt cx="1116750" cy="1145263"/>
          </a:xfrm>
        </p:grpSpPr>
        <p:sp>
          <p:nvSpPr>
            <p:cNvPr id="5700" name="Google Shape;5700;p20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0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0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0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0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0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0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0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0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0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0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0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0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0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0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0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0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0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0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0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0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0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0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0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0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0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0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0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0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0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0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0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0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0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0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0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0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0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0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0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0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0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0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0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0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0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0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0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0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0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0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0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0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0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0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0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0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0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0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0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0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1" name="Google Shape;5761;p20"/>
          <p:cNvGrpSpPr/>
          <p:nvPr/>
        </p:nvGrpSpPr>
        <p:grpSpPr>
          <a:xfrm rot="5400000" flipH="1">
            <a:off x="1460642" y="69155"/>
            <a:ext cx="117436" cy="105833"/>
            <a:chOff x="7737341" y="1046941"/>
            <a:chExt cx="161913" cy="145916"/>
          </a:xfrm>
        </p:grpSpPr>
        <p:sp>
          <p:nvSpPr>
            <p:cNvPr id="5762" name="Google Shape;5762;p20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0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0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5" name="Google Shape;5765;p20"/>
          <p:cNvGrpSpPr/>
          <p:nvPr/>
        </p:nvGrpSpPr>
        <p:grpSpPr>
          <a:xfrm>
            <a:off x="309338" y="-112607"/>
            <a:ext cx="687043" cy="689217"/>
            <a:chOff x="-566600" y="186057"/>
            <a:chExt cx="1240151" cy="1244074"/>
          </a:xfrm>
        </p:grpSpPr>
        <p:sp>
          <p:nvSpPr>
            <p:cNvPr id="5766" name="Google Shape;5766;p20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0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0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0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0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0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0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0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0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0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0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0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0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0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0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0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0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0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0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0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0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0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0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0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0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0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0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3" name="Google Shape;5793;p20"/>
          <p:cNvGrpSpPr/>
          <p:nvPr/>
        </p:nvGrpSpPr>
        <p:grpSpPr>
          <a:xfrm>
            <a:off x="752783" y="-139208"/>
            <a:ext cx="499188" cy="482707"/>
            <a:chOff x="-168381" y="-168706"/>
            <a:chExt cx="901061" cy="871312"/>
          </a:xfrm>
        </p:grpSpPr>
        <p:sp>
          <p:nvSpPr>
            <p:cNvPr id="5794" name="Google Shape;5794;p20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rgbClr val="D5914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0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0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0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0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0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0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0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0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0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0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0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0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0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0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0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0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0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0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3" name="Google Shape;5813;p20"/>
          <p:cNvGrpSpPr/>
          <p:nvPr/>
        </p:nvGrpSpPr>
        <p:grpSpPr>
          <a:xfrm flipH="1">
            <a:off x="1680118" y="-121094"/>
            <a:ext cx="397610" cy="555774"/>
            <a:chOff x="1897495" y="-461400"/>
            <a:chExt cx="815443" cy="1139815"/>
          </a:xfrm>
        </p:grpSpPr>
        <p:sp>
          <p:nvSpPr>
            <p:cNvPr id="5814" name="Google Shape;5814;p20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0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0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0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0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0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0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0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0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0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0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0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0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0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0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0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0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0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0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0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0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0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6" name="Google Shape;5836;p20"/>
          <p:cNvGrpSpPr/>
          <p:nvPr/>
        </p:nvGrpSpPr>
        <p:grpSpPr>
          <a:xfrm flipH="1">
            <a:off x="8607871" y="-11082"/>
            <a:ext cx="519193" cy="813144"/>
            <a:chOff x="1897495" y="-461400"/>
            <a:chExt cx="815443" cy="1139815"/>
          </a:xfrm>
        </p:grpSpPr>
        <p:sp>
          <p:nvSpPr>
            <p:cNvPr id="5837" name="Google Shape;5837;p20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0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0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0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0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0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0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0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0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0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0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0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0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0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0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20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20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20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20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20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20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20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9" name="Google Shape;5859;p20"/>
          <p:cNvGrpSpPr/>
          <p:nvPr/>
        </p:nvGrpSpPr>
        <p:grpSpPr>
          <a:xfrm flipH="1">
            <a:off x="8398282" y="907609"/>
            <a:ext cx="880479" cy="667378"/>
            <a:chOff x="-320607" y="2105391"/>
            <a:chExt cx="1152762" cy="873760"/>
          </a:xfrm>
        </p:grpSpPr>
        <p:sp>
          <p:nvSpPr>
            <p:cNvPr id="5860" name="Google Shape;5860;p20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20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20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20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20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20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20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20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20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20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20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20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20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20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20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20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20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20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20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9" name="Google Shape;5879;p20"/>
          <p:cNvGrpSpPr/>
          <p:nvPr/>
        </p:nvGrpSpPr>
        <p:grpSpPr>
          <a:xfrm rot="5400000" flipH="1">
            <a:off x="8808755" y="903605"/>
            <a:ext cx="117436" cy="105833"/>
            <a:chOff x="7737341" y="1046941"/>
            <a:chExt cx="161913" cy="145916"/>
          </a:xfrm>
        </p:grpSpPr>
        <p:sp>
          <p:nvSpPr>
            <p:cNvPr id="5880" name="Google Shape;5880;p20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20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20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3" name="Google Shape;5883;p20"/>
          <p:cNvGrpSpPr/>
          <p:nvPr/>
        </p:nvGrpSpPr>
        <p:grpSpPr>
          <a:xfrm rot="-2542812">
            <a:off x="7507421" y="-93710"/>
            <a:ext cx="872869" cy="391714"/>
            <a:chOff x="8502760" y="3542528"/>
            <a:chExt cx="711519" cy="319269"/>
          </a:xfrm>
        </p:grpSpPr>
        <p:sp>
          <p:nvSpPr>
            <p:cNvPr id="5884" name="Google Shape;5884;p20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20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20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20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20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20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20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20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20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"/>
          <p:cNvSpPr txBox="1">
            <a:spLocks noGrp="1"/>
          </p:cNvSpPr>
          <p:nvPr>
            <p:ph type="subTitle" idx="1"/>
          </p:nvPr>
        </p:nvSpPr>
        <p:spPr>
          <a:xfrm>
            <a:off x="4926486" y="2565993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453" name="Google Shape;453;p3"/>
          <p:cNvSpPr txBox="1">
            <a:spLocks noGrp="1"/>
          </p:cNvSpPr>
          <p:nvPr>
            <p:ph type="subTitle" idx="2"/>
          </p:nvPr>
        </p:nvSpPr>
        <p:spPr>
          <a:xfrm>
            <a:off x="4677036" y="3350093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4" name="Google Shape;454;p3"/>
          <p:cNvSpPr txBox="1">
            <a:spLocks noGrp="1"/>
          </p:cNvSpPr>
          <p:nvPr>
            <p:ph type="title" hasCustomPrompt="1"/>
          </p:nvPr>
        </p:nvSpPr>
        <p:spPr>
          <a:xfrm>
            <a:off x="5195586" y="113960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55" name="Google Shape;455;p3"/>
          <p:cNvGrpSpPr/>
          <p:nvPr/>
        </p:nvGrpSpPr>
        <p:grpSpPr>
          <a:xfrm>
            <a:off x="6529833" y="4777398"/>
            <a:ext cx="149592" cy="135726"/>
            <a:chOff x="7894217" y="3432112"/>
            <a:chExt cx="161913" cy="146905"/>
          </a:xfrm>
        </p:grpSpPr>
        <p:sp>
          <p:nvSpPr>
            <p:cNvPr id="456" name="Google Shape;456;p3"/>
            <p:cNvSpPr/>
            <p:nvPr/>
          </p:nvSpPr>
          <p:spPr>
            <a:xfrm>
              <a:off x="7894217" y="35260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7947178" y="343211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1" y="0"/>
                  </a:moveTo>
                  <a:cubicBezTo>
                    <a:pt x="0" y="0"/>
                    <a:pt x="0" y="1735"/>
                    <a:pt x="1101" y="1735"/>
                  </a:cubicBezTo>
                  <a:cubicBezTo>
                    <a:pt x="2235" y="1735"/>
                    <a:pt x="2235" y="0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7989146" y="3526023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"/>
          <p:cNvSpPr/>
          <p:nvPr/>
        </p:nvSpPr>
        <p:spPr>
          <a:xfrm rot="10800000">
            <a:off x="5045130" y="4574461"/>
            <a:ext cx="4302661" cy="671891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3"/>
          <p:cNvGrpSpPr/>
          <p:nvPr/>
        </p:nvGrpSpPr>
        <p:grpSpPr>
          <a:xfrm>
            <a:off x="136982" y="3909079"/>
            <a:ext cx="305120" cy="398169"/>
            <a:chOff x="1304140" y="978228"/>
            <a:chExt cx="436509" cy="569545"/>
          </a:xfrm>
        </p:grpSpPr>
        <p:sp>
          <p:nvSpPr>
            <p:cNvPr id="461" name="Google Shape;461;p3"/>
            <p:cNvSpPr/>
            <p:nvPr/>
          </p:nvSpPr>
          <p:spPr>
            <a:xfrm>
              <a:off x="1321934" y="978228"/>
              <a:ext cx="418716" cy="433845"/>
            </a:xfrm>
            <a:custGeom>
              <a:avLst/>
              <a:gdLst/>
              <a:ahLst/>
              <a:cxnLst/>
              <a:rect l="l" t="t" r="r" b="b"/>
              <a:pathLst>
                <a:path w="13977" h="14482" extrusionOk="0">
                  <a:moveTo>
                    <a:pt x="12193" y="1"/>
                  </a:moveTo>
                  <a:cubicBezTo>
                    <a:pt x="11019" y="1"/>
                    <a:pt x="8624" y="2538"/>
                    <a:pt x="7306" y="3407"/>
                  </a:cubicBezTo>
                  <a:cubicBezTo>
                    <a:pt x="7155" y="3515"/>
                    <a:pt x="7024" y="3559"/>
                    <a:pt x="6904" y="3559"/>
                  </a:cubicBezTo>
                  <a:cubicBezTo>
                    <a:pt x="6467" y="3559"/>
                    <a:pt x="6173" y="2969"/>
                    <a:pt x="5571" y="2707"/>
                  </a:cubicBezTo>
                  <a:cubicBezTo>
                    <a:pt x="5238" y="2567"/>
                    <a:pt x="4914" y="2426"/>
                    <a:pt x="4624" y="2426"/>
                  </a:cubicBezTo>
                  <a:cubicBezTo>
                    <a:pt x="4362" y="2426"/>
                    <a:pt x="4127" y="2541"/>
                    <a:pt x="3936" y="2873"/>
                  </a:cubicBezTo>
                  <a:cubicBezTo>
                    <a:pt x="3303" y="4041"/>
                    <a:pt x="4037" y="5876"/>
                    <a:pt x="3936" y="7143"/>
                  </a:cubicBezTo>
                  <a:cubicBezTo>
                    <a:pt x="3288" y="6861"/>
                    <a:pt x="2376" y="6317"/>
                    <a:pt x="1586" y="6317"/>
                  </a:cubicBezTo>
                  <a:cubicBezTo>
                    <a:pt x="1442" y="6317"/>
                    <a:pt x="1302" y="6335"/>
                    <a:pt x="1168" y="6376"/>
                  </a:cubicBezTo>
                  <a:cubicBezTo>
                    <a:pt x="0" y="6710"/>
                    <a:pt x="267" y="8344"/>
                    <a:pt x="401" y="9278"/>
                  </a:cubicBezTo>
                  <a:cubicBezTo>
                    <a:pt x="601" y="10946"/>
                    <a:pt x="1235" y="12714"/>
                    <a:pt x="1368" y="14382"/>
                  </a:cubicBezTo>
                  <a:lnTo>
                    <a:pt x="1401" y="14382"/>
                  </a:lnTo>
                  <a:cubicBezTo>
                    <a:pt x="2530" y="14382"/>
                    <a:pt x="3857" y="14480"/>
                    <a:pt x="5122" y="14480"/>
                  </a:cubicBezTo>
                  <a:cubicBezTo>
                    <a:pt x="5502" y="14480"/>
                    <a:pt x="5876" y="14472"/>
                    <a:pt x="6238" y="14448"/>
                  </a:cubicBezTo>
                  <a:cubicBezTo>
                    <a:pt x="7372" y="14415"/>
                    <a:pt x="9207" y="14482"/>
                    <a:pt x="10041" y="13514"/>
                  </a:cubicBezTo>
                  <a:cubicBezTo>
                    <a:pt x="11142" y="12213"/>
                    <a:pt x="8707" y="11580"/>
                    <a:pt x="7939" y="11113"/>
                  </a:cubicBezTo>
                  <a:cubicBezTo>
                    <a:pt x="9340" y="10479"/>
                    <a:pt x="10941" y="10379"/>
                    <a:pt x="12309" y="9512"/>
                  </a:cubicBezTo>
                  <a:cubicBezTo>
                    <a:pt x="13076" y="8978"/>
                    <a:pt x="13977" y="8444"/>
                    <a:pt x="13176" y="7577"/>
                  </a:cubicBezTo>
                  <a:cubicBezTo>
                    <a:pt x="12509" y="6810"/>
                    <a:pt x="11442" y="6309"/>
                    <a:pt x="10575" y="6042"/>
                  </a:cubicBezTo>
                  <a:cubicBezTo>
                    <a:pt x="11375" y="4675"/>
                    <a:pt x="13510" y="772"/>
                    <a:pt x="12543" y="105"/>
                  </a:cubicBezTo>
                  <a:cubicBezTo>
                    <a:pt x="12444" y="34"/>
                    <a:pt x="12327" y="1"/>
                    <a:pt x="12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04140" y="1073037"/>
              <a:ext cx="322013" cy="474737"/>
            </a:xfrm>
            <a:custGeom>
              <a:avLst/>
              <a:gdLst/>
              <a:ahLst/>
              <a:cxnLst/>
              <a:rect l="l" t="t" r="r" b="b"/>
              <a:pathLst>
                <a:path w="10749" h="15847" extrusionOk="0">
                  <a:moveTo>
                    <a:pt x="10371" y="1"/>
                  </a:moveTo>
                  <a:cubicBezTo>
                    <a:pt x="10313" y="1"/>
                    <a:pt x="10254" y="23"/>
                    <a:pt x="10201" y="75"/>
                  </a:cubicBezTo>
                  <a:cubicBezTo>
                    <a:pt x="8066" y="2210"/>
                    <a:pt x="5931" y="4412"/>
                    <a:pt x="4264" y="6980"/>
                  </a:cubicBezTo>
                  <a:cubicBezTo>
                    <a:pt x="2529" y="9616"/>
                    <a:pt x="995" y="12484"/>
                    <a:pt x="61" y="15520"/>
                  </a:cubicBezTo>
                  <a:cubicBezTo>
                    <a:pt x="1" y="15719"/>
                    <a:pt x="155" y="15846"/>
                    <a:pt x="310" y="15846"/>
                  </a:cubicBezTo>
                  <a:cubicBezTo>
                    <a:pt x="415" y="15846"/>
                    <a:pt x="521" y="15788"/>
                    <a:pt x="561" y="15653"/>
                  </a:cubicBezTo>
                  <a:cubicBezTo>
                    <a:pt x="1495" y="12684"/>
                    <a:pt x="3029" y="9849"/>
                    <a:pt x="4731" y="7247"/>
                  </a:cubicBezTo>
                  <a:cubicBezTo>
                    <a:pt x="6365" y="4712"/>
                    <a:pt x="8467" y="2544"/>
                    <a:pt x="10568" y="442"/>
                  </a:cubicBezTo>
                  <a:cubicBezTo>
                    <a:pt x="10749" y="261"/>
                    <a:pt x="10570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69383" y="1235665"/>
              <a:ext cx="155569" cy="125642"/>
            </a:xfrm>
            <a:custGeom>
              <a:avLst/>
              <a:gdLst/>
              <a:ahLst/>
              <a:cxnLst/>
              <a:rect l="l" t="t" r="r" b="b"/>
              <a:pathLst>
                <a:path w="5193" h="4194" extrusionOk="0">
                  <a:moveTo>
                    <a:pt x="255" y="0"/>
                  </a:moveTo>
                  <a:cubicBezTo>
                    <a:pt x="126" y="0"/>
                    <a:pt x="1" y="84"/>
                    <a:pt x="17" y="250"/>
                  </a:cubicBezTo>
                  <a:cubicBezTo>
                    <a:pt x="84" y="1518"/>
                    <a:pt x="484" y="2752"/>
                    <a:pt x="751" y="3986"/>
                  </a:cubicBezTo>
                  <a:cubicBezTo>
                    <a:pt x="751" y="4086"/>
                    <a:pt x="885" y="4187"/>
                    <a:pt x="985" y="4187"/>
                  </a:cubicBezTo>
                  <a:cubicBezTo>
                    <a:pt x="1217" y="4169"/>
                    <a:pt x="1450" y="4163"/>
                    <a:pt x="1683" y="4163"/>
                  </a:cubicBezTo>
                  <a:cubicBezTo>
                    <a:pt x="2210" y="4163"/>
                    <a:pt x="2739" y="4194"/>
                    <a:pt x="3264" y="4194"/>
                  </a:cubicBezTo>
                  <a:cubicBezTo>
                    <a:pt x="3812" y="4194"/>
                    <a:pt x="4356" y="4160"/>
                    <a:pt x="4888" y="4020"/>
                  </a:cubicBezTo>
                  <a:cubicBezTo>
                    <a:pt x="5193" y="3959"/>
                    <a:pt x="5107" y="3507"/>
                    <a:pt x="4835" y="3507"/>
                  </a:cubicBezTo>
                  <a:cubicBezTo>
                    <a:pt x="4810" y="3507"/>
                    <a:pt x="4783" y="3511"/>
                    <a:pt x="4754" y="3519"/>
                  </a:cubicBezTo>
                  <a:cubicBezTo>
                    <a:pt x="4273" y="3636"/>
                    <a:pt x="3782" y="3667"/>
                    <a:pt x="3288" y="3667"/>
                  </a:cubicBezTo>
                  <a:cubicBezTo>
                    <a:pt x="2738" y="3667"/>
                    <a:pt x="2185" y="3629"/>
                    <a:pt x="1641" y="3629"/>
                  </a:cubicBezTo>
                  <a:cubicBezTo>
                    <a:pt x="1494" y="3629"/>
                    <a:pt x="1348" y="3632"/>
                    <a:pt x="1203" y="3639"/>
                  </a:cubicBezTo>
                  <a:lnTo>
                    <a:pt x="1203" y="3639"/>
                  </a:lnTo>
                  <a:cubicBezTo>
                    <a:pt x="938" y="2513"/>
                    <a:pt x="581" y="1411"/>
                    <a:pt x="518" y="250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422853" y="1210682"/>
              <a:ext cx="90951" cy="89603"/>
            </a:xfrm>
            <a:custGeom>
              <a:avLst/>
              <a:gdLst/>
              <a:ahLst/>
              <a:cxnLst/>
              <a:rect l="l" t="t" r="r" b="b"/>
              <a:pathLst>
                <a:path w="3036" h="2991" extrusionOk="0">
                  <a:moveTo>
                    <a:pt x="267" y="0"/>
                  </a:moveTo>
                  <a:cubicBezTo>
                    <a:pt x="134" y="0"/>
                    <a:pt x="0" y="84"/>
                    <a:pt x="0" y="250"/>
                  </a:cubicBezTo>
                  <a:cubicBezTo>
                    <a:pt x="0" y="1084"/>
                    <a:pt x="67" y="1885"/>
                    <a:pt x="100" y="2719"/>
                  </a:cubicBezTo>
                  <a:cubicBezTo>
                    <a:pt x="130" y="2868"/>
                    <a:pt x="240" y="2991"/>
                    <a:pt x="383" y="2991"/>
                  </a:cubicBezTo>
                  <a:cubicBezTo>
                    <a:pt x="400" y="2991"/>
                    <a:pt x="417" y="2989"/>
                    <a:pt x="434" y="2986"/>
                  </a:cubicBezTo>
                  <a:cubicBezTo>
                    <a:pt x="1201" y="2686"/>
                    <a:pt x="2002" y="2686"/>
                    <a:pt x="2802" y="2552"/>
                  </a:cubicBezTo>
                  <a:cubicBezTo>
                    <a:pt x="2936" y="2519"/>
                    <a:pt x="3036" y="2352"/>
                    <a:pt x="3003" y="2219"/>
                  </a:cubicBezTo>
                  <a:cubicBezTo>
                    <a:pt x="2936" y="2085"/>
                    <a:pt x="2802" y="2018"/>
                    <a:pt x="2669" y="2018"/>
                  </a:cubicBezTo>
                  <a:cubicBezTo>
                    <a:pt x="1974" y="2163"/>
                    <a:pt x="1280" y="2182"/>
                    <a:pt x="607" y="2359"/>
                  </a:cubicBezTo>
                  <a:lnTo>
                    <a:pt x="607" y="2359"/>
                  </a:lnTo>
                  <a:cubicBezTo>
                    <a:pt x="559" y="1653"/>
                    <a:pt x="534" y="964"/>
                    <a:pt x="534" y="250"/>
                  </a:cubicBezTo>
                  <a:cubicBezTo>
                    <a:pt x="534" y="84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473208" y="1117461"/>
              <a:ext cx="125911" cy="118242"/>
            </a:xfrm>
            <a:custGeom>
              <a:avLst/>
              <a:gdLst/>
              <a:ahLst/>
              <a:cxnLst/>
              <a:rect l="l" t="t" r="r" b="b"/>
              <a:pathLst>
                <a:path w="4203" h="3947" extrusionOk="0">
                  <a:moveTo>
                    <a:pt x="318" y="0"/>
                  </a:moveTo>
                  <a:cubicBezTo>
                    <a:pt x="171" y="0"/>
                    <a:pt x="1" y="128"/>
                    <a:pt x="21" y="327"/>
                  </a:cubicBezTo>
                  <a:cubicBezTo>
                    <a:pt x="221" y="1361"/>
                    <a:pt x="187" y="2428"/>
                    <a:pt x="221" y="3463"/>
                  </a:cubicBezTo>
                  <a:cubicBezTo>
                    <a:pt x="221" y="3563"/>
                    <a:pt x="287" y="3696"/>
                    <a:pt x="421" y="3696"/>
                  </a:cubicBezTo>
                  <a:cubicBezTo>
                    <a:pt x="988" y="3796"/>
                    <a:pt x="1555" y="3863"/>
                    <a:pt x="2155" y="3930"/>
                  </a:cubicBezTo>
                  <a:cubicBezTo>
                    <a:pt x="2331" y="3940"/>
                    <a:pt x="2509" y="3947"/>
                    <a:pt x="2689" y="3947"/>
                  </a:cubicBezTo>
                  <a:cubicBezTo>
                    <a:pt x="3090" y="3947"/>
                    <a:pt x="3498" y="3911"/>
                    <a:pt x="3890" y="3796"/>
                  </a:cubicBezTo>
                  <a:cubicBezTo>
                    <a:pt x="4203" y="3734"/>
                    <a:pt x="4105" y="3290"/>
                    <a:pt x="3816" y="3290"/>
                  </a:cubicBezTo>
                  <a:cubicBezTo>
                    <a:pt x="3797" y="3290"/>
                    <a:pt x="3777" y="3292"/>
                    <a:pt x="3757" y="3296"/>
                  </a:cubicBezTo>
                  <a:cubicBezTo>
                    <a:pt x="3401" y="3385"/>
                    <a:pt x="3045" y="3414"/>
                    <a:pt x="2689" y="3414"/>
                  </a:cubicBezTo>
                  <a:cubicBezTo>
                    <a:pt x="2511" y="3414"/>
                    <a:pt x="2333" y="3407"/>
                    <a:pt x="2155" y="3396"/>
                  </a:cubicBezTo>
                  <a:cubicBezTo>
                    <a:pt x="1684" y="3366"/>
                    <a:pt x="1213" y="3311"/>
                    <a:pt x="742" y="3229"/>
                  </a:cubicBezTo>
                  <a:lnTo>
                    <a:pt x="742" y="3229"/>
                  </a:lnTo>
                  <a:cubicBezTo>
                    <a:pt x="691" y="2207"/>
                    <a:pt x="707" y="1186"/>
                    <a:pt x="521" y="194"/>
                  </a:cubicBezTo>
                  <a:cubicBezTo>
                    <a:pt x="507" y="59"/>
                    <a:pt x="41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24761" y="1114256"/>
              <a:ext cx="61982" cy="58986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1" y="0"/>
                  </a:moveTo>
                  <a:cubicBezTo>
                    <a:pt x="168" y="34"/>
                    <a:pt x="34" y="134"/>
                    <a:pt x="34" y="267"/>
                  </a:cubicBezTo>
                  <a:cubicBezTo>
                    <a:pt x="34" y="734"/>
                    <a:pt x="1" y="1235"/>
                    <a:pt x="168" y="1702"/>
                  </a:cubicBezTo>
                  <a:cubicBezTo>
                    <a:pt x="201" y="1802"/>
                    <a:pt x="301" y="1902"/>
                    <a:pt x="401" y="1902"/>
                  </a:cubicBezTo>
                  <a:cubicBezTo>
                    <a:pt x="868" y="1902"/>
                    <a:pt x="1335" y="1968"/>
                    <a:pt x="1802" y="1968"/>
                  </a:cubicBezTo>
                  <a:cubicBezTo>
                    <a:pt x="1936" y="1968"/>
                    <a:pt x="2069" y="1868"/>
                    <a:pt x="2069" y="1735"/>
                  </a:cubicBezTo>
                  <a:cubicBezTo>
                    <a:pt x="2069" y="1568"/>
                    <a:pt x="1969" y="1468"/>
                    <a:pt x="1802" y="1468"/>
                  </a:cubicBezTo>
                  <a:cubicBezTo>
                    <a:pt x="1402" y="1468"/>
                    <a:pt x="1002" y="1395"/>
                    <a:pt x="601" y="1374"/>
                  </a:cubicBezTo>
                  <a:lnTo>
                    <a:pt x="601" y="1374"/>
                  </a:lnTo>
                  <a:cubicBezTo>
                    <a:pt x="601" y="1349"/>
                    <a:pt x="601" y="1325"/>
                    <a:pt x="601" y="1301"/>
                  </a:cubicBezTo>
                  <a:cubicBezTo>
                    <a:pt x="601" y="1301"/>
                    <a:pt x="601" y="1301"/>
                    <a:pt x="568" y="1268"/>
                  </a:cubicBezTo>
                  <a:cubicBezTo>
                    <a:pt x="568" y="1268"/>
                    <a:pt x="568" y="1201"/>
                    <a:pt x="568" y="1168"/>
                  </a:cubicBezTo>
                  <a:cubicBezTo>
                    <a:pt x="568" y="1168"/>
                    <a:pt x="568" y="1134"/>
                    <a:pt x="568" y="1101"/>
                  </a:cubicBezTo>
                  <a:cubicBezTo>
                    <a:pt x="568" y="1034"/>
                    <a:pt x="568" y="1001"/>
                    <a:pt x="535" y="934"/>
                  </a:cubicBezTo>
                  <a:cubicBezTo>
                    <a:pt x="535" y="734"/>
                    <a:pt x="568" y="501"/>
                    <a:pt x="568" y="267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567747" y="1071270"/>
              <a:ext cx="60964" cy="60814"/>
            </a:xfrm>
            <a:custGeom>
              <a:avLst/>
              <a:gdLst/>
              <a:ahLst/>
              <a:cxnLst/>
              <a:rect l="l" t="t" r="r" b="b"/>
              <a:pathLst>
                <a:path w="2035" h="2030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lnTo>
                    <a:pt x="0" y="1669"/>
                  </a:lnTo>
                  <a:cubicBezTo>
                    <a:pt x="0" y="1769"/>
                    <a:pt x="100" y="1902"/>
                    <a:pt x="200" y="1902"/>
                  </a:cubicBezTo>
                  <a:cubicBezTo>
                    <a:pt x="585" y="1974"/>
                    <a:pt x="970" y="2029"/>
                    <a:pt x="1342" y="2029"/>
                  </a:cubicBezTo>
                  <a:cubicBezTo>
                    <a:pt x="1486" y="2029"/>
                    <a:pt x="1628" y="2021"/>
                    <a:pt x="1768" y="2002"/>
                  </a:cubicBezTo>
                  <a:cubicBezTo>
                    <a:pt x="1902" y="2002"/>
                    <a:pt x="2035" y="1902"/>
                    <a:pt x="2035" y="1769"/>
                  </a:cubicBezTo>
                  <a:cubicBezTo>
                    <a:pt x="2035" y="1647"/>
                    <a:pt x="1952" y="1498"/>
                    <a:pt x="1810" y="1498"/>
                  </a:cubicBezTo>
                  <a:cubicBezTo>
                    <a:pt x="1797" y="1498"/>
                    <a:pt x="1783" y="1499"/>
                    <a:pt x="1768" y="1502"/>
                  </a:cubicBezTo>
                  <a:lnTo>
                    <a:pt x="1034" y="1502"/>
                  </a:lnTo>
                  <a:cubicBezTo>
                    <a:pt x="968" y="1502"/>
                    <a:pt x="934" y="1502"/>
                    <a:pt x="867" y="1469"/>
                  </a:cubicBezTo>
                  <a:lnTo>
                    <a:pt x="734" y="1469"/>
                  </a:lnTo>
                  <a:cubicBezTo>
                    <a:pt x="667" y="1452"/>
                    <a:pt x="601" y="1444"/>
                    <a:pt x="534" y="1435"/>
                  </a:cubicBezTo>
                  <a:lnTo>
                    <a:pt x="534" y="1435"/>
                  </a:lnTo>
                  <a:lnTo>
                    <a:pt x="534" y="268"/>
                  </a:lnTo>
                  <a:cubicBezTo>
                    <a:pt x="534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620708" y="123015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628676" y="120418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641677" y="12271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628676" y="103631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638681" y="10572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51682" y="103032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51820" y="110125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457811" y="10732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471800" y="109226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544741" y="1374059"/>
              <a:ext cx="15039" cy="10006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lnTo>
                    <a:pt x="268" y="334"/>
                  </a:lnTo>
                  <a:cubicBezTo>
                    <a:pt x="501" y="334"/>
                    <a:pt x="50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555735" y="1346081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571731" y="1371063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354914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367885" y="1184201"/>
              <a:ext cx="14020" cy="10006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68" y="334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375883" y="120517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"/>
          <p:cNvGrpSpPr/>
          <p:nvPr/>
        </p:nvGrpSpPr>
        <p:grpSpPr>
          <a:xfrm rot="-5400000">
            <a:off x="7709956" y="4669021"/>
            <a:ext cx="312963" cy="847725"/>
            <a:chOff x="7607455" y="4238363"/>
            <a:chExt cx="438017" cy="1186459"/>
          </a:xfrm>
        </p:grpSpPr>
        <p:sp>
          <p:nvSpPr>
            <p:cNvPr id="484" name="Google Shape;484;p3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"/>
          <p:cNvGrpSpPr/>
          <p:nvPr/>
        </p:nvGrpSpPr>
        <p:grpSpPr>
          <a:xfrm>
            <a:off x="8150120" y="4315687"/>
            <a:ext cx="897486" cy="983034"/>
            <a:chOff x="2318158" y="4088320"/>
            <a:chExt cx="1256104" cy="1375835"/>
          </a:xfrm>
        </p:grpSpPr>
        <p:sp>
          <p:nvSpPr>
            <p:cNvPr id="509" name="Google Shape;509;p3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"/>
          <p:cNvGrpSpPr/>
          <p:nvPr/>
        </p:nvGrpSpPr>
        <p:grpSpPr>
          <a:xfrm>
            <a:off x="7861294" y="-67332"/>
            <a:ext cx="344269" cy="448962"/>
            <a:chOff x="3289399" y="3455662"/>
            <a:chExt cx="436502" cy="569243"/>
          </a:xfrm>
        </p:grpSpPr>
        <p:sp>
          <p:nvSpPr>
            <p:cNvPr id="560" name="Google Shape;560;p3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3"/>
          <p:cNvGrpSpPr/>
          <p:nvPr/>
        </p:nvGrpSpPr>
        <p:grpSpPr>
          <a:xfrm>
            <a:off x="8702358" y="4163752"/>
            <a:ext cx="508380" cy="228117"/>
            <a:chOff x="8502760" y="3542528"/>
            <a:chExt cx="711519" cy="319269"/>
          </a:xfrm>
        </p:grpSpPr>
        <p:sp>
          <p:nvSpPr>
            <p:cNvPr id="583" name="Google Shape;583;p3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"/>
          <p:cNvGrpSpPr/>
          <p:nvPr/>
        </p:nvGrpSpPr>
        <p:grpSpPr>
          <a:xfrm>
            <a:off x="8241496" y="67305"/>
            <a:ext cx="1125920" cy="841327"/>
            <a:chOff x="7809743" y="1407245"/>
            <a:chExt cx="1427565" cy="1066727"/>
          </a:xfrm>
        </p:grpSpPr>
        <p:sp>
          <p:nvSpPr>
            <p:cNvPr id="593" name="Google Shape;593;p3"/>
            <p:cNvSpPr/>
            <p:nvPr/>
          </p:nvSpPr>
          <p:spPr>
            <a:xfrm>
              <a:off x="7809743" y="1407245"/>
              <a:ext cx="1427565" cy="1066727"/>
            </a:xfrm>
            <a:custGeom>
              <a:avLst/>
              <a:gdLst/>
              <a:ahLst/>
              <a:cxnLst/>
              <a:rect l="l" t="t" r="r" b="b"/>
              <a:pathLst>
                <a:path w="47653" h="35608" extrusionOk="0">
                  <a:moveTo>
                    <a:pt x="10687" y="0"/>
                  </a:moveTo>
                  <a:cubicBezTo>
                    <a:pt x="9318" y="0"/>
                    <a:pt x="8106" y="427"/>
                    <a:pt x="7557" y="1782"/>
                  </a:cubicBezTo>
                  <a:cubicBezTo>
                    <a:pt x="6156" y="5285"/>
                    <a:pt x="11960" y="7853"/>
                    <a:pt x="14062" y="9021"/>
                  </a:cubicBezTo>
                  <a:cubicBezTo>
                    <a:pt x="19199" y="12490"/>
                    <a:pt x="25270" y="14358"/>
                    <a:pt x="30407" y="17861"/>
                  </a:cubicBezTo>
                  <a:cubicBezTo>
                    <a:pt x="28067" y="17276"/>
                    <a:pt x="16214" y="14414"/>
                    <a:pt x="8199" y="14414"/>
                  </a:cubicBezTo>
                  <a:cubicBezTo>
                    <a:pt x="3417" y="14414"/>
                    <a:pt x="0" y="15432"/>
                    <a:pt x="786" y="18561"/>
                  </a:cubicBezTo>
                  <a:cubicBezTo>
                    <a:pt x="2187" y="24399"/>
                    <a:pt x="24569" y="22998"/>
                    <a:pt x="29706" y="24632"/>
                  </a:cubicBezTo>
                  <a:cubicBezTo>
                    <a:pt x="29466" y="24623"/>
                    <a:pt x="29220" y="24619"/>
                    <a:pt x="28971" y="24619"/>
                  </a:cubicBezTo>
                  <a:cubicBezTo>
                    <a:pt x="22677" y="24619"/>
                    <a:pt x="13625" y="27407"/>
                    <a:pt x="8491" y="30937"/>
                  </a:cubicBezTo>
                  <a:cubicBezTo>
                    <a:pt x="3921" y="34058"/>
                    <a:pt x="5815" y="35607"/>
                    <a:pt x="9677" y="35607"/>
                  </a:cubicBezTo>
                  <a:cubicBezTo>
                    <a:pt x="12129" y="35607"/>
                    <a:pt x="15376" y="34982"/>
                    <a:pt x="18265" y="33739"/>
                  </a:cubicBezTo>
                  <a:cubicBezTo>
                    <a:pt x="27138" y="29869"/>
                    <a:pt x="37379" y="29069"/>
                    <a:pt x="46952" y="29069"/>
                  </a:cubicBezTo>
                  <a:lnTo>
                    <a:pt x="47653" y="29069"/>
                  </a:lnTo>
                  <a:lnTo>
                    <a:pt x="47653" y="18328"/>
                  </a:lnTo>
                  <a:cubicBezTo>
                    <a:pt x="37612" y="12490"/>
                    <a:pt x="26204" y="3650"/>
                    <a:pt x="14996" y="848"/>
                  </a:cubicBezTo>
                  <a:cubicBezTo>
                    <a:pt x="13790" y="487"/>
                    <a:pt x="12149" y="0"/>
                    <a:pt x="10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8923422" y="2140105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8804500" y="2063149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8700585" y="222404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02" y="0"/>
                  </a:moveTo>
                  <a:cubicBezTo>
                    <a:pt x="1" y="0"/>
                    <a:pt x="1" y="1735"/>
                    <a:pt x="1102" y="1735"/>
                  </a:cubicBezTo>
                  <a:cubicBezTo>
                    <a:pt x="2236" y="1735"/>
                    <a:pt x="2236" y="0"/>
                    <a:pt x="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8518726" y="2182072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8406813" y="2292967"/>
              <a:ext cx="68004" cy="52995"/>
            </a:xfrm>
            <a:custGeom>
              <a:avLst/>
              <a:gdLst/>
              <a:ahLst/>
              <a:cxnLst/>
              <a:rect l="l" t="t" r="r" b="b"/>
              <a:pathLst>
                <a:path w="2270" h="1769" extrusionOk="0">
                  <a:moveTo>
                    <a:pt x="1135" y="1"/>
                  </a:moveTo>
                  <a:cubicBezTo>
                    <a:pt x="1" y="1"/>
                    <a:pt x="1" y="1769"/>
                    <a:pt x="1135" y="1769"/>
                  </a:cubicBezTo>
                  <a:cubicBezTo>
                    <a:pt x="2269" y="1769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8259942" y="2264989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1"/>
                  </a:moveTo>
                  <a:cubicBezTo>
                    <a:pt x="0" y="1"/>
                    <a:pt x="0" y="1769"/>
                    <a:pt x="1134" y="1769"/>
                  </a:cubicBezTo>
                  <a:cubicBezTo>
                    <a:pt x="2269" y="1769"/>
                    <a:pt x="2269" y="1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8378834" y="2021182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8294900" y="190926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8128048" y="2021182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8051093" y="1881290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1" y="1"/>
                    <a:pt x="1" y="1735"/>
                    <a:pt x="1101" y="1735"/>
                  </a:cubicBezTo>
                  <a:cubicBezTo>
                    <a:pt x="2236" y="1735"/>
                    <a:pt x="2236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7904222" y="1930267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35" y="1735"/>
                    <a:pt x="2235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8881455" y="1944256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8364845" y="1553548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35" y="1"/>
                  </a:moveTo>
                  <a:cubicBezTo>
                    <a:pt x="1" y="1"/>
                    <a:pt x="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8196976" y="1581526"/>
              <a:ext cx="68004" cy="52006"/>
            </a:xfrm>
            <a:custGeom>
              <a:avLst/>
              <a:gdLst/>
              <a:ahLst/>
              <a:cxnLst/>
              <a:rect l="l" t="t" r="r" b="b"/>
              <a:pathLst>
                <a:path w="2270" h="1736" extrusionOk="0">
                  <a:moveTo>
                    <a:pt x="1103" y="0"/>
                  </a:moveTo>
                  <a:cubicBezTo>
                    <a:pt x="1" y="0"/>
                    <a:pt x="11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ubicBezTo>
                    <a:pt x="1124" y="0"/>
                    <a:pt x="1114" y="0"/>
                    <a:pt x="1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8114059" y="1455623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9127268" y="1974721"/>
              <a:ext cx="51976" cy="55991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868" y="1"/>
                  </a:moveTo>
                  <a:cubicBezTo>
                    <a:pt x="434" y="1"/>
                    <a:pt x="0" y="284"/>
                    <a:pt x="0" y="851"/>
                  </a:cubicBezTo>
                  <a:lnTo>
                    <a:pt x="0" y="1018"/>
                  </a:lnTo>
                  <a:cubicBezTo>
                    <a:pt x="0" y="1585"/>
                    <a:pt x="434" y="1869"/>
                    <a:pt x="868" y="1869"/>
                  </a:cubicBezTo>
                  <a:cubicBezTo>
                    <a:pt x="1301" y="1869"/>
                    <a:pt x="1735" y="1585"/>
                    <a:pt x="1735" y="1018"/>
                  </a:cubicBezTo>
                  <a:lnTo>
                    <a:pt x="1735" y="851"/>
                  </a:lnTo>
                  <a:cubicBezTo>
                    <a:pt x="1735" y="284"/>
                    <a:pt x="1301" y="1"/>
                    <a:pt x="8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9119270" y="2161074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"/>
          <p:cNvGrpSpPr/>
          <p:nvPr/>
        </p:nvGrpSpPr>
        <p:grpSpPr>
          <a:xfrm>
            <a:off x="-28467" y="4581438"/>
            <a:ext cx="780895" cy="760279"/>
            <a:chOff x="-181020" y="4253777"/>
            <a:chExt cx="1117161" cy="1087511"/>
          </a:xfrm>
        </p:grpSpPr>
        <p:sp>
          <p:nvSpPr>
            <p:cNvPr id="612" name="Google Shape;612;p3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"/>
          <p:cNvGrpSpPr/>
          <p:nvPr/>
        </p:nvGrpSpPr>
        <p:grpSpPr>
          <a:xfrm>
            <a:off x="-19406" y="4385961"/>
            <a:ext cx="617995" cy="829037"/>
            <a:chOff x="-168050" y="4195214"/>
            <a:chExt cx="719519" cy="965231"/>
          </a:xfrm>
        </p:grpSpPr>
        <p:sp>
          <p:nvSpPr>
            <p:cNvPr id="627" name="Google Shape;627;p3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"/>
          <p:cNvGrpSpPr/>
          <p:nvPr/>
        </p:nvGrpSpPr>
        <p:grpSpPr>
          <a:xfrm>
            <a:off x="8267905" y="-201102"/>
            <a:ext cx="880781" cy="903269"/>
            <a:chOff x="7973149" y="-201092"/>
            <a:chExt cx="1116750" cy="1145263"/>
          </a:xfrm>
        </p:grpSpPr>
        <p:sp>
          <p:nvSpPr>
            <p:cNvPr id="675" name="Google Shape;675;p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"/>
          <p:cNvGrpSpPr/>
          <p:nvPr/>
        </p:nvGrpSpPr>
        <p:grpSpPr>
          <a:xfrm>
            <a:off x="8598076" y="819274"/>
            <a:ext cx="736229" cy="431627"/>
            <a:chOff x="8365864" y="2993835"/>
            <a:chExt cx="933472" cy="547264"/>
          </a:xfrm>
        </p:grpSpPr>
        <p:sp>
          <p:nvSpPr>
            <p:cNvPr id="737" name="Google Shape;737;p3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"/>
          <p:cNvGrpSpPr/>
          <p:nvPr/>
        </p:nvGrpSpPr>
        <p:grpSpPr>
          <a:xfrm rot="-5400000">
            <a:off x="7560641" y="73929"/>
            <a:ext cx="161913" cy="145916"/>
            <a:chOff x="7737341" y="1046941"/>
            <a:chExt cx="161913" cy="145916"/>
          </a:xfrm>
        </p:grpSpPr>
        <p:sp>
          <p:nvSpPr>
            <p:cNvPr id="745" name="Google Shape;745;p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Slide_1_1_1">
    <p:spTree>
      <p:nvGrpSpPr>
        <p:cNvPr id="1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p21"/>
          <p:cNvSpPr/>
          <p:nvPr/>
        </p:nvSpPr>
        <p:spPr>
          <a:xfrm rot="5400000">
            <a:off x="-1276700" y="3409374"/>
            <a:ext cx="3000054" cy="468199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5" name="Google Shape;5895;p21"/>
          <p:cNvSpPr/>
          <p:nvPr/>
        </p:nvSpPr>
        <p:spPr>
          <a:xfrm>
            <a:off x="5828166" y="-32958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6" name="Google Shape;5896;p21"/>
          <p:cNvGrpSpPr/>
          <p:nvPr/>
        </p:nvGrpSpPr>
        <p:grpSpPr>
          <a:xfrm rot="10800000">
            <a:off x="7993544" y="4536581"/>
            <a:ext cx="1074149" cy="686771"/>
            <a:chOff x="-206267" y="355694"/>
            <a:chExt cx="1406323" cy="899150"/>
          </a:xfrm>
        </p:grpSpPr>
        <p:sp>
          <p:nvSpPr>
            <p:cNvPr id="5897" name="Google Shape;5897;p21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1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1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1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1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1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1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1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5" name="Google Shape;5905;p21"/>
          <p:cNvGrpSpPr/>
          <p:nvPr/>
        </p:nvGrpSpPr>
        <p:grpSpPr>
          <a:xfrm rot="5400000">
            <a:off x="-35047" y="4117023"/>
            <a:ext cx="979636" cy="1073014"/>
            <a:chOff x="2318158" y="4088320"/>
            <a:chExt cx="1256104" cy="1375835"/>
          </a:xfrm>
        </p:grpSpPr>
        <p:sp>
          <p:nvSpPr>
            <p:cNvPr id="5906" name="Google Shape;5906;p21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1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1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1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1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1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1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1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1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1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1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1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1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1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1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1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1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1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1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1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1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1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1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1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1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1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1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1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1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1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1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1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1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1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1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1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1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1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1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1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1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1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1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1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1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1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1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1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1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1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6" name="Google Shape;5956;p21"/>
          <p:cNvGrpSpPr/>
          <p:nvPr/>
        </p:nvGrpSpPr>
        <p:grpSpPr>
          <a:xfrm rot="2699802" flipH="1">
            <a:off x="45765" y="-39055"/>
            <a:ext cx="872863" cy="391688"/>
            <a:chOff x="8502760" y="3542528"/>
            <a:chExt cx="711519" cy="319269"/>
          </a:xfrm>
        </p:grpSpPr>
        <p:sp>
          <p:nvSpPr>
            <p:cNvPr id="5957" name="Google Shape;5957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6" name="Google Shape;5966;p21"/>
          <p:cNvGrpSpPr/>
          <p:nvPr/>
        </p:nvGrpSpPr>
        <p:grpSpPr>
          <a:xfrm>
            <a:off x="8405369" y="-112602"/>
            <a:ext cx="809979" cy="830659"/>
            <a:chOff x="7973149" y="-201092"/>
            <a:chExt cx="1116750" cy="1145263"/>
          </a:xfrm>
        </p:grpSpPr>
        <p:sp>
          <p:nvSpPr>
            <p:cNvPr id="5967" name="Google Shape;5967;p21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1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1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1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1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1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1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1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1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1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1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1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1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1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1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1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1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1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1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1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1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8" name="Google Shape;6028;p21"/>
          <p:cNvGrpSpPr/>
          <p:nvPr/>
        </p:nvGrpSpPr>
        <p:grpSpPr>
          <a:xfrm rot="-5400000">
            <a:off x="7563322" y="69155"/>
            <a:ext cx="117436" cy="105833"/>
            <a:chOff x="7737341" y="1046941"/>
            <a:chExt cx="161913" cy="145916"/>
          </a:xfrm>
        </p:grpSpPr>
        <p:sp>
          <p:nvSpPr>
            <p:cNvPr id="6029" name="Google Shape;6029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2" name="Google Shape;6032;p21"/>
          <p:cNvGrpSpPr/>
          <p:nvPr/>
        </p:nvGrpSpPr>
        <p:grpSpPr>
          <a:xfrm flipH="1">
            <a:off x="8145018" y="-112607"/>
            <a:ext cx="687043" cy="689217"/>
            <a:chOff x="-566600" y="186057"/>
            <a:chExt cx="1240151" cy="1244074"/>
          </a:xfrm>
        </p:grpSpPr>
        <p:sp>
          <p:nvSpPr>
            <p:cNvPr id="6033" name="Google Shape;6033;p21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0" name="Google Shape;6060;p21"/>
          <p:cNvGrpSpPr/>
          <p:nvPr/>
        </p:nvGrpSpPr>
        <p:grpSpPr>
          <a:xfrm flipH="1">
            <a:off x="7889429" y="-139208"/>
            <a:ext cx="499188" cy="482707"/>
            <a:chOff x="-168381" y="-168706"/>
            <a:chExt cx="901061" cy="871312"/>
          </a:xfrm>
        </p:grpSpPr>
        <p:sp>
          <p:nvSpPr>
            <p:cNvPr id="6061" name="Google Shape;6061;p21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21"/>
          <p:cNvGrpSpPr/>
          <p:nvPr/>
        </p:nvGrpSpPr>
        <p:grpSpPr>
          <a:xfrm>
            <a:off x="7063672" y="-121094"/>
            <a:ext cx="397610" cy="555774"/>
            <a:chOff x="1897495" y="-461400"/>
            <a:chExt cx="815443" cy="1139815"/>
          </a:xfrm>
        </p:grpSpPr>
        <p:sp>
          <p:nvSpPr>
            <p:cNvPr id="6081" name="Google Shape;6081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3" name="Google Shape;6103;p21"/>
          <p:cNvGrpSpPr/>
          <p:nvPr/>
        </p:nvGrpSpPr>
        <p:grpSpPr>
          <a:xfrm rot="10800000">
            <a:off x="8579697" y="4308693"/>
            <a:ext cx="519193" cy="813144"/>
            <a:chOff x="1897495" y="-461400"/>
            <a:chExt cx="815443" cy="1139815"/>
          </a:xfrm>
        </p:grpSpPr>
        <p:sp>
          <p:nvSpPr>
            <p:cNvPr id="6104" name="Google Shape;6104;p21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6" name="Google Shape;6126;p21"/>
          <p:cNvGrpSpPr/>
          <p:nvPr/>
        </p:nvGrpSpPr>
        <p:grpSpPr>
          <a:xfrm rot="10800000">
            <a:off x="8370109" y="3535768"/>
            <a:ext cx="880479" cy="667378"/>
            <a:chOff x="-320607" y="2105391"/>
            <a:chExt cx="1152762" cy="873760"/>
          </a:xfrm>
        </p:grpSpPr>
        <p:sp>
          <p:nvSpPr>
            <p:cNvPr id="6127" name="Google Shape;6127;p21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6" name="Google Shape;6146;p21"/>
          <p:cNvGrpSpPr/>
          <p:nvPr/>
        </p:nvGrpSpPr>
        <p:grpSpPr>
          <a:xfrm rot="5400000" flipH="1">
            <a:off x="8808755" y="903605"/>
            <a:ext cx="117436" cy="105833"/>
            <a:chOff x="7737341" y="1046941"/>
            <a:chExt cx="161913" cy="145916"/>
          </a:xfrm>
        </p:grpSpPr>
        <p:sp>
          <p:nvSpPr>
            <p:cNvPr id="6147" name="Google Shape;6147;p21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21"/>
          <p:cNvGrpSpPr/>
          <p:nvPr/>
        </p:nvGrpSpPr>
        <p:grpSpPr>
          <a:xfrm rot="-8257188" flipH="1">
            <a:off x="7479248" y="4812751"/>
            <a:ext cx="872869" cy="391714"/>
            <a:chOff x="8502760" y="3542528"/>
            <a:chExt cx="711519" cy="319269"/>
          </a:xfrm>
        </p:grpSpPr>
        <p:sp>
          <p:nvSpPr>
            <p:cNvPr id="6151" name="Google Shape;6151;p21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21"/>
          <p:cNvSpPr txBox="1">
            <a:spLocks noGrp="1"/>
          </p:cNvSpPr>
          <p:nvPr>
            <p:ph type="title"/>
          </p:nvPr>
        </p:nvSpPr>
        <p:spPr>
          <a:xfrm>
            <a:off x="733947" y="1877714"/>
            <a:ext cx="1828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1" name="Google Shape;6161;p21"/>
          <p:cNvSpPr txBox="1">
            <a:spLocks noGrp="1"/>
          </p:cNvSpPr>
          <p:nvPr>
            <p:ph type="subTitle" idx="1"/>
          </p:nvPr>
        </p:nvSpPr>
        <p:spPr>
          <a:xfrm>
            <a:off x="623539" y="2504551"/>
            <a:ext cx="32874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Slide_1_1_1_1">
    <p:spTree>
      <p:nvGrpSpPr>
        <p:cNvPr id="1" name="Shape 6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" name="Google Shape;6163;p22"/>
          <p:cNvSpPr/>
          <p:nvPr/>
        </p:nvSpPr>
        <p:spPr>
          <a:xfrm rot="5400000">
            <a:off x="-1265925" y="1609424"/>
            <a:ext cx="3000054" cy="468199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4" name="Google Shape;6164;p22"/>
          <p:cNvSpPr/>
          <p:nvPr/>
        </p:nvSpPr>
        <p:spPr>
          <a:xfrm>
            <a:off x="5828166" y="-32958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5" name="Google Shape;6165;p22"/>
          <p:cNvGrpSpPr/>
          <p:nvPr/>
        </p:nvGrpSpPr>
        <p:grpSpPr>
          <a:xfrm rot="-8282980">
            <a:off x="8484486" y="3972857"/>
            <a:ext cx="1039249" cy="790773"/>
            <a:chOff x="-206267" y="355694"/>
            <a:chExt cx="1406323" cy="899150"/>
          </a:xfrm>
        </p:grpSpPr>
        <p:sp>
          <p:nvSpPr>
            <p:cNvPr id="6166" name="Google Shape;6166;p22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2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2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2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2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2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2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2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4" name="Google Shape;6174;p22"/>
          <p:cNvGrpSpPr/>
          <p:nvPr/>
        </p:nvGrpSpPr>
        <p:grpSpPr>
          <a:xfrm rot="7845114">
            <a:off x="-74811" y="-242520"/>
            <a:ext cx="979622" cy="1072999"/>
            <a:chOff x="2318158" y="4088320"/>
            <a:chExt cx="1256104" cy="1375835"/>
          </a:xfrm>
        </p:grpSpPr>
        <p:sp>
          <p:nvSpPr>
            <p:cNvPr id="6175" name="Google Shape;6175;p22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2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2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2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2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2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2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2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2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2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2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2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2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2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2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2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2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2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2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2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2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2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2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2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2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2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2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2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2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rgbClr val="A1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2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2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2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2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2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2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2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2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2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2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2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2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2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2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2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2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2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2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2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2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2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5" name="Google Shape;6225;p22"/>
          <p:cNvGrpSpPr/>
          <p:nvPr/>
        </p:nvGrpSpPr>
        <p:grpSpPr>
          <a:xfrm>
            <a:off x="8388632" y="-184564"/>
            <a:ext cx="809979" cy="830659"/>
            <a:chOff x="7973149" y="-201092"/>
            <a:chExt cx="1116750" cy="1145263"/>
          </a:xfrm>
        </p:grpSpPr>
        <p:sp>
          <p:nvSpPr>
            <p:cNvPr id="6226" name="Google Shape;6226;p22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2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2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2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2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2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2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2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2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2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2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2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2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2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2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2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2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2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2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2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2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2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2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2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2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2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2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2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2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2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2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2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2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2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2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2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2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2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2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2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2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2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2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2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2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2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2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2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2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2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2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2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2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2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2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2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2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2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2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2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2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7" name="Google Shape;6287;p22"/>
          <p:cNvGrpSpPr/>
          <p:nvPr/>
        </p:nvGrpSpPr>
        <p:grpSpPr>
          <a:xfrm rot="-5400000">
            <a:off x="7563322" y="69155"/>
            <a:ext cx="117436" cy="105833"/>
            <a:chOff x="7737341" y="1046941"/>
            <a:chExt cx="161913" cy="145916"/>
          </a:xfrm>
        </p:grpSpPr>
        <p:sp>
          <p:nvSpPr>
            <p:cNvPr id="6288" name="Google Shape;6288;p2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1" name="Google Shape;6291;p22"/>
          <p:cNvGrpSpPr/>
          <p:nvPr/>
        </p:nvGrpSpPr>
        <p:grpSpPr>
          <a:xfrm flipH="1">
            <a:off x="8145018" y="-112607"/>
            <a:ext cx="687043" cy="689217"/>
            <a:chOff x="-566600" y="186057"/>
            <a:chExt cx="1240151" cy="1244074"/>
          </a:xfrm>
        </p:grpSpPr>
        <p:sp>
          <p:nvSpPr>
            <p:cNvPr id="6292" name="Google Shape;6292;p22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2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2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2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2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2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2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2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2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2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2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2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2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2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2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2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2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2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2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2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2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2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2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2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2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2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2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9" name="Google Shape;6319;p22"/>
          <p:cNvGrpSpPr/>
          <p:nvPr/>
        </p:nvGrpSpPr>
        <p:grpSpPr>
          <a:xfrm flipH="1">
            <a:off x="7889429" y="-139208"/>
            <a:ext cx="499188" cy="482707"/>
            <a:chOff x="-168381" y="-168706"/>
            <a:chExt cx="901061" cy="871312"/>
          </a:xfrm>
        </p:grpSpPr>
        <p:sp>
          <p:nvSpPr>
            <p:cNvPr id="6320" name="Google Shape;6320;p22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2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2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2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2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2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2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2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2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2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2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2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2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2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2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2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2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2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2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22"/>
          <p:cNvGrpSpPr/>
          <p:nvPr/>
        </p:nvGrpSpPr>
        <p:grpSpPr>
          <a:xfrm>
            <a:off x="7063672" y="-121094"/>
            <a:ext cx="397610" cy="555774"/>
            <a:chOff x="1897495" y="-461400"/>
            <a:chExt cx="815443" cy="1139815"/>
          </a:xfrm>
        </p:grpSpPr>
        <p:sp>
          <p:nvSpPr>
            <p:cNvPr id="6340" name="Google Shape;6340;p22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2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2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2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2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2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2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2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2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2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2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2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2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2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2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2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2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2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2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2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2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2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2" name="Google Shape;6362;p22"/>
          <p:cNvGrpSpPr/>
          <p:nvPr/>
        </p:nvGrpSpPr>
        <p:grpSpPr>
          <a:xfrm rot="10387032">
            <a:off x="8696939" y="4046788"/>
            <a:ext cx="519183" cy="813092"/>
            <a:chOff x="1897495" y="-461400"/>
            <a:chExt cx="815443" cy="1139815"/>
          </a:xfrm>
        </p:grpSpPr>
        <p:sp>
          <p:nvSpPr>
            <p:cNvPr id="6363" name="Google Shape;6363;p22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2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2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2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2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2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2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2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2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2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2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2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2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2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2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2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2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2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2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2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2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2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5" name="Google Shape;6385;p22"/>
          <p:cNvGrpSpPr/>
          <p:nvPr/>
        </p:nvGrpSpPr>
        <p:grpSpPr>
          <a:xfrm rot="-479532">
            <a:off x="-206148" y="4381560"/>
            <a:ext cx="880501" cy="667395"/>
            <a:chOff x="-320607" y="2105391"/>
            <a:chExt cx="1152762" cy="873760"/>
          </a:xfrm>
        </p:grpSpPr>
        <p:sp>
          <p:nvSpPr>
            <p:cNvPr id="6386" name="Google Shape;6386;p22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2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2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2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2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2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2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2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2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2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2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2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2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2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2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2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2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2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2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5" name="Google Shape;6405;p22"/>
          <p:cNvGrpSpPr/>
          <p:nvPr/>
        </p:nvGrpSpPr>
        <p:grpSpPr>
          <a:xfrm rot="5400000" flipH="1">
            <a:off x="8808755" y="903605"/>
            <a:ext cx="117436" cy="105833"/>
            <a:chOff x="7737341" y="1046941"/>
            <a:chExt cx="161913" cy="145916"/>
          </a:xfrm>
        </p:grpSpPr>
        <p:sp>
          <p:nvSpPr>
            <p:cNvPr id="6406" name="Google Shape;6406;p22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2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2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9" name="Google Shape;6409;p22"/>
          <p:cNvGrpSpPr/>
          <p:nvPr/>
        </p:nvGrpSpPr>
        <p:grpSpPr>
          <a:xfrm rot="1609643">
            <a:off x="8710447" y="4899899"/>
            <a:ext cx="757549" cy="271844"/>
            <a:chOff x="8502760" y="3542528"/>
            <a:chExt cx="711519" cy="319269"/>
          </a:xfrm>
        </p:grpSpPr>
        <p:sp>
          <p:nvSpPr>
            <p:cNvPr id="6410" name="Google Shape;6410;p22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2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2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2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2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2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2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2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2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9" name="Google Shape;6419;p22"/>
          <p:cNvSpPr txBox="1">
            <a:spLocks noGrp="1"/>
          </p:cNvSpPr>
          <p:nvPr>
            <p:ph type="subTitle" idx="1"/>
          </p:nvPr>
        </p:nvSpPr>
        <p:spPr>
          <a:xfrm>
            <a:off x="5030901" y="1686750"/>
            <a:ext cx="3121200" cy="2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6420" name="Google Shape;6420;p22"/>
          <p:cNvGrpSpPr/>
          <p:nvPr/>
        </p:nvGrpSpPr>
        <p:grpSpPr>
          <a:xfrm rot="6386609">
            <a:off x="8109562" y="4330288"/>
            <a:ext cx="809938" cy="830618"/>
            <a:chOff x="7973149" y="-201092"/>
            <a:chExt cx="1116750" cy="1145263"/>
          </a:xfrm>
        </p:grpSpPr>
        <p:sp>
          <p:nvSpPr>
            <p:cNvPr id="6421" name="Google Shape;6421;p22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2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2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2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2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2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2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2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2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2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2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2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2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2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2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2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2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2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2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2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2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2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2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2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2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2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2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2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2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2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2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2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2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2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2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2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2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2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2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2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2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2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2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2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2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2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2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2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2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2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2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2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2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2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2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2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2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2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2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2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2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2" name="Google Shape;6482;p22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Slide_1_1_1_1_1">
    <p:spTree>
      <p:nvGrpSpPr>
        <p:cNvPr id="1" name="Shape 6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4" name="Google Shape;6484;p23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5" name="Google Shape;6485;p23"/>
          <p:cNvSpPr/>
          <p:nvPr/>
        </p:nvSpPr>
        <p:spPr>
          <a:xfrm rot="-5400000" flipH="1">
            <a:off x="6887830" y="2861832"/>
            <a:ext cx="3947285" cy="616031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6" name="Google Shape;6486;p23"/>
          <p:cNvSpPr/>
          <p:nvPr/>
        </p:nvSpPr>
        <p:spPr>
          <a:xfrm flipH="1">
            <a:off x="-202396" y="-91834"/>
            <a:ext cx="3306387" cy="516325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7" name="Google Shape;6487;p23"/>
          <p:cNvGrpSpPr/>
          <p:nvPr/>
        </p:nvGrpSpPr>
        <p:grpSpPr>
          <a:xfrm rot="10800000" flipH="1">
            <a:off x="-66838" y="4529716"/>
            <a:ext cx="1074149" cy="686771"/>
            <a:chOff x="-206267" y="355694"/>
            <a:chExt cx="1406323" cy="899150"/>
          </a:xfrm>
        </p:grpSpPr>
        <p:sp>
          <p:nvSpPr>
            <p:cNvPr id="6488" name="Google Shape;6488;p23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3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3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3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3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3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3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3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6" name="Google Shape;6496;p23"/>
          <p:cNvGrpSpPr/>
          <p:nvPr/>
        </p:nvGrpSpPr>
        <p:grpSpPr>
          <a:xfrm rot="-5400000" flipH="1">
            <a:off x="7912723" y="3793042"/>
            <a:ext cx="1289014" cy="1411882"/>
            <a:chOff x="2318158" y="4088320"/>
            <a:chExt cx="1256104" cy="1375835"/>
          </a:xfrm>
        </p:grpSpPr>
        <p:sp>
          <p:nvSpPr>
            <p:cNvPr id="6497" name="Google Shape;6497;p23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3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3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3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3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3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3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3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3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3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3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3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3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3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3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3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3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3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3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3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3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3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3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3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3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3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3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3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3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3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3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3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3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3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3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3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3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3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3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3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3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3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3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3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3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3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3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3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3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3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7" name="Google Shape;6547;p23"/>
          <p:cNvGrpSpPr/>
          <p:nvPr/>
        </p:nvGrpSpPr>
        <p:grpSpPr>
          <a:xfrm rot="9042000" flipH="1">
            <a:off x="8425005" y="99074"/>
            <a:ext cx="872928" cy="391695"/>
            <a:chOff x="8502760" y="3542528"/>
            <a:chExt cx="711519" cy="319269"/>
          </a:xfrm>
        </p:grpSpPr>
        <p:sp>
          <p:nvSpPr>
            <p:cNvPr id="6548" name="Google Shape;6548;p23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3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3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3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3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3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3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3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3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7" name="Google Shape;6557;p23"/>
          <p:cNvGrpSpPr/>
          <p:nvPr/>
        </p:nvGrpSpPr>
        <p:grpSpPr>
          <a:xfrm flipH="1">
            <a:off x="-104068" y="-201098"/>
            <a:ext cx="792893" cy="813137"/>
            <a:chOff x="7973149" y="-201092"/>
            <a:chExt cx="1116750" cy="1145263"/>
          </a:xfrm>
        </p:grpSpPr>
        <p:sp>
          <p:nvSpPr>
            <p:cNvPr id="6558" name="Google Shape;6558;p23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3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3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3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3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3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3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3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3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3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3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3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3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3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3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3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3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3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3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3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3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3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3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3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3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3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3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3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3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3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3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3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3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3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3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3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3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3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3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3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3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3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3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3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3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3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3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3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3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3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3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3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3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3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3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3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3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3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3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3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3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9" name="Google Shape;6619;p23"/>
          <p:cNvGrpSpPr/>
          <p:nvPr/>
        </p:nvGrpSpPr>
        <p:grpSpPr>
          <a:xfrm rot="5400000" flipH="1">
            <a:off x="1322567" y="12630"/>
            <a:ext cx="117436" cy="105833"/>
            <a:chOff x="7737341" y="1046941"/>
            <a:chExt cx="161913" cy="145916"/>
          </a:xfrm>
        </p:grpSpPr>
        <p:sp>
          <p:nvSpPr>
            <p:cNvPr id="6620" name="Google Shape;6620;p2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3" name="Google Shape;6623;p23"/>
          <p:cNvGrpSpPr/>
          <p:nvPr/>
        </p:nvGrpSpPr>
        <p:grpSpPr>
          <a:xfrm>
            <a:off x="163406" y="-169808"/>
            <a:ext cx="672534" cy="674661"/>
            <a:chOff x="-566600" y="186057"/>
            <a:chExt cx="1240151" cy="1244074"/>
          </a:xfrm>
        </p:grpSpPr>
        <p:sp>
          <p:nvSpPr>
            <p:cNvPr id="6624" name="Google Shape;6624;p23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3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3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3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3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3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3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3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3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3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3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3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3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3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3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3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3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3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3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3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3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3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3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3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3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3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3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1" name="Google Shape;6651;p23"/>
          <p:cNvGrpSpPr/>
          <p:nvPr/>
        </p:nvGrpSpPr>
        <p:grpSpPr>
          <a:xfrm>
            <a:off x="597496" y="-195841"/>
            <a:ext cx="488645" cy="472512"/>
            <a:chOff x="-168381" y="-168706"/>
            <a:chExt cx="901061" cy="871312"/>
          </a:xfrm>
        </p:grpSpPr>
        <p:sp>
          <p:nvSpPr>
            <p:cNvPr id="6652" name="Google Shape;6652;p23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3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3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3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3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3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3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3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3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3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3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3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3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3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3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3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3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3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3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1" name="Google Shape;6671;p23"/>
          <p:cNvGrpSpPr/>
          <p:nvPr/>
        </p:nvGrpSpPr>
        <p:grpSpPr>
          <a:xfrm flipH="1">
            <a:off x="1505356" y="-178102"/>
            <a:ext cx="389211" cy="544034"/>
            <a:chOff x="1897495" y="-461400"/>
            <a:chExt cx="815443" cy="1139815"/>
          </a:xfrm>
        </p:grpSpPr>
        <p:sp>
          <p:nvSpPr>
            <p:cNvPr id="6672" name="Google Shape;6672;p23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3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3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3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3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3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3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3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3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3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3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3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3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3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3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3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3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3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3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3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3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3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4" name="Google Shape;6694;p23"/>
          <p:cNvGrpSpPr/>
          <p:nvPr/>
        </p:nvGrpSpPr>
        <p:grpSpPr>
          <a:xfrm rot="10800000" flipH="1">
            <a:off x="-98034" y="4301828"/>
            <a:ext cx="519193" cy="813144"/>
            <a:chOff x="1897495" y="-461400"/>
            <a:chExt cx="815443" cy="1139815"/>
          </a:xfrm>
        </p:grpSpPr>
        <p:sp>
          <p:nvSpPr>
            <p:cNvPr id="6695" name="Google Shape;6695;p23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3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3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3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3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3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3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3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3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3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3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3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3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3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3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3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3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3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3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3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3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3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7" name="Google Shape;6717;p23"/>
          <p:cNvGrpSpPr/>
          <p:nvPr/>
        </p:nvGrpSpPr>
        <p:grpSpPr>
          <a:xfrm rot="4699778" flipH="1">
            <a:off x="-245431" y="3617896"/>
            <a:ext cx="880467" cy="667369"/>
            <a:chOff x="-320607" y="2105391"/>
            <a:chExt cx="1152762" cy="873760"/>
          </a:xfrm>
        </p:grpSpPr>
        <p:sp>
          <p:nvSpPr>
            <p:cNvPr id="6718" name="Google Shape;6718;p23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3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3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3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3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3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3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3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3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3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3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3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3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3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3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3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3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3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3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7" name="Google Shape;6737;p23"/>
          <p:cNvGrpSpPr/>
          <p:nvPr/>
        </p:nvGrpSpPr>
        <p:grpSpPr>
          <a:xfrm rot="-5400000" flipH="1">
            <a:off x="503064" y="4446077"/>
            <a:ext cx="117436" cy="105833"/>
            <a:chOff x="7737341" y="1046941"/>
            <a:chExt cx="161913" cy="145916"/>
          </a:xfrm>
        </p:grpSpPr>
        <p:sp>
          <p:nvSpPr>
            <p:cNvPr id="6738" name="Google Shape;6738;p23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3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3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1" name="Google Shape;6741;p23"/>
          <p:cNvSpPr txBox="1">
            <a:spLocks noGrp="1"/>
          </p:cNvSpPr>
          <p:nvPr>
            <p:ph type="subTitle" idx="1"/>
          </p:nvPr>
        </p:nvSpPr>
        <p:spPr>
          <a:xfrm>
            <a:off x="5410744" y="1236425"/>
            <a:ext cx="12192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6742" name="Google Shape;6742;p23"/>
          <p:cNvSpPr txBox="1">
            <a:spLocks noGrp="1"/>
          </p:cNvSpPr>
          <p:nvPr>
            <p:ph type="subTitle" idx="2"/>
          </p:nvPr>
        </p:nvSpPr>
        <p:spPr>
          <a:xfrm>
            <a:off x="5400537" y="1624313"/>
            <a:ext cx="21138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743" name="Google Shape;6743;p23"/>
          <p:cNvSpPr txBox="1">
            <a:spLocks noGrp="1"/>
          </p:cNvSpPr>
          <p:nvPr>
            <p:ph type="subTitle" idx="3"/>
          </p:nvPr>
        </p:nvSpPr>
        <p:spPr>
          <a:xfrm>
            <a:off x="5407687" y="2503551"/>
            <a:ext cx="12192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6744" name="Google Shape;6744;p23"/>
          <p:cNvSpPr txBox="1">
            <a:spLocks noGrp="1"/>
          </p:cNvSpPr>
          <p:nvPr>
            <p:ph type="subTitle" idx="4"/>
          </p:nvPr>
        </p:nvSpPr>
        <p:spPr>
          <a:xfrm>
            <a:off x="5385987" y="2891469"/>
            <a:ext cx="21138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745" name="Google Shape;6745;p23"/>
          <p:cNvSpPr txBox="1">
            <a:spLocks noGrp="1"/>
          </p:cNvSpPr>
          <p:nvPr>
            <p:ph type="subTitle" idx="5"/>
          </p:nvPr>
        </p:nvSpPr>
        <p:spPr>
          <a:xfrm>
            <a:off x="5410738" y="3772676"/>
            <a:ext cx="12192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6746" name="Google Shape;6746;p23"/>
          <p:cNvSpPr txBox="1">
            <a:spLocks noGrp="1"/>
          </p:cNvSpPr>
          <p:nvPr>
            <p:ph type="subTitle" idx="6"/>
          </p:nvPr>
        </p:nvSpPr>
        <p:spPr>
          <a:xfrm>
            <a:off x="5400517" y="4154124"/>
            <a:ext cx="21138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Slide">
    <p:spTree>
      <p:nvGrpSpPr>
        <p:cNvPr id="1" name="Shape 6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" name="Google Shape;6748;p24"/>
          <p:cNvSpPr txBox="1">
            <a:spLocks noGrp="1"/>
          </p:cNvSpPr>
          <p:nvPr>
            <p:ph type="title"/>
          </p:nvPr>
        </p:nvSpPr>
        <p:spPr>
          <a:xfrm>
            <a:off x="1028700" y="1372375"/>
            <a:ext cx="4674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9" name="Google Shape;6749;p24"/>
          <p:cNvSpPr txBox="1">
            <a:spLocks noGrp="1"/>
          </p:cNvSpPr>
          <p:nvPr>
            <p:ph type="subTitle" idx="1"/>
          </p:nvPr>
        </p:nvSpPr>
        <p:spPr>
          <a:xfrm>
            <a:off x="933250" y="1919575"/>
            <a:ext cx="45372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6750" name="Google Shape;6750;p24"/>
          <p:cNvGrpSpPr/>
          <p:nvPr/>
        </p:nvGrpSpPr>
        <p:grpSpPr>
          <a:xfrm rot="-5400000" flipH="1">
            <a:off x="-141157" y="4133682"/>
            <a:ext cx="585438" cy="262694"/>
            <a:chOff x="8502760" y="3542528"/>
            <a:chExt cx="711519" cy="319269"/>
          </a:xfrm>
        </p:grpSpPr>
        <p:sp>
          <p:nvSpPr>
            <p:cNvPr id="6751" name="Google Shape;6751;p24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4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4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4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4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4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4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4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4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0" name="Google Shape;6760;p24"/>
          <p:cNvSpPr/>
          <p:nvPr/>
        </p:nvSpPr>
        <p:spPr>
          <a:xfrm flipH="1">
            <a:off x="-44118" y="4752388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1" name="Google Shape;6761;p24"/>
          <p:cNvSpPr/>
          <p:nvPr/>
        </p:nvSpPr>
        <p:spPr>
          <a:xfrm rot="5400000" flipH="1">
            <a:off x="7553982" y="981999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2" name="Google Shape;6762;p24"/>
          <p:cNvGrpSpPr/>
          <p:nvPr/>
        </p:nvGrpSpPr>
        <p:grpSpPr>
          <a:xfrm rot="8956076" flipH="1">
            <a:off x="8928023" y="103233"/>
            <a:ext cx="439072" cy="1138273"/>
            <a:chOff x="1823086" y="-208516"/>
            <a:chExt cx="433159" cy="1122944"/>
          </a:xfrm>
        </p:grpSpPr>
        <p:sp>
          <p:nvSpPr>
            <p:cNvPr id="6763" name="Google Shape;6763;p24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4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4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4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4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4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4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4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1" name="Google Shape;6771;p24"/>
          <p:cNvGrpSpPr/>
          <p:nvPr/>
        </p:nvGrpSpPr>
        <p:grpSpPr>
          <a:xfrm rot="8956076" flipH="1">
            <a:off x="8706302" y="287396"/>
            <a:ext cx="444458" cy="1202932"/>
            <a:chOff x="904476" y="-243594"/>
            <a:chExt cx="438472" cy="1186732"/>
          </a:xfrm>
        </p:grpSpPr>
        <p:sp>
          <p:nvSpPr>
            <p:cNvPr id="6772" name="Google Shape;6772;p24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4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4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4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4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4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4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4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4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4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4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4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4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4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4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4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4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4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4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4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4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4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4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4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4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4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4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24"/>
          <p:cNvGrpSpPr/>
          <p:nvPr/>
        </p:nvGrpSpPr>
        <p:grpSpPr>
          <a:xfrm flipH="1">
            <a:off x="-42931" y="4529220"/>
            <a:ext cx="876802" cy="561032"/>
            <a:chOff x="7750342" y="3926048"/>
            <a:chExt cx="1406709" cy="900099"/>
          </a:xfrm>
        </p:grpSpPr>
        <p:sp>
          <p:nvSpPr>
            <p:cNvPr id="6800" name="Google Shape;6800;p24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4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4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4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4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4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4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4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8" name="Google Shape;6808;p24"/>
          <p:cNvGrpSpPr/>
          <p:nvPr/>
        </p:nvGrpSpPr>
        <p:grpSpPr>
          <a:xfrm flipH="1">
            <a:off x="-319309" y="4231517"/>
            <a:ext cx="772370" cy="775893"/>
            <a:chOff x="8276926" y="3750868"/>
            <a:chExt cx="1239162" cy="1244814"/>
          </a:xfrm>
        </p:grpSpPr>
        <p:sp>
          <p:nvSpPr>
            <p:cNvPr id="6809" name="Google Shape;6809;p24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4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4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4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4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4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4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4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4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4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4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4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4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4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4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4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4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4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4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4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4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4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4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4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4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4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4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6" name="Google Shape;6836;p24"/>
          <p:cNvGrpSpPr/>
          <p:nvPr/>
        </p:nvGrpSpPr>
        <p:grpSpPr>
          <a:xfrm flipH="1">
            <a:off x="-62411" y="4684966"/>
            <a:ext cx="561571" cy="543421"/>
            <a:chOff x="8202967" y="4478366"/>
            <a:chExt cx="900965" cy="871845"/>
          </a:xfrm>
        </p:grpSpPr>
        <p:sp>
          <p:nvSpPr>
            <p:cNvPr id="6837" name="Google Shape;6837;p24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4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4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4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4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4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4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4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4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4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4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4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4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4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4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4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4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4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4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24"/>
          <p:cNvGrpSpPr/>
          <p:nvPr/>
        </p:nvGrpSpPr>
        <p:grpSpPr>
          <a:xfrm rot="5400000" flipH="1">
            <a:off x="521923" y="4607546"/>
            <a:ext cx="273016" cy="739520"/>
            <a:chOff x="7607455" y="4238363"/>
            <a:chExt cx="438017" cy="1186459"/>
          </a:xfrm>
        </p:grpSpPr>
        <p:sp>
          <p:nvSpPr>
            <p:cNvPr id="6857" name="Google Shape;6857;p24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4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4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4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4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4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4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4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4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4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4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4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4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4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4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4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4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4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4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4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4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4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4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4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1" name="Google Shape;6881;p24"/>
          <p:cNvGrpSpPr/>
          <p:nvPr/>
        </p:nvGrpSpPr>
        <p:grpSpPr>
          <a:xfrm flipH="1">
            <a:off x="8181709" y="3972291"/>
            <a:ext cx="1146207" cy="1063803"/>
            <a:chOff x="-181020" y="4253777"/>
            <a:chExt cx="1117161" cy="1087511"/>
          </a:xfrm>
        </p:grpSpPr>
        <p:sp>
          <p:nvSpPr>
            <p:cNvPr id="6882" name="Google Shape;6882;p24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4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4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4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4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4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4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4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4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4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4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4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4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4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6" name="Google Shape;6896;p24"/>
          <p:cNvGrpSpPr/>
          <p:nvPr/>
        </p:nvGrpSpPr>
        <p:grpSpPr>
          <a:xfrm flipH="1">
            <a:off x="8407633" y="3699426"/>
            <a:ext cx="906954" cy="1160207"/>
            <a:chOff x="-168050" y="4195214"/>
            <a:chExt cx="719519" cy="965231"/>
          </a:xfrm>
        </p:grpSpPr>
        <p:sp>
          <p:nvSpPr>
            <p:cNvPr id="6897" name="Google Shape;6897;p24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4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4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4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4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4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4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4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4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4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4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4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4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4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4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4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4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4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4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4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4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4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4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4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4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4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4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4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4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4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4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4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4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4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4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4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4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4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4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4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4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4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4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4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4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4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4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4" name="Google Shape;6944;p24"/>
          <p:cNvGrpSpPr/>
          <p:nvPr/>
        </p:nvGrpSpPr>
        <p:grpSpPr>
          <a:xfrm rot="-3844303" flipH="1">
            <a:off x="17373" y="30411"/>
            <a:ext cx="921248" cy="938203"/>
            <a:chOff x="7973149" y="-201092"/>
            <a:chExt cx="1116750" cy="1145263"/>
          </a:xfrm>
        </p:grpSpPr>
        <p:sp>
          <p:nvSpPr>
            <p:cNvPr id="6945" name="Google Shape;6945;p24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4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4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4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4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4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4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4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4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4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4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4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4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4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4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4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4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4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4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4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4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4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4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4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4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4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4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4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4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4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4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4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4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4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4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4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4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4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4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4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4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4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4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4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4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4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4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4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4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4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4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4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4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4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4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4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4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4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4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4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4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6" name="Google Shape;7006;p24"/>
          <p:cNvGrpSpPr/>
          <p:nvPr/>
        </p:nvGrpSpPr>
        <p:grpSpPr>
          <a:xfrm rot="-5400000" flipH="1">
            <a:off x="8391182" y="4213030"/>
            <a:ext cx="428468" cy="1217307"/>
            <a:chOff x="7607455" y="4238363"/>
            <a:chExt cx="438017" cy="1186459"/>
          </a:xfrm>
        </p:grpSpPr>
        <p:sp>
          <p:nvSpPr>
            <p:cNvPr id="7007" name="Google Shape;7007;p24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4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4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4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4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4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4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4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4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4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4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4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4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4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4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4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4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4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4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4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4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4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4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4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1" name="Google Shape;7031;p24"/>
          <p:cNvGrpSpPr/>
          <p:nvPr/>
        </p:nvGrpSpPr>
        <p:grpSpPr>
          <a:xfrm flipH="1">
            <a:off x="1105316" y="586864"/>
            <a:ext cx="633267" cy="380075"/>
            <a:chOff x="8365864" y="2993835"/>
            <a:chExt cx="933472" cy="547264"/>
          </a:xfrm>
        </p:grpSpPr>
        <p:sp>
          <p:nvSpPr>
            <p:cNvPr id="7032" name="Google Shape;7032;p24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4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4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4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4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4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4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0_1_1">
    <p:spTree>
      <p:nvGrpSpPr>
        <p:cNvPr id="1" name="Shape 7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0" name="Google Shape;7040;p25"/>
          <p:cNvSpPr txBox="1">
            <a:spLocks noGrp="1"/>
          </p:cNvSpPr>
          <p:nvPr>
            <p:ph type="title"/>
          </p:nvPr>
        </p:nvSpPr>
        <p:spPr>
          <a:xfrm>
            <a:off x="5876126" y="1895875"/>
            <a:ext cx="14097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400"/>
              <a:buNone/>
              <a:defRPr sz="2400">
                <a:solidFill>
                  <a:srgbClr val="4D4F4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400"/>
              <a:buNone/>
              <a:defRPr sz="2400">
                <a:solidFill>
                  <a:srgbClr val="4D4F4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400"/>
              <a:buNone/>
              <a:defRPr sz="2400">
                <a:solidFill>
                  <a:srgbClr val="4D4F4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400"/>
              <a:buNone/>
              <a:defRPr sz="2400">
                <a:solidFill>
                  <a:srgbClr val="4D4F4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400"/>
              <a:buNone/>
              <a:defRPr sz="2400">
                <a:solidFill>
                  <a:srgbClr val="4D4F4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400"/>
              <a:buNone/>
              <a:defRPr sz="2400">
                <a:solidFill>
                  <a:srgbClr val="4D4F4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400"/>
              <a:buNone/>
              <a:defRPr sz="2400">
                <a:solidFill>
                  <a:srgbClr val="4D4F4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400"/>
              <a:buNone/>
              <a:defRPr sz="24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7041" name="Google Shape;7041;p25"/>
          <p:cNvSpPr txBox="1">
            <a:spLocks noGrp="1"/>
          </p:cNvSpPr>
          <p:nvPr>
            <p:ph type="subTitle" idx="1"/>
          </p:nvPr>
        </p:nvSpPr>
        <p:spPr>
          <a:xfrm>
            <a:off x="5177019" y="2611300"/>
            <a:ext cx="2219400" cy="11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7042" name="Google Shape;7042;p25"/>
          <p:cNvGrpSpPr/>
          <p:nvPr/>
        </p:nvGrpSpPr>
        <p:grpSpPr>
          <a:xfrm rot="-5400000" flipH="1">
            <a:off x="-138590" y="4065820"/>
            <a:ext cx="585438" cy="262694"/>
            <a:chOff x="8502760" y="3542528"/>
            <a:chExt cx="711519" cy="319269"/>
          </a:xfrm>
        </p:grpSpPr>
        <p:sp>
          <p:nvSpPr>
            <p:cNvPr id="7043" name="Google Shape;7043;p25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5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5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5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5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5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5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5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5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2" name="Google Shape;7052;p25"/>
          <p:cNvSpPr/>
          <p:nvPr/>
        </p:nvSpPr>
        <p:spPr>
          <a:xfrm flipH="1">
            <a:off x="-41550" y="4684525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3" name="Google Shape;7053;p25"/>
          <p:cNvSpPr/>
          <p:nvPr/>
        </p:nvSpPr>
        <p:spPr>
          <a:xfrm flipH="1">
            <a:off x="6629974" y="-15076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4" name="Google Shape;7054;p25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7055" name="Google Shape;7055;p25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5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5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5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5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5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5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5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3" name="Google Shape;7063;p25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7064" name="Google Shape;7064;p25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5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5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5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5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5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5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5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5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5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5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5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5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5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5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5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5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5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5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5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5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5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5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1" name="Google Shape;7091;p25"/>
          <p:cNvGrpSpPr/>
          <p:nvPr/>
        </p:nvGrpSpPr>
        <p:grpSpPr>
          <a:xfrm flipH="1">
            <a:off x="-40364" y="4461357"/>
            <a:ext cx="876802" cy="561032"/>
            <a:chOff x="7750342" y="3926048"/>
            <a:chExt cx="1406709" cy="900099"/>
          </a:xfrm>
        </p:grpSpPr>
        <p:sp>
          <p:nvSpPr>
            <p:cNvPr id="7092" name="Google Shape;7092;p25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0" name="Google Shape;7100;p25"/>
          <p:cNvGrpSpPr/>
          <p:nvPr/>
        </p:nvGrpSpPr>
        <p:grpSpPr>
          <a:xfrm flipH="1">
            <a:off x="-316741" y="4163655"/>
            <a:ext cx="772370" cy="775893"/>
            <a:chOff x="8276926" y="3750868"/>
            <a:chExt cx="1239162" cy="1244814"/>
          </a:xfrm>
        </p:grpSpPr>
        <p:sp>
          <p:nvSpPr>
            <p:cNvPr id="7101" name="Google Shape;7101;p25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8" name="Google Shape;7128;p25"/>
          <p:cNvGrpSpPr/>
          <p:nvPr/>
        </p:nvGrpSpPr>
        <p:grpSpPr>
          <a:xfrm flipH="1">
            <a:off x="-59844" y="4617104"/>
            <a:ext cx="561571" cy="543421"/>
            <a:chOff x="8202967" y="4478366"/>
            <a:chExt cx="900965" cy="871845"/>
          </a:xfrm>
        </p:grpSpPr>
        <p:sp>
          <p:nvSpPr>
            <p:cNvPr id="7129" name="Google Shape;7129;p25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8" name="Google Shape;7148;p25"/>
          <p:cNvGrpSpPr/>
          <p:nvPr/>
        </p:nvGrpSpPr>
        <p:grpSpPr>
          <a:xfrm rot="5400000" flipH="1">
            <a:off x="524490" y="4539683"/>
            <a:ext cx="273016" cy="739520"/>
            <a:chOff x="7607455" y="4238363"/>
            <a:chExt cx="438017" cy="1186459"/>
          </a:xfrm>
        </p:grpSpPr>
        <p:sp>
          <p:nvSpPr>
            <p:cNvPr id="7149" name="Google Shape;7149;p2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3" name="Google Shape;7173;p25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7174" name="Google Shape;7174;p25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1" name="Google Shape;7181;p25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7182" name="Google Shape;7182;p25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3" name="Google Shape;7203;p25"/>
          <p:cNvGrpSpPr/>
          <p:nvPr/>
        </p:nvGrpSpPr>
        <p:grpSpPr>
          <a:xfrm flipH="1">
            <a:off x="8149501" y="3972291"/>
            <a:ext cx="1146207" cy="1063803"/>
            <a:chOff x="-181020" y="4253777"/>
            <a:chExt cx="1117161" cy="1087511"/>
          </a:xfrm>
        </p:grpSpPr>
        <p:sp>
          <p:nvSpPr>
            <p:cNvPr id="7204" name="Google Shape;7204;p25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8" name="Google Shape;7218;p25"/>
          <p:cNvGrpSpPr/>
          <p:nvPr/>
        </p:nvGrpSpPr>
        <p:grpSpPr>
          <a:xfrm flipH="1">
            <a:off x="8375426" y="3699426"/>
            <a:ext cx="906954" cy="1160207"/>
            <a:chOff x="-168050" y="4195214"/>
            <a:chExt cx="719519" cy="965231"/>
          </a:xfrm>
        </p:grpSpPr>
        <p:sp>
          <p:nvSpPr>
            <p:cNvPr id="7219" name="Google Shape;7219;p25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6" name="Google Shape;7266;p25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7267" name="Google Shape;7267;p25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8" name="Google Shape;7328;p25"/>
          <p:cNvGrpSpPr/>
          <p:nvPr/>
        </p:nvGrpSpPr>
        <p:grpSpPr>
          <a:xfrm rot="-5400000" flipH="1">
            <a:off x="8358974" y="4213030"/>
            <a:ext cx="428468" cy="1217307"/>
            <a:chOff x="7607455" y="4238363"/>
            <a:chExt cx="438017" cy="1186459"/>
          </a:xfrm>
        </p:grpSpPr>
        <p:sp>
          <p:nvSpPr>
            <p:cNvPr id="7329" name="Google Shape;7329;p2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_2">
    <p:spTree>
      <p:nvGrpSpPr>
        <p:cNvPr id="1" name="Shape 7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4" name="Google Shape;7354;p26"/>
          <p:cNvSpPr txBox="1">
            <a:spLocks noGrp="1"/>
          </p:cNvSpPr>
          <p:nvPr>
            <p:ph type="subTitle" idx="1"/>
          </p:nvPr>
        </p:nvSpPr>
        <p:spPr>
          <a:xfrm>
            <a:off x="54277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5" name="Google Shape;7355;p26"/>
          <p:cNvSpPr txBox="1">
            <a:spLocks noGrp="1"/>
          </p:cNvSpPr>
          <p:nvPr>
            <p:ph type="subTitle" idx="2"/>
          </p:nvPr>
        </p:nvSpPr>
        <p:spPr>
          <a:xfrm>
            <a:off x="3235800" y="3814949"/>
            <a:ext cx="27483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6" name="Google Shape;7356;p26"/>
          <p:cNvSpPr txBox="1">
            <a:spLocks noGrp="1"/>
          </p:cNvSpPr>
          <p:nvPr>
            <p:ph type="subTitle" idx="3"/>
          </p:nvPr>
        </p:nvSpPr>
        <p:spPr>
          <a:xfrm>
            <a:off x="608812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57" name="Google Shape;7357;p26"/>
          <p:cNvSpPr txBox="1">
            <a:spLocks noGrp="1"/>
          </p:cNvSpPr>
          <p:nvPr>
            <p:ph type="title" hasCustomPrompt="1"/>
          </p:nvPr>
        </p:nvSpPr>
        <p:spPr>
          <a:xfrm>
            <a:off x="54277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8" name="Google Shape;7358;p26"/>
          <p:cNvSpPr txBox="1">
            <a:spLocks noGrp="1"/>
          </p:cNvSpPr>
          <p:nvPr>
            <p:ph type="title" idx="4" hasCustomPrompt="1"/>
          </p:nvPr>
        </p:nvSpPr>
        <p:spPr>
          <a:xfrm>
            <a:off x="3315450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59" name="Google Shape;7359;p26"/>
          <p:cNvSpPr txBox="1">
            <a:spLocks noGrp="1"/>
          </p:cNvSpPr>
          <p:nvPr>
            <p:ph type="title" idx="5" hasCustomPrompt="1"/>
          </p:nvPr>
        </p:nvSpPr>
        <p:spPr>
          <a:xfrm>
            <a:off x="608812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60" name="Google Shape;7360;p26"/>
          <p:cNvSpPr/>
          <p:nvPr/>
        </p:nvSpPr>
        <p:spPr>
          <a:xfrm rot="10800000" flipH="1">
            <a:off x="8076799" y="225382"/>
            <a:ext cx="236942" cy="239507"/>
          </a:xfrm>
          <a:custGeom>
            <a:avLst/>
            <a:gdLst/>
            <a:ahLst/>
            <a:cxnLst/>
            <a:rect l="l" t="t" r="r" b="b"/>
            <a:pathLst>
              <a:path w="3695" h="3735" extrusionOk="0">
                <a:moveTo>
                  <a:pt x="1126" y="0"/>
                </a:moveTo>
                <a:lnTo>
                  <a:pt x="1099" y="1313"/>
                </a:lnTo>
                <a:lnTo>
                  <a:pt x="1" y="2034"/>
                </a:lnTo>
                <a:lnTo>
                  <a:pt x="1240" y="2469"/>
                </a:lnTo>
                <a:lnTo>
                  <a:pt x="1587" y="3734"/>
                </a:lnTo>
                <a:lnTo>
                  <a:pt x="2382" y="2689"/>
                </a:lnTo>
                <a:lnTo>
                  <a:pt x="3695" y="2749"/>
                </a:lnTo>
                <a:lnTo>
                  <a:pt x="2943" y="1670"/>
                </a:lnTo>
                <a:lnTo>
                  <a:pt x="3408" y="445"/>
                </a:lnTo>
                <a:lnTo>
                  <a:pt x="2152" y="822"/>
                </a:lnTo>
                <a:lnTo>
                  <a:pt x="1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1" name="Google Shape;7361;p26"/>
          <p:cNvGrpSpPr/>
          <p:nvPr/>
        </p:nvGrpSpPr>
        <p:grpSpPr>
          <a:xfrm rot="-8786653">
            <a:off x="8634134" y="4863938"/>
            <a:ext cx="120714" cy="108788"/>
            <a:chOff x="7737341" y="1046941"/>
            <a:chExt cx="161913" cy="145916"/>
          </a:xfrm>
        </p:grpSpPr>
        <p:sp>
          <p:nvSpPr>
            <p:cNvPr id="7362" name="Google Shape;7362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5" name="Google Shape;7365;p26"/>
          <p:cNvSpPr/>
          <p:nvPr/>
        </p:nvSpPr>
        <p:spPr>
          <a:xfrm rot="10800000" flipH="1">
            <a:off x="5072393" y="-85991"/>
            <a:ext cx="4225580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6" name="Google Shape;7366;p26"/>
          <p:cNvSpPr/>
          <p:nvPr/>
        </p:nvSpPr>
        <p:spPr>
          <a:xfrm rot="-5400000">
            <a:off x="-1105682" y="3678708"/>
            <a:ext cx="2533901" cy="39567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7" name="Google Shape;7367;p26"/>
          <p:cNvGrpSpPr/>
          <p:nvPr/>
        </p:nvGrpSpPr>
        <p:grpSpPr>
          <a:xfrm rot="9643598">
            <a:off x="8652970" y="4432131"/>
            <a:ext cx="322958" cy="837252"/>
            <a:chOff x="1823086" y="-208516"/>
            <a:chExt cx="433159" cy="1122944"/>
          </a:xfrm>
        </p:grpSpPr>
        <p:sp>
          <p:nvSpPr>
            <p:cNvPr id="7368" name="Google Shape;7368;p2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6" name="Google Shape;7376;p26"/>
          <p:cNvGrpSpPr/>
          <p:nvPr/>
        </p:nvGrpSpPr>
        <p:grpSpPr>
          <a:xfrm rot="9643598">
            <a:off x="8750996" y="4247317"/>
            <a:ext cx="326919" cy="884812"/>
            <a:chOff x="904476" y="-243594"/>
            <a:chExt cx="438472" cy="1186732"/>
          </a:xfrm>
        </p:grpSpPr>
        <p:sp>
          <p:nvSpPr>
            <p:cNvPr id="7377" name="Google Shape;7377;p2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26"/>
          <p:cNvGrpSpPr/>
          <p:nvPr/>
        </p:nvGrpSpPr>
        <p:grpSpPr>
          <a:xfrm rot="7823798" flipH="1">
            <a:off x="8179726" y="164038"/>
            <a:ext cx="1520719" cy="973050"/>
            <a:chOff x="7750342" y="3926048"/>
            <a:chExt cx="1406709" cy="900099"/>
          </a:xfrm>
        </p:grpSpPr>
        <p:sp>
          <p:nvSpPr>
            <p:cNvPr id="7405" name="Google Shape;7405;p2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3" name="Google Shape;7413;p26"/>
          <p:cNvGrpSpPr/>
          <p:nvPr/>
        </p:nvGrpSpPr>
        <p:grpSpPr>
          <a:xfrm rot="-7107846">
            <a:off x="7761116" y="-436755"/>
            <a:ext cx="473484" cy="1282530"/>
            <a:chOff x="7607455" y="4238363"/>
            <a:chExt cx="438017" cy="1186459"/>
          </a:xfrm>
        </p:grpSpPr>
        <p:sp>
          <p:nvSpPr>
            <p:cNvPr id="7414" name="Google Shape;7414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8" name="Google Shape;7438;p26"/>
          <p:cNvGrpSpPr/>
          <p:nvPr/>
        </p:nvGrpSpPr>
        <p:grpSpPr>
          <a:xfrm rot="6072848" flipH="1">
            <a:off x="7950136" y="-14141"/>
            <a:ext cx="1226381" cy="718986"/>
            <a:chOff x="8365864" y="2993835"/>
            <a:chExt cx="933472" cy="547264"/>
          </a:xfrm>
        </p:grpSpPr>
        <p:sp>
          <p:nvSpPr>
            <p:cNvPr id="7439" name="Google Shape;7439;p2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26"/>
          <p:cNvGrpSpPr/>
          <p:nvPr/>
        </p:nvGrpSpPr>
        <p:grpSpPr>
          <a:xfrm rot="9201314">
            <a:off x="-290701" y="3821678"/>
            <a:ext cx="740554" cy="561326"/>
            <a:chOff x="8118223" y="2202382"/>
            <a:chExt cx="1151949" cy="873156"/>
          </a:xfrm>
        </p:grpSpPr>
        <p:sp>
          <p:nvSpPr>
            <p:cNvPr id="7447" name="Google Shape;7447;p2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7" name="Google Shape;7467;p26"/>
          <p:cNvGrpSpPr/>
          <p:nvPr/>
        </p:nvGrpSpPr>
        <p:grpSpPr>
          <a:xfrm rot="-10202320" flipH="1">
            <a:off x="-113754" y="19186"/>
            <a:ext cx="1136642" cy="1106475"/>
            <a:chOff x="-181020" y="4253777"/>
            <a:chExt cx="1117161" cy="1087511"/>
          </a:xfrm>
        </p:grpSpPr>
        <p:sp>
          <p:nvSpPr>
            <p:cNvPr id="7468" name="Google Shape;7468;p2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2" name="Google Shape;7482;p26"/>
          <p:cNvGrpSpPr/>
          <p:nvPr/>
        </p:nvGrpSpPr>
        <p:grpSpPr>
          <a:xfrm rot="10800000">
            <a:off x="-105446" y="4407205"/>
            <a:ext cx="717959" cy="736289"/>
            <a:chOff x="7973149" y="-201092"/>
            <a:chExt cx="1116750" cy="1145263"/>
          </a:xfrm>
        </p:grpSpPr>
        <p:sp>
          <p:nvSpPr>
            <p:cNvPr id="7483" name="Google Shape;7483;p2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4" name="Google Shape;7544;p26"/>
          <p:cNvGrpSpPr/>
          <p:nvPr/>
        </p:nvGrpSpPr>
        <p:grpSpPr>
          <a:xfrm rot="5997680" flipH="1">
            <a:off x="435107" y="-331211"/>
            <a:ext cx="445655" cy="1207149"/>
            <a:chOff x="7607455" y="4238363"/>
            <a:chExt cx="438017" cy="1186459"/>
          </a:xfrm>
        </p:grpSpPr>
        <p:sp>
          <p:nvSpPr>
            <p:cNvPr id="7545" name="Google Shape;7545;p2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26"/>
          <p:cNvGrpSpPr/>
          <p:nvPr/>
        </p:nvGrpSpPr>
        <p:grpSpPr>
          <a:xfrm rot="5400000">
            <a:off x="284827" y="4226154"/>
            <a:ext cx="161913" cy="145916"/>
            <a:chOff x="7737341" y="1046941"/>
            <a:chExt cx="161913" cy="145916"/>
          </a:xfrm>
        </p:grpSpPr>
        <p:sp>
          <p:nvSpPr>
            <p:cNvPr id="7570" name="Google Shape;7570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26"/>
          <p:cNvGrpSpPr/>
          <p:nvPr/>
        </p:nvGrpSpPr>
        <p:grpSpPr>
          <a:xfrm rot="-10202469">
            <a:off x="224272" y="724038"/>
            <a:ext cx="216552" cy="195156"/>
            <a:chOff x="7737341" y="1046941"/>
            <a:chExt cx="161913" cy="145916"/>
          </a:xfrm>
        </p:grpSpPr>
        <p:sp>
          <p:nvSpPr>
            <p:cNvPr id="7574" name="Google Shape;7574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26"/>
          <p:cNvGrpSpPr/>
          <p:nvPr/>
        </p:nvGrpSpPr>
        <p:grpSpPr>
          <a:xfrm rot="-10202469">
            <a:off x="982669" y="762568"/>
            <a:ext cx="216552" cy="195156"/>
            <a:chOff x="7737341" y="1046941"/>
            <a:chExt cx="161913" cy="145916"/>
          </a:xfrm>
        </p:grpSpPr>
        <p:sp>
          <p:nvSpPr>
            <p:cNvPr id="7578" name="Google Shape;7578;p26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1" name="Google Shape;7581;p26"/>
          <p:cNvGrpSpPr/>
          <p:nvPr/>
        </p:nvGrpSpPr>
        <p:grpSpPr>
          <a:xfrm>
            <a:off x="6422275" y="-233784"/>
            <a:ext cx="808854" cy="831115"/>
            <a:chOff x="6422275" y="-233784"/>
            <a:chExt cx="808854" cy="831115"/>
          </a:xfrm>
        </p:grpSpPr>
        <p:sp>
          <p:nvSpPr>
            <p:cNvPr id="7582" name="Google Shape;7582;p26"/>
            <p:cNvSpPr/>
            <p:nvPr/>
          </p:nvSpPr>
          <p:spPr>
            <a:xfrm rot="-476255">
              <a:off x="6465304" y="-187103"/>
              <a:ext cx="722797" cy="673207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 rot="-476255">
              <a:off x="6951280" y="16199"/>
              <a:ext cx="47204" cy="88589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 rot="-476255">
              <a:off x="6856562" y="-15014"/>
              <a:ext cx="73022" cy="66823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 rot="-476255">
              <a:off x="6826204" y="78864"/>
              <a:ext cx="49285" cy="68286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 rot="-476255">
              <a:off x="6704514" y="52604"/>
              <a:ext cx="74957" cy="61884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 rot="-476255">
              <a:off x="6707287" y="137803"/>
              <a:ext cx="43085" cy="74139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 rot="-476255">
              <a:off x="6601381" y="122997"/>
              <a:ext cx="70359" cy="50280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 rot="-476255">
              <a:off x="6603827" y="202323"/>
              <a:ext cx="40963" cy="79362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 rot="-476255">
              <a:off x="6488569" y="222270"/>
              <a:ext cx="90165" cy="50076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 rot="-476255">
              <a:off x="6534492" y="315368"/>
              <a:ext cx="53446" cy="73794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 rot="-476255">
              <a:off x="6457140" y="365268"/>
              <a:ext cx="71941" cy="48999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 rot="-476255">
              <a:off x="6513705" y="434076"/>
              <a:ext cx="86483" cy="58592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 rot="-476255">
              <a:off x="6457631" y="474443"/>
              <a:ext cx="64555" cy="49365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 rot="-476255">
              <a:off x="6509184" y="515686"/>
              <a:ext cx="63473" cy="77635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6" name="Google Shape;7596;p26"/>
          <p:cNvSpPr/>
          <p:nvPr/>
        </p:nvSpPr>
        <p:spPr>
          <a:xfrm rot="-476255">
            <a:off x="6694345" y="-80331"/>
            <a:ext cx="498986" cy="654936"/>
          </a:xfrm>
          <a:custGeom>
            <a:avLst/>
            <a:gdLst/>
            <a:ahLst/>
            <a:cxnLst/>
            <a:rect l="l" t="t" r="r" b="b"/>
            <a:pathLst>
              <a:path w="23985" h="32226" extrusionOk="0">
                <a:moveTo>
                  <a:pt x="22483" y="1"/>
                </a:moveTo>
                <a:cubicBezTo>
                  <a:pt x="22350" y="3136"/>
                  <a:pt x="19814" y="6072"/>
                  <a:pt x="17713" y="7940"/>
                </a:cubicBezTo>
                <a:cubicBezTo>
                  <a:pt x="12809" y="12143"/>
                  <a:pt x="6872" y="14711"/>
                  <a:pt x="2435" y="19581"/>
                </a:cubicBezTo>
                <a:cubicBezTo>
                  <a:pt x="1601" y="20515"/>
                  <a:pt x="0" y="22750"/>
                  <a:pt x="2302" y="23084"/>
                </a:cubicBezTo>
                <a:cubicBezTo>
                  <a:pt x="2370" y="23096"/>
                  <a:pt x="2440" y="23102"/>
                  <a:pt x="2514" y="23102"/>
                </a:cubicBezTo>
                <a:cubicBezTo>
                  <a:pt x="3843" y="23102"/>
                  <a:pt x="5987" y="21179"/>
                  <a:pt x="6872" y="20515"/>
                </a:cubicBezTo>
                <a:cubicBezTo>
                  <a:pt x="10341" y="17713"/>
                  <a:pt x="13143" y="13510"/>
                  <a:pt x="17112" y="11442"/>
                </a:cubicBezTo>
                <a:lnTo>
                  <a:pt x="17112" y="11442"/>
                </a:lnTo>
                <a:cubicBezTo>
                  <a:pt x="16779" y="12009"/>
                  <a:pt x="16312" y="12576"/>
                  <a:pt x="15945" y="13177"/>
                </a:cubicBezTo>
                <a:cubicBezTo>
                  <a:pt x="13843" y="15979"/>
                  <a:pt x="11875" y="18881"/>
                  <a:pt x="9774" y="21816"/>
                </a:cubicBezTo>
                <a:cubicBezTo>
                  <a:pt x="8606" y="23317"/>
                  <a:pt x="7572" y="25052"/>
                  <a:pt x="6405" y="26686"/>
                </a:cubicBezTo>
                <a:cubicBezTo>
                  <a:pt x="5683" y="27813"/>
                  <a:pt x="4710" y="29265"/>
                  <a:pt x="5980" y="29265"/>
                </a:cubicBezTo>
                <a:cubicBezTo>
                  <a:pt x="6176" y="29265"/>
                  <a:pt x="6426" y="29231"/>
                  <a:pt x="6738" y="29155"/>
                </a:cubicBezTo>
                <a:cubicBezTo>
                  <a:pt x="9073" y="28688"/>
                  <a:pt x="11408" y="24585"/>
                  <a:pt x="12676" y="22717"/>
                </a:cubicBezTo>
                <a:cubicBezTo>
                  <a:pt x="14444" y="19948"/>
                  <a:pt x="17613" y="15645"/>
                  <a:pt x="19448" y="13177"/>
                </a:cubicBezTo>
                <a:lnTo>
                  <a:pt x="19448" y="13177"/>
                </a:lnTo>
                <a:cubicBezTo>
                  <a:pt x="18647" y="16212"/>
                  <a:pt x="17112" y="19114"/>
                  <a:pt x="15845" y="21916"/>
                </a:cubicBezTo>
                <a:cubicBezTo>
                  <a:pt x="14911" y="23784"/>
                  <a:pt x="9874" y="30556"/>
                  <a:pt x="11742" y="32157"/>
                </a:cubicBezTo>
                <a:cubicBezTo>
                  <a:pt x="11854" y="32203"/>
                  <a:pt x="11970" y="32225"/>
                  <a:pt x="12088" y="32225"/>
                </a:cubicBezTo>
                <a:cubicBezTo>
                  <a:pt x="13756" y="32225"/>
                  <a:pt x="15929" y="27842"/>
                  <a:pt x="17112" y="25786"/>
                </a:cubicBezTo>
                <a:cubicBezTo>
                  <a:pt x="18647" y="22984"/>
                  <a:pt x="20115" y="20082"/>
                  <a:pt x="21049" y="17079"/>
                </a:cubicBezTo>
                <a:cubicBezTo>
                  <a:pt x="22316" y="12876"/>
                  <a:pt x="23984" y="5938"/>
                  <a:pt x="23284" y="1502"/>
                </a:cubicBezTo>
                <a:lnTo>
                  <a:pt x="22483" y="1"/>
                </a:ln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7" name="Google Shape;7597;p26"/>
          <p:cNvSpPr/>
          <p:nvPr/>
        </p:nvSpPr>
        <p:spPr>
          <a:xfrm rot="-476255">
            <a:off x="7091229" y="90103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8" name="Google Shape;7598;p26"/>
          <p:cNvSpPr/>
          <p:nvPr/>
        </p:nvSpPr>
        <p:spPr>
          <a:xfrm rot="-476255">
            <a:off x="7072916" y="144623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9" name="Google Shape;7599;p26"/>
          <p:cNvSpPr/>
          <p:nvPr/>
        </p:nvSpPr>
        <p:spPr>
          <a:xfrm rot="-476255">
            <a:off x="7040684" y="160118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26"/>
          <p:cNvSpPr/>
          <p:nvPr/>
        </p:nvSpPr>
        <p:spPr>
          <a:xfrm rot="-476255">
            <a:off x="7019169" y="21651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1" name="Google Shape;7601;p26"/>
          <p:cNvSpPr/>
          <p:nvPr/>
        </p:nvSpPr>
        <p:spPr>
          <a:xfrm rot="-476255">
            <a:off x="6991989" y="23261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34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2" name="Google Shape;7602;p26"/>
          <p:cNvSpPr/>
          <p:nvPr/>
        </p:nvSpPr>
        <p:spPr>
          <a:xfrm rot="-476255">
            <a:off x="6991355" y="283337"/>
            <a:ext cx="13918" cy="10873"/>
          </a:xfrm>
          <a:custGeom>
            <a:avLst/>
            <a:gdLst/>
            <a:ahLst/>
            <a:cxnLst/>
            <a:rect l="l" t="t" r="r" b="b"/>
            <a:pathLst>
              <a:path w="669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3" name="Google Shape;7603;p26"/>
          <p:cNvSpPr/>
          <p:nvPr/>
        </p:nvSpPr>
        <p:spPr>
          <a:xfrm rot="-476255">
            <a:off x="6960522" y="298591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4" name="Google Shape;7604;p26"/>
          <p:cNvSpPr/>
          <p:nvPr/>
        </p:nvSpPr>
        <p:spPr>
          <a:xfrm rot="-476255">
            <a:off x="6961902" y="34836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5"/>
                  <a:pt x="334" y="535"/>
                </a:cubicBezTo>
                <a:cubicBezTo>
                  <a:pt x="667" y="535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5" name="Google Shape;7605;p26"/>
          <p:cNvSpPr/>
          <p:nvPr/>
        </p:nvSpPr>
        <p:spPr>
          <a:xfrm rot="-476255">
            <a:off x="6932406" y="35795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6" name="Google Shape;7606;p26"/>
          <p:cNvSpPr/>
          <p:nvPr/>
        </p:nvSpPr>
        <p:spPr>
          <a:xfrm rot="-476255">
            <a:off x="6939170" y="396712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1"/>
                  <a:pt x="334" y="501"/>
                </a:cubicBezTo>
                <a:cubicBezTo>
                  <a:pt x="667" y="501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7" name="Google Shape;7607;p26"/>
          <p:cNvSpPr/>
          <p:nvPr/>
        </p:nvSpPr>
        <p:spPr>
          <a:xfrm rot="-476255">
            <a:off x="6904406" y="40839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668" y="535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8" name="Google Shape;7608;p26"/>
          <p:cNvSpPr/>
          <p:nvPr/>
        </p:nvSpPr>
        <p:spPr>
          <a:xfrm rot="-476255">
            <a:off x="6909790" y="447344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9" name="Google Shape;7609;p26"/>
          <p:cNvSpPr/>
          <p:nvPr/>
        </p:nvSpPr>
        <p:spPr>
          <a:xfrm rot="-476255">
            <a:off x="6879380" y="4550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0" name="Google Shape;7610;p26"/>
          <p:cNvSpPr/>
          <p:nvPr/>
        </p:nvSpPr>
        <p:spPr>
          <a:xfrm rot="-476255">
            <a:off x="6875587" y="49319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1" name="Google Shape;7611;p26"/>
          <p:cNvSpPr/>
          <p:nvPr/>
        </p:nvSpPr>
        <p:spPr>
          <a:xfrm rot="-476255">
            <a:off x="6850254" y="50766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2" name="Google Shape;7612;p26"/>
          <p:cNvSpPr/>
          <p:nvPr/>
        </p:nvSpPr>
        <p:spPr>
          <a:xfrm rot="-476255">
            <a:off x="7043470" y="8923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3" name="Google Shape;7613;p26"/>
          <p:cNvSpPr/>
          <p:nvPr/>
        </p:nvSpPr>
        <p:spPr>
          <a:xfrm rot="-476255">
            <a:off x="7007137" y="13057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1"/>
                  <a:pt x="334" y="501"/>
                </a:cubicBezTo>
                <a:cubicBezTo>
                  <a:pt x="668" y="501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4" name="Google Shape;7614;p26"/>
          <p:cNvSpPr/>
          <p:nvPr/>
        </p:nvSpPr>
        <p:spPr>
          <a:xfrm rot="-476255">
            <a:off x="6967806" y="139485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7" y="534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5" name="Google Shape;7615;p26"/>
          <p:cNvSpPr/>
          <p:nvPr/>
        </p:nvSpPr>
        <p:spPr>
          <a:xfrm rot="-476255">
            <a:off x="6958045" y="175070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6" name="Google Shape;7616;p26"/>
          <p:cNvSpPr/>
          <p:nvPr/>
        </p:nvSpPr>
        <p:spPr>
          <a:xfrm rot="-476255">
            <a:off x="6912018" y="186943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7" name="Google Shape;7617;p26"/>
          <p:cNvSpPr/>
          <p:nvPr/>
        </p:nvSpPr>
        <p:spPr>
          <a:xfrm rot="-476255">
            <a:off x="6911153" y="220614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8" name="Google Shape;7618;p26"/>
          <p:cNvSpPr/>
          <p:nvPr/>
        </p:nvSpPr>
        <p:spPr>
          <a:xfrm rot="-476255">
            <a:off x="6873859" y="229914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1"/>
                </a:moveTo>
                <a:cubicBezTo>
                  <a:pt x="1" y="1"/>
                  <a:pt x="1" y="501"/>
                  <a:pt x="334" y="501"/>
                </a:cubicBezTo>
                <a:cubicBezTo>
                  <a:pt x="668" y="501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9" name="Google Shape;7619;p26"/>
          <p:cNvSpPr/>
          <p:nvPr/>
        </p:nvSpPr>
        <p:spPr>
          <a:xfrm rot="-476255">
            <a:off x="6877460" y="270424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0" name="Google Shape;7620;p26"/>
          <p:cNvSpPr/>
          <p:nvPr/>
        </p:nvSpPr>
        <p:spPr>
          <a:xfrm rot="-476255">
            <a:off x="6837268" y="268567"/>
            <a:ext cx="13897" cy="10853"/>
          </a:xfrm>
          <a:custGeom>
            <a:avLst/>
            <a:gdLst/>
            <a:ahLst/>
            <a:cxnLst/>
            <a:rect l="l" t="t" r="r" b="b"/>
            <a:pathLst>
              <a:path w="668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1" name="Google Shape;7621;p26"/>
          <p:cNvSpPr/>
          <p:nvPr/>
        </p:nvSpPr>
        <p:spPr>
          <a:xfrm rot="-476255">
            <a:off x="6838573" y="308020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701" y="534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2" name="Google Shape;7622;p26"/>
          <p:cNvSpPr/>
          <p:nvPr/>
        </p:nvSpPr>
        <p:spPr>
          <a:xfrm rot="-476255">
            <a:off x="6797048" y="3118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3" name="Google Shape;7623;p26"/>
          <p:cNvSpPr/>
          <p:nvPr/>
        </p:nvSpPr>
        <p:spPr>
          <a:xfrm rot="-476255">
            <a:off x="6807981" y="34998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0"/>
                </a:moveTo>
                <a:cubicBezTo>
                  <a:pt x="1" y="0"/>
                  <a:pt x="1" y="534"/>
                  <a:pt x="334" y="534"/>
                </a:cubicBezTo>
                <a:cubicBezTo>
                  <a:pt x="668" y="534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4" name="Google Shape;7624;p26"/>
          <p:cNvSpPr/>
          <p:nvPr/>
        </p:nvSpPr>
        <p:spPr>
          <a:xfrm rot="-476255">
            <a:off x="6768695" y="344505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5" name="Google Shape;7625;p26"/>
          <p:cNvSpPr/>
          <p:nvPr/>
        </p:nvSpPr>
        <p:spPr>
          <a:xfrm rot="-476255">
            <a:off x="6757853" y="387721"/>
            <a:ext cx="14584" cy="10182"/>
          </a:xfrm>
          <a:custGeom>
            <a:avLst/>
            <a:gdLst/>
            <a:ahLst/>
            <a:cxnLst/>
            <a:rect l="l" t="t" r="r" b="b"/>
            <a:pathLst>
              <a:path w="701" h="501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701" y="501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6" name="Google Shape;7626;p26"/>
          <p:cNvSpPr/>
          <p:nvPr/>
        </p:nvSpPr>
        <p:spPr>
          <a:xfrm rot="-476255">
            <a:off x="7098318" y="191091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7" name="Google Shape;7627;p26"/>
          <p:cNvSpPr/>
          <p:nvPr/>
        </p:nvSpPr>
        <p:spPr>
          <a:xfrm rot="-476255">
            <a:off x="7108620" y="240311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1" y="0"/>
                  <a:pt x="1" y="500"/>
                  <a:pt x="334" y="500"/>
                </a:cubicBezTo>
                <a:cubicBezTo>
                  <a:pt x="668" y="500"/>
                  <a:pt x="668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26"/>
          <p:cNvSpPr/>
          <p:nvPr/>
        </p:nvSpPr>
        <p:spPr>
          <a:xfrm rot="-476255">
            <a:off x="7076172" y="25852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34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9" name="Google Shape;7629;p26"/>
          <p:cNvSpPr/>
          <p:nvPr/>
        </p:nvSpPr>
        <p:spPr>
          <a:xfrm rot="-476255">
            <a:off x="7089979" y="307191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1" y="1"/>
                  <a:pt x="1" y="534"/>
                  <a:pt x="367" y="534"/>
                </a:cubicBezTo>
                <a:cubicBezTo>
                  <a:pt x="701" y="534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0" name="Google Shape;7630;p26"/>
          <p:cNvSpPr/>
          <p:nvPr/>
        </p:nvSpPr>
        <p:spPr>
          <a:xfrm rot="-476255">
            <a:off x="7058262" y="326043"/>
            <a:ext cx="13918" cy="10853"/>
          </a:xfrm>
          <a:custGeom>
            <a:avLst/>
            <a:gdLst/>
            <a:ahLst/>
            <a:cxnLst/>
            <a:rect l="l" t="t" r="r" b="b"/>
            <a:pathLst>
              <a:path w="669" h="534" extrusionOk="0">
                <a:moveTo>
                  <a:pt x="335" y="0"/>
                </a:moveTo>
                <a:cubicBezTo>
                  <a:pt x="1" y="0"/>
                  <a:pt x="1" y="534"/>
                  <a:pt x="335" y="534"/>
                </a:cubicBezTo>
                <a:cubicBezTo>
                  <a:pt x="668" y="534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1" name="Google Shape;7631;p26"/>
          <p:cNvSpPr/>
          <p:nvPr/>
        </p:nvSpPr>
        <p:spPr>
          <a:xfrm rot="-476255">
            <a:off x="7072822" y="365072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2" name="Google Shape;7632;p26"/>
          <p:cNvSpPr/>
          <p:nvPr/>
        </p:nvSpPr>
        <p:spPr>
          <a:xfrm rot="-476255">
            <a:off x="7036747" y="383106"/>
            <a:ext cx="13918" cy="10182"/>
          </a:xfrm>
          <a:custGeom>
            <a:avLst/>
            <a:gdLst/>
            <a:ahLst/>
            <a:cxnLst/>
            <a:rect l="l" t="t" r="r" b="b"/>
            <a:pathLst>
              <a:path w="669" h="501" extrusionOk="0">
                <a:moveTo>
                  <a:pt x="335" y="0"/>
                </a:moveTo>
                <a:cubicBezTo>
                  <a:pt x="1" y="0"/>
                  <a:pt x="1" y="501"/>
                  <a:pt x="335" y="501"/>
                </a:cubicBezTo>
                <a:cubicBezTo>
                  <a:pt x="668" y="501"/>
                  <a:pt x="668" y="0"/>
                  <a:pt x="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3" name="Google Shape;7633;p26"/>
          <p:cNvSpPr/>
          <p:nvPr/>
        </p:nvSpPr>
        <p:spPr>
          <a:xfrm rot="-476255">
            <a:off x="7049481" y="423767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4" name="Google Shape;7634;p26"/>
          <p:cNvSpPr/>
          <p:nvPr/>
        </p:nvSpPr>
        <p:spPr>
          <a:xfrm rot="-476255">
            <a:off x="7015392" y="430523"/>
            <a:ext cx="14604" cy="10873"/>
          </a:xfrm>
          <a:custGeom>
            <a:avLst/>
            <a:gdLst/>
            <a:ahLst/>
            <a:cxnLst/>
            <a:rect l="l" t="t" r="r" b="b"/>
            <a:pathLst>
              <a:path w="702" h="535" extrusionOk="0">
                <a:moveTo>
                  <a:pt x="368" y="1"/>
                </a:moveTo>
                <a:cubicBezTo>
                  <a:pt x="1" y="1"/>
                  <a:pt x="1" y="534"/>
                  <a:pt x="368" y="534"/>
                </a:cubicBezTo>
                <a:cubicBezTo>
                  <a:pt x="701" y="534"/>
                  <a:pt x="701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5" name="Google Shape;7635;p26"/>
          <p:cNvSpPr/>
          <p:nvPr/>
        </p:nvSpPr>
        <p:spPr>
          <a:xfrm rot="-476255">
            <a:off x="7024571" y="481306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1" y="1"/>
                  <a:pt x="1" y="534"/>
                  <a:pt x="334" y="534"/>
                </a:cubicBezTo>
                <a:cubicBezTo>
                  <a:pt x="668" y="534"/>
                  <a:pt x="668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6" name="Google Shape;7636;p26"/>
          <p:cNvSpPr/>
          <p:nvPr/>
        </p:nvSpPr>
        <p:spPr>
          <a:xfrm rot="-476255">
            <a:off x="6989313" y="489649"/>
            <a:ext cx="13897" cy="10873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334" y="1"/>
                </a:moveTo>
                <a:cubicBezTo>
                  <a:pt x="0" y="1"/>
                  <a:pt x="0" y="534"/>
                  <a:pt x="334" y="534"/>
                </a:cubicBezTo>
                <a:cubicBezTo>
                  <a:pt x="667" y="534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7" name="Google Shape;7637;p26"/>
          <p:cNvSpPr/>
          <p:nvPr/>
        </p:nvSpPr>
        <p:spPr>
          <a:xfrm rot="-476255">
            <a:off x="6986569" y="540620"/>
            <a:ext cx="14584" cy="10202"/>
          </a:xfrm>
          <a:custGeom>
            <a:avLst/>
            <a:gdLst/>
            <a:ahLst/>
            <a:cxnLst/>
            <a:rect l="l" t="t" r="r" b="b"/>
            <a:pathLst>
              <a:path w="701" h="502" extrusionOk="0">
                <a:moveTo>
                  <a:pt x="367" y="1"/>
                </a:moveTo>
                <a:cubicBezTo>
                  <a:pt x="0" y="1"/>
                  <a:pt x="0" y="501"/>
                  <a:pt x="367" y="501"/>
                </a:cubicBezTo>
                <a:cubicBezTo>
                  <a:pt x="701" y="501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8" name="Google Shape;7638;p26"/>
          <p:cNvSpPr/>
          <p:nvPr/>
        </p:nvSpPr>
        <p:spPr>
          <a:xfrm rot="-476255">
            <a:off x="7106906" y="152194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67" y="1"/>
                </a:moveTo>
                <a:cubicBezTo>
                  <a:pt x="0" y="1"/>
                  <a:pt x="0" y="535"/>
                  <a:pt x="367" y="535"/>
                </a:cubicBezTo>
                <a:cubicBezTo>
                  <a:pt x="701" y="535"/>
                  <a:pt x="701" y="1"/>
                  <a:pt x="3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9" name="Google Shape;7639;p26"/>
          <p:cNvSpPr/>
          <p:nvPr/>
        </p:nvSpPr>
        <p:spPr>
          <a:xfrm rot="-476255">
            <a:off x="7077954" y="45415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0"/>
                  <a:pt x="334" y="500"/>
                </a:cubicBezTo>
                <a:cubicBezTo>
                  <a:pt x="667" y="500"/>
                  <a:pt x="667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0" name="Google Shape;7640;p26"/>
          <p:cNvSpPr/>
          <p:nvPr/>
        </p:nvSpPr>
        <p:spPr>
          <a:xfrm rot="-476255">
            <a:off x="7129008" y="59468"/>
            <a:ext cx="14584" cy="10853"/>
          </a:xfrm>
          <a:custGeom>
            <a:avLst/>
            <a:gdLst/>
            <a:ahLst/>
            <a:cxnLst/>
            <a:rect l="l" t="t" r="r" b="b"/>
            <a:pathLst>
              <a:path w="701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701" y="534"/>
                  <a:pt x="701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1" name="Google Shape;7641;p26"/>
          <p:cNvSpPr/>
          <p:nvPr/>
        </p:nvSpPr>
        <p:spPr>
          <a:xfrm rot="-476255">
            <a:off x="7107168" y="8426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2" name="Google Shape;7642;p26"/>
          <p:cNvSpPr/>
          <p:nvPr/>
        </p:nvSpPr>
        <p:spPr>
          <a:xfrm rot="-476255">
            <a:off x="7123067" y="-1291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 ">
  <p:cSld name="OBJECT_1_1"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p27"/>
          <p:cNvSpPr txBox="1">
            <a:spLocks noGrp="1"/>
          </p:cNvSpPr>
          <p:nvPr>
            <p:ph type="title"/>
          </p:nvPr>
        </p:nvSpPr>
        <p:spPr>
          <a:xfrm>
            <a:off x="4812300" y="1009975"/>
            <a:ext cx="31770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7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7645" name="Google Shape;7645;p27"/>
          <p:cNvSpPr txBox="1">
            <a:spLocks noGrp="1"/>
          </p:cNvSpPr>
          <p:nvPr>
            <p:ph type="subTitle" idx="1"/>
          </p:nvPr>
        </p:nvSpPr>
        <p:spPr>
          <a:xfrm>
            <a:off x="4590300" y="2433775"/>
            <a:ext cx="36210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646" name="Google Shape;7646;p27"/>
          <p:cNvSpPr txBox="1">
            <a:spLocks noGrp="1"/>
          </p:cNvSpPr>
          <p:nvPr>
            <p:ph type="subTitle" idx="2"/>
          </p:nvPr>
        </p:nvSpPr>
        <p:spPr>
          <a:xfrm>
            <a:off x="4590300" y="3991075"/>
            <a:ext cx="36210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647" name="Google Shape;7647;p27"/>
          <p:cNvSpPr txBox="1"/>
          <p:nvPr/>
        </p:nvSpPr>
        <p:spPr>
          <a:xfrm>
            <a:off x="4799700" y="3419975"/>
            <a:ext cx="32022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900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900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900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648" name="Google Shape;7648;p27"/>
          <p:cNvGrpSpPr/>
          <p:nvPr/>
        </p:nvGrpSpPr>
        <p:grpSpPr>
          <a:xfrm rot="5400000">
            <a:off x="8351357" y="-164267"/>
            <a:ext cx="255434" cy="662200"/>
            <a:chOff x="1823086" y="-208516"/>
            <a:chExt cx="433159" cy="1122944"/>
          </a:xfrm>
        </p:grpSpPr>
        <p:sp>
          <p:nvSpPr>
            <p:cNvPr id="7649" name="Google Shape;7649;p27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7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7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7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7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7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7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7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7" name="Google Shape;7657;p27"/>
          <p:cNvGrpSpPr/>
          <p:nvPr/>
        </p:nvGrpSpPr>
        <p:grpSpPr>
          <a:xfrm flipH="1">
            <a:off x="8401975" y="-176001"/>
            <a:ext cx="471978" cy="659725"/>
            <a:chOff x="1897495" y="-461400"/>
            <a:chExt cx="815443" cy="1139815"/>
          </a:xfrm>
        </p:grpSpPr>
        <p:sp>
          <p:nvSpPr>
            <p:cNvPr id="7658" name="Google Shape;7658;p2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0" name="Google Shape;7680;p27"/>
          <p:cNvGrpSpPr/>
          <p:nvPr/>
        </p:nvGrpSpPr>
        <p:grpSpPr>
          <a:xfrm flipH="1">
            <a:off x="8484039" y="629728"/>
            <a:ext cx="123669" cy="112229"/>
            <a:chOff x="737385" y="1492952"/>
            <a:chExt cx="161913" cy="146935"/>
          </a:xfrm>
        </p:grpSpPr>
        <p:sp>
          <p:nvSpPr>
            <p:cNvPr id="7681" name="Google Shape;7681;p27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7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7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4" name="Google Shape;7684;p27"/>
          <p:cNvSpPr/>
          <p:nvPr/>
        </p:nvSpPr>
        <p:spPr>
          <a:xfrm flipH="1">
            <a:off x="-152398" y="-47200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5" name="Google Shape;7685;p27"/>
          <p:cNvGrpSpPr/>
          <p:nvPr/>
        </p:nvGrpSpPr>
        <p:grpSpPr>
          <a:xfrm flipH="1">
            <a:off x="8741055" y="-201096"/>
            <a:ext cx="334905" cy="906426"/>
            <a:chOff x="904476" y="-243594"/>
            <a:chExt cx="438472" cy="1186732"/>
          </a:xfrm>
        </p:grpSpPr>
        <p:sp>
          <p:nvSpPr>
            <p:cNvPr id="7686" name="Google Shape;7686;p27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7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7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7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7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7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7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7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7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7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7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7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7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7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7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7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7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7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7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7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7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7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7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7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7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7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7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3" name="Google Shape;7713;p27"/>
          <p:cNvGrpSpPr/>
          <p:nvPr/>
        </p:nvGrpSpPr>
        <p:grpSpPr>
          <a:xfrm flipH="1">
            <a:off x="126303" y="4248248"/>
            <a:ext cx="380417" cy="1030440"/>
            <a:chOff x="7607455" y="4238363"/>
            <a:chExt cx="438017" cy="1186459"/>
          </a:xfrm>
        </p:grpSpPr>
        <p:sp>
          <p:nvSpPr>
            <p:cNvPr id="7714" name="Google Shape;7714;p27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7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7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7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7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7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7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7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7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7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7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7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7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7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7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7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7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7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7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7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7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7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7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7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8" name="Google Shape;7738;p27"/>
          <p:cNvGrpSpPr/>
          <p:nvPr/>
        </p:nvGrpSpPr>
        <p:grpSpPr>
          <a:xfrm>
            <a:off x="8311012" y="4452607"/>
            <a:ext cx="671388" cy="735384"/>
            <a:chOff x="2318158" y="4088320"/>
            <a:chExt cx="1256104" cy="1375835"/>
          </a:xfrm>
        </p:grpSpPr>
        <p:sp>
          <p:nvSpPr>
            <p:cNvPr id="7739" name="Google Shape;7739;p27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7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7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7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7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7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7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7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7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7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7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7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7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7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7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7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7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7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7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7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7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7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7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7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7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7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7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7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7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rgbClr val="A1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7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7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7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7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7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7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7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7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7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7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7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7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7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7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7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7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7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7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7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7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7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9" name="Google Shape;7789;p27"/>
          <p:cNvGrpSpPr/>
          <p:nvPr/>
        </p:nvGrpSpPr>
        <p:grpSpPr>
          <a:xfrm flipH="1">
            <a:off x="2777812" y="483730"/>
            <a:ext cx="427467" cy="557061"/>
            <a:chOff x="3289399" y="3455662"/>
            <a:chExt cx="436502" cy="569243"/>
          </a:xfrm>
        </p:grpSpPr>
        <p:sp>
          <p:nvSpPr>
            <p:cNvPr id="7790" name="Google Shape;7790;p27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7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7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7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7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7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7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7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7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7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7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7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7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7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7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7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7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7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7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7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7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7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27"/>
          <p:cNvGrpSpPr/>
          <p:nvPr/>
        </p:nvGrpSpPr>
        <p:grpSpPr>
          <a:xfrm rot="494480" flipH="1">
            <a:off x="125912" y="-250829"/>
            <a:ext cx="1529325" cy="1568371"/>
            <a:chOff x="7973149" y="-201092"/>
            <a:chExt cx="1116750" cy="1145263"/>
          </a:xfrm>
        </p:grpSpPr>
        <p:sp>
          <p:nvSpPr>
            <p:cNvPr id="7813" name="Google Shape;7813;p27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7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7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7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7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7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7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7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7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7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7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7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7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7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7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7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7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7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7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7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7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7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7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7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7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7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7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7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27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27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27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27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27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27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27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27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27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27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7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7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7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7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7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7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7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7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7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7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7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7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7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27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27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27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27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27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27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27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27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27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27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4" name="Google Shape;7874;p27"/>
          <p:cNvGrpSpPr/>
          <p:nvPr/>
        </p:nvGrpSpPr>
        <p:grpSpPr>
          <a:xfrm rot="5400000" flipH="1">
            <a:off x="1317857" y="93879"/>
            <a:ext cx="161913" cy="145916"/>
            <a:chOff x="7737341" y="1046941"/>
            <a:chExt cx="161913" cy="145916"/>
          </a:xfrm>
        </p:grpSpPr>
        <p:sp>
          <p:nvSpPr>
            <p:cNvPr id="7875" name="Google Shape;7875;p2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2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2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8" name="Google Shape;7878;p27"/>
          <p:cNvGrpSpPr/>
          <p:nvPr/>
        </p:nvGrpSpPr>
        <p:grpSpPr>
          <a:xfrm rot="5400000" flipH="1">
            <a:off x="118307" y="963704"/>
            <a:ext cx="161913" cy="145916"/>
            <a:chOff x="7737341" y="1046941"/>
            <a:chExt cx="161913" cy="145916"/>
          </a:xfrm>
        </p:grpSpPr>
        <p:sp>
          <p:nvSpPr>
            <p:cNvPr id="7879" name="Google Shape;7879;p2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2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2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27"/>
          <p:cNvGrpSpPr/>
          <p:nvPr/>
        </p:nvGrpSpPr>
        <p:grpSpPr>
          <a:xfrm rot="5400000" flipH="1">
            <a:off x="1065507" y="1125629"/>
            <a:ext cx="161913" cy="145916"/>
            <a:chOff x="7737341" y="1046941"/>
            <a:chExt cx="161913" cy="145916"/>
          </a:xfrm>
        </p:grpSpPr>
        <p:sp>
          <p:nvSpPr>
            <p:cNvPr id="7883" name="Google Shape;7883;p2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2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2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4"/>
          <p:cNvGrpSpPr/>
          <p:nvPr/>
        </p:nvGrpSpPr>
        <p:grpSpPr>
          <a:xfrm rot="-5400000" flipH="1">
            <a:off x="469170" y="-164267"/>
            <a:ext cx="255434" cy="662200"/>
            <a:chOff x="1823086" y="-208516"/>
            <a:chExt cx="433159" cy="1122944"/>
          </a:xfrm>
        </p:grpSpPr>
        <p:sp>
          <p:nvSpPr>
            <p:cNvPr id="750" name="Google Shape;750;p4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"/>
          <p:cNvGrpSpPr/>
          <p:nvPr/>
        </p:nvGrpSpPr>
        <p:grpSpPr>
          <a:xfrm>
            <a:off x="202008" y="-176001"/>
            <a:ext cx="471978" cy="659725"/>
            <a:chOff x="1897495" y="-461400"/>
            <a:chExt cx="815443" cy="1139815"/>
          </a:xfrm>
        </p:grpSpPr>
        <p:sp>
          <p:nvSpPr>
            <p:cNvPr id="759" name="Google Shape;759;p4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" name="Google Shape;781;p4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"/>
          <p:cNvSpPr txBox="1">
            <a:spLocks noGrp="1"/>
          </p:cNvSpPr>
          <p:nvPr>
            <p:ph type="body" idx="1"/>
          </p:nvPr>
        </p:nvSpPr>
        <p:spPr>
          <a:xfrm>
            <a:off x="939150" y="1142825"/>
            <a:ext cx="7455900" cy="3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rabicPeriod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Inconsolata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Arial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83" name="Google Shape;783;p4"/>
          <p:cNvGrpSpPr/>
          <p:nvPr/>
        </p:nvGrpSpPr>
        <p:grpSpPr>
          <a:xfrm>
            <a:off x="468253" y="629728"/>
            <a:ext cx="123669" cy="112229"/>
            <a:chOff x="737385" y="1492952"/>
            <a:chExt cx="161913" cy="146935"/>
          </a:xfrm>
        </p:grpSpPr>
        <p:sp>
          <p:nvSpPr>
            <p:cNvPr id="784" name="Google Shape;784;p4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"/>
          <p:cNvSpPr/>
          <p:nvPr/>
        </p:nvSpPr>
        <p:spPr>
          <a:xfrm>
            <a:off x="4939899" y="-47200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4"/>
          <p:cNvGrpSpPr/>
          <p:nvPr/>
        </p:nvGrpSpPr>
        <p:grpSpPr>
          <a:xfrm>
            <a:off x="2" y="-201096"/>
            <a:ext cx="334905" cy="906426"/>
            <a:chOff x="904476" y="-243594"/>
            <a:chExt cx="438472" cy="1186732"/>
          </a:xfrm>
        </p:grpSpPr>
        <p:sp>
          <p:nvSpPr>
            <p:cNvPr id="789" name="Google Shape;789;p4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4"/>
          <p:cNvGrpSpPr/>
          <p:nvPr/>
        </p:nvGrpSpPr>
        <p:grpSpPr>
          <a:xfrm>
            <a:off x="8569241" y="4248248"/>
            <a:ext cx="380417" cy="1030440"/>
            <a:chOff x="7607455" y="4238363"/>
            <a:chExt cx="438017" cy="1186459"/>
          </a:xfrm>
        </p:grpSpPr>
        <p:sp>
          <p:nvSpPr>
            <p:cNvPr id="817" name="Google Shape;817;p4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"/>
          <p:cNvGrpSpPr/>
          <p:nvPr/>
        </p:nvGrpSpPr>
        <p:grpSpPr>
          <a:xfrm flipH="1">
            <a:off x="93561" y="4452607"/>
            <a:ext cx="671388" cy="735384"/>
            <a:chOff x="2318158" y="4088320"/>
            <a:chExt cx="1256104" cy="1375835"/>
          </a:xfrm>
        </p:grpSpPr>
        <p:sp>
          <p:nvSpPr>
            <p:cNvPr id="842" name="Google Shape;842;p4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"/>
          <p:cNvGrpSpPr/>
          <p:nvPr/>
        </p:nvGrpSpPr>
        <p:grpSpPr>
          <a:xfrm>
            <a:off x="5949062" y="113836"/>
            <a:ext cx="395340" cy="515393"/>
            <a:chOff x="3289399" y="3455662"/>
            <a:chExt cx="436502" cy="569243"/>
          </a:xfrm>
        </p:grpSpPr>
        <p:sp>
          <p:nvSpPr>
            <p:cNvPr id="893" name="Google Shape;893;p4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"/>
          <p:cNvGrpSpPr/>
          <p:nvPr/>
        </p:nvGrpSpPr>
        <p:grpSpPr>
          <a:xfrm>
            <a:off x="8027249" y="-284967"/>
            <a:ext cx="1116750" cy="1145263"/>
            <a:chOff x="7973149" y="-201092"/>
            <a:chExt cx="1116750" cy="1145263"/>
          </a:xfrm>
        </p:grpSpPr>
        <p:sp>
          <p:nvSpPr>
            <p:cNvPr id="916" name="Google Shape;916;p4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4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978" name="Google Shape;978;p4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"/>
          <p:cNvSpPr/>
          <p:nvPr/>
        </p:nvSpPr>
        <p:spPr>
          <a:xfrm rot="10800000">
            <a:off x="5202466" y="-103820"/>
            <a:ext cx="4071624" cy="682552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"/>
          <p:cNvSpPr txBox="1">
            <a:spLocks noGrp="1"/>
          </p:cNvSpPr>
          <p:nvPr>
            <p:ph type="ctrTitle"/>
          </p:nvPr>
        </p:nvSpPr>
        <p:spPr>
          <a:xfrm>
            <a:off x="1596244" y="2795150"/>
            <a:ext cx="28182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84" name="Google Shape;984;p5"/>
          <p:cNvSpPr txBox="1">
            <a:spLocks noGrp="1"/>
          </p:cNvSpPr>
          <p:nvPr>
            <p:ph type="subTitle" idx="1"/>
          </p:nvPr>
        </p:nvSpPr>
        <p:spPr>
          <a:xfrm>
            <a:off x="1822594" y="3113825"/>
            <a:ext cx="236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85" name="Google Shape;985;p5"/>
          <p:cNvSpPr txBox="1">
            <a:spLocks noGrp="1"/>
          </p:cNvSpPr>
          <p:nvPr>
            <p:ph type="ctrTitle" idx="2"/>
          </p:nvPr>
        </p:nvSpPr>
        <p:spPr>
          <a:xfrm>
            <a:off x="4729556" y="2795150"/>
            <a:ext cx="28182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86" name="Google Shape;986;p5"/>
          <p:cNvSpPr txBox="1">
            <a:spLocks noGrp="1"/>
          </p:cNvSpPr>
          <p:nvPr>
            <p:ph type="subTitle" idx="3"/>
          </p:nvPr>
        </p:nvSpPr>
        <p:spPr>
          <a:xfrm>
            <a:off x="4955906" y="3113825"/>
            <a:ext cx="236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87" name="Google Shape;987;p5"/>
          <p:cNvSpPr txBox="1">
            <a:spLocks noGrp="1"/>
          </p:cNvSpPr>
          <p:nvPr>
            <p:ph type="title" idx="4"/>
          </p:nvPr>
        </p:nvSpPr>
        <p:spPr>
          <a:xfrm>
            <a:off x="927975" y="521625"/>
            <a:ext cx="55095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8" name="Google Shape;988;p5"/>
          <p:cNvGrpSpPr/>
          <p:nvPr/>
        </p:nvGrpSpPr>
        <p:grpSpPr>
          <a:xfrm rot="5400000">
            <a:off x="8671068" y="4133682"/>
            <a:ext cx="585438" cy="262694"/>
            <a:chOff x="8502760" y="3542528"/>
            <a:chExt cx="711519" cy="319269"/>
          </a:xfrm>
        </p:grpSpPr>
        <p:sp>
          <p:nvSpPr>
            <p:cNvPr id="989" name="Google Shape;989;p5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5"/>
          <p:cNvSpPr/>
          <p:nvPr/>
        </p:nvSpPr>
        <p:spPr>
          <a:xfrm>
            <a:off x="5641740" y="4752388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"/>
          <p:cNvSpPr/>
          <p:nvPr/>
        </p:nvSpPr>
        <p:spPr>
          <a:xfrm rot="-5400000">
            <a:off x="-1146619" y="981999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5"/>
          <p:cNvGrpSpPr/>
          <p:nvPr/>
        </p:nvGrpSpPr>
        <p:grpSpPr>
          <a:xfrm rot="-8956076">
            <a:off x="-267247" y="144558"/>
            <a:ext cx="439072" cy="1138273"/>
            <a:chOff x="1823086" y="-208516"/>
            <a:chExt cx="433159" cy="1122944"/>
          </a:xfrm>
        </p:grpSpPr>
        <p:sp>
          <p:nvSpPr>
            <p:cNvPr id="1001" name="Google Shape;1001;p5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5"/>
          <p:cNvGrpSpPr/>
          <p:nvPr/>
        </p:nvGrpSpPr>
        <p:grpSpPr>
          <a:xfrm rot="-8956076">
            <a:off x="-35410" y="287396"/>
            <a:ext cx="444458" cy="1202932"/>
            <a:chOff x="904476" y="-243594"/>
            <a:chExt cx="438472" cy="1186732"/>
          </a:xfrm>
        </p:grpSpPr>
        <p:sp>
          <p:nvSpPr>
            <p:cNvPr id="1010" name="Google Shape;1010;p5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"/>
          <p:cNvGrpSpPr/>
          <p:nvPr/>
        </p:nvGrpSpPr>
        <p:grpSpPr>
          <a:xfrm>
            <a:off x="8281479" y="4529220"/>
            <a:ext cx="876802" cy="561032"/>
            <a:chOff x="7750342" y="3926048"/>
            <a:chExt cx="1406709" cy="900099"/>
          </a:xfrm>
        </p:grpSpPr>
        <p:sp>
          <p:nvSpPr>
            <p:cNvPr id="1038" name="Google Shape;1038;p5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5"/>
          <p:cNvGrpSpPr/>
          <p:nvPr/>
        </p:nvGrpSpPr>
        <p:grpSpPr>
          <a:xfrm>
            <a:off x="8662288" y="4231517"/>
            <a:ext cx="772370" cy="775893"/>
            <a:chOff x="8276926" y="3750868"/>
            <a:chExt cx="1239162" cy="1244814"/>
          </a:xfrm>
        </p:grpSpPr>
        <p:sp>
          <p:nvSpPr>
            <p:cNvPr id="1047" name="Google Shape;1047;p5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5"/>
          <p:cNvGrpSpPr/>
          <p:nvPr/>
        </p:nvGrpSpPr>
        <p:grpSpPr>
          <a:xfrm>
            <a:off x="8616189" y="4684966"/>
            <a:ext cx="561571" cy="543421"/>
            <a:chOff x="8202967" y="4478366"/>
            <a:chExt cx="900965" cy="871845"/>
          </a:xfrm>
        </p:grpSpPr>
        <p:sp>
          <p:nvSpPr>
            <p:cNvPr id="1075" name="Google Shape;1075;p5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5"/>
          <p:cNvGrpSpPr/>
          <p:nvPr/>
        </p:nvGrpSpPr>
        <p:grpSpPr>
          <a:xfrm rot="-5400000">
            <a:off x="8320410" y="4607546"/>
            <a:ext cx="273016" cy="739520"/>
            <a:chOff x="7607455" y="4238363"/>
            <a:chExt cx="438017" cy="1186459"/>
          </a:xfrm>
        </p:grpSpPr>
        <p:sp>
          <p:nvSpPr>
            <p:cNvPr id="1095" name="Google Shape;1095;p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5"/>
          <p:cNvGrpSpPr/>
          <p:nvPr/>
        </p:nvGrpSpPr>
        <p:grpSpPr>
          <a:xfrm>
            <a:off x="6440464" y="328755"/>
            <a:ext cx="908082" cy="545020"/>
            <a:chOff x="8365864" y="2993835"/>
            <a:chExt cx="933472" cy="547264"/>
          </a:xfrm>
        </p:grpSpPr>
        <p:sp>
          <p:nvSpPr>
            <p:cNvPr id="1120" name="Google Shape;1120;p5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5"/>
          <p:cNvGrpSpPr/>
          <p:nvPr/>
        </p:nvGrpSpPr>
        <p:grpSpPr>
          <a:xfrm rot="-1533232">
            <a:off x="7387918" y="-187252"/>
            <a:ext cx="1147251" cy="849402"/>
            <a:chOff x="8118223" y="2202382"/>
            <a:chExt cx="1151949" cy="873156"/>
          </a:xfrm>
        </p:grpSpPr>
        <p:sp>
          <p:nvSpPr>
            <p:cNvPr id="1128" name="Google Shape;1128;p5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5"/>
          <p:cNvGrpSpPr/>
          <p:nvPr/>
        </p:nvGrpSpPr>
        <p:grpSpPr>
          <a:xfrm>
            <a:off x="-212567" y="3972291"/>
            <a:ext cx="1146207" cy="1063803"/>
            <a:chOff x="-181020" y="4253777"/>
            <a:chExt cx="1117161" cy="1087511"/>
          </a:xfrm>
        </p:grpSpPr>
        <p:sp>
          <p:nvSpPr>
            <p:cNvPr id="1149" name="Google Shape;1149;p5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5"/>
          <p:cNvGrpSpPr/>
          <p:nvPr/>
        </p:nvGrpSpPr>
        <p:grpSpPr>
          <a:xfrm>
            <a:off x="-199238" y="3699426"/>
            <a:ext cx="906954" cy="1160207"/>
            <a:chOff x="-168050" y="4195214"/>
            <a:chExt cx="719519" cy="965231"/>
          </a:xfrm>
        </p:grpSpPr>
        <p:sp>
          <p:nvSpPr>
            <p:cNvPr id="1164" name="Google Shape;1164;p5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5"/>
          <p:cNvGrpSpPr/>
          <p:nvPr/>
        </p:nvGrpSpPr>
        <p:grpSpPr>
          <a:xfrm rot="5400000">
            <a:off x="8282441" y="44200"/>
            <a:ext cx="1112171" cy="1114112"/>
            <a:chOff x="7973149" y="-201092"/>
            <a:chExt cx="1116750" cy="1145263"/>
          </a:xfrm>
        </p:grpSpPr>
        <p:sp>
          <p:nvSpPr>
            <p:cNvPr id="1212" name="Google Shape;1212;p5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5"/>
          <p:cNvGrpSpPr/>
          <p:nvPr/>
        </p:nvGrpSpPr>
        <p:grpSpPr>
          <a:xfrm rot="5400000">
            <a:off x="295700" y="4213030"/>
            <a:ext cx="428468" cy="1217307"/>
            <a:chOff x="7607455" y="4238363"/>
            <a:chExt cx="438017" cy="1186459"/>
          </a:xfrm>
        </p:grpSpPr>
        <p:sp>
          <p:nvSpPr>
            <p:cNvPr id="1274" name="Google Shape;1274;p5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0" name="Google Shape;1300;p6"/>
          <p:cNvGrpSpPr/>
          <p:nvPr/>
        </p:nvGrpSpPr>
        <p:grpSpPr>
          <a:xfrm rot="-5400000" flipH="1">
            <a:off x="-176341" y="4297983"/>
            <a:ext cx="461349" cy="207014"/>
            <a:chOff x="8502760" y="3542528"/>
            <a:chExt cx="711519" cy="319269"/>
          </a:xfrm>
        </p:grpSpPr>
        <p:sp>
          <p:nvSpPr>
            <p:cNvPr id="1301" name="Google Shape;1301;p6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6"/>
          <p:cNvSpPr/>
          <p:nvPr/>
        </p:nvSpPr>
        <p:spPr>
          <a:xfrm flipH="1">
            <a:off x="-99978" y="4785421"/>
            <a:ext cx="2772180" cy="375100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6"/>
          <p:cNvSpPr/>
          <p:nvPr/>
        </p:nvSpPr>
        <p:spPr>
          <a:xfrm flipH="1">
            <a:off x="5395945" y="-15075"/>
            <a:ext cx="3942005" cy="428256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2" name="Google Shape;1312;p6"/>
          <p:cNvGrpSpPr/>
          <p:nvPr/>
        </p:nvGrpSpPr>
        <p:grpSpPr>
          <a:xfrm rot="5400000" flipH="1">
            <a:off x="8611250" y="-289703"/>
            <a:ext cx="439050" cy="1138216"/>
            <a:chOff x="1823086" y="-208516"/>
            <a:chExt cx="433159" cy="1122944"/>
          </a:xfrm>
        </p:grpSpPr>
        <p:sp>
          <p:nvSpPr>
            <p:cNvPr id="1313" name="Google Shape;1313;p6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"/>
          <p:cNvGrpSpPr/>
          <p:nvPr/>
        </p:nvGrpSpPr>
        <p:grpSpPr>
          <a:xfrm rot="5400000" flipH="1">
            <a:off x="8446719" y="-121413"/>
            <a:ext cx="444435" cy="1202872"/>
            <a:chOff x="904476" y="-243594"/>
            <a:chExt cx="438472" cy="1186732"/>
          </a:xfrm>
        </p:grpSpPr>
        <p:sp>
          <p:nvSpPr>
            <p:cNvPr id="1322" name="Google Shape;1322;p6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6"/>
          <p:cNvGrpSpPr/>
          <p:nvPr/>
        </p:nvGrpSpPr>
        <p:grpSpPr>
          <a:xfrm flipH="1">
            <a:off x="-96294" y="4514105"/>
            <a:ext cx="690975" cy="442129"/>
            <a:chOff x="7750342" y="3926048"/>
            <a:chExt cx="1406709" cy="900099"/>
          </a:xfrm>
        </p:grpSpPr>
        <p:sp>
          <p:nvSpPr>
            <p:cNvPr id="1350" name="Google Shape;1350;p6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6"/>
          <p:cNvGrpSpPr/>
          <p:nvPr/>
        </p:nvGrpSpPr>
        <p:grpSpPr>
          <a:xfrm flipH="1">
            <a:off x="-316921" y="4375054"/>
            <a:ext cx="608676" cy="611453"/>
            <a:chOff x="8276926" y="3750868"/>
            <a:chExt cx="1239162" cy="1244814"/>
          </a:xfrm>
        </p:grpSpPr>
        <p:sp>
          <p:nvSpPr>
            <p:cNvPr id="1359" name="Google Shape;1359;p6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6"/>
          <p:cNvGrpSpPr/>
          <p:nvPr/>
        </p:nvGrpSpPr>
        <p:grpSpPr>
          <a:xfrm flipH="1">
            <a:off x="-114469" y="4732401"/>
            <a:ext cx="442554" cy="428250"/>
            <a:chOff x="8202967" y="4478366"/>
            <a:chExt cx="900965" cy="871845"/>
          </a:xfrm>
        </p:grpSpPr>
        <p:sp>
          <p:nvSpPr>
            <p:cNvPr id="1387" name="Google Shape;1387;p6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6"/>
          <p:cNvGrpSpPr/>
          <p:nvPr/>
        </p:nvGrpSpPr>
        <p:grpSpPr>
          <a:xfrm rot="5400000" flipH="1">
            <a:off x="413630" y="4744528"/>
            <a:ext cx="215154" cy="582789"/>
            <a:chOff x="7607455" y="4238363"/>
            <a:chExt cx="438017" cy="1186459"/>
          </a:xfrm>
        </p:grpSpPr>
        <p:sp>
          <p:nvSpPr>
            <p:cNvPr id="1407" name="Google Shape;140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6"/>
          <p:cNvGrpSpPr/>
          <p:nvPr/>
        </p:nvGrpSpPr>
        <p:grpSpPr>
          <a:xfrm rot="5400000" flipH="1">
            <a:off x="-67436" y="1312833"/>
            <a:ext cx="633267" cy="380075"/>
            <a:chOff x="8365864" y="2993835"/>
            <a:chExt cx="933472" cy="547264"/>
          </a:xfrm>
        </p:grpSpPr>
        <p:sp>
          <p:nvSpPr>
            <p:cNvPr id="1432" name="Google Shape;1432;p6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6"/>
          <p:cNvGrpSpPr/>
          <p:nvPr/>
        </p:nvGrpSpPr>
        <p:grpSpPr>
          <a:xfrm flipH="1">
            <a:off x="-185562" y="501899"/>
            <a:ext cx="800029" cy="592349"/>
            <a:chOff x="8118223" y="2202382"/>
            <a:chExt cx="1151949" cy="873156"/>
          </a:xfrm>
        </p:grpSpPr>
        <p:sp>
          <p:nvSpPr>
            <p:cNvPr id="1440" name="Google Shape;1440;p6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6"/>
          <p:cNvGrpSpPr/>
          <p:nvPr/>
        </p:nvGrpSpPr>
        <p:grpSpPr>
          <a:xfrm rot="970126" flipH="1">
            <a:off x="8414239" y="3772767"/>
            <a:ext cx="980086" cy="909573"/>
            <a:chOff x="-181020" y="4253777"/>
            <a:chExt cx="1117161" cy="1087511"/>
          </a:xfrm>
        </p:grpSpPr>
        <p:sp>
          <p:nvSpPr>
            <p:cNvPr id="1462" name="Google Shape;1462;p6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6"/>
          <p:cNvGrpSpPr/>
          <p:nvPr/>
        </p:nvGrpSpPr>
        <p:grpSpPr>
          <a:xfrm rot="475448" flipH="1">
            <a:off x="8399227" y="4239117"/>
            <a:ext cx="775564" cy="992078"/>
            <a:chOff x="-168050" y="4195214"/>
            <a:chExt cx="719519" cy="965231"/>
          </a:xfrm>
        </p:grpSpPr>
        <p:sp>
          <p:nvSpPr>
            <p:cNvPr id="1477" name="Google Shape;1477;p6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6"/>
          <p:cNvGrpSpPr/>
          <p:nvPr/>
        </p:nvGrpSpPr>
        <p:grpSpPr>
          <a:xfrm flipH="1">
            <a:off x="-138601" y="-156827"/>
            <a:ext cx="775583" cy="776946"/>
            <a:chOff x="7973149" y="-201092"/>
            <a:chExt cx="1116750" cy="1145263"/>
          </a:xfrm>
        </p:grpSpPr>
        <p:sp>
          <p:nvSpPr>
            <p:cNvPr id="1525" name="Google Shape;1525;p6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6"/>
          <p:cNvGrpSpPr/>
          <p:nvPr/>
        </p:nvGrpSpPr>
        <p:grpSpPr>
          <a:xfrm rot="-958644" flipH="1">
            <a:off x="8838391" y="3315009"/>
            <a:ext cx="366316" cy="1040956"/>
            <a:chOff x="7607455" y="4238363"/>
            <a:chExt cx="438017" cy="1186459"/>
          </a:xfrm>
        </p:grpSpPr>
        <p:sp>
          <p:nvSpPr>
            <p:cNvPr id="1587" name="Google Shape;1587;p6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7"/>
          <p:cNvSpPr/>
          <p:nvPr/>
        </p:nvSpPr>
        <p:spPr>
          <a:xfrm>
            <a:off x="5254450" y="4574300"/>
            <a:ext cx="3947285" cy="616031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7"/>
          <p:cNvSpPr txBox="1">
            <a:spLocks noGrp="1"/>
          </p:cNvSpPr>
          <p:nvPr>
            <p:ph type="title"/>
          </p:nvPr>
        </p:nvSpPr>
        <p:spPr>
          <a:xfrm>
            <a:off x="4909626" y="1715425"/>
            <a:ext cx="28080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4" name="Google Shape;1614;p7"/>
          <p:cNvSpPr txBox="1">
            <a:spLocks noGrp="1"/>
          </p:cNvSpPr>
          <p:nvPr>
            <p:ph type="body" idx="1"/>
          </p:nvPr>
        </p:nvSpPr>
        <p:spPr>
          <a:xfrm>
            <a:off x="4733526" y="2260825"/>
            <a:ext cx="29841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5" name="Google Shape;1615;p7"/>
          <p:cNvSpPr/>
          <p:nvPr/>
        </p:nvSpPr>
        <p:spPr>
          <a:xfrm flipH="1">
            <a:off x="-202478" y="-89483"/>
            <a:ext cx="3377637" cy="527437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7"/>
          <p:cNvGrpSpPr/>
          <p:nvPr/>
        </p:nvGrpSpPr>
        <p:grpSpPr>
          <a:xfrm flipH="1">
            <a:off x="8020142" y="-169147"/>
            <a:ext cx="1074149" cy="686771"/>
            <a:chOff x="-206267" y="355694"/>
            <a:chExt cx="1406323" cy="899150"/>
          </a:xfrm>
        </p:grpSpPr>
        <p:sp>
          <p:nvSpPr>
            <p:cNvPr id="1617" name="Google Shape;1617;p7"/>
            <p:cNvSpPr/>
            <p:nvPr/>
          </p:nvSpPr>
          <p:spPr>
            <a:xfrm>
              <a:off x="-206267" y="355694"/>
              <a:ext cx="1329334" cy="847138"/>
            </a:xfrm>
            <a:custGeom>
              <a:avLst/>
              <a:gdLst/>
              <a:ahLst/>
              <a:cxnLst/>
              <a:rect l="l" t="t" r="r" b="b"/>
              <a:pathLst>
                <a:path w="44374" h="28278" extrusionOk="0">
                  <a:moveTo>
                    <a:pt x="486" y="0"/>
                  </a:moveTo>
                  <a:cubicBezTo>
                    <a:pt x="131" y="0"/>
                    <a:pt x="1" y="542"/>
                    <a:pt x="380" y="606"/>
                  </a:cubicBezTo>
                  <a:cubicBezTo>
                    <a:pt x="7585" y="1873"/>
                    <a:pt x="13723" y="6143"/>
                    <a:pt x="19227" y="10713"/>
                  </a:cubicBezTo>
                  <a:cubicBezTo>
                    <a:pt x="21862" y="12914"/>
                    <a:pt x="24397" y="15149"/>
                    <a:pt x="26832" y="17518"/>
                  </a:cubicBezTo>
                  <a:cubicBezTo>
                    <a:pt x="29134" y="19786"/>
                    <a:pt x="31436" y="22021"/>
                    <a:pt x="34038" y="23956"/>
                  </a:cubicBezTo>
                  <a:cubicBezTo>
                    <a:pt x="35472" y="24990"/>
                    <a:pt x="37006" y="25957"/>
                    <a:pt x="38641" y="26658"/>
                  </a:cubicBezTo>
                  <a:cubicBezTo>
                    <a:pt x="39408" y="27025"/>
                    <a:pt x="40242" y="27325"/>
                    <a:pt x="41076" y="27592"/>
                  </a:cubicBezTo>
                  <a:cubicBezTo>
                    <a:pt x="42010" y="27858"/>
                    <a:pt x="42944" y="27925"/>
                    <a:pt x="43845" y="28259"/>
                  </a:cubicBezTo>
                  <a:cubicBezTo>
                    <a:pt x="43882" y="28271"/>
                    <a:pt x="43918" y="28277"/>
                    <a:pt x="43951" y="28277"/>
                  </a:cubicBezTo>
                  <a:cubicBezTo>
                    <a:pt x="44271" y="28277"/>
                    <a:pt x="44374" y="27746"/>
                    <a:pt x="44011" y="27625"/>
                  </a:cubicBezTo>
                  <a:cubicBezTo>
                    <a:pt x="43211" y="27358"/>
                    <a:pt x="42377" y="27291"/>
                    <a:pt x="41543" y="27058"/>
                  </a:cubicBezTo>
                  <a:cubicBezTo>
                    <a:pt x="40776" y="26858"/>
                    <a:pt x="40008" y="26591"/>
                    <a:pt x="39241" y="26257"/>
                  </a:cubicBezTo>
                  <a:cubicBezTo>
                    <a:pt x="37774" y="25624"/>
                    <a:pt x="36373" y="24823"/>
                    <a:pt x="35038" y="23889"/>
                  </a:cubicBezTo>
                  <a:cubicBezTo>
                    <a:pt x="32370" y="22054"/>
                    <a:pt x="30035" y="19786"/>
                    <a:pt x="27733" y="17518"/>
                  </a:cubicBezTo>
                  <a:cubicBezTo>
                    <a:pt x="25298" y="15183"/>
                    <a:pt x="22796" y="12914"/>
                    <a:pt x="20194" y="10713"/>
                  </a:cubicBezTo>
                  <a:cubicBezTo>
                    <a:pt x="17492" y="8445"/>
                    <a:pt x="14657" y="6243"/>
                    <a:pt x="11622" y="4375"/>
                  </a:cubicBezTo>
                  <a:cubicBezTo>
                    <a:pt x="8219" y="2307"/>
                    <a:pt x="4483" y="706"/>
                    <a:pt x="547" y="5"/>
                  </a:cubicBezTo>
                  <a:cubicBezTo>
                    <a:pt x="526" y="2"/>
                    <a:pt x="506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97494" y="885935"/>
              <a:ext cx="69981" cy="159014"/>
            </a:xfrm>
            <a:custGeom>
              <a:avLst/>
              <a:gdLst/>
              <a:ahLst/>
              <a:cxnLst/>
              <a:rect l="l" t="t" r="r" b="b"/>
              <a:pathLst>
                <a:path w="2336" h="5308" extrusionOk="0">
                  <a:moveTo>
                    <a:pt x="793" y="0"/>
                  </a:moveTo>
                  <a:cubicBezTo>
                    <a:pt x="659" y="0"/>
                    <a:pt x="517" y="84"/>
                    <a:pt x="501" y="250"/>
                  </a:cubicBezTo>
                  <a:cubicBezTo>
                    <a:pt x="401" y="1385"/>
                    <a:pt x="0" y="2419"/>
                    <a:pt x="267" y="3553"/>
                  </a:cubicBezTo>
                  <a:cubicBezTo>
                    <a:pt x="401" y="4020"/>
                    <a:pt x="601" y="5020"/>
                    <a:pt x="1101" y="5254"/>
                  </a:cubicBezTo>
                  <a:cubicBezTo>
                    <a:pt x="1185" y="5291"/>
                    <a:pt x="1261" y="5308"/>
                    <a:pt x="1330" y="5308"/>
                  </a:cubicBezTo>
                  <a:cubicBezTo>
                    <a:pt x="1508" y="5308"/>
                    <a:pt x="1639" y="5198"/>
                    <a:pt x="1735" y="5054"/>
                  </a:cubicBezTo>
                  <a:cubicBezTo>
                    <a:pt x="1768" y="5020"/>
                    <a:pt x="1802" y="4987"/>
                    <a:pt x="1802" y="4954"/>
                  </a:cubicBezTo>
                  <a:cubicBezTo>
                    <a:pt x="1902" y="4754"/>
                    <a:pt x="1968" y="4553"/>
                    <a:pt x="2035" y="4353"/>
                  </a:cubicBezTo>
                  <a:cubicBezTo>
                    <a:pt x="2335" y="3119"/>
                    <a:pt x="1535" y="1818"/>
                    <a:pt x="1235" y="651"/>
                  </a:cubicBezTo>
                  <a:cubicBezTo>
                    <a:pt x="1201" y="517"/>
                    <a:pt x="1101" y="484"/>
                    <a:pt x="1001" y="484"/>
                  </a:cubicBezTo>
                  <a:cubicBezTo>
                    <a:pt x="1001" y="384"/>
                    <a:pt x="1034" y="317"/>
                    <a:pt x="1034" y="250"/>
                  </a:cubicBezTo>
                  <a:cubicBezTo>
                    <a:pt x="1051" y="84"/>
                    <a:pt x="926" y="0"/>
                    <a:pt x="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702218" y="915411"/>
              <a:ext cx="138134" cy="70969"/>
            </a:xfrm>
            <a:custGeom>
              <a:avLst/>
              <a:gdLst/>
              <a:ahLst/>
              <a:cxnLst/>
              <a:rect l="l" t="t" r="r" b="b"/>
              <a:pathLst>
                <a:path w="4611" h="2369" extrusionOk="0">
                  <a:moveTo>
                    <a:pt x="3670" y="0"/>
                  </a:moveTo>
                  <a:cubicBezTo>
                    <a:pt x="3399" y="0"/>
                    <a:pt x="3117" y="57"/>
                    <a:pt x="2942" y="100"/>
                  </a:cubicBezTo>
                  <a:cubicBezTo>
                    <a:pt x="1875" y="300"/>
                    <a:pt x="974" y="1034"/>
                    <a:pt x="207" y="1735"/>
                  </a:cubicBezTo>
                  <a:cubicBezTo>
                    <a:pt x="0" y="1916"/>
                    <a:pt x="174" y="2177"/>
                    <a:pt x="387" y="2177"/>
                  </a:cubicBezTo>
                  <a:cubicBezTo>
                    <a:pt x="448" y="2177"/>
                    <a:pt x="514" y="2154"/>
                    <a:pt x="574" y="2102"/>
                  </a:cubicBezTo>
                  <a:cubicBezTo>
                    <a:pt x="607" y="2202"/>
                    <a:pt x="674" y="2269"/>
                    <a:pt x="774" y="2269"/>
                  </a:cubicBezTo>
                  <a:cubicBezTo>
                    <a:pt x="807" y="2302"/>
                    <a:pt x="841" y="2302"/>
                    <a:pt x="874" y="2302"/>
                  </a:cubicBezTo>
                  <a:cubicBezTo>
                    <a:pt x="908" y="2302"/>
                    <a:pt x="941" y="2335"/>
                    <a:pt x="1008" y="2335"/>
                  </a:cubicBezTo>
                  <a:cubicBezTo>
                    <a:pt x="1041" y="2369"/>
                    <a:pt x="1108" y="2369"/>
                    <a:pt x="1174" y="2369"/>
                  </a:cubicBezTo>
                  <a:cubicBezTo>
                    <a:pt x="1241" y="2335"/>
                    <a:pt x="1308" y="2335"/>
                    <a:pt x="1375" y="2302"/>
                  </a:cubicBezTo>
                  <a:cubicBezTo>
                    <a:pt x="1508" y="2302"/>
                    <a:pt x="1675" y="2269"/>
                    <a:pt x="1842" y="2202"/>
                  </a:cubicBezTo>
                  <a:cubicBezTo>
                    <a:pt x="3076" y="2068"/>
                    <a:pt x="4610" y="1635"/>
                    <a:pt x="4410" y="434"/>
                  </a:cubicBezTo>
                  <a:cubicBezTo>
                    <a:pt x="4354" y="95"/>
                    <a:pt x="4021" y="0"/>
                    <a:pt x="3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751374" y="1028883"/>
              <a:ext cx="62971" cy="125642"/>
            </a:xfrm>
            <a:custGeom>
              <a:avLst/>
              <a:gdLst/>
              <a:ahLst/>
              <a:cxnLst/>
              <a:rect l="l" t="t" r="r" b="b"/>
              <a:pathLst>
                <a:path w="2102" h="4194" extrusionOk="0">
                  <a:moveTo>
                    <a:pt x="680" y="0"/>
                  </a:moveTo>
                  <a:cubicBezTo>
                    <a:pt x="571" y="0"/>
                    <a:pt x="457" y="56"/>
                    <a:pt x="401" y="182"/>
                  </a:cubicBezTo>
                  <a:cubicBezTo>
                    <a:pt x="0" y="1116"/>
                    <a:pt x="34" y="2283"/>
                    <a:pt x="367" y="3251"/>
                  </a:cubicBezTo>
                  <a:cubicBezTo>
                    <a:pt x="491" y="3621"/>
                    <a:pt x="816" y="4194"/>
                    <a:pt x="1207" y="4194"/>
                  </a:cubicBezTo>
                  <a:cubicBezTo>
                    <a:pt x="1343" y="4194"/>
                    <a:pt x="1488" y="4124"/>
                    <a:pt x="1635" y="3951"/>
                  </a:cubicBezTo>
                  <a:cubicBezTo>
                    <a:pt x="2102" y="3351"/>
                    <a:pt x="1868" y="2450"/>
                    <a:pt x="1735" y="1783"/>
                  </a:cubicBezTo>
                  <a:cubicBezTo>
                    <a:pt x="1635" y="1416"/>
                    <a:pt x="1435" y="349"/>
                    <a:pt x="934" y="282"/>
                  </a:cubicBezTo>
                  <a:cubicBezTo>
                    <a:pt x="973" y="107"/>
                    <a:pt x="832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853402" y="1015612"/>
              <a:ext cx="117823" cy="84001"/>
            </a:xfrm>
            <a:custGeom>
              <a:avLst/>
              <a:gdLst/>
              <a:ahLst/>
              <a:cxnLst/>
              <a:rect l="l" t="t" r="r" b="b"/>
              <a:pathLst>
                <a:path w="3933" h="2804" extrusionOk="0">
                  <a:moveTo>
                    <a:pt x="2844" y="0"/>
                  </a:moveTo>
                  <a:cubicBezTo>
                    <a:pt x="2375" y="0"/>
                    <a:pt x="1847" y="391"/>
                    <a:pt x="1531" y="658"/>
                  </a:cubicBezTo>
                  <a:cubicBezTo>
                    <a:pt x="964" y="1092"/>
                    <a:pt x="297" y="1759"/>
                    <a:pt x="64" y="2493"/>
                  </a:cubicBezTo>
                  <a:cubicBezTo>
                    <a:pt x="1" y="2681"/>
                    <a:pt x="160" y="2803"/>
                    <a:pt x="321" y="2803"/>
                  </a:cubicBezTo>
                  <a:cubicBezTo>
                    <a:pt x="417" y="2803"/>
                    <a:pt x="514" y="2759"/>
                    <a:pt x="564" y="2660"/>
                  </a:cubicBezTo>
                  <a:cubicBezTo>
                    <a:pt x="588" y="2708"/>
                    <a:pt x="631" y="2739"/>
                    <a:pt x="691" y="2739"/>
                  </a:cubicBezTo>
                  <a:cubicBezTo>
                    <a:pt x="713" y="2739"/>
                    <a:pt x="737" y="2735"/>
                    <a:pt x="764" y="2726"/>
                  </a:cubicBezTo>
                  <a:cubicBezTo>
                    <a:pt x="1565" y="2626"/>
                    <a:pt x="2465" y="2459"/>
                    <a:pt x="3132" y="1959"/>
                  </a:cubicBezTo>
                  <a:cubicBezTo>
                    <a:pt x="3666" y="1559"/>
                    <a:pt x="3933" y="691"/>
                    <a:pt x="3333" y="191"/>
                  </a:cubicBezTo>
                  <a:cubicBezTo>
                    <a:pt x="3187" y="55"/>
                    <a:pt x="3020" y="0"/>
                    <a:pt x="2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921251" y="1139478"/>
              <a:ext cx="62971" cy="115366"/>
            </a:xfrm>
            <a:custGeom>
              <a:avLst/>
              <a:gdLst/>
              <a:ahLst/>
              <a:cxnLst/>
              <a:rect l="l" t="t" r="r" b="b"/>
              <a:pathLst>
                <a:path w="2102" h="3851" extrusionOk="0">
                  <a:moveTo>
                    <a:pt x="388" y="1"/>
                  </a:moveTo>
                  <a:cubicBezTo>
                    <a:pt x="284" y="1"/>
                    <a:pt x="184" y="59"/>
                    <a:pt x="167" y="192"/>
                  </a:cubicBezTo>
                  <a:cubicBezTo>
                    <a:pt x="0" y="1193"/>
                    <a:pt x="67" y="2127"/>
                    <a:pt x="467" y="3028"/>
                  </a:cubicBezTo>
                  <a:cubicBezTo>
                    <a:pt x="597" y="3288"/>
                    <a:pt x="929" y="3851"/>
                    <a:pt x="1291" y="3851"/>
                  </a:cubicBezTo>
                  <a:cubicBezTo>
                    <a:pt x="1393" y="3851"/>
                    <a:pt x="1498" y="3806"/>
                    <a:pt x="1601" y="3695"/>
                  </a:cubicBezTo>
                  <a:cubicBezTo>
                    <a:pt x="2102" y="3161"/>
                    <a:pt x="1968" y="2394"/>
                    <a:pt x="1768" y="1760"/>
                  </a:cubicBezTo>
                  <a:cubicBezTo>
                    <a:pt x="1601" y="1193"/>
                    <a:pt x="1301" y="393"/>
                    <a:pt x="701" y="192"/>
                  </a:cubicBezTo>
                  <a:cubicBezTo>
                    <a:pt x="684" y="176"/>
                    <a:pt x="676" y="176"/>
                    <a:pt x="667" y="176"/>
                  </a:cubicBezTo>
                  <a:cubicBezTo>
                    <a:pt x="659" y="176"/>
                    <a:pt x="651" y="176"/>
                    <a:pt x="634" y="159"/>
                  </a:cubicBezTo>
                  <a:cubicBezTo>
                    <a:pt x="601" y="59"/>
                    <a:pt x="492" y="1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999165" y="1094485"/>
              <a:ext cx="88974" cy="73576"/>
            </a:xfrm>
            <a:custGeom>
              <a:avLst/>
              <a:gdLst/>
              <a:ahLst/>
              <a:cxnLst/>
              <a:rect l="l" t="t" r="r" b="b"/>
              <a:pathLst>
                <a:path w="2970" h="2456" extrusionOk="0">
                  <a:moveTo>
                    <a:pt x="2122" y="1"/>
                  </a:moveTo>
                  <a:cubicBezTo>
                    <a:pt x="1736" y="1"/>
                    <a:pt x="1337" y="359"/>
                    <a:pt x="1102" y="594"/>
                  </a:cubicBezTo>
                  <a:cubicBezTo>
                    <a:pt x="668" y="961"/>
                    <a:pt x="201" y="1494"/>
                    <a:pt x="34" y="2028"/>
                  </a:cubicBezTo>
                  <a:cubicBezTo>
                    <a:pt x="1" y="2228"/>
                    <a:pt x="101" y="2328"/>
                    <a:pt x="234" y="2362"/>
                  </a:cubicBezTo>
                  <a:cubicBezTo>
                    <a:pt x="305" y="2409"/>
                    <a:pt x="376" y="2456"/>
                    <a:pt x="459" y="2456"/>
                  </a:cubicBezTo>
                  <a:cubicBezTo>
                    <a:pt x="493" y="2456"/>
                    <a:pt x="529" y="2448"/>
                    <a:pt x="568" y="2428"/>
                  </a:cubicBezTo>
                  <a:cubicBezTo>
                    <a:pt x="1168" y="2161"/>
                    <a:pt x="1769" y="2061"/>
                    <a:pt x="2303" y="1628"/>
                  </a:cubicBezTo>
                  <a:cubicBezTo>
                    <a:pt x="2670" y="1327"/>
                    <a:pt x="2970" y="427"/>
                    <a:pt x="2436" y="93"/>
                  </a:cubicBezTo>
                  <a:cubicBezTo>
                    <a:pt x="2335" y="28"/>
                    <a:pt x="2229" y="1"/>
                    <a:pt x="2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1060693" y="1176263"/>
              <a:ext cx="139362" cy="76422"/>
            </a:xfrm>
            <a:custGeom>
              <a:avLst/>
              <a:gdLst/>
              <a:ahLst/>
              <a:cxnLst/>
              <a:rect l="l" t="t" r="r" b="b"/>
              <a:pathLst>
                <a:path w="4652" h="2551" extrusionOk="0">
                  <a:moveTo>
                    <a:pt x="368" y="0"/>
                  </a:moveTo>
                  <a:cubicBezTo>
                    <a:pt x="187" y="0"/>
                    <a:pt x="0" y="192"/>
                    <a:pt x="115" y="399"/>
                  </a:cubicBezTo>
                  <a:cubicBezTo>
                    <a:pt x="482" y="1099"/>
                    <a:pt x="1383" y="1633"/>
                    <a:pt x="2050" y="2033"/>
                  </a:cubicBezTo>
                  <a:cubicBezTo>
                    <a:pt x="2413" y="2238"/>
                    <a:pt x="2977" y="2550"/>
                    <a:pt x="3458" y="2550"/>
                  </a:cubicBezTo>
                  <a:cubicBezTo>
                    <a:pt x="3684" y="2550"/>
                    <a:pt x="3891" y="2481"/>
                    <a:pt x="4051" y="2300"/>
                  </a:cubicBezTo>
                  <a:cubicBezTo>
                    <a:pt x="4652" y="1666"/>
                    <a:pt x="3885" y="966"/>
                    <a:pt x="3351" y="732"/>
                  </a:cubicBezTo>
                  <a:cubicBezTo>
                    <a:pt x="2484" y="365"/>
                    <a:pt x="1516" y="299"/>
                    <a:pt x="616" y="165"/>
                  </a:cubicBezTo>
                  <a:cubicBezTo>
                    <a:pt x="582" y="165"/>
                    <a:pt x="582" y="132"/>
                    <a:pt x="582" y="132"/>
                  </a:cubicBezTo>
                  <a:cubicBezTo>
                    <a:pt x="530" y="39"/>
                    <a:pt x="450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7"/>
          <p:cNvGrpSpPr/>
          <p:nvPr/>
        </p:nvGrpSpPr>
        <p:grpSpPr>
          <a:xfrm>
            <a:off x="7912721" y="3872132"/>
            <a:ext cx="1289014" cy="1411882"/>
            <a:chOff x="2318158" y="4088320"/>
            <a:chExt cx="1256104" cy="1375835"/>
          </a:xfrm>
        </p:grpSpPr>
        <p:sp>
          <p:nvSpPr>
            <p:cNvPr id="1626" name="Google Shape;1626;p7"/>
            <p:cNvSpPr/>
            <p:nvPr/>
          </p:nvSpPr>
          <p:spPr>
            <a:xfrm>
              <a:off x="2820748" y="4145416"/>
              <a:ext cx="387171" cy="1065798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3064285" y="4374694"/>
              <a:ext cx="65277" cy="105990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938682" y="4379847"/>
              <a:ext cx="102934" cy="55781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984634" y="4243550"/>
              <a:ext cx="61982" cy="103204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864723" y="4267424"/>
              <a:ext cx="95984" cy="57548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886830" y="4133733"/>
              <a:ext cx="43888" cy="88135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800768" y="4184328"/>
              <a:ext cx="81994" cy="56021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774797" y="4088320"/>
              <a:ext cx="73995" cy="73606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922686" y="4298787"/>
              <a:ext cx="651576" cy="1046356"/>
            </a:xfrm>
            <a:custGeom>
              <a:avLst/>
              <a:gdLst/>
              <a:ahLst/>
              <a:cxnLst/>
              <a:rect l="l" t="t" r="r" b="b"/>
              <a:pathLst>
                <a:path w="21750" h="34928" extrusionOk="0">
                  <a:moveTo>
                    <a:pt x="20882" y="1"/>
                  </a:moveTo>
                  <a:cubicBezTo>
                    <a:pt x="15445" y="2503"/>
                    <a:pt x="8940" y="5204"/>
                    <a:pt x="5338" y="10308"/>
                  </a:cubicBezTo>
                  <a:cubicBezTo>
                    <a:pt x="1535" y="15745"/>
                    <a:pt x="0" y="20749"/>
                    <a:pt x="1201" y="27387"/>
                  </a:cubicBezTo>
                  <a:cubicBezTo>
                    <a:pt x="1635" y="29789"/>
                    <a:pt x="3370" y="32824"/>
                    <a:pt x="3269" y="34892"/>
                  </a:cubicBezTo>
                  <a:lnTo>
                    <a:pt x="3603" y="34792"/>
                  </a:lnTo>
                  <a:cubicBezTo>
                    <a:pt x="3958" y="34886"/>
                    <a:pt x="4367" y="34928"/>
                    <a:pt x="4813" y="34928"/>
                  </a:cubicBezTo>
                  <a:cubicBezTo>
                    <a:pt x="7383" y="34928"/>
                    <a:pt x="11181" y="33534"/>
                    <a:pt x="12943" y="32624"/>
                  </a:cubicBezTo>
                  <a:cubicBezTo>
                    <a:pt x="15878" y="31090"/>
                    <a:pt x="18180" y="29022"/>
                    <a:pt x="19581" y="26086"/>
                  </a:cubicBezTo>
                  <a:cubicBezTo>
                    <a:pt x="21749" y="21750"/>
                    <a:pt x="21416" y="16513"/>
                    <a:pt x="21116" y="11743"/>
                  </a:cubicBezTo>
                  <a:cubicBezTo>
                    <a:pt x="20882" y="7806"/>
                    <a:pt x="20248" y="3803"/>
                    <a:pt x="20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914239" y="4374065"/>
              <a:ext cx="577850" cy="1059986"/>
            </a:xfrm>
            <a:custGeom>
              <a:avLst/>
              <a:gdLst/>
              <a:ahLst/>
              <a:cxnLst/>
              <a:rect l="l" t="t" r="r" b="b"/>
              <a:pathLst>
                <a:path w="19289" h="35383" extrusionOk="0">
                  <a:moveTo>
                    <a:pt x="18746" y="0"/>
                  </a:moveTo>
                  <a:cubicBezTo>
                    <a:pt x="18623" y="0"/>
                    <a:pt x="18503" y="65"/>
                    <a:pt x="18429" y="223"/>
                  </a:cubicBezTo>
                  <a:cubicBezTo>
                    <a:pt x="15960" y="5260"/>
                    <a:pt x="13625" y="10397"/>
                    <a:pt x="11524" y="15601"/>
                  </a:cubicBezTo>
                  <a:cubicBezTo>
                    <a:pt x="10456" y="18236"/>
                    <a:pt x="9489" y="20871"/>
                    <a:pt x="8522" y="23506"/>
                  </a:cubicBezTo>
                  <a:cubicBezTo>
                    <a:pt x="7788" y="25608"/>
                    <a:pt x="6787" y="27609"/>
                    <a:pt x="5486" y="29377"/>
                  </a:cubicBezTo>
                  <a:cubicBezTo>
                    <a:pt x="4018" y="31379"/>
                    <a:pt x="2217" y="33113"/>
                    <a:pt x="316" y="34681"/>
                  </a:cubicBezTo>
                  <a:cubicBezTo>
                    <a:pt x="1" y="34970"/>
                    <a:pt x="306" y="35383"/>
                    <a:pt x="645" y="35383"/>
                  </a:cubicBezTo>
                  <a:cubicBezTo>
                    <a:pt x="737" y="35383"/>
                    <a:pt x="831" y="35353"/>
                    <a:pt x="916" y="35281"/>
                  </a:cubicBezTo>
                  <a:cubicBezTo>
                    <a:pt x="4285" y="32446"/>
                    <a:pt x="7087" y="29210"/>
                    <a:pt x="8789" y="25141"/>
                  </a:cubicBezTo>
                  <a:cubicBezTo>
                    <a:pt x="9856" y="22572"/>
                    <a:pt x="10690" y="19904"/>
                    <a:pt x="11724" y="17335"/>
                  </a:cubicBezTo>
                  <a:cubicBezTo>
                    <a:pt x="12758" y="14667"/>
                    <a:pt x="13892" y="11998"/>
                    <a:pt x="15060" y="9396"/>
                  </a:cubicBezTo>
                  <a:cubicBezTo>
                    <a:pt x="16361" y="6428"/>
                    <a:pt x="17728" y="3525"/>
                    <a:pt x="19129" y="623"/>
                  </a:cubicBezTo>
                  <a:cubicBezTo>
                    <a:pt x="19289" y="304"/>
                    <a:pt x="19012" y="0"/>
                    <a:pt x="18746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3304736" y="4462763"/>
              <a:ext cx="202153" cy="167133"/>
            </a:xfrm>
            <a:custGeom>
              <a:avLst/>
              <a:gdLst/>
              <a:ahLst/>
              <a:cxnLst/>
              <a:rect l="l" t="t" r="r" b="b"/>
              <a:pathLst>
                <a:path w="6748" h="5579" extrusionOk="0">
                  <a:moveTo>
                    <a:pt x="521" y="0"/>
                  </a:moveTo>
                  <a:cubicBezTo>
                    <a:pt x="261" y="0"/>
                    <a:pt x="1" y="194"/>
                    <a:pt x="122" y="498"/>
                  </a:cubicBezTo>
                  <a:cubicBezTo>
                    <a:pt x="689" y="2066"/>
                    <a:pt x="1423" y="3600"/>
                    <a:pt x="1657" y="5268"/>
                  </a:cubicBezTo>
                  <a:cubicBezTo>
                    <a:pt x="1681" y="5483"/>
                    <a:pt x="1876" y="5578"/>
                    <a:pt x="2058" y="5578"/>
                  </a:cubicBezTo>
                  <a:cubicBezTo>
                    <a:pt x="2130" y="5578"/>
                    <a:pt x="2200" y="5563"/>
                    <a:pt x="2257" y="5535"/>
                  </a:cubicBezTo>
                  <a:cubicBezTo>
                    <a:pt x="3591" y="4901"/>
                    <a:pt x="4892" y="4200"/>
                    <a:pt x="6293" y="3733"/>
                  </a:cubicBezTo>
                  <a:cubicBezTo>
                    <a:pt x="6747" y="3582"/>
                    <a:pt x="6625" y="2910"/>
                    <a:pt x="6200" y="2910"/>
                  </a:cubicBezTo>
                  <a:cubicBezTo>
                    <a:pt x="6157" y="2910"/>
                    <a:pt x="6110" y="2917"/>
                    <a:pt x="6060" y="2933"/>
                  </a:cubicBezTo>
                  <a:cubicBezTo>
                    <a:pt x="4783" y="3368"/>
                    <a:pt x="3582" y="3980"/>
                    <a:pt x="2369" y="4549"/>
                  </a:cubicBezTo>
                  <a:lnTo>
                    <a:pt x="2369" y="4549"/>
                  </a:lnTo>
                  <a:cubicBezTo>
                    <a:pt x="2072" y="3079"/>
                    <a:pt x="1431" y="1698"/>
                    <a:pt x="923" y="264"/>
                  </a:cubicBezTo>
                  <a:cubicBezTo>
                    <a:pt x="857" y="81"/>
                    <a:pt x="689" y="0"/>
                    <a:pt x="52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3227452" y="4556973"/>
              <a:ext cx="280732" cy="217192"/>
            </a:xfrm>
            <a:custGeom>
              <a:avLst/>
              <a:gdLst/>
              <a:ahLst/>
              <a:cxnLst/>
              <a:rect l="l" t="t" r="r" b="b"/>
              <a:pathLst>
                <a:path w="9371" h="7250" extrusionOk="0">
                  <a:moveTo>
                    <a:pt x="515" y="0"/>
                  </a:moveTo>
                  <a:cubicBezTo>
                    <a:pt x="262" y="0"/>
                    <a:pt x="0" y="201"/>
                    <a:pt x="100" y="522"/>
                  </a:cubicBezTo>
                  <a:cubicBezTo>
                    <a:pt x="668" y="2657"/>
                    <a:pt x="2002" y="4591"/>
                    <a:pt x="2235" y="6826"/>
                  </a:cubicBezTo>
                  <a:cubicBezTo>
                    <a:pt x="2269" y="7060"/>
                    <a:pt x="2435" y="7226"/>
                    <a:pt x="2669" y="7226"/>
                  </a:cubicBezTo>
                  <a:cubicBezTo>
                    <a:pt x="2844" y="7242"/>
                    <a:pt x="3018" y="7250"/>
                    <a:pt x="3192" y="7250"/>
                  </a:cubicBezTo>
                  <a:cubicBezTo>
                    <a:pt x="5241" y="7250"/>
                    <a:pt x="7221" y="6209"/>
                    <a:pt x="8973" y="5225"/>
                  </a:cubicBezTo>
                  <a:cubicBezTo>
                    <a:pt x="9371" y="4998"/>
                    <a:pt x="9117" y="4434"/>
                    <a:pt x="8745" y="4434"/>
                  </a:cubicBezTo>
                  <a:cubicBezTo>
                    <a:pt x="8679" y="4434"/>
                    <a:pt x="8610" y="4451"/>
                    <a:pt x="8540" y="4491"/>
                  </a:cubicBezTo>
                  <a:cubicBezTo>
                    <a:pt x="6914" y="5411"/>
                    <a:pt x="5091" y="6416"/>
                    <a:pt x="3174" y="6416"/>
                  </a:cubicBezTo>
                  <a:cubicBezTo>
                    <a:pt x="3121" y="6416"/>
                    <a:pt x="3069" y="6416"/>
                    <a:pt x="3016" y="6414"/>
                  </a:cubicBezTo>
                  <a:lnTo>
                    <a:pt x="3016" y="6414"/>
                  </a:lnTo>
                  <a:cubicBezTo>
                    <a:pt x="2680" y="4257"/>
                    <a:pt x="1466" y="2390"/>
                    <a:pt x="901" y="288"/>
                  </a:cubicBezTo>
                  <a:cubicBezTo>
                    <a:pt x="848" y="89"/>
                    <a:pt x="683" y="0"/>
                    <a:pt x="51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3129528" y="4660889"/>
              <a:ext cx="387830" cy="265723"/>
            </a:xfrm>
            <a:custGeom>
              <a:avLst/>
              <a:gdLst/>
              <a:ahLst/>
              <a:cxnLst/>
              <a:rect l="l" t="t" r="r" b="b"/>
              <a:pathLst>
                <a:path w="12946" h="8870" extrusionOk="0">
                  <a:moveTo>
                    <a:pt x="515" y="1"/>
                  </a:moveTo>
                  <a:cubicBezTo>
                    <a:pt x="262" y="1"/>
                    <a:pt x="0" y="201"/>
                    <a:pt x="100" y="522"/>
                  </a:cubicBezTo>
                  <a:cubicBezTo>
                    <a:pt x="901" y="3324"/>
                    <a:pt x="2135" y="6026"/>
                    <a:pt x="3403" y="8661"/>
                  </a:cubicBezTo>
                  <a:cubicBezTo>
                    <a:pt x="3458" y="8800"/>
                    <a:pt x="3630" y="8869"/>
                    <a:pt x="3782" y="8869"/>
                  </a:cubicBezTo>
                  <a:cubicBezTo>
                    <a:pt x="3812" y="8869"/>
                    <a:pt x="3842" y="8867"/>
                    <a:pt x="3870" y="8861"/>
                  </a:cubicBezTo>
                  <a:cubicBezTo>
                    <a:pt x="6739" y="8094"/>
                    <a:pt x="9541" y="7127"/>
                    <a:pt x="12443" y="6559"/>
                  </a:cubicBezTo>
                  <a:cubicBezTo>
                    <a:pt x="12945" y="6465"/>
                    <a:pt x="12797" y="5750"/>
                    <a:pt x="12333" y="5750"/>
                  </a:cubicBezTo>
                  <a:cubicBezTo>
                    <a:pt x="12304" y="5750"/>
                    <a:pt x="12274" y="5753"/>
                    <a:pt x="12242" y="5759"/>
                  </a:cubicBezTo>
                  <a:cubicBezTo>
                    <a:pt x="9420" y="6304"/>
                    <a:pt x="6720" y="7220"/>
                    <a:pt x="3966" y="7971"/>
                  </a:cubicBezTo>
                  <a:lnTo>
                    <a:pt x="3966" y="7971"/>
                  </a:lnTo>
                  <a:cubicBezTo>
                    <a:pt x="2781" y="5466"/>
                    <a:pt x="1640" y="2954"/>
                    <a:pt x="901" y="288"/>
                  </a:cubicBezTo>
                  <a:cubicBezTo>
                    <a:pt x="848" y="89"/>
                    <a:pt x="683" y="1"/>
                    <a:pt x="515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3050985" y="4859733"/>
              <a:ext cx="447385" cy="249276"/>
            </a:xfrm>
            <a:custGeom>
              <a:avLst/>
              <a:gdLst/>
              <a:ahLst/>
              <a:cxnLst/>
              <a:rect l="l" t="t" r="r" b="b"/>
              <a:pathLst>
                <a:path w="14934" h="8321" extrusionOk="0">
                  <a:moveTo>
                    <a:pt x="511" y="1"/>
                  </a:moveTo>
                  <a:cubicBezTo>
                    <a:pt x="254" y="1"/>
                    <a:pt x="0" y="201"/>
                    <a:pt x="121" y="522"/>
                  </a:cubicBezTo>
                  <a:cubicBezTo>
                    <a:pt x="1021" y="3157"/>
                    <a:pt x="2689" y="5425"/>
                    <a:pt x="3690" y="8027"/>
                  </a:cubicBezTo>
                  <a:cubicBezTo>
                    <a:pt x="3771" y="8163"/>
                    <a:pt x="3919" y="8321"/>
                    <a:pt x="4097" y="8321"/>
                  </a:cubicBezTo>
                  <a:cubicBezTo>
                    <a:pt x="4138" y="8321"/>
                    <a:pt x="4180" y="8313"/>
                    <a:pt x="4224" y="8294"/>
                  </a:cubicBezTo>
                  <a:cubicBezTo>
                    <a:pt x="7626" y="6960"/>
                    <a:pt x="10795" y="4958"/>
                    <a:pt x="14431" y="4291"/>
                  </a:cubicBezTo>
                  <a:cubicBezTo>
                    <a:pt x="14933" y="4197"/>
                    <a:pt x="14756" y="3482"/>
                    <a:pt x="14288" y="3482"/>
                  </a:cubicBezTo>
                  <a:cubicBezTo>
                    <a:pt x="14259" y="3482"/>
                    <a:pt x="14229" y="3485"/>
                    <a:pt x="14197" y="3491"/>
                  </a:cubicBezTo>
                  <a:cubicBezTo>
                    <a:pt x="10680" y="4136"/>
                    <a:pt x="7599" y="6030"/>
                    <a:pt x="4322" y="7361"/>
                  </a:cubicBezTo>
                  <a:lnTo>
                    <a:pt x="4322" y="7361"/>
                  </a:lnTo>
                  <a:cubicBezTo>
                    <a:pt x="3336" y="4938"/>
                    <a:pt x="1772" y="2777"/>
                    <a:pt x="921" y="288"/>
                  </a:cubicBezTo>
                  <a:cubicBezTo>
                    <a:pt x="855" y="89"/>
                    <a:pt x="682" y="1"/>
                    <a:pt x="511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3031125" y="5077958"/>
              <a:ext cx="279653" cy="177648"/>
            </a:xfrm>
            <a:custGeom>
              <a:avLst/>
              <a:gdLst/>
              <a:ahLst/>
              <a:cxnLst/>
              <a:rect l="l" t="t" r="r" b="b"/>
              <a:pathLst>
                <a:path w="9335" h="5930" extrusionOk="0">
                  <a:moveTo>
                    <a:pt x="561" y="0"/>
                  </a:moveTo>
                  <a:cubicBezTo>
                    <a:pt x="287" y="0"/>
                    <a:pt x="0" y="289"/>
                    <a:pt x="183" y="609"/>
                  </a:cubicBezTo>
                  <a:cubicBezTo>
                    <a:pt x="984" y="2177"/>
                    <a:pt x="1317" y="3978"/>
                    <a:pt x="1851" y="5612"/>
                  </a:cubicBezTo>
                  <a:cubicBezTo>
                    <a:pt x="1906" y="5805"/>
                    <a:pt x="2075" y="5930"/>
                    <a:pt x="2264" y="5930"/>
                  </a:cubicBezTo>
                  <a:cubicBezTo>
                    <a:pt x="2303" y="5930"/>
                    <a:pt x="2344" y="5924"/>
                    <a:pt x="2385" y="5913"/>
                  </a:cubicBezTo>
                  <a:cubicBezTo>
                    <a:pt x="4653" y="5145"/>
                    <a:pt x="6688" y="3878"/>
                    <a:pt x="8889" y="2977"/>
                  </a:cubicBezTo>
                  <a:cubicBezTo>
                    <a:pt x="9335" y="2799"/>
                    <a:pt x="9225" y="2145"/>
                    <a:pt x="8842" y="2145"/>
                  </a:cubicBezTo>
                  <a:cubicBezTo>
                    <a:pt x="8795" y="2145"/>
                    <a:pt x="8744" y="2155"/>
                    <a:pt x="8689" y="2177"/>
                  </a:cubicBezTo>
                  <a:cubicBezTo>
                    <a:pt x="6583" y="3026"/>
                    <a:pt x="4654" y="4201"/>
                    <a:pt x="2540" y="4975"/>
                  </a:cubicBezTo>
                  <a:lnTo>
                    <a:pt x="2540" y="4975"/>
                  </a:lnTo>
                  <a:cubicBezTo>
                    <a:pt x="2025" y="3368"/>
                    <a:pt x="1679" y="1676"/>
                    <a:pt x="884" y="209"/>
                  </a:cubicBezTo>
                  <a:cubicBezTo>
                    <a:pt x="810" y="61"/>
                    <a:pt x="687" y="0"/>
                    <a:pt x="56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3079562" y="4761449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0"/>
                  </a:moveTo>
                  <a:cubicBezTo>
                    <a:pt x="1" y="0"/>
                    <a:pt x="1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044604" y="4794400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00" y="1"/>
                  </a:moveTo>
                  <a:cubicBezTo>
                    <a:pt x="0" y="1"/>
                    <a:pt x="0" y="835"/>
                    <a:pt x="500" y="835"/>
                  </a:cubicBezTo>
                  <a:cubicBezTo>
                    <a:pt x="1034" y="835"/>
                    <a:pt x="1034" y="1"/>
                    <a:pt x="500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030615" y="473544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412306" y="491131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35" y="835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3373334" y="4941301"/>
              <a:ext cx="31006" cy="24026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3262410" y="5198109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3220442" y="52310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01" y="0"/>
                  </a:moveTo>
                  <a:cubicBezTo>
                    <a:pt x="1" y="0"/>
                    <a:pt x="1" y="801"/>
                    <a:pt x="501" y="801"/>
                  </a:cubicBezTo>
                  <a:cubicBezTo>
                    <a:pt x="1035" y="801"/>
                    <a:pt x="1035" y="0"/>
                    <a:pt x="501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213463" y="4713490"/>
              <a:ext cx="31006" cy="2399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34" y="0"/>
                  </a:moveTo>
                  <a:cubicBezTo>
                    <a:pt x="0" y="0"/>
                    <a:pt x="0" y="801"/>
                    <a:pt x="534" y="801"/>
                  </a:cubicBezTo>
                  <a:cubicBezTo>
                    <a:pt x="1034" y="801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190487" y="4654508"/>
              <a:ext cx="31995" cy="24026"/>
            </a:xfrm>
            <a:custGeom>
              <a:avLst/>
              <a:gdLst/>
              <a:ahLst/>
              <a:cxnLst/>
              <a:rect l="l" t="t" r="r" b="b"/>
              <a:pathLst>
                <a:path w="1068" h="802" extrusionOk="0">
                  <a:moveTo>
                    <a:pt x="534" y="1"/>
                  </a:moveTo>
                  <a:cubicBezTo>
                    <a:pt x="0" y="1"/>
                    <a:pt x="0" y="802"/>
                    <a:pt x="534" y="802"/>
                  </a:cubicBezTo>
                  <a:cubicBezTo>
                    <a:pt x="1068" y="802"/>
                    <a:pt x="1068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474254" y="4608556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35" y="834"/>
                    <a:pt x="1035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425307" y="4644533"/>
              <a:ext cx="31006" cy="2501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34" y="834"/>
                    <a:pt x="1034" y="0"/>
                    <a:pt x="534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366355" y="4432688"/>
              <a:ext cx="31995" cy="2501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067" y="835"/>
                    <a:pt x="1067" y="1"/>
                    <a:pt x="534" y="1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399305" y="4380745"/>
              <a:ext cx="31006" cy="24985"/>
            </a:xfrm>
            <a:custGeom>
              <a:avLst/>
              <a:gdLst/>
              <a:ahLst/>
              <a:cxnLst/>
              <a:rect l="l" t="t" r="r" b="b"/>
              <a:pathLst>
                <a:path w="1035" h="834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1035" y="834"/>
                    <a:pt x="1035" y="0"/>
                    <a:pt x="53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318158" y="4324070"/>
              <a:ext cx="815743" cy="1023678"/>
            </a:xfrm>
            <a:custGeom>
              <a:avLst/>
              <a:gdLst/>
              <a:ahLst/>
              <a:cxnLst/>
              <a:rect l="l" t="t" r="r" b="b"/>
              <a:pathLst>
                <a:path w="27230" h="34171" extrusionOk="0">
                  <a:moveTo>
                    <a:pt x="3505" y="0"/>
                  </a:moveTo>
                  <a:cubicBezTo>
                    <a:pt x="783" y="0"/>
                    <a:pt x="671" y="2298"/>
                    <a:pt x="334" y="4961"/>
                  </a:cubicBezTo>
                  <a:cubicBezTo>
                    <a:pt x="100" y="7196"/>
                    <a:pt x="0" y="9498"/>
                    <a:pt x="100" y="11833"/>
                  </a:cubicBezTo>
                  <a:cubicBezTo>
                    <a:pt x="234" y="15102"/>
                    <a:pt x="2569" y="14168"/>
                    <a:pt x="5137" y="14868"/>
                  </a:cubicBezTo>
                  <a:cubicBezTo>
                    <a:pt x="9674" y="16169"/>
                    <a:pt x="3603" y="16402"/>
                    <a:pt x="1968" y="16636"/>
                  </a:cubicBezTo>
                  <a:cubicBezTo>
                    <a:pt x="100" y="16869"/>
                    <a:pt x="234" y="17103"/>
                    <a:pt x="334" y="18938"/>
                  </a:cubicBezTo>
                  <a:cubicBezTo>
                    <a:pt x="467" y="20472"/>
                    <a:pt x="467" y="21740"/>
                    <a:pt x="801" y="23141"/>
                  </a:cubicBezTo>
                  <a:cubicBezTo>
                    <a:pt x="1270" y="25416"/>
                    <a:pt x="2260" y="26170"/>
                    <a:pt x="3774" y="26170"/>
                  </a:cubicBezTo>
                  <a:cubicBezTo>
                    <a:pt x="4523" y="26170"/>
                    <a:pt x="5400" y="25985"/>
                    <a:pt x="6405" y="25709"/>
                  </a:cubicBezTo>
                  <a:cubicBezTo>
                    <a:pt x="6897" y="25545"/>
                    <a:pt x="8080" y="25036"/>
                    <a:pt x="8983" y="25036"/>
                  </a:cubicBezTo>
                  <a:cubicBezTo>
                    <a:pt x="9366" y="25036"/>
                    <a:pt x="9699" y="25127"/>
                    <a:pt x="9907" y="25376"/>
                  </a:cubicBezTo>
                  <a:cubicBezTo>
                    <a:pt x="11308" y="26743"/>
                    <a:pt x="8140" y="27444"/>
                    <a:pt x="7339" y="27811"/>
                  </a:cubicBezTo>
                  <a:cubicBezTo>
                    <a:pt x="5704" y="28378"/>
                    <a:pt x="3269" y="28978"/>
                    <a:pt x="5471" y="30713"/>
                  </a:cubicBezTo>
                  <a:cubicBezTo>
                    <a:pt x="6772" y="31547"/>
                    <a:pt x="8740" y="31647"/>
                    <a:pt x="10141" y="32014"/>
                  </a:cubicBezTo>
                  <a:cubicBezTo>
                    <a:pt x="12637" y="32669"/>
                    <a:pt x="17206" y="34171"/>
                    <a:pt x="19970" y="34171"/>
                  </a:cubicBezTo>
                  <a:cubicBezTo>
                    <a:pt x="20161" y="34171"/>
                    <a:pt x="20343" y="34164"/>
                    <a:pt x="20515" y="34148"/>
                  </a:cubicBezTo>
                  <a:cubicBezTo>
                    <a:pt x="22750" y="30212"/>
                    <a:pt x="23651" y="25709"/>
                    <a:pt x="25185" y="21506"/>
                  </a:cubicBezTo>
                  <a:cubicBezTo>
                    <a:pt x="25615" y="20340"/>
                    <a:pt x="27229" y="16408"/>
                    <a:pt x="25746" y="16408"/>
                  </a:cubicBezTo>
                  <a:cubicBezTo>
                    <a:pt x="25617" y="16408"/>
                    <a:pt x="25464" y="16438"/>
                    <a:pt x="25285" y="16503"/>
                  </a:cubicBezTo>
                  <a:cubicBezTo>
                    <a:pt x="23551" y="17203"/>
                    <a:pt x="22950" y="19772"/>
                    <a:pt x="20849" y="20339"/>
                  </a:cubicBezTo>
                  <a:cubicBezTo>
                    <a:pt x="19815" y="17803"/>
                    <a:pt x="24251" y="15702"/>
                    <a:pt x="23784" y="13133"/>
                  </a:cubicBezTo>
                  <a:cubicBezTo>
                    <a:pt x="23551" y="11366"/>
                    <a:pt x="19815" y="5895"/>
                    <a:pt x="17947" y="5661"/>
                  </a:cubicBezTo>
                  <a:cubicBezTo>
                    <a:pt x="17934" y="5661"/>
                    <a:pt x="17921" y="5660"/>
                    <a:pt x="17908" y="5660"/>
                  </a:cubicBezTo>
                  <a:cubicBezTo>
                    <a:pt x="16432" y="5660"/>
                    <a:pt x="14690" y="10734"/>
                    <a:pt x="13243" y="10734"/>
                  </a:cubicBezTo>
                  <a:cubicBezTo>
                    <a:pt x="13095" y="10734"/>
                    <a:pt x="12950" y="10681"/>
                    <a:pt x="12810" y="10565"/>
                  </a:cubicBezTo>
                  <a:cubicBezTo>
                    <a:pt x="11175" y="9264"/>
                    <a:pt x="14678" y="5094"/>
                    <a:pt x="14110" y="3560"/>
                  </a:cubicBezTo>
                  <a:cubicBezTo>
                    <a:pt x="13277" y="1358"/>
                    <a:pt x="6405" y="424"/>
                    <a:pt x="4303" y="57"/>
                  </a:cubicBezTo>
                  <a:cubicBezTo>
                    <a:pt x="4015" y="19"/>
                    <a:pt x="3749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392866" y="4415554"/>
              <a:ext cx="574675" cy="1048602"/>
            </a:xfrm>
            <a:custGeom>
              <a:avLst/>
              <a:gdLst/>
              <a:ahLst/>
              <a:cxnLst/>
              <a:rect l="l" t="t" r="r" b="b"/>
              <a:pathLst>
                <a:path w="19183" h="35003" extrusionOk="0">
                  <a:moveTo>
                    <a:pt x="440" y="1"/>
                  </a:moveTo>
                  <a:cubicBezTo>
                    <a:pt x="225" y="1"/>
                    <a:pt x="0" y="237"/>
                    <a:pt x="142" y="473"/>
                  </a:cubicBezTo>
                  <a:cubicBezTo>
                    <a:pt x="5479" y="9179"/>
                    <a:pt x="10249" y="18185"/>
                    <a:pt x="15152" y="27125"/>
                  </a:cubicBezTo>
                  <a:cubicBezTo>
                    <a:pt x="16453" y="29560"/>
                    <a:pt x="17888" y="32062"/>
                    <a:pt x="18521" y="34797"/>
                  </a:cubicBezTo>
                  <a:cubicBezTo>
                    <a:pt x="18561" y="34941"/>
                    <a:pt x="18677" y="35003"/>
                    <a:pt x="18797" y="35003"/>
                  </a:cubicBezTo>
                  <a:cubicBezTo>
                    <a:pt x="18984" y="35003"/>
                    <a:pt x="19183" y="34854"/>
                    <a:pt x="19122" y="34630"/>
                  </a:cubicBezTo>
                  <a:cubicBezTo>
                    <a:pt x="18588" y="32262"/>
                    <a:pt x="17454" y="30060"/>
                    <a:pt x="16320" y="27959"/>
                  </a:cubicBezTo>
                  <a:cubicBezTo>
                    <a:pt x="15086" y="25724"/>
                    <a:pt x="13851" y="23456"/>
                    <a:pt x="12617" y="21221"/>
                  </a:cubicBezTo>
                  <a:cubicBezTo>
                    <a:pt x="10149" y="16684"/>
                    <a:pt x="7680" y="12148"/>
                    <a:pt x="5112" y="7678"/>
                  </a:cubicBezTo>
                  <a:cubicBezTo>
                    <a:pt x="3677" y="5143"/>
                    <a:pt x="2210" y="2641"/>
                    <a:pt x="675" y="139"/>
                  </a:cubicBezTo>
                  <a:cubicBezTo>
                    <a:pt x="617" y="41"/>
                    <a:pt x="529" y="1"/>
                    <a:pt x="44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751551" y="5149132"/>
              <a:ext cx="166174" cy="158565"/>
            </a:xfrm>
            <a:custGeom>
              <a:avLst/>
              <a:gdLst/>
              <a:ahLst/>
              <a:cxnLst/>
              <a:rect l="l" t="t" r="r" b="b"/>
              <a:pathLst>
                <a:path w="5547" h="5293" extrusionOk="0">
                  <a:moveTo>
                    <a:pt x="5251" y="1"/>
                  </a:moveTo>
                  <a:cubicBezTo>
                    <a:pt x="5096" y="1"/>
                    <a:pt x="4930" y="101"/>
                    <a:pt x="4913" y="301"/>
                  </a:cubicBezTo>
                  <a:cubicBezTo>
                    <a:pt x="4779" y="1569"/>
                    <a:pt x="4980" y="2936"/>
                    <a:pt x="4446" y="4137"/>
                  </a:cubicBezTo>
                  <a:cubicBezTo>
                    <a:pt x="4379" y="4304"/>
                    <a:pt x="4279" y="4504"/>
                    <a:pt x="4179" y="4604"/>
                  </a:cubicBezTo>
                  <a:cubicBezTo>
                    <a:pt x="4179" y="4637"/>
                    <a:pt x="4146" y="4637"/>
                    <a:pt x="4179" y="4637"/>
                  </a:cubicBezTo>
                  <a:cubicBezTo>
                    <a:pt x="4157" y="4649"/>
                    <a:pt x="4146" y="4652"/>
                    <a:pt x="4141" y="4652"/>
                  </a:cubicBezTo>
                  <a:cubicBezTo>
                    <a:pt x="4131" y="4652"/>
                    <a:pt x="4146" y="4637"/>
                    <a:pt x="4146" y="4637"/>
                  </a:cubicBezTo>
                  <a:lnTo>
                    <a:pt x="4146" y="4637"/>
                  </a:lnTo>
                  <a:cubicBezTo>
                    <a:pt x="4123" y="4649"/>
                    <a:pt x="4116" y="4652"/>
                    <a:pt x="4115" y="4652"/>
                  </a:cubicBezTo>
                  <a:cubicBezTo>
                    <a:pt x="4112" y="4652"/>
                    <a:pt x="4135" y="4637"/>
                    <a:pt x="4112" y="4637"/>
                  </a:cubicBezTo>
                  <a:cubicBezTo>
                    <a:pt x="4095" y="4637"/>
                    <a:pt x="4089" y="4640"/>
                    <a:pt x="4088" y="4642"/>
                  </a:cubicBezTo>
                  <a:lnTo>
                    <a:pt x="4088" y="4642"/>
                  </a:lnTo>
                  <a:cubicBezTo>
                    <a:pt x="4086" y="4641"/>
                    <a:pt x="4083" y="4639"/>
                    <a:pt x="4079" y="4637"/>
                  </a:cubicBezTo>
                  <a:cubicBezTo>
                    <a:pt x="3712" y="4537"/>
                    <a:pt x="3312" y="4204"/>
                    <a:pt x="2945" y="4004"/>
                  </a:cubicBezTo>
                  <a:cubicBezTo>
                    <a:pt x="2545" y="3803"/>
                    <a:pt x="2144" y="3637"/>
                    <a:pt x="1744" y="3437"/>
                  </a:cubicBezTo>
                  <a:cubicBezTo>
                    <a:pt x="1377" y="3203"/>
                    <a:pt x="977" y="2970"/>
                    <a:pt x="610" y="2736"/>
                  </a:cubicBezTo>
                  <a:cubicBezTo>
                    <a:pt x="546" y="2696"/>
                    <a:pt x="485" y="2678"/>
                    <a:pt x="428" y="2678"/>
                  </a:cubicBezTo>
                  <a:cubicBezTo>
                    <a:pt x="158" y="2678"/>
                    <a:pt x="0" y="3077"/>
                    <a:pt x="276" y="3270"/>
                  </a:cubicBezTo>
                  <a:cubicBezTo>
                    <a:pt x="1010" y="3737"/>
                    <a:pt x="1777" y="4137"/>
                    <a:pt x="2578" y="4537"/>
                  </a:cubicBezTo>
                  <a:cubicBezTo>
                    <a:pt x="3012" y="4737"/>
                    <a:pt x="3412" y="5138"/>
                    <a:pt x="3912" y="5271"/>
                  </a:cubicBezTo>
                  <a:cubicBezTo>
                    <a:pt x="3975" y="5286"/>
                    <a:pt x="4034" y="5292"/>
                    <a:pt x="4091" y="5292"/>
                  </a:cubicBezTo>
                  <a:cubicBezTo>
                    <a:pt x="4430" y="5292"/>
                    <a:pt x="4675" y="5052"/>
                    <a:pt x="4846" y="4737"/>
                  </a:cubicBezTo>
                  <a:cubicBezTo>
                    <a:pt x="5180" y="4137"/>
                    <a:pt x="5313" y="3503"/>
                    <a:pt x="5380" y="2803"/>
                  </a:cubicBezTo>
                  <a:cubicBezTo>
                    <a:pt x="5480" y="1969"/>
                    <a:pt x="5447" y="1135"/>
                    <a:pt x="5513" y="301"/>
                  </a:cubicBezTo>
                  <a:cubicBezTo>
                    <a:pt x="5547" y="101"/>
                    <a:pt x="5405" y="1"/>
                    <a:pt x="525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622654" y="4908320"/>
              <a:ext cx="229145" cy="228066"/>
            </a:xfrm>
            <a:custGeom>
              <a:avLst/>
              <a:gdLst/>
              <a:ahLst/>
              <a:cxnLst/>
              <a:rect l="l" t="t" r="r" b="b"/>
              <a:pathLst>
                <a:path w="7649" h="7613" extrusionOk="0">
                  <a:moveTo>
                    <a:pt x="7352" y="1"/>
                  </a:moveTo>
                  <a:cubicBezTo>
                    <a:pt x="7198" y="1"/>
                    <a:pt x="7031" y="101"/>
                    <a:pt x="7014" y="301"/>
                  </a:cubicBezTo>
                  <a:cubicBezTo>
                    <a:pt x="6759" y="2532"/>
                    <a:pt x="6352" y="4703"/>
                    <a:pt x="5909" y="6900"/>
                  </a:cubicBezTo>
                  <a:lnTo>
                    <a:pt x="5909" y="6900"/>
                  </a:lnTo>
                  <a:cubicBezTo>
                    <a:pt x="4040" y="6238"/>
                    <a:pt x="2158" y="5306"/>
                    <a:pt x="576" y="4104"/>
                  </a:cubicBezTo>
                  <a:cubicBezTo>
                    <a:pt x="524" y="4063"/>
                    <a:pt x="472" y="4046"/>
                    <a:pt x="421" y="4046"/>
                  </a:cubicBezTo>
                  <a:cubicBezTo>
                    <a:pt x="181" y="4046"/>
                    <a:pt x="0" y="4444"/>
                    <a:pt x="276" y="4637"/>
                  </a:cubicBezTo>
                  <a:cubicBezTo>
                    <a:pt x="1977" y="5938"/>
                    <a:pt x="4046" y="6906"/>
                    <a:pt x="6047" y="7606"/>
                  </a:cubicBezTo>
                  <a:cubicBezTo>
                    <a:pt x="6069" y="7610"/>
                    <a:pt x="6091" y="7613"/>
                    <a:pt x="6113" y="7613"/>
                  </a:cubicBezTo>
                  <a:cubicBezTo>
                    <a:pt x="6263" y="7613"/>
                    <a:pt x="6418" y="7518"/>
                    <a:pt x="6447" y="7373"/>
                  </a:cubicBezTo>
                  <a:cubicBezTo>
                    <a:pt x="6948" y="5038"/>
                    <a:pt x="7381" y="2669"/>
                    <a:pt x="7615" y="301"/>
                  </a:cubicBezTo>
                  <a:cubicBezTo>
                    <a:pt x="7648" y="101"/>
                    <a:pt x="7506" y="1"/>
                    <a:pt x="7352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527695" y="4691503"/>
              <a:ext cx="257155" cy="325788"/>
            </a:xfrm>
            <a:custGeom>
              <a:avLst/>
              <a:gdLst/>
              <a:ahLst/>
              <a:cxnLst/>
              <a:rect l="l" t="t" r="r" b="b"/>
              <a:pathLst>
                <a:path w="8584" h="10875" extrusionOk="0">
                  <a:moveTo>
                    <a:pt x="8279" y="0"/>
                  </a:moveTo>
                  <a:cubicBezTo>
                    <a:pt x="8125" y="0"/>
                    <a:pt x="7966" y="100"/>
                    <a:pt x="7949" y="300"/>
                  </a:cubicBezTo>
                  <a:cubicBezTo>
                    <a:pt x="7822" y="3576"/>
                    <a:pt x="6907" y="6790"/>
                    <a:pt x="6908" y="10089"/>
                  </a:cubicBezTo>
                  <a:lnTo>
                    <a:pt x="6908" y="10089"/>
                  </a:lnTo>
                  <a:cubicBezTo>
                    <a:pt x="4786" y="9126"/>
                    <a:pt x="2597" y="8349"/>
                    <a:pt x="611" y="7139"/>
                  </a:cubicBezTo>
                  <a:cubicBezTo>
                    <a:pt x="560" y="7108"/>
                    <a:pt x="508" y="7094"/>
                    <a:pt x="460" y="7094"/>
                  </a:cubicBezTo>
                  <a:cubicBezTo>
                    <a:pt x="191" y="7094"/>
                    <a:pt x="0" y="7503"/>
                    <a:pt x="311" y="7672"/>
                  </a:cubicBezTo>
                  <a:cubicBezTo>
                    <a:pt x="2445" y="8973"/>
                    <a:pt x="4814" y="9774"/>
                    <a:pt x="7049" y="10841"/>
                  </a:cubicBezTo>
                  <a:cubicBezTo>
                    <a:pt x="7095" y="10864"/>
                    <a:pt x="7146" y="10875"/>
                    <a:pt x="7197" y="10875"/>
                  </a:cubicBezTo>
                  <a:cubicBezTo>
                    <a:pt x="7369" y="10875"/>
                    <a:pt x="7541" y="10754"/>
                    <a:pt x="7516" y="10574"/>
                  </a:cubicBezTo>
                  <a:cubicBezTo>
                    <a:pt x="7449" y="7105"/>
                    <a:pt x="8450" y="3736"/>
                    <a:pt x="8583" y="300"/>
                  </a:cubicBezTo>
                  <a:cubicBezTo>
                    <a:pt x="8583" y="100"/>
                    <a:pt x="8433" y="0"/>
                    <a:pt x="827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44440" y="4684493"/>
              <a:ext cx="132472" cy="171836"/>
            </a:xfrm>
            <a:custGeom>
              <a:avLst/>
              <a:gdLst/>
              <a:ahLst/>
              <a:cxnLst/>
              <a:rect l="l" t="t" r="r" b="b"/>
              <a:pathLst>
                <a:path w="4422" h="5736" extrusionOk="0">
                  <a:moveTo>
                    <a:pt x="4105" y="1"/>
                  </a:moveTo>
                  <a:cubicBezTo>
                    <a:pt x="3946" y="1"/>
                    <a:pt x="3788" y="101"/>
                    <a:pt x="3788" y="301"/>
                  </a:cubicBezTo>
                  <a:cubicBezTo>
                    <a:pt x="3788" y="1876"/>
                    <a:pt x="3588" y="3423"/>
                    <a:pt x="3373" y="4967"/>
                  </a:cubicBezTo>
                  <a:lnTo>
                    <a:pt x="3373" y="4967"/>
                  </a:lnTo>
                  <a:cubicBezTo>
                    <a:pt x="2458" y="4500"/>
                    <a:pt x="1580" y="3943"/>
                    <a:pt x="652" y="3537"/>
                  </a:cubicBezTo>
                  <a:cubicBezTo>
                    <a:pt x="604" y="3514"/>
                    <a:pt x="556" y="3505"/>
                    <a:pt x="510" y="3505"/>
                  </a:cubicBezTo>
                  <a:cubicBezTo>
                    <a:pt x="209" y="3505"/>
                    <a:pt x="0" y="3926"/>
                    <a:pt x="319" y="4070"/>
                  </a:cubicBezTo>
                  <a:cubicBezTo>
                    <a:pt x="1386" y="4571"/>
                    <a:pt x="2387" y="5238"/>
                    <a:pt x="3454" y="5705"/>
                  </a:cubicBezTo>
                  <a:cubicBezTo>
                    <a:pt x="3503" y="5724"/>
                    <a:pt x="3560" y="5735"/>
                    <a:pt x="3617" y="5735"/>
                  </a:cubicBezTo>
                  <a:cubicBezTo>
                    <a:pt x="3757" y="5735"/>
                    <a:pt x="3898" y="5670"/>
                    <a:pt x="3921" y="5505"/>
                  </a:cubicBezTo>
                  <a:cubicBezTo>
                    <a:pt x="4188" y="3803"/>
                    <a:pt x="4388" y="2069"/>
                    <a:pt x="4422" y="301"/>
                  </a:cubicBezTo>
                  <a:cubicBezTo>
                    <a:pt x="4422" y="101"/>
                    <a:pt x="4263" y="1"/>
                    <a:pt x="410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414165" y="4499638"/>
              <a:ext cx="169829" cy="203411"/>
            </a:xfrm>
            <a:custGeom>
              <a:avLst/>
              <a:gdLst/>
              <a:ahLst/>
              <a:cxnLst/>
              <a:rect l="l" t="t" r="r" b="b"/>
              <a:pathLst>
                <a:path w="5669" h="6790" extrusionOk="0">
                  <a:moveTo>
                    <a:pt x="5160" y="1"/>
                  </a:moveTo>
                  <a:cubicBezTo>
                    <a:pt x="5001" y="1"/>
                    <a:pt x="4851" y="101"/>
                    <a:pt x="4868" y="301"/>
                  </a:cubicBezTo>
                  <a:cubicBezTo>
                    <a:pt x="4993" y="2184"/>
                    <a:pt x="5030" y="4186"/>
                    <a:pt x="4617" y="6055"/>
                  </a:cubicBezTo>
                  <a:lnTo>
                    <a:pt x="4617" y="6055"/>
                  </a:lnTo>
                  <a:cubicBezTo>
                    <a:pt x="3266" y="5514"/>
                    <a:pt x="1838" y="5098"/>
                    <a:pt x="498" y="4537"/>
                  </a:cubicBezTo>
                  <a:cubicBezTo>
                    <a:pt x="462" y="4524"/>
                    <a:pt x="427" y="4518"/>
                    <a:pt x="395" y="4518"/>
                  </a:cubicBezTo>
                  <a:cubicBezTo>
                    <a:pt x="103" y="4518"/>
                    <a:pt x="1" y="5017"/>
                    <a:pt x="331" y="5138"/>
                  </a:cubicBezTo>
                  <a:cubicBezTo>
                    <a:pt x="1766" y="5738"/>
                    <a:pt x="3300" y="6172"/>
                    <a:pt x="4734" y="6772"/>
                  </a:cubicBezTo>
                  <a:cubicBezTo>
                    <a:pt x="4765" y="6784"/>
                    <a:pt x="4797" y="6790"/>
                    <a:pt x="4828" y="6790"/>
                  </a:cubicBezTo>
                  <a:cubicBezTo>
                    <a:pt x="4969" y="6790"/>
                    <a:pt x="5107" y="6681"/>
                    <a:pt x="5135" y="6572"/>
                  </a:cubicBezTo>
                  <a:cubicBezTo>
                    <a:pt x="5668" y="4537"/>
                    <a:pt x="5635" y="2369"/>
                    <a:pt x="5502" y="301"/>
                  </a:cubicBezTo>
                  <a:cubicBezTo>
                    <a:pt x="5485" y="101"/>
                    <a:pt x="5318" y="1"/>
                    <a:pt x="51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387774" y="4436702"/>
              <a:ext cx="121268" cy="140920"/>
            </a:xfrm>
            <a:custGeom>
              <a:avLst/>
              <a:gdLst/>
              <a:ahLst/>
              <a:cxnLst/>
              <a:rect l="l" t="t" r="r" b="b"/>
              <a:pathLst>
                <a:path w="4048" h="4704" extrusionOk="0">
                  <a:moveTo>
                    <a:pt x="3731" y="0"/>
                  </a:moveTo>
                  <a:cubicBezTo>
                    <a:pt x="3572" y="0"/>
                    <a:pt x="3414" y="100"/>
                    <a:pt x="3414" y="300"/>
                  </a:cubicBezTo>
                  <a:cubicBezTo>
                    <a:pt x="3414" y="1554"/>
                    <a:pt x="3443" y="2807"/>
                    <a:pt x="3253" y="4061"/>
                  </a:cubicBezTo>
                  <a:lnTo>
                    <a:pt x="3253" y="4061"/>
                  </a:lnTo>
                  <a:cubicBezTo>
                    <a:pt x="2335" y="4000"/>
                    <a:pt x="1404" y="3626"/>
                    <a:pt x="612" y="3169"/>
                  </a:cubicBezTo>
                  <a:cubicBezTo>
                    <a:pt x="561" y="3138"/>
                    <a:pt x="510" y="3125"/>
                    <a:pt x="461" y="3125"/>
                  </a:cubicBezTo>
                  <a:cubicBezTo>
                    <a:pt x="193" y="3125"/>
                    <a:pt x="1" y="3538"/>
                    <a:pt x="312" y="3736"/>
                  </a:cubicBezTo>
                  <a:cubicBezTo>
                    <a:pt x="1246" y="4270"/>
                    <a:pt x="2380" y="4670"/>
                    <a:pt x="3514" y="4703"/>
                  </a:cubicBezTo>
                  <a:cubicBezTo>
                    <a:pt x="3614" y="4703"/>
                    <a:pt x="3781" y="4603"/>
                    <a:pt x="3814" y="4470"/>
                  </a:cubicBezTo>
                  <a:cubicBezTo>
                    <a:pt x="4048" y="3102"/>
                    <a:pt x="4048" y="1701"/>
                    <a:pt x="4048" y="300"/>
                  </a:cubicBezTo>
                  <a:cubicBezTo>
                    <a:pt x="4048" y="100"/>
                    <a:pt x="3889" y="0"/>
                    <a:pt x="373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915677" y="4698483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880719" y="4656515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866730" y="4715467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392088" y="496328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402093" y="490733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458049" y="494929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8"/>
                    <a:pt x="567" y="868"/>
                  </a:cubicBezTo>
                  <a:cubicBezTo>
                    <a:pt x="1135" y="868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541984" y="4390721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504001" y="4373736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35" y="1"/>
                  </a:moveTo>
                  <a:cubicBezTo>
                    <a:pt x="1" y="1"/>
                    <a:pt x="1" y="868"/>
                    <a:pt x="535" y="868"/>
                  </a:cubicBezTo>
                  <a:cubicBezTo>
                    <a:pt x="1102" y="868"/>
                    <a:pt x="1102" y="1"/>
                    <a:pt x="535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357130" y="4586569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357130" y="462155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4" y="867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880719" y="5026225"/>
              <a:ext cx="34002" cy="26033"/>
            </a:xfrm>
            <a:custGeom>
              <a:avLst/>
              <a:gdLst/>
              <a:ahLst/>
              <a:cxnLst/>
              <a:rect l="l" t="t" r="r" b="b"/>
              <a:pathLst>
                <a:path w="1135" h="869" extrusionOk="0">
                  <a:moveTo>
                    <a:pt x="568" y="1"/>
                  </a:moveTo>
                  <a:cubicBezTo>
                    <a:pt x="0" y="1"/>
                    <a:pt x="0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2677861" y="5183102"/>
              <a:ext cx="34032" cy="27022"/>
            </a:xfrm>
            <a:custGeom>
              <a:avLst/>
              <a:gdLst/>
              <a:ahLst/>
              <a:cxnLst/>
              <a:rect l="l" t="t" r="r" b="b"/>
              <a:pathLst>
                <a:path w="1136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35" y="902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562953" y="4876358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0"/>
                  </a:moveTo>
                  <a:cubicBezTo>
                    <a:pt x="1" y="0"/>
                    <a:pt x="1" y="868"/>
                    <a:pt x="568" y="868"/>
                  </a:cubicBezTo>
                  <a:cubicBezTo>
                    <a:pt x="1135" y="868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824762" y="485137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8" y="0"/>
                  </a:moveTo>
                  <a:cubicBezTo>
                    <a:pt x="0" y="0"/>
                    <a:pt x="0" y="901"/>
                    <a:pt x="568" y="901"/>
                  </a:cubicBezTo>
                  <a:cubicBezTo>
                    <a:pt x="1135" y="901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7"/>
          <p:cNvGrpSpPr/>
          <p:nvPr/>
        </p:nvGrpSpPr>
        <p:grpSpPr>
          <a:xfrm flipH="1">
            <a:off x="-202417" y="4635447"/>
            <a:ext cx="872891" cy="391711"/>
            <a:chOff x="8502760" y="3542528"/>
            <a:chExt cx="711519" cy="319269"/>
          </a:xfrm>
        </p:grpSpPr>
        <p:sp>
          <p:nvSpPr>
            <p:cNvPr id="1677" name="Google Shape;1677;p7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7"/>
          <p:cNvGrpSpPr/>
          <p:nvPr/>
        </p:nvGrpSpPr>
        <p:grpSpPr>
          <a:xfrm flipH="1">
            <a:off x="-139511" y="-76389"/>
            <a:ext cx="809979" cy="830659"/>
            <a:chOff x="7973149" y="-201092"/>
            <a:chExt cx="1116750" cy="1145263"/>
          </a:xfrm>
        </p:grpSpPr>
        <p:sp>
          <p:nvSpPr>
            <p:cNvPr id="1687" name="Google Shape;1687;p7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7"/>
          <p:cNvGrpSpPr/>
          <p:nvPr/>
        </p:nvGrpSpPr>
        <p:grpSpPr>
          <a:xfrm rot="5400000" flipH="1">
            <a:off x="1322567" y="12630"/>
            <a:ext cx="117436" cy="105833"/>
            <a:chOff x="7737341" y="1046941"/>
            <a:chExt cx="161913" cy="145916"/>
          </a:xfrm>
        </p:grpSpPr>
        <p:sp>
          <p:nvSpPr>
            <p:cNvPr id="1749" name="Google Shape;1749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7"/>
          <p:cNvSpPr txBox="1">
            <a:spLocks noGrp="1"/>
          </p:cNvSpPr>
          <p:nvPr>
            <p:ph type="subTitle" idx="2"/>
          </p:nvPr>
        </p:nvSpPr>
        <p:spPr>
          <a:xfrm>
            <a:off x="1842859" y="3507624"/>
            <a:ext cx="2027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grpSp>
        <p:nvGrpSpPr>
          <p:cNvPr id="1753" name="Google Shape;1753;p7"/>
          <p:cNvGrpSpPr/>
          <p:nvPr/>
        </p:nvGrpSpPr>
        <p:grpSpPr>
          <a:xfrm>
            <a:off x="171263" y="-169132"/>
            <a:ext cx="687043" cy="689217"/>
            <a:chOff x="-566600" y="186057"/>
            <a:chExt cx="1240151" cy="1244074"/>
          </a:xfrm>
        </p:grpSpPr>
        <p:sp>
          <p:nvSpPr>
            <p:cNvPr id="1754" name="Google Shape;1754;p7"/>
            <p:cNvSpPr/>
            <p:nvPr/>
          </p:nvSpPr>
          <p:spPr>
            <a:xfrm>
              <a:off x="-566600" y="204000"/>
              <a:ext cx="1240151" cy="1226131"/>
            </a:xfrm>
            <a:custGeom>
              <a:avLst/>
              <a:gdLst/>
              <a:ahLst/>
              <a:cxnLst/>
              <a:rect l="l" t="t" r="r" b="b"/>
              <a:pathLst>
                <a:path w="41397" h="40929" extrusionOk="0">
                  <a:moveTo>
                    <a:pt x="7689" y="1"/>
                  </a:moveTo>
                  <a:cubicBezTo>
                    <a:pt x="7309" y="1"/>
                    <a:pt x="6925" y="11"/>
                    <a:pt x="6538" y="32"/>
                  </a:cubicBezTo>
                  <a:cubicBezTo>
                    <a:pt x="0" y="25317"/>
                    <a:pt x="37661" y="39661"/>
                    <a:pt x="41397" y="40928"/>
                  </a:cubicBezTo>
                  <a:lnTo>
                    <a:pt x="41397" y="40928"/>
                  </a:lnTo>
                  <a:cubicBezTo>
                    <a:pt x="40084" y="36336"/>
                    <a:pt x="30191" y="1"/>
                    <a:pt x="7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-400378" y="186057"/>
              <a:ext cx="958430" cy="1103125"/>
            </a:xfrm>
            <a:custGeom>
              <a:avLst/>
              <a:gdLst/>
              <a:ahLst/>
              <a:cxnLst/>
              <a:rect l="l" t="t" r="r" b="b"/>
              <a:pathLst>
                <a:path w="31993" h="36823" extrusionOk="0">
                  <a:moveTo>
                    <a:pt x="506" y="1"/>
                  </a:moveTo>
                  <a:cubicBezTo>
                    <a:pt x="248" y="1"/>
                    <a:pt x="0" y="194"/>
                    <a:pt x="122" y="498"/>
                  </a:cubicBezTo>
                  <a:cubicBezTo>
                    <a:pt x="1056" y="2733"/>
                    <a:pt x="3324" y="4134"/>
                    <a:pt x="5126" y="5668"/>
                  </a:cubicBezTo>
                  <a:cubicBezTo>
                    <a:pt x="7394" y="7603"/>
                    <a:pt x="9062" y="10205"/>
                    <a:pt x="10863" y="12573"/>
                  </a:cubicBezTo>
                  <a:cubicBezTo>
                    <a:pt x="14899" y="17877"/>
                    <a:pt x="19069" y="23147"/>
                    <a:pt x="23439" y="28184"/>
                  </a:cubicBezTo>
                  <a:cubicBezTo>
                    <a:pt x="25940" y="31086"/>
                    <a:pt x="28476" y="33922"/>
                    <a:pt x="31111" y="36690"/>
                  </a:cubicBezTo>
                  <a:cubicBezTo>
                    <a:pt x="31197" y="36784"/>
                    <a:pt x="31295" y="36823"/>
                    <a:pt x="31391" y="36823"/>
                  </a:cubicBezTo>
                  <a:cubicBezTo>
                    <a:pt x="31706" y="36823"/>
                    <a:pt x="31992" y="36405"/>
                    <a:pt x="31711" y="36123"/>
                  </a:cubicBezTo>
                  <a:cubicBezTo>
                    <a:pt x="27108" y="31287"/>
                    <a:pt x="22772" y="26216"/>
                    <a:pt x="18569" y="21046"/>
                  </a:cubicBezTo>
                  <a:cubicBezTo>
                    <a:pt x="16467" y="18444"/>
                    <a:pt x="14399" y="15809"/>
                    <a:pt x="12364" y="13140"/>
                  </a:cubicBezTo>
                  <a:cubicBezTo>
                    <a:pt x="11430" y="11939"/>
                    <a:pt x="10529" y="10739"/>
                    <a:pt x="9595" y="9504"/>
                  </a:cubicBezTo>
                  <a:cubicBezTo>
                    <a:pt x="8695" y="8303"/>
                    <a:pt x="7761" y="7036"/>
                    <a:pt x="6693" y="5968"/>
                  </a:cubicBezTo>
                  <a:cubicBezTo>
                    <a:pt x="5726" y="5001"/>
                    <a:pt x="4592" y="4167"/>
                    <a:pt x="3558" y="3300"/>
                  </a:cubicBezTo>
                  <a:cubicBezTo>
                    <a:pt x="2557" y="2466"/>
                    <a:pt x="1456" y="1499"/>
                    <a:pt x="923" y="264"/>
                  </a:cubicBezTo>
                  <a:cubicBezTo>
                    <a:pt x="844" y="81"/>
                    <a:pt x="673" y="1"/>
                    <a:pt x="50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359679" y="1074115"/>
              <a:ext cx="149698" cy="162190"/>
            </a:xfrm>
            <a:custGeom>
              <a:avLst/>
              <a:gdLst/>
              <a:ahLst/>
              <a:cxnLst/>
              <a:rect l="l" t="t" r="r" b="b"/>
              <a:pathLst>
                <a:path w="4997" h="5414" extrusionOk="0">
                  <a:moveTo>
                    <a:pt x="2262" y="0"/>
                  </a:moveTo>
                  <a:cubicBezTo>
                    <a:pt x="1613" y="0"/>
                    <a:pt x="963" y="65"/>
                    <a:pt x="334" y="173"/>
                  </a:cubicBezTo>
                  <a:cubicBezTo>
                    <a:pt x="100" y="206"/>
                    <a:pt x="0" y="473"/>
                    <a:pt x="34" y="673"/>
                  </a:cubicBezTo>
                  <a:cubicBezTo>
                    <a:pt x="267" y="2108"/>
                    <a:pt x="367" y="3575"/>
                    <a:pt x="267" y="5010"/>
                  </a:cubicBezTo>
                  <a:cubicBezTo>
                    <a:pt x="234" y="5243"/>
                    <a:pt x="467" y="5410"/>
                    <a:pt x="668" y="5410"/>
                  </a:cubicBezTo>
                  <a:cubicBezTo>
                    <a:pt x="687" y="5412"/>
                    <a:pt x="706" y="5414"/>
                    <a:pt x="724" y="5414"/>
                  </a:cubicBezTo>
                  <a:cubicBezTo>
                    <a:pt x="954" y="5414"/>
                    <a:pt x="1070" y="5226"/>
                    <a:pt x="1101" y="5010"/>
                  </a:cubicBezTo>
                  <a:cubicBezTo>
                    <a:pt x="1191" y="3658"/>
                    <a:pt x="1119" y="2279"/>
                    <a:pt x="909" y="922"/>
                  </a:cubicBezTo>
                  <a:lnTo>
                    <a:pt x="909" y="922"/>
                  </a:lnTo>
                  <a:cubicBezTo>
                    <a:pt x="1351" y="861"/>
                    <a:pt x="1807" y="826"/>
                    <a:pt x="2265" y="826"/>
                  </a:cubicBezTo>
                  <a:cubicBezTo>
                    <a:pt x="2955" y="826"/>
                    <a:pt x="3649" y="907"/>
                    <a:pt x="4303" y="1107"/>
                  </a:cubicBezTo>
                  <a:cubicBezTo>
                    <a:pt x="4342" y="1117"/>
                    <a:pt x="4378" y="1122"/>
                    <a:pt x="4413" y="1122"/>
                  </a:cubicBezTo>
                  <a:cubicBezTo>
                    <a:pt x="4835" y="1122"/>
                    <a:pt x="4997" y="429"/>
                    <a:pt x="4504" y="306"/>
                  </a:cubicBezTo>
                  <a:cubicBezTo>
                    <a:pt x="3783" y="90"/>
                    <a:pt x="3023" y="0"/>
                    <a:pt x="2262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236353" y="959656"/>
              <a:ext cx="203202" cy="189661"/>
            </a:xfrm>
            <a:custGeom>
              <a:avLst/>
              <a:gdLst/>
              <a:ahLst/>
              <a:cxnLst/>
              <a:rect l="l" t="t" r="r" b="b"/>
              <a:pathLst>
                <a:path w="6783" h="6331" extrusionOk="0">
                  <a:moveTo>
                    <a:pt x="3286" y="1"/>
                  </a:moveTo>
                  <a:cubicBezTo>
                    <a:pt x="2548" y="1"/>
                    <a:pt x="1812" y="24"/>
                    <a:pt x="1082" y="24"/>
                  </a:cubicBezTo>
                  <a:cubicBezTo>
                    <a:pt x="815" y="24"/>
                    <a:pt x="682" y="191"/>
                    <a:pt x="648" y="425"/>
                  </a:cubicBezTo>
                  <a:cubicBezTo>
                    <a:pt x="448" y="2226"/>
                    <a:pt x="548" y="4061"/>
                    <a:pt x="81" y="5795"/>
                  </a:cubicBezTo>
                  <a:cubicBezTo>
                    <a:pt x="0" y="6118"/>
                    <a:pt x="261" y="6331"/>
                    <a:pt x="510" y="6331"/>
                  </a:cubicBezTo>
                  <a:cubicBezTo>
                    <a:pt x="672" y="6331"/>
                    <a:pt x="829" y="6240"/>
                    <a:pt x="882" y="6029"/>
                  </a:cubicBezTo>
                  <a:cubicBezTo>
                    <a:pt x="1313" y="4335"/>
                    <a:pt x="1261" y="2585"/>
                    <a:pt x="1434" y="856"/>
                  </a:cubicBezTo>
                  <a:lnTo>
                    <a:pt x="1434" y="856"/>
                  </a:lnTo>
                  <a:cubicBezTo>
                    <a:pt x="2059" y="851"/>
                    <a:pt x="2689" y="832"/>
                    <a:pt x="3317" y="832"/>
                  </a:cubicBezTo>
                  <a:cubicBezTo>
                    <a:pt x="4249" y="832"/>
                    <a:pt x="5177" y="873"/>
                    <a:pt x="6085" y="1058"/>
                  </a:cubicBezTo>
                  <a:cubicBezTo>
                    <a:pt x="6125" y="1068"/>
                    <a:pt x="6162" y="1073"/>
                    <a:pt x="6198" y="1073"/>
                  </a:cubicBezTo>
                  <a:cubicBezTo>
                    <a:pt x="6645" y="1073"/>
                    <a:pt x="6782" y="351"/>
                    <a:pt x="6319" y="258"/>
                  </a:cubicBezTo>
                  <a:cubicBezTo>
                    <a:pt x="5315" y="45"/>
                    <a:pt x="4299" y="1"/>
                    <a:pt x="328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02362" y="806493"/>
              <a:ext cx="241368" cy="254848"/>
            </a:xfrm>
            <a:custGeom>
              <a:avLst/>
              <a:gdLst/>
              <a:ahLst/>
              <a:cxnLst/>
              <a:rect l="l" t="t" r="r" b="b"/>
              <a:pathLst>
                <a:path w="8057" h="8507" extrusionOk="0">
                  <a:moveTo>
                    <a:pt x="7523" y="0"/>
                  </a:moveTo>
                  <a:cubicBezTo>
                    <a:pt x="5421" y="0"/>
                    <a:pt x="3320" y="134"/>
                    <a:pt x="1252" y="501"/>
                  </a:cubicBezTo>
                  <a:cubicBezTo>
                    <a:pt x="1052" y="534"/>
                    <a:pt x="952" y="701"/>
                    <a:pt x="952" y="901"/>
                  </a:cubicBezTo>
                  <a:cubicBezTo>
                    <a:pt x="685" y="3303"/>
                    <a:pt x="18" y="5671"/>
                    <a:pt x="18" y="8106"/>
                  </a:cubicBezTo>
                  <a:cubicBezTo>
                    <a:pt x="1" y="8373"/>
                    <a:pt x="201" y="8506"/>
                    <a:pt x="405" y="8506"/>
                  </a:cubicBezTo>
                  <a:cubicBezTo>
                    <a:pt x="610" y="8506"/>
                    <a:pt x="818" y="8373"/>
                    <a:pt x="818" y="8106"/>
                  </a:cubicBezTo>
                  <a:cubicBezTo>
                    <a:pt x="850" y="5791"/>
                    <a:pt x="1455" y="3535"/>
                    <a:pt x="1715" y="1255"/>
                  </a:cubicBezTo>
                  <a:lnTo>
                    <a:pt x="1715" y="1255"/>
                  </a:lnTo>
                  <a:cubicBezTo>
                    <a:pt x="3631" y="926"/>
                    <a:pt x="5577" y="834"/>
                    <a:pt x="7523" y="834"/>
                  </a:cubicBezTo>
                  <a:cubicBezTo>
                    <a:pt x="8057" y="834"/>
                    <a:pt x="8057" y="0"/>
                    <a:pt x="7523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-43999" y="621638"/>
              <a:ext cx="282829" cy="296819"/>
            </a:xfrm>
            <a:custGeom>
              <a:avLst/>
              <a:gdLst/>
              <a:ahLst/>
              <a:cxnLst/>
              <a:rect l="l" t="t" r="r" b="b"/>
              <a:pathLst>
                <a:path w="9441" h="9908" extrusionOk="0">
                  <a:moveTo>
                    <a:pt x="8906" y="0"/>
                  </a:moveTo>
                  <a:cubicBezTo>
                    <a:pt x="6405" y="0"/>
                    <a:pt x="3936" y="234"/>
                    <a:pt x="1468" y="334"/>
                  </a:cubicBezTo>
                  <a:cubicBezTo>
                    <a:pt x="1301" y="367"/>
                    <a:pt x="1068" y="467"/>
                    <a:pt x="1068" y="667"/>
                  </a:cubicBezTo>
                  <a:cubicBezTo>
                    <a:pt x="567" y="3569"/>
                    <a:pt x="0" y="6538"/>
                    <a:pt x="100" y="9507"/>
                  </a:cubicBezTo>
                  <a:cubicBezTo>
                    <a:pt x="117" y="9774"/>
                    <a:pt x="334" y="9907"/>
                    <a:pt x="542" y="9907"/>
                  </a:cubicBezTo>
                  <a:cubicBezTo>
                    <a:pt x="751" y="9907"/>
                    <a:pt x="951" y="9774"/>
                    <a:pt x="934" y="9507"/>
                  </a:cubicBezTo>
                  <a:cubicBezTo>
                    <a:pt x="837" y="6701"/>
                    <a:pt x="1333" y="3926"/>
                    <a:pt x="1818" y="1153"/>
                  </a:cubicBezTo>
                  <a:lnTo>
                    <a:pt x="1818" y="1153"/>
                  </a:lnTo>
                  <a:cubicBezTo>
                    <a:pt x="4173" y="1046"/>
                    <a:pt x="6555" y="834"/>
                    <a:pt x="8906" y="834"/>
                  </a:cubicBezTo>
                  <a:cubicBezTo>
                    <a:pt x="9440" y="834"/>
                    <a:pt x="9440" y="0"/>
                    <a:pt x="8906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-193896" y="415126"/>
              <a:ext cx="286783" cy="363444"/>
            </a:xfrm>
            <a:custGeom>
              <a:avLst/>
              <a:gdLst/>
              <a:ahLst/>
              <a:cxnLst/>
              <a:rect l="l" t="t" r="r" b="b"/>
              <a:pathLst>
                <a:path w="9573" h="12132" extrusionOk="0">
                  <a:moveTo>
                    <a:pt x="1719" y="0"/>
                  </a:moveTo>
                  <a:cubicBezTo>
                    <a:pt x="1514" y="0"/>
                    <a:pt x="1308" y="7"/>
                    <a:pt x="1101" y="23"/>
                  </a:cubicBezTo>
                  <a:cubicBezTo>
                    <a:pt x="868" y="23"/>
                    <a:pt x="668" y="189"/>
                    <a:pt x="668" y="423"/>
                  </a:cubicBezTo>
                  <a:cubicBezTo>
                    <a:pt x="534" y="4192"/>
                    <a:pt x="1" y="7962"/>
                    <a:pt x="201" y="11731"/>
                  </a:cubicBezTo>
                  <a:cubicBezTo>
                    <a:pt x="217" y="11998"/>
                    <a:pt x="434" y="12131"/>
                    <a:pt x="643" y="12131"/>
                  </a:cubicBezTo>
                  <a:cubicBezTo>
                    <a:pt x="851" y="12131"/>
                    <a:pt x="1051" y="11998"/>
                    <a:pt x="1035" y="11731"/>
                  </a:cubicBezTo>
                  <a:cubicBezTo>
                    <a:pt x="842" y="8100"/>
                    <a:pt x="1361" y="4468"/>
                    <a:pt x="1489" y="837"/>
                  </a:cubicBezTo>
                  <a:lnTo>
                    <a:pt x="1489" y="837"/>
                  </a:lnTo>
                  <a:cubicBezTo>
                    <a:pt x="1566" y="835"/>
                    <a:pt x="1643" y="834"/>
                    <a:pt x="1719" y="834"/>
                  </a:cubicBezTo>
                  <a:cubicBezTo>
                    <a:pt x="3963" y="834"/>
                    <a:pt x="6146" y="1680"/>
                    <a:pt x="8389" y="1680"/>
                  </a:cubicBezTo>
                  <a:cubicBezTo>
                    <a:pt x="8594" y="1680"/>
                    <a:pt x="8800" y="1673"/>
                    <a:pt x="9007" y="1657"/>
                  </a:cubicBezTo>
                  <a:cubicBezTo>
                    <a:pt x="9530" y="1624"/>
                    <a:pt x="9573" y="822"/>
                    <a:pt x="9040" y="822"/>
                  </a:cubicBezTo>
                  <a:cubicBezTo>
                    <a:pt x="9029" y="822"/>
                    <a:pt x="9018" y="823"/>
                    <a:pt x="9007" y="823"/>
                  </a:cubicBezTo>
                  <a:cubicBezTo>
                    <a:pt x="8800" y="839"/>
                    <a:pt x="8594" y="846"/>
                    <a:pt x="8389" y="846"/>
                  </a:cubicBezTo>
                  <a:cubicBezTo>
                    <a:pt x="6146" y="846"/>
                    <a:pt x="3963" y="0"/>
                    <a:pt x="1719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74824" y="7175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205798" y="66860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233776" y="7105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42832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67815" y="1028313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95793" y="108828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565502" y="122817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667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583505" y="128311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20944" y="550674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37928" y="50472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72886" y="539680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2" y="701"/>
                    <a:pt x="902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-313807" y="536685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-289813" y="469735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-247845" y="52269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-56011" y="34083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-10030" y="32984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-70001" y="6935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258759" y="864457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37928" y="89642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668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460598" y="101432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7"/>
          <p:cNvGrpSpPr/>
          <p:nvPr/>
        </p:nvGrpSpPr>
        <p:grpSpPr>
          <a:xfrm>
            <a:off x="614708" y="-195733"/>
            <a:ext cx="499188" cy="482707"/>
            <a:chOff x="-168381" y="-168706"/>
            <a:chExt cx="901061" cy="871312"/>
          </a:xfrm>
        </p:grpSpPr>
        <p:sp>
          <p:nvSpPr>
            <p:cNvPr id="1782" name="Google Shape;1782;p7"/>
            <p:cNvSpPr/>
            <p:nvPr/>
          </p:nvSpPr>
          <p:spPr>
            <a:xfrm>
              <a:off x="-157717" y="-134796"/>
              <a:ext cx="890397" cy="837402"/>
            </a:xfrm>
            <a:custGeom>
              <a:avLst/>
              <a:gdLst/>
              <a:ahLst/>
              <a:cxnLst/>
              <a:rect l="l" t="t" r="r" b="b"/>
              <a:pathLst>
                <a:path w="29722" h="27953" extrusionOk="0">
                  <a:moveTo>
                    <a:pt x="568" y="1"/>
                  </a:moveTo>
                  <a:cubicBezTo>
                    <a:pt x="334" y="3603"/>
                    <a:pt x="34" y="8507"/>
                    <a:pt x="101" y="10442"/>
                  </a:cubicBezTo>
                  <a:cubicBezTo>
                    <a:pt x="201" y="13444"/>
                    <a:pt x="1" y="14978"/>
                    <a:pt x="368" y="17880"/>
                  </a:cubicBezTo>
                  <a:cubicBezTo>
                    <a:pt x="609" y="19676"/>
                    <a:pt x="721" y="23022"/>
                    <a:pt x="2365" y="23022"/>
                  </a:cubicBezTo>
                  <a:cubicBezTo>
                    <a:pt x="2767" y="23022"/>
                    <a:pt x="3261" y="22822"/>
                    <a:pt x="3870" y="22350"/>
                  </a:cubicBezTo>
                  <a:cubicBezTo>
                    <a:pt x="4427" y="21877"/>
                    <a:pt x="5052" y="20848"/>
                    <a:pt x="5709" y="20848"/>
                  </a:cubicBezTo>
                  <a:cubicBezTo>
                    <a:pt x="5840" y="20848"/>
                    <a:pt x="5972" y="20888"/>
                    <a:pt x="6105" y="20983"/>
                  </a:cubicBezTo>
                  <a:cubicBezTo>
                    <a:pt x="6572" y="21383"/>
                    <a:pt x="6672" y="23217"/>
                    <a:pt x="6772" y="23718"/>
                  </a:cubicBezTo>
                  <a:cubicBezTo>
                    <a:pt x="7062" y="24907"/>
                    <a:pt x="7320" y="27398"/>
                    <a:pt x="8831" y="27398"/>
                  </a:cubicBezTo>
                  <a:cubicBezTo>
                    <a:pt x="8888" y="27398"/>
                    <a:pt x="8947" y="27394"/>
                    <a:pt x="9007" y="27387"/>
                  </a:cubicBezTo>
                  <a:cubicBezTo>
                    <a:pt x="10442" y="27187"/>
                    <a:pt x="11809" y="24285"/>
                    <a:pt x="13043" y="23518"/>
                  </a:cubicBezTo>
                  <a:cubicBezTo>
                    <a:pt x="14017" y="24583"/>
                    <a:pt x="15074" y="27952"/>
                    <a:pt x="16721" y="27952"/>
                  </a:cubicBezTo>
                  <a:cubicBezTo>
                    <a:pt x="16880" y="27952"/>
                    <a:pt x="17043" y="27921"/>
                    <a:pt x="17213" y="27854"/>
                  </a:cubicBezTo>
                  <a:cubicBezTo>
                    <a:pt x="18381" y="27387"/>
                    <a:pt x="18747" y="25452"/>
                    <a:pt x="20115" y="24085"/>
                  </a:cubicBezTo>
                  <a:cubicBezTo>
                    <a:pt x="21574" y="24241"/>
                    <a:pt x="24886" y="25639"/>
                    <a:pt x="26727" y="25639"/>
                  </a:cubicBezTo>
                  <a:cubicBezTo>
                    <a:pt x="27242" y="25639"/>
                    <a:pt x="27642" y="25530"/>
                    <a:pt x="27854" y="25252"/>
                  </a:cubicBezTo>
                  <a:cubicBezTo>
                    <a:pt x="28821" y="23985"/>
                    <a:pt x="26119" y="18681"/>
                    <a:pt x="25752" y="17513"/>
                  </a:cubicBezTo>
                  <a:cubicBezTo>
                    <a:pt x="27187" y="16813"/>
                    <a:pt x="29722" y="16246"/>
                    <a:pt x="28655" y="14311"/>
                  </a:cubicBezTo>
                  <a:cubicBezTo>
                    <a:pt x="27954" y="12943"/>
                    <a:pt x="26119" y="12176"/>
                    <a:pt x="25152" y="10909"/>
                  </a:cubicBezTo>
                  <a:cubicBezTo>
                    <a:pt x="26420" y="10141"/>
                    <a:pt x="29422" y="9774"/>
                    <a:pt x="28655" y="7906"/>
                  </a:cubicBezTo>
                  <a:cubicBezTo>
                    <a:pt x="28054" y="6472"/>
                    <a:pt x="25252" y="5705"/>
                    <a:pt x="23985" y="5104"/>
                  </a:cubicBezTo>
                  <a:cubicBezTo>
                    <a:pt x="25052" y="4137"/>
                    <a:pt x="26720" y="3670"/>
                    <a:pt x="25152" y="2302"/>
                  </a:cubicBezTo>
                  <a:cubicBezTo>
                    <a:pt x="24185" y="1335"/>
                    <a:pt x="22250" y="1035"/>
                    <a:pt x="20982" y="868"/>
                  </a:cubicBezTo>
                  <a:cubicBezTo>
                    <a:pt x="17413" y="268"/>
                    <a:pt x="4270" y="1"/>
                    <a:pt x="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-168381" y="-168706"/>
              <a:ext cx="804808" cy="754000"/>
            </a:xfrm>
            <a:custGeom>
              <a:avLst/>
              <a:gdLst/>
              <a:ahLst/>
              <a:cxnLst/>
              <a:rect l="l" t="t" r="r" b="b"/>
              <a:pathLst>
                <a:path w="26865" h="25169" extrusionOk="0">
                  <a:moveTo>
                    <a:pt x="581" y="0"/>
                  </a:moveTo>
                  <a:cubicBezTo>
                    <a:pt x="295" y="0"/>
                    <a:pt x="1" y="425"/>
                    <a:pt x="257" y="733"/>
                  </a:cubicBezTo>
                  <a:cubicBezTo>
                    <a:pt x="2959" y="4202"/>
                    <a:pt x="6528" y="6870"/>
                    <a:pt x="9763" y="9772"/>
                  </a:cubicBezTo>
                  <a:cubicBezTo>
                    <a:pt x="13366" y="12975"/>
                    <a:pt x="16568" y="16577"/>
                    <a:pt x="20104" y="19846"/>
                  </a:cubicBezTo>
                  <a:cubicBezTo>
                    <a:pt x="22039" y="21648"/>
                    <a:pt x="23940" y="23549"/>
                    <a:pt x="26075" y="25083"/>
                  </a:cubicBezTo>
                  <a:cubicBezTo>
                    <a:pt x="26153" y="25143"/>
                    <a:pt x="26230" y="25168"/>
                    <a:pt x="26303" y="25168"/>
                  </a:cubicBezTo>
                  <a:cubicBezTo>
                    <a:pt x="26636" y="25168"/>
                    <a:pt x="26865" y="24629"/>
                    <a:pt x="26509" y="24383"/>
                  </a:cubicBezTo>
                  <a:cubicBezTo>
                    <a:pt x="24574" y="22982"/>
                    <a:pt x="22873" y="21247"/>
                    <a:pt x="21105" y="19646"/>
                  </a:cubicBezTo>
                  <a:cubicBezTo>
                    <a:pt x="19337" y="18045"/>
                    <a:pt x="17669" y="16310"/>
                    <a:pt x="16001" y="14609"/>
                  </a:cubicBezTo>
                  <a:cubicBezTo>
                    <a:pt x="14333" y="12941"/>
                    <a:pt x="12666" y="11273"/>
                    <a:pt x="10931" y="9706"/>
                  </a:cubicBezTo>
                  <a:cubicBezTo>
                    <a:pt x="9330" y="8238"/>
                    <a:pt x="7662" y="6870"/>
                    <a:pt x="6061" y="5436"/>
                  </a:cubicBezTo>
                  <a:cubicBezTo>
                    <a:pt x="4193" y="3801"/>
                    <a:pt x="2358" y="2100"/>
                    <a:pt x="824" y="132"/>
                  </a:cubicBezTo>
                  <a:cubicBezTo>
                    <a:pt x="754" y="39"/>
                    <a:pt x="668" y="0"/>
                    <a:pt x="5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380880" y="342484"/>
              <a:ext cx="199876" cy="224232"/>
            </a:xfrm>
            <a:custGeom>
              <a:avLst/>
              <a:gdLst/>
              <a:ahLst/>
              <a:cxnLst/>
              <a:rect l="l" t="t" r="r" b="b"/>
              <a:pathLst>
                <a:path w="6672" h="7485" extrusionOk="0">
                  <a:moveTo>
                    <a:pt x="5644" y="1"/>
                  </a:moveTo>
                  <a:cubicBezTo>
                    <a:pt x="3868" y="1"/>
                    <a:pt x="2120" y="503"/>
                    <a:pt x="401" y="780"/>
                  </a:cubicBezTo>
                  <a:cubicBezTo>
                    <a:pt x="200" y="813"/>
                    <a:pt x="100" y="1013"/>
                    <a:pt x="100" y="1180"/>
                  </a:cubicBezTo>
                  <a:cubicBezTo>
                    <a:pt x="0" y="3148"/>
                    <a:pt x="100" y="5116"/>
                    <a:pt x="100" y="7084"/>
                  </a:cubicBezTo>
                  <a:cubicBezTo>
                    <a:pt x="100" y="7351"/>
                    <a:pt x="309" y="7485"/>
                    <a:pt x="517" y="7485"/>
                  </a:cubicBezTo>
                  <a:cubicBezTo>
                    <a:pt x="726" y="7485"/>
                    <a:pt x="934" y="7351"/>
                    <a:pt x="934" y="7084"/>
                  </a:cubicBezTo>
                  <a:cubicBezTo>
                    <a:pt x="903" y="5232"/>
                    <a:pt x="842" y="3379"/>
                    <a:pt x="918" y="1526"/>
                  </a:cubicBezTo>
                  <a:lnTo>
                    <a:pt x="918" y="1526"/>
                  </a:lnTo>
                  <a:cubicBezTo>
                    <a:pt x="2493" y="1248"/>
                    <a:pt x="4069" y="834"/>
                    <a:pt x="5644" y="834"/>
                  </a:cubicBezTo>
                  <a:cubicBezTo>
                    <a:pt x="5797" y="834"/>
                    <a:pt x="5951" y="838"/>
                    <a:pt x="6105" y="846"/>
                  </a:cubicBezTo>
                  <a:cubicBezTo>
                    <a:pt x="6672" y="846"/>
                    <a:pt x="6638" y="13"/>
                    <a:pt x="6105" y="13"/>
                  </a:cubicBezTo>
                  <a:cubicBezTo>
                    <a:pt x="5951" y="5"/>
                    <a:pt x="5798" y="1"/>
                    <a:pt x="564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243984" y="203700"/>
              <a:ext cx="219978" cy="244124"/>
            </a:xfrm>
            <a:custGeom>
              <a:avLst/>
              <a:gdLst/>
              <a:ahLst/>
              <a:cxnLst/>
              <a:rect l="l" t="t" r="r" b="b"/>
              <a:pathLst>
                <a:path w="7343" h="8149" extrusionOk="0">
                  <a:moveTo>
                    <a:pt x="6692" y="1"/>
                  </a:moveTo>
                  <a:cubicBezTo>
                    <a:pt x="6664" y="1"/>
                    <a:pt x="6635" y="3"/>
                    <a:pt x="6605" y="9"/>
                  </a:cubicBezTo>
                  <a:cubicBezTo>
                    <a:pt x="4570" y="276"/>
                    <a:pt x="2569" y="576"/>
                    <a:pt x="534" y="676"/>
                  </a:cubicBezTo>
                  <a:cubicBezTo>
                    <a:pt x="301" y="676"/>
                    <a:pt x="100" y="843"/>
                    <a:pt x="100" y="1076"/>
                  </a:cubicBezTo>
                  <a:cubicBezTo>
                    <a:pt x="0" y="3311"/>
                    <a:pt x="100" y="5546"/>
                    <a:pt x="100" y="7748"/>
                  </a:cubicBezTo>
                  <a:cubicBezTo>
                    <a:pt x="100" y="8015"/>
                    <a:pt x="309" y="8148"/>
                    <a:pt x="517" y="8148"/>
                  </a:cubicBezTo>
                  <a:cubicBezTo>
                    <a:pt x="726" y="8148"/>
                    <a:pt x="934" y="8015"/>
                    <a:pt x="934" y="7748"/>
                  </a:cubicBezTo>
                  <a:cubicBezTo>
                    <a:pt x="934" y="5682"/>
                    <a:pt x="846" y="3587"/>
                    <a:pt x="918" y="1490"/>
                  </a:cubicBezTo>
                  <a:lnTo>
                    <a:pt x="918" y="1490"/>
                  </a:lnTo>
                  <a:cubicBezTo>
                    <a:pt x="2892" y="1373"/>
                    <a:pt x="4865" y="1091"/>
                    <a:pt x="6839" y="809"/>
                  </a:cubicBezTo>
                  <a:cubicBezTo>
                    <a:pt x="7342" y="747"/>
                    <a:pt x="7163" y="1"/>
                    <a:pt x="669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73119" y="64048"/>
              <a:ext cx="303799" cy="334805"/>
            </a:xfrm>
            <a:custGeom>
              <a:avLst/>
              <a:gdLst/>
              <a:ahLst/>
              <a:cxnLst/>
              <a:rect l="l" t="t" r="r" b="b"/>
              <a:pathLst>
                <a:path w="10141" h="11176" extrusionOk="0">
                  <a:moveTo>
                    <a:pt x="9607" y="1"/>
                  </a:moveTo>
                  <a:cubicBezTo>
                    <a:pt x="6705" y="1"/>
                    <a:pt x="3803" y="101"/>
                    <a:pt x="901" y="301"/>
                  </a:cubicBezTo>
                  <a:cubicBezTo>
                    <a:pt x="667" y="301"/>
                    <a:pt x="501" y="468"/>
                    <a:pt x="501" y="701"/>
                  </a:cubicBezTo>
                  <a:cubicBezTo>
                    <a:pt x="200" y="4070"/>
                    <a:pt x="0" y="7406"/>
                    <a:pt x="0" y="10775"/>
                  </a:cubicBezTo>
                  <a:cubicBezTo>
                    <a:pt x="0" y="11042"/>
                    <a:pt x="209" y="11176"/>
                    <a:pt x="417" y="11176"/>
                  </a:cubicBezTo>
                  <a:cubicBezTo>
                    <a:pt x="626" y="11176"/>
                    <a:pt x="834" y="11042"/>
                    <a:pt x="834" y="10775"/>
                  </a:cubicBezTo>
                  <a:cubicBezTo>
                    <a:pt x="834" y="7542"/>
                    <a:pt x="1019" y="4339"/>
                    <a:pt x="1299" y="1108"/>
                  </a:cubicBezTo>
                  <a:lnTo>
                    <a:pt x="1299" y="1108"/>
                  </a:lnTo>
                  <a:cubicBezTo>
                    <a:pt x="4068" y="926"/>
                    <a:pt x="6838" y="835"/>
                    <a:pt x="9607" y="835"/>
                  </a:cubicBezTo>
                  <a:cubicBezTo>
                    <a:pt x="10141" y="835"/>
                    <a:pt x="10141" y="1"/>
                    <a:pt x="960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-59793" y="-50082"/>
              <a:ext cx="283847" cy="333038"/>
            </a:xfrm>
            <a:custGeom>
              <a:avLst/>
              <a:gdLst/>
              <a:ahLst/>
              <a:cxnLst/>
              <a:rect l="l" t="t" r="r" b="b"/>
              <a:pathLst>
                <a:path w="9475" h="11117" extrusionOk="0">
                  <a:moveTo>
                    <a:pt x="4345" y="0"/>
                  </a:moveTo>
                  <a:cubicBezTo>
                    <a:pt x="3143" y="0"/>
                    <a:pt x="1946" y="77"/>
                    <a:pt x="768" y="342"/>
                  </a:cubicBezTo>
                  <a:cubicBezTo>
                    <a:pt x="601" y="375"/>
                    <a:pt x="501" y="575"/>
                    <a:pt x="468" y="742"/>
                  </a:cubicBezTo>
                  <a:cubicBezTo>
                    <a:pt x="168" y="4044"/>
                    <a:pt x="1" y="7380"/>
                    <a:pt x="1" y="10716"/>
                  </a:cubicBezTo>
                  <a:cubicBezTo>
                    <a:pt x="1" y="10983"/>
                    <a:pt x="209" y="11116"/>
                    <a:pt x="418" y="11116"/>
                  </a:cubicBezTo>
                  <a:cubicBezTo>
                    <a:pt x="626" y="11116"/>
                    <a:pt x="835" y="10983"/>
                    <a:pt x="835" y="10716"/>
                  </a:cubicBezTo>
                  <a:cubicBezTo>
                    <a:pt x="835" y="7495"/>
                    <a:pt x="990" y="4274"/>
                    <a:pt x="1271" y="1084"/>
                  </a:cubicBezTo>
                  <a:lnTo>
                    <a:pt x="1271" y="1084"/>
                  </a:lnTo>
                  <a:cubicBezTo>
                    <a:pt x="2280" y="878"/>
                    <a:pt x="3303" y="814"/>
                    <a:pt x="4328" y="814"/>
                  </a:cubicBezTo>
                  <a:cubicBezTo>
                    <a:pt x="5862" y="814"/>
                    <a:pt x="7401" y="956"/>
                    <a:pt x="8907" y="976"/>
                  </a:cubicBezTo>
                  <a:cubicBezTo>
                    <a:pt x="9474" y="976"/>
                    <a:pt x="9474" y="142"/>
                    <a:pt x="8907" y="142"/>
                  </a:cubicBezTo>
                  <a:cubicBezTo>
                    <a:pt x="7397" y="123"/>
                    <a:pt x="5867" y="0"/>
                    <a:pt x="43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459812" y="66055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471794" y="121023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512773" y="8004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89085" y="51170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15086" y="451761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47049" y="503734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7943" y="20495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3934" y="14699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430845" y="285898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462808" y="268913"/>
              <a:ext cx="28010" cy="21989"/>
            </a:xfrm>
            <a:custGeom>
              <a:avLst/>
              <a:gdLst/>
              <a:ahLst/>
              <a:cxnLst/>
              <a:rect l="l" t="t" r="r" b="b"/>
              <a:pathLst>
                <a:path w="935" h="734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219990" y="5096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35" y="701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578705" y="46575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494770" y="52371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7"/>
          <p:cNvGrpSpPr/>
          <p:nvPr/>
        </p:nvGrpSpPr>
        <p:grpSpPr>
          <a:xfrm flipH="1">
            <a:off x="1542043" y="-177619"/>
            <a:ext cx="397610" cy="555774"/>
            <a:chOff x="1897495" y="-461400"/>
            <a:chExt cx="815443" cy="1139815"/>
          </a:xfrm>
        </p:grpSpPr>
        <p:sp>
          <p:nvSpPr>
            <p:cNvPr id="1802" name="Google Shape;1802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7"/>
          <p:cNvGrpSpPr/>
          <p:nvPr/>
        </p:nvGrpSpPr>
        <p:grpSpPr>
          <a:xfrm flipH="1">
            <a:off x="8606296" y="-67632"/>
            <a:ext cx="519193" cy="813144"/>
            <a:chOff x="1897495" y="-461400"/>
            <a:chExt cx="815443" cy="1139815"/>
          </a:xfrm>
        </p:grpSpPr>
        <p:sp>
          <p:nvSpPr>
            <p:cNvPr id="1825" name="Google Shape;1825;p7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7"/>
          <p:cNvGrpSpPr/>
          <p:nvPr/>
        </p:nvGrpSpPr>
        <p:grpSpPr>
          <a:xfrm flipH="1">
            <a:off x="8349457" y="883609"/>
            <a:ext cx="880479" cy="667378"/>
            <a:chOff x="-320607" y="2105391"/>
            <a:chExt cx="1152762" cy="873760"/>
          </a:xfrm>
        </p:grpSpPr>
        <p:sp>
          <p:nvSpPr>
            <p:cNvPr id="1848" name="Google Shape;1848;p7"/>
            <p:cNvSpPr/>
            <p:nvPr/>
          </p:nvSpPr>
          <p:spPr>
            <a:xfrm>
              <a:off x="545521" y="2184503"/>
              <a:ext cx="286633" cy="151345"/>
            </a:xfrm>
            <a:custGeom>
              <a:avLst/>
              <a:gdLst/>
              <a:ahLst/>
              <a:cxnLst/>
              <a:rect l="l" t="t" r="r" b="b"/>
              <a:pathLst>
                <a:path w="9568" h="5052" extrusionOk="0">
                  <a:moveTo>
                    <a:pt x="6776" y="1"/>
                  </a:moveTo>
                  <a:cubicBezTo>
                    <a:pt x="4318" y="1"/>
                    <a:pt x="683" y="3064"/>
                    <a:pt x="1" y="4735"/>
                  </a:cubicBezTo>
                  <a:cubicBezTo>
                    <a:pt x="55" y="4732"/>
                    <a:pt x="114" y="4731"/>
                    <a:pt x="177" y="4731"/>
                  </a:cubicBezTo>
                  <a:cubicBezTo>
                    <a:pt x="1185" y="4731"/>
                    <a:pt x="3165" y="5051"/>
                    <a:pt x="4998" y="5051"/>
                  </a:cubicBezTo>
                  <a:cubicBezTo>
                    <a:pt x="7409" y="5051"/>
                    <a:pt x="9568" y="4497"/>
                    <a:pt x="8941" y="1933"/>
                  </a:cubicBezTo>
                  <a:cubicBezTo>
                    <a:pt x="8626" y="536"/>
                    <a:pt x="7804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400687" y="2105391"/>
              <a:ext cx="173873" cy="225969"/>
            </a:xfrm>
            <a:custGeom>
              <a:avLst/>
              <a:gdLst/>
              <a:ahLst/>
              <a:cxnLst/>
              <a:rect l="l" t="t" r="r" b="b"/>
              <a:pathLst>
                <a:path w="5804" h="7543" extrusionOk="0">
                  <a:moveTo>
                    <a:pt x="3381" y="0"/>
                  </a:moveTo>
                  <a:cubicBezTo>
                    <a:pt x="1" y="0"/>
                    <a:pt x="1181" y="5468"/>
                    <a:pt x="2134" y="7276"/>
                  </a:cubicBezTo>
                  <a:lnTo>
                    <a:pt x="2234" y="7542"/>
                  </a:lnTo>
                  <a:cubicBezTo>
                    <a:pt x="3201" y="6308"/>
                    <a:pt x="4335" y="5541"/>
                    <a:pt x="4836" y="4040"/>
                  </a:cubicBezTo>
                  <a:cubicBezTo>
                    <a:pt x="5470" y="2539"/>
                    <a:pt x="5803" y="104"/>
                    <a:pt x="3535" y="4"/>
                  </a:cubicBezTo>
                  <a:cubicBezTo>
                    <a:pt x="3483" y="1"/>
                    <a:pt x="3431" y="0"/>
                    <a:pt x="3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409644" y="2504068"/>
              <a:ext cx="345769" cy="163238"/>
            </a:xfrm>
            <a:custGeom>
              <a:avLst/>
              <a:gdLst/>
              <a:ahLst/>
              <a:cxnLst/>
              <a:rect l="l" t="t" r="r" b="b"/>
              <a:pathLst>
                <a:path w="11542" h="5449" extrusionOk="0">
                  <a:moveTo>
                    <a:pt x="9124" y="0"/>
                  </a:moveTo>
                  <a:cubicBezTo>
                    <a:pt x="7189" y="0"/>
                    <a:pt x="5562" y="1863"/>
                    <a:pt x="3936" y="2806"/>
                  </a:cubicBezTo>
                  <a:cubicBezTo>
                    <a:pt x="2635" y="3573"/>
                    <a:pt x="1401" y="3774"/>
                    <a:pt x="0" y="4207"/>
                  </a:cubicBezTo>
                  <a:lnTo>
                    <a:pt x="100" y="4374"/>
                  </a:lnTo>
                  <a:cubicBezTo>
                    <a:pt x="718" y="5248"/>
                    <a:pt x="2663" y="5449"/>
                    <a:pt x="4134" y="5449"/>
                  </a:cubicBezTo>
                  <a:cubicBezTo>
                    <a:pt x="4570" y="5449"/>
                    <a:pt x="4965" y="5431"/>
                    <a:pt x="5271" y="5408"/>
                  </a:cubicBezTo>
                  <a:cubicBezTo>
                    <a:pt x="7105" y="5341"/>
                    <a:pt x="8840" y="5241"/>
                    <a:pt x="10241" y="3840"/>
                  </a:cubicBezTo>
                  <a:cubicBezTo>
                    <a:pt x="11542" y="2539"/>
                    <a:pt x="11475" y="71"/>
                    <a:pt x="9274" y="4"/>
                  </a:cubicBezTo>
                  <a:cubicBezTo>
                    <a:pt x="9223" y="2"/>
                    <a:pt x="9173" y="0"/>
                    <a:pt x="9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43560" y="2378345"/>
              <a:ext cx="154281" cy="295740"/>
            </a:xfrm>
            <a:custGeom>
              <a:avLst/>
              <a:gdLst/>
              <a:ahLst/>
              <a:cxnLst/>
              <a:rect l="l" t="t" r="r" b="b"/>
              <a:pathLst>
                <a:path w="5150" h="9872" extrusionOk="0">
                  <a:moveTo>
                    <a:pt x="3240" y="1"/>
                  </a:moveTo>
                  <a:cubicBezTo>
                    <a:pt x="2587" y="1"/>
                    <a:pt x="1888" y="407"/>
                    <a:pt x="1380" y="1299"/>
                  </a:cubicBezTo>
                  <a:cubicBezTo>
                    <a:pt x="0" y="3731"/>
                    <a:pt x="497" y="8072"/>
                    <a:pt x="2840" y="9732"/>
                  </a:cubicBezTo>
                  <a:lnTo>
                    <a:pt x="2840" y="9732"/>
                  </a:lnTo>
                  <a:cubicBezTo>
                    <a:pt x="2961" y="9390"/>
                    <a:pt x="3159" y="8597"/>
                    <a:pt x="3215" y="8204"/>
                  </a:cubicBezTo>
                  <a:cubicBezTo>
                    <a:pt x="3915" y="6203"/>
                    <a:pt x="5150" y="4468"/>
                    <a:pt x="5049" y="2266"/>
                  </a:cubicBezTo>
                  <a:cubicBezTo>
                    <a:pt x="5010" y="833"/>
                    <a:pt x="4173" y="1"/>
                    <a:pt x="3240" y="1"/>
                  </a:cubicBezTo>
                  <a:close/>
                  <a:moveTo>
                    <a:pt x="2840" y="9732"/>
                  </a:moveTo>
                  <a:cubicBezTo>
                    <a:pt x="2817" y="9797"/>
                    <a:pt x="2797" y="9845"/>
                    <a:pt x="2781" y="9872"/>
                  </a:cubicBezTo>
                  <a:lnTo>
                    <a:pt x="2948" y="9805"/>
                  </a:lnTo>
                  <a:cubicBezTo>
                    <a:pt x="2912" y="9781"/>
                    <a:pt x="2876" y="9757"/>
                    <a:pt x="2840" y="97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-320607" y="2252322"/>
              <a:ext cx="1065079" cy="726829"/>
            </a:xfrm>
            <a:custGeom>
              <a:avLst/>
              <a:gdLst/>
              <a:ahLst/>
              <a:cxnLst/>
              <a:rect l="l" t="t" r="r" b="b"/>
              <a:pathLst>
                <a:path w="35553" h="24262" extrusionOk="0">
                  <a:moveTo>
                    <a:pt x="35184" y="1"/>
                  </a:moveTo>
                  <a:cubicBezTo>
                    <a:pt x="35174" y="1"/>
                    <a:pt x="35163" y="1"/>
                    <a:pt x="35153" y="2"/>
                  </a:cubicBezTo>
                  <a:cubicBezTo>
                    <a:pt x="32217" y="202"/>
                    <a:pt x="29549" y="1370"/>
                    <a:pt x="27247" y="3204"/>
                  </a:cubicBezTo>
                  <a:cubicBezTo>
                    <a:pt x="24945" y="5072"/>
                    <a:pt x="23111" y="7441"/>
                    <a:pt x="21376" y="9843"/>
                  </a:cubicBezTo>
                  <a:cubicBezTo>
                    <a:pt x="19642" y="12311"/>
                    <a:pt x="18007" y="14880"/>
                    <a:pt x="16139" y="17248"/>
                  </a:cubicBezTo>
                  <a:cubicBezTo>
                    <a:pt x="14471" y="19383"/>
                    <a:pt x="12570" y="21418"/>
                    <a:pt x="10135" y="22618"/>
                  </a:cubicBezTo>
                  <a:cubicBezTo>
                    <a:pt x="8695" y="23323"/>
                    <a:pt x="7175" y="23623"/>
                    <a:pt x="5642" y="23623"/>
                  </a:cubicBezTo>
                  <a:cubicBezTo>
                    <a:pt x="3908" y="23623"/>
                    <a:pt x="2159" y="23238"/>
                    <a:pt x="495" y="22618"/>
                  </a:cubicBezTo>
                  <a:cubicBezTo>
                    <a:pt x="458" y="22605"/>
                    <a:pt x="424" y="22599"/>
                    <a:pt x="392" y="22599"/>
                  </a:cubicBezTo>
                  <a:cubicBezTo>
                    <a:pt x="100" y="22599"/>
                    <a:pt x="0" y="23099"/>
                    <a:pt x="361" y="23219"/>
                  </a:cubicBezTo>
                  <a:cubicBezTo>
                    <a:pt x="2066" y="23861"/>
                    <a:pt x="3867" y="24261"/>
                    <a:pt x="5663" y="24261"/>
                  </a:cubicBezTo>
                  <a:cubicBezTo>
                    <a:pt x="6854" y="24261"/>
                    <a:pt x="8043" y="24085"/>
                    <a:pt x="9201" y="23686"/>
                  </a:cubicBezTo>
                  <a:cubicBezTo>
                    <a:pt x="11736" y="22785"/>
                    <a:pt x="13804" y="20984"/>
                    <a:pt x="15539" y="18982"/>
                  </a:cubicBezTo>
                  <a:cubicBezTo>
                    <a:pt x="19475" y="14446"/>
                    <a:pt x="22077" y="8875"/>
                    <a:pt x="26446" y="4739"/>
                  </a:cubicBezTo>
                  <a:cubicBezTo>
                    <a:pt x="28881" y="2471"/>
                    <a:pt x="31817" y="869"/>
                    <a:pt x="35153" y="603"/>
                  </a:cubicBezTo>
                  <a:cubicBezTo>
                    <a:pt x="35542" y="570"/>
                    <a:pt x="35553" y="1"/>
                    <a:pt x="3518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04879" y="2424356"/>
              <a:ext cx="79058" cy="353708"/>
            </a:xfrm>
            <a:custGeom>
              <a:avLst/>
              <a:gdLst/>
              <a:ahLst/>
              <a:cxnLst/>
              <a:rect l="l" t="t" r="r" b="b"/>
              <a:pathLst>
                <a:path w="2639" h="11807" extrusionOk="0">
                  <a:moveTo>
                    <a:pt x="1108" y="1"/>
                  </a:moveTo>
                  <a:cubicBezTo>
                    <a:pt x="982" y="1"/>
                    <a:pt x="854" y="70"/>
                    <a:pt x="801" y="230"/>
                  </a:cubicBezTo>
                  <a:cubicBezTo>
                    <a:pt x="134" y="2098"/>
                    <a:pt x="0" y="4233"/>
                    <a:pt x="167" y="6201"/>
                  </a:cubicBezTo>
                  <a:cubicBezTo>
                    <a:pt x="334" y="8102"/>
                    <a:pt x="734" y="10204"/>
                    <a:pt x="2002" y="11705"/>
                  </a:cubicBezTo>
                  <a:cubicBezTo>
                    <a:pt x="2065" y="11776"/>
                    <a:pt x="2138" y="11806"/>
                    <a:pt x="2209" y="11806"/>
                  </a:cubicBezTo>
                  <a:cubicBezTo>
                    <a:pt x="2435" y="11806"/>
                    <a:pt x="2639" y="11500"/>
                    <a:pt x="2435" y="11271"/>
                  </a:cubicBezTo>
                  <a:cubicBezTo>
                    <a:pt x="1235" y="9837"/>
                    <a:pt x="901" y="7736"/>
                    <a:pt x="768" y="5901"/>
                  </a:cubicBezTo>
                  <a:cubicBezTo>
                    <a:pt x="667" y="4066"/>
                    <a:pt x="768" y="2132"/>
                    <a:pt x="1401" y="397"/>
                  </a:cubicBezTo>
                  <a:cubicBezTo>
                    <a:pt x="1481" y="157"/>
                    <a:pt x="1297" y="1"/>
                    <a:pt x="110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277062" y="2568202"/>
              <a:ext cx="405355" cy="74504"/>
            </a:xfrm>
            <a:custGeom>
              <a:avLst/>
              <a:gdLst/>
              <a:ahLst/>
              <a:cxnLst/>
              <a:rect l="l" t="t" r="r" b="b"/>
              <a:pathLst>
                <a:path w="13531" h="2487" extrusionOk="0">
                  <a:moveTo>
                    <a:pt x="13082" y="1"/>
                  </a:moveTo>
                  <a:cubicBezTo>
                    <a:pt x="13010" y="1"/>
                    <a:pt x="12934" y="30"/>
                    <a:pt x="12866" y="98"/>
                  </a:cubicBezTo>
                  <a:cubicBezTo>
                    <a:pt x="11298" y="1499"/>
                    <a:pt x="8763" y="1733"/>
                    <a:pt x="6761" y="1833"/>
                  </a:cubicBezTo>
                  <a:cubicBezTo>
                    <a:pt x="6316" y="1855"/>
                    <a:pt x="5858" y="1869"/>
                    <a:pt x="5395" y="1869"/>
                  </a:cubicBezTo>
                  <a:cubicBezTo>
                    <a:pt x="3737" y="1869"/>
                    <a:pt x="2002" y="1691"/>
                    <a:pt x="490" y="1066"/>
                  </a:cubicBezTo>
                  <a:cubicBezTo>
                    <a:pt x="446" y="1046"/>
                    <a:pt x="405" y="1037"/>
                    <a:pt x="367" y="1037"/>
                  </a:cubicBezTo>
                  <a:cubicBezTo>
                    <a:pt x="91" y="1037"/>
                    <a:pt x="0" y="1519"/>
                    <a:pt x="323" y="1666"/>
                  </a:cubicBezTo>
                  <a:cubicBezTo>
                    <a:pt x="1881" y="2294"/>
                    <a:pt x="3665" y="2487"/>
                    <a:pt x="5392" y="2487"/>
                  </a:cubicBezTo>
                  <a:cubicBezTo>
                    <a:pt x="5958" y="2487"/>
                    <a:pt x="6518" y="2466"/>
                    <a:pt x="7061" y="2433"/>
                  </a:cubicBezTo>
                  <a:cubicBezTo>
                    <a:pt x="9163" y="2333"/>
                    <a:pt x="11665" y="2000"/>
                    <a:pt x="13299" y="532"/>
                  </a:cubicBezTo>
                  <a:cubicBezTo>
                    <a:pt x="13531" y="326"/>
                    <a:pt x="13326" y="1"/>
                    <a:pt x="130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455596" y="2167309"/>
              <a:ext cx="63929" cy="225011"/>
            </a:xfrm>
            <a:custGeom>
              <a:avLst/>
              <a:gdLst/>
              <a:ahLst/>
              <a:cxnLst/>
              <a:rect l="l" t="t" r="r" b="b"/>
              <a:pathLst>
                <a:path w="2134" h="7511" extrusionOk="0">
                  <a:moveTo>
                    <a:pt x="1691" y="0"/>
                  </a:moveTo>
                  <a:cubicBezTo>
                    <a:pt x="1598" y="0"/>
                    <a:pt x="1503" y="41"/>
                    <a:pt x="1435" y="138"/>
                  </a:cubicBezTo>
                  <a:cubicBezTo>
                    <a:pt x="101" y="2206"/>
                    <a:pt x="1" y="4842"/>
                    <a:pt x="1" y="7210"/>
                  </a:cubicBezTo>
                  <a:cubicBezTo>
                    <a:pt x="1" y="7410"/>
                    <a:pt x="159" y="7510"/>
                    <a:pt x="318" y="7510"/>
                  </a:cubicBezTo>
                  <a:cubicBezTo>
                    <a:pt x="476" y="7510"/>
                    <a:pt x="634" y="7410"/>
                    <a:pt x="634" y="7210"/>
                  </a:cubicBezTo>
                  <a:cubicBezTo>
                    <a:pt x="634" y="4942"/>
                    <a:pt x="701" y="2440"/>
                    <a:pt x="1969" y="472"/>
                  </a:cubicBezTo>
                  <a:cubicBezTo>
                    <a:pt x="2134" y="236"/>
                    <a:pt x="1915" y="0"/>
                    <a:pt x="16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729387" y="220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752363" y="225037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770366" y="2210415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611483" y="254615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647459" y="2525156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687420" y="259312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448616" y="215844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506550" y="22054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149842" y="2499185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149842" y="245922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68902" y="247818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7"/>
          <p:cNvGrpSpPr/>
          <p:nvPr/>
        </p:nvGrpSpPr>
        <p:grpSpPr>
          <a:xfrm rot="5400000" flipH="1">
            <a:off x="8807180" y="847055"/>
            <a:ext cx="117436" cy="105833"/>
            <a:chOff x="7737341" y="1046941"/>
            <a:chExt cx="161913" cy="145916"/>
          </a:xfrm>
        </p:grpSpPr>
        <p:sp>
          <p:nvSpPr>
            <p:cNvPr id="1868" name="Google Shape;1868;p7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8"/>
          <p:cNvSpPr/>
          <p:nvPr/>
        </p:nvSpPr>
        <p:spPr>
          <a:xfrm rot="10800000">
            <a:off x="-361726" y="4505013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8"/>
          <p:cNvSpPr txBox="1">
            <a:spLocks noGrp="1"/>
          </p:cNvSpPr>
          <p:nvPr>
            <p:ph type="title"/>
          </p:nvPr>
        </p:nvSpPr>
        <p:spPr>
          <a:xfrm>
            <a:off x="937800" y="1528800"/>
            <a:ext cx="7268400" cy="20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1874" name="Google Shape;1874;p8"/>
          <p:cNvGrpSpPr/>
          <p:nvPr/>
        </p:nvGrpSpPr>
        <p:grpSpPr>
          <a:xfrm rot="-5400000" flipH="1">
            <a:off x="671645" y="-78992"/>
            <a:ext cx="255434" cy="662200"/>
            <a:chOff x="1823086" y="-208516"/>
            <a:chExt cx="433159" cy="1122944"/>
          </a:xfrm>
        </p:grpSpPr>
        <p:sp>
          <p:nvSpPr>
            <p:cNvPr id="1875" name="Google Shape;1875;p8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8"/>
          <p:cNvGrpSpPr/>
          <p:nvPr/>
        </p:nvGrpSpPr>
        <p:grpSpPr>
          <a:xfrm>
            <a:off x="202008" y="-176001"/>
            <a:ext cx="471978" cy="659725"/>
            <a:chOff x="1897495" y="-461400"/>
            <a:chExt cx="815443" cy="1139815"/>
          </a:xfrm>
        </p:grpSpPr>
        <p:sp>
          <p:nvSpPr>
            <p:cNvPr id="1884" name="Google Shape;1884;p8"/>
            <p:cNvSpPr/>
            <p:nvPr/>
          </p:nvSpPr>
          <p:spPr>
            <a:xfrm>
              <a:off x="1897495" y="-345293"/>
              <a:ext cx="815443" cy="1023708"/>
            </a:xfrm>
            <a:custGeom>
              <a:avLst/>
              <a:gdLst/>
              <a:ahLst/>
              <a:cxnLst/>
              <a:rect l="l" t="t" r="r" b="b"/>
              <a:pathLst>
                <a:path w="27220" h="34172" extrusionOk="0">
                  <a:moveTo>
                    <a:pt x="7239" y="1"/>
                  </a:moveTo>
                  <a:cubicBezTo>
                    <a:pt x="7053" y="1"/>
                    <a:pt x="6874" y="8"/>
                    <a:pt x="6705" y="23"/>
                  </a:cubicBezTo>
                  <a:cubicBezTo>
                    <a:pt x="4470" y="3992"/>
                    <a:pt x="3536" y="8496"/>
                    <a:pt x="2035" y="12665"/>
                  </a:cubicBezTo>
                  <a:cubicBezTo>
                    <a:pt x="1607" y="13858"/>
                    <a:pt x="1" y="17770"/>
                    <a:pt x="1459" y="17770"/>
                  </a:cubicBezTo>
                  <a:cubicBezTo>
                    <a:pt x="1591" y="17770"/>
                    <a:pt x="1749" y="17738"/>
                    <a:pt x="1935" y="17669"/>
                  </a:cubicBezTo>
                  <a:cubicBezTo>
                    <a:pt x="3669" y="16968"/>
                    <a:pt x="4236" y="14433"/>
                    <a:pt x="6338" y="13833"/>
                  </a:cubicBezTo>
                  <a:lnTo>
                    <a:pt x="6338" y="13833"/>
                  </a:lnTo>
                  <a:cubicBezTo>
                    <a:pt x="7405" y="16401"/>
                    <a:pt x="2969" y="18503"/>
                    <a:pt x="3436" y="21071"/>
                  </a:cubicBezTo>
                  <a:cubicBezTo>
                    <a:pt x="3669" y="22806"/>
                    <a:pt x="7405" y="28276"/>
                    <a:pt x="9273" y="28510"/>
                  </a:cubicBezTo>
                  <a:cubicBezTo>
                    <a:pt x="9290" y="28511"/>
                    <a:pt x="9307" y="28512"/>
                    <a:pt x="9324" y="28512"/>
                  </a:cubicBezTo>
                  <a:cubicBezTo>
                    <a:pt x="10766" y="28512"/>
                    <a:pt x="12521" y="23463"/>
                    <a:pt x="13943" y="23463"/>
                  </a:cubicBezTo>
                  <a:cubicBezTo>
                    <a:pt x="14092" y="23463"/>
                    <a:pt x="14236" y="23518"/>
                    <a:pt x="14377" y="23640"/>
                  </a:cubicBezTo>
                  <a:cubicBezTo>
                    <a:pt x="16011" y="24907"/>
                    <a:pt x="12542" y="29110"/>
                    <a:pt x="13109" y="30611"/>
                  </a:cubicBezTo>
                  <a:cubicBezTo>
                    <a:pt x="13910" y="32846"/>
                    <a:pt x="20782" y="33780"/>
                    <a:pt x="22883" y="34114"/>
                  </a:cubicBezTo>
                  <a:cubicBezTo>
                    <a:pt x="23175" y="34153"/>
                    <a:pt x="23443" y="34172"/>
                    <a:pt x="23691" y="34172"/>
                  </a:cubicBezTo>
                  <a:cubicBezTo>
                    <a:pt x="26409" y="34172"/>
                    <a:pt x="26547" y="31901"/>
                    <a:pt x="26853" y="29210"/>
                  </a:cubicBezTo>
                  <a:cubicBezTo>
                    <a:pt x="27086" y="27009"/>
                    <a:pt x="27219" y="24674"/>
                    <a:pt x="27086" y="22339"/>
                  </a:cubicBezTo>
                  <a:cubicBezTo>
                    <a:pt x="26986" y="19070"/>
                    <a:pt x="24651" y="20004"/>
                    <a:pt x="22082" y="19303"/>
                  </a:cubicBezTo>
                  <a:cubicBezTo>
                    <a:pt x="17546" y="18036"/>
                    <a:pt x="23584" y="17802"/>
                    <a:pt x="25218" y="17569"/>
                  </a:cubicBezTo>
                  <a:cubicBezTo>
                    <a:pt x="27086" y="17335"/>
                    <a:pt x="26986" y="17102"/>
                    <a:pt x="26853" y="15234"/>
                  </a:cubicBezTo>
                  <a:cubicBezTo>
                    <a:pt x="26752" y="13733"/>
                    <a:pt x="26752" y="12432"/>
                    <a:pt x="26386" y="11031"/>
                  </a:cubicBezTo>
                  <a:cubicBezTo>
                    <a:pt x="25918" y="8781"/>
                    <a:pt x="24929" y="8033"/>
                    <a:pt x="23430" y="8033"/>
                  </a:cubicBezTo>
                  <a:cubicBezTo>
                    <a:pt x="22685" y="8033"/>
                    <a:pt x="21812" y="8218"/>
                    <a:pt x="20815" y="8496"/>
                  </a:cubicBezTo>
                  <a:cubicBezTo>
                    <a:pt x="20323" y="8660"/>
                    <a:pt x="19140" y="9169"/>
                    <a:pt x="18237" y="9169"/>
                  </a:cubicBezTo>
                  <a:cubicBezTo>
                    <a:pt x="17854" y="9169"/>
                    <a:pt x="17521" y="9077"/>
                    <a:pt x="17312" y="8829"/>
                  </a:cubicBezTo>
                  <a:cubicBezTo>
                    <a:pt x="15911" y="7428"/>
                    <a:pt x="19047" y="6728"/>
                    <a:pt x="19881" y="6394"/>
                  </a:cubicBezTo>
                  <a:cubicBezTo>
                    <a:pt x="21482" y="5794"/>
                    <a:pt x="23950" y="5227"/>
                    <a:pt x="21716" y="3459"/>
                  </a:cubicBezTo>
                  <a:cubicBezTo>
                    <a:pt x="20448" y="2658"/>
                    <a:pt x="18447" y="2525"/>
                    <a:pt x="17079" y="2191"/>
                  </a:cubicBezTo>
                  <a:cubicBezTo>
                    <a:pt x="14548" y="1535"/>
                    <a:pt x="9999" y="1"/>
                    <a:pt x="7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2063148" y="-461400"/>
              <a:ext cx="574974" cy="1048962"/>
            </a:xfrm>
            <a:custGeom>
              <a:avLst/>
              <a:gdLst/>
              <a:ahLst/>
              <a:cxnLst/>
              <a:rect l="l" t="t" r="r" b="b"/>
              <a:pathLst>
                <a:path w="19193" h="35015" extrusionOk="0">
                  <a:moveTo>
                    <a:pt x="382" y="0"/>
                  </a:moveTo>
                  <a:cubicBezTo>
                    <a:pt x="201" y="0"/>
                    <a:pt x="1" y="156"/>
                    <a:pt x="41" y="396"/>
                  </a:cubicBezTo>
                  <a:cubicBezTo>
                    <a:pt x="574" y="2731"/>
                    <a:pt x="1742" y="4966"/>
                    <a:pt x="2876" y="7034"/>
                  </a:cubicBezTo>
                  <a:cubicBezTo>
                    <a:pt x="4110" y="9303"/>
                    <a:pt x="5344" y="11538"/>
                    <a:pt x="6579" y="13806"/>
                  </a:cubicBezTo>
                  <a:cubicBezTo>
                    <a:pt x="9014" y="18342"/>
                    <a:pt x="11516" y="22879"/>
                    <a:pt x="14051" y="27349"/>
                  </a:cubicBezTo>
                  <a:cubicBezTo>
                    <a:pt x="15518" y="29884"/>
                    <a:pt x="16986" y="32386"/>
                    <a:pt x="18521" y="34854"/>
                  </a:cubicBezTo>
                  <a:cubicBezTo>
                    <a:pt x="18583" y="34968"/>
                    <a:pt x="18677" y="35014"/>
                    <a:pt x="18771" y="35014"/>
                  </a:cubicBezTo>
                  <a:cubicBezTo>
                    <a:pt x="18981" y="35014"/>
                    <a:pt x="19192" y="34784"/>
                    <a:pt x="19054" y="34554"/>
                  </a:cubicBezTo>
                  <a:cubicBezTo>
                    <a:pt x="13717" y="25848"/>
                    <a:pt x="8947" y="16841"/>
                    <a:pt x="4044" y="7902"/>
                  </a:cubicBezTo>
                  <a:cubicBezTo>
                    <a:pt x="2709" y="5467"/>
                    <a:pt x="1275" y="2965"/>
                    <a:pt x="641" y="230"/>
                  </a:cubicBezTo>
                  <a:cubicBezTo>
                    <a:pt x="614" y="69"/>
                    <a:pt x="502" y="0"/>
                    <a:pt x="382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2112814" y="-304284"/>
              <a:ext cx="166684" cy="157666"/>
            </a:xfrm>
            <a:custGeom>
              <a:avLst/>
              <a:gdLst/>
              <a:ahLst/>
              <a:cxnLst/>
              <a:rect l="l" t="t" r="r" b="b"/>
              <a:pathLst>
                <a:path w="5564" h="5263" extrusionOk="0">
                  <a:moveTo>
                    <a:pt x="1439" y="0"/>
                  </a:moveTo>
                  <a:cubicBezTo>
                    <a:pt x="1101" y="0"/>
                    <a:pt x="860" y="241"/>
                    <a:pt x="718" y="555"/>
                  </a:cubicBezTo>
                  <a:cubicBezTo>
                    <a:pt x="384" y="1156"/>
                    <a:pt x="217" y="1789"/>
                    <a:pt x="151" y="2457"/>
                  </a:cubicBezTo>
                  <a:cubicBezTo>
                    <a:pt x="84" y="3290"/>
                    <a:pt x="117" y="4124"/>
                    <a:pt x="17" y="4958"/>
                  </a:cubicBezTo>
                  <a:cubicBezTo>
                    <a:pt x="0" y="5163"/>
                    <a:pt x="149" y="5263"/>
                    <a:pt x="307" y="5263"/>
                  </a:cubicBezTo>
                  <a:cubicBezTo>
                    <a:pt x="458" y="5263"/>
                    <a:pt x="618" y="5171"/>
                    <a:pt x="651" y="4992"/>
                  </a:cubicBezTo>
                  <a:cubicBezTo>
                    <a:pt x="784" y="3691"/>
                    <a:pt x="584" y="2356"/>
                    <a:pt x="1085" y="1156"/>
                  </a:cubicBezTo>
                  <a:cubicBezTo>
                    <a:pt x="1151" y="989"/>
                    <a:pt x="1251" y="789"/>
                    <a:pt x="1351" y="689"/>
                  </a:cubicBezTo>
                  <a:cubicBezTo>
                    <a:pt x="1371" y="650"/>
                    <a:pt x="1379" y="633"/>
                    <a:pt x="1382" y="633"/>
                  </a:cubicBezTo>
                  <a:cubicBezTo>
                    <a:pt x="1385" y="633"/>
                    <a:pt x="1385" y="641"/>
                    <a:pt x="1385" y="655"/>
                  </a:cubicBezTo>
                  <a:cubicBezTo>
                    <a:pt x="1452" y="622"/>
                    <a:pt x="1385" y="622"/>
                    <a:pt x="1418" y="622"/>
                  </a:cubicBezTo>
                  <a:lnTo>
                    <a:pt x="1485" y="622"/>
                  </a:lnTo>
                  <a:cubicBezTo>
                    <a:pt x="1852" y="722"/>
                    <a:pt x="2252" y="1089"/>
                    <a:pt x="2619" y="1289"/>
                  </a:cubicBezTo>
                  <a:cubicBezTo>
                    <a:pt x="3019" y="1489"/>
                    <a:pt x="3420" y="1656"/>
                    <a:pt x="3787" y="1856"/>
                  </a:cubicBezTo>
                  <a:cubicBezTo>
                    <a:pt x="4187" y="2090"/>
                    <a:pt x="4587" y="2323"/>
                    <a:pt x="4954" y="2557"/>
                  </a:cubicBezTo>
                  <a:cubicBezTo>
                    <a:pt x="5012" y="2597"/>
                    <a:pt x="5069" y="2614"/>
                    <a:pt x="5124" y="2614"/>
                  </a:cubicBezTo>
                  <a:cubicBezTo>
                    <a:pt x="5383" y="2614"/>
                    <a:pt x="5563" y="2216"/>
                    <a:pt x="5288" y="2023"/>
                  </a:cubicBezTo>
                  <a:cubicBezTo>
                    <a:pt x="4554" y="1523"/>
                    <a:pt x="3787" y="1122"/>
                    <a:pt x="2986" y="755"/>
                  </a:cubicBezTo>
                  <a:cubicBezTo>
                    <a:pt x="2519" y="522"/>
                    <a:pt x="2119" y="155"/>
                    <a:pt x="1618" y="21"/>
                  </a:cubicBezTo>
                  <a:cubicBezTo>
                    <a:pt x="1556" y="7"/>
                    <a:pt x="1496" y="0"/>
                    <a:pt x="1439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2178776" y="-133328"/>
              <a:ext cx="228696" cy="228396"/>
            </a:xfrm>
            <a:custGeom>
              <a:avLst/>
              <a:gdLst/>
              <a:ahLst/>
              <a:cxnLst/>
              <a:rect l="l" t="t" r="r" b="b"/>
              <a:pathLst>
                <a:path w="7634" h="7624" extrusionOk="0">
                  <a:moveTo>
                    <a:pt x="1506" y="1"/>
                  </a:moveTo>
                  <a:cubicBezTo>
                    <a:pt x="1383" y="1"/>
                    <a:pt x="1245" y="110"/>
                    <a:pt x="1218" y="219"/>
                  </a:cubicBezTo>
                  <a:cubicBezTo>
                    <a:pt x="717" y="2587"/>
                    <a:pt x="284" y="4922"/>
                    <a:pt x="17" y="7324"/>
                  </a:cubicBezTo>
                  <a:cubicBezTo>
                    <a:pt x="0" y="7524"/>
                    <a:pt x="150" y="7624"/>
                    <a:pt x="309" y="7624"/>
                  </a:cubicBezTo>
                  <a:cubicBezTo>
                    <a:pt x="467" y="7624"/>
                    <a:pt x="634" y="7524"/>
                    <a:pt x="651" y="7324"/>
                  </a:cubicBezTo>
                  <a:cubicBezTo>
                    <a:pt x="873" y="5096"/>
                    <a:pt x="1278" y="2899"/>
                    <a:pt x="1749" y="732"/>
                  </a:cubicBezTo>
                  <a:lnTo>
                    <a:pt x="1749" y="732"/>
                  </a:lnTo>
                  <a:cubicBezTo>
                    <a:pt x="3636" y="1390"/>
                    <a:pt x="5479" y="2290"/>
                    <a:pt x="7055" y="3488"/>
                  </a:cubicBezTo>
                  <a:cubicBezTo>
                    <a:pt x="7116" y="3537"/>
                    <a:pt x="7176" y="3558"/>
                    <a:pt x="7232" y="3558"/>
                  </a:cubicBezTo>
                  <a:cubicBezTo>
                    <a:pt x="7479" y="3558"/>
                    <a:pt x="7634" y="3145"/>
                    <a:pt x="7389" y="2954"/>
                  </a:cubicBezTo>
                  <a:cubicBezTo>
                    <a:pt x="5654" y="1653"/>
                    <a:pt x="3619" y="686"/>
                    <a:pt x="1585" y="19"/>
                  </a:cubicBezTo>
                  <a:cubicBezTo>
                    <a:pt x="1560" y="6"/>
                    <a:pt x="1533" y="1"/>
                    <a:pt x="150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2245726" y="-14016"/>
              <a:ext cx="256676" cy="324949"/>
            </a:xfrm>
            <a:custGeom>
              <a:avLst/>
              <a:gdLst/>
              <a:ahLst/>
              <a:cxnLst/>
              <a:rect l="l" t="t" r="r" b="b"/>
              <a:pathLst>
                <a:path w="8568" h="10847" extrusionOk="0">
                  <a:moveTo>
                    <a:pt x="1357" y="0"/>
                  </a:moveTo>
                  <a:cubicBezTo>
                    <a:pt x="1199" y="0"/>
                    <a:pt x="1051" y="107"/>
                    <a:pt x="1051" y="305"/>
                  </a:cubicBezTo>
                  <a:cubicBezTo>
                    <a:pt x="1151" y="3774"/>
                    <a:pt x="150" y="7110"/>
                    <a:pt x="17" y="10546"/>
                  </a:cubicBezTo>
                  <a:cubicBezTo>
                    <a:pt x="0" y="10746"/>
                    <a:pt x="150" y="10846"/>
                    <a:pt x="309" y="10846"/>
                  </a:cubicBezTo>
                  <a:cubicBezTo>
                    <a:pt x="467" y="10846"/>
                    <a:pt x="634" y="10746"/>
                    <a:pt x="650" y="10546"/>
                  </a:cubicBezTo>
                  <a:cubicBezTo>
                    <a:pt x="778" y="7272"/>
                    <a:pt x="1692" y="4088"/>
                    <a:pt x="1692" y="794"/>
                  </a:cubicBezTo>
                  <a:lnTo>
                    <a:pt x="1692" y="794"/>
                  </a:lnTo>
                  <a:cubicBezTo>
                    <a:pt x="3789" y="1755"/>
                    <a:pt x="6004" y="2529"/>
                    <a:pt x="7989" y="3708"/>
                  </a:cubicBezTo>
                  <a:cubicBezTo>
                    <a:pt x="8044" y="3746"/>
                    <a:pt x="8099" y="3763"/>
                    <a:pt x="8150" y="3763"/>
                  </a:cubicBezTo>
                  <a:cubicBezTo>
                    <a:pt x="8405" y="3763"/>
                    <a:pt x="8567" y="3341"/>
                    <a:pt x="8289" y="3174"/>
                  </a:cubicBezTo>
                  <a:cubicBezTo>
                    <a:pt x="6154" y="1873"/>
                    <a:pt x="3786" y="1106"/>
                    <a:pt x="1518" y="38"/>
                  </a:cubicBezTo>
                  <a:cubicBezTo>
                    <a:pt x="1467" y="13"/>
                    <a:pt x="1411" y="0"/>
                    <a:pt x="135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2354134" y="146605"/>
              <a:ext cx="132532" cy="171297"/>
            </a:xfrm>
            <a:custGeom>
              <a:avLst/>
              <a:gdLst/>
              <a:ahLst/>
              <a:cxnLst/>
              <a:rect l="l" t="t" r="r" b="b"/>
              <a:pathLst>
                <a:path w="4424" h="5718" extrusionOk="0">
                  <a:moveTo>
                    <a:pt x="760" y="1"/>
                  </a:moveTo>
                  <a:cubicBezTo>
                    <a:pt x="625" y="1"/>
                    <a:pt x="490" y="76"/>
                    <a:pt x="467" y="214"/>
                  </a:cubicBezTo>
                  <a:cubicBezTo>
                    <a:pt x="234" y="1948"/>
                    <a:pt x="0" y="3683"/>
                    <a:pt x="0" y="5417"/>
                  </a:cubicBezTo>
                  <a:cubicBezTo>
                    <a:pt x="0" y="5618"/>
                    <a:pt x="159" y="5718"/>
                    <a:pt x="317" y="5718"/>
                  </a:cubicBezTo>
                  <a:cubicBezTo>
                    <a:pt x="476" y="5718"/>
                    <a:pt x="634" y="5618"/>
                    <a:pt x="634" y="5417"/>
                  </a:cubicBezTo>
                  <a:cubicBezTo>
                    <a:pt x="634" y="3875"/>
                    <a:pt x="805" y="2304"/>
                    <a:pt x="1016" y="757"/>
                  </a:cubicBezTo>
                  <a:lnTo>
                    <a:pt x="1016" y="757"/>
                  </a:lnTo>
                  <a:cubicBezTo>
                    <a:pt x="1943" y="1205"/>
                    <a:pt x="2830" y="1775"/>
                    <a:pt x="3770" y="2215"/>
                  </a:cubicBezTo>
                  <a:cubicBezTo>
                    <a:pt x="3816" y="2236"/>
                    <a:pt x="3861" y="2245"/>
                    <a:pt x="3905" y="2245"/>
                  </a:cubicBezTo>
                  <a:cubicBezTo>
                    <a:pt x="4209" y="2245"/>
                    <a:pt x="4424" y="1794"/>
                    <a:pt x="4103" y="1648"/>
                  </a:cubicBezTo>
                  <a:cubicBezTo>
                    <a:pt x="3002" y="1181"/>
                    <a:pt x="2035" y="514"/>
                    <a:pt x="934" y="47"/>
                  </a:cubicBezTo>
                  <a:cubicBezTo>
                    <a:pt x="883" y="16"/>
                    <a:pt x="821" y="1"/>
                    <a:pt x="760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2447056" y="299348"/>
              <a:ext cx="169589" cy="204310"/>
            </a:xfrm>
            <a:custGeom>
              <a:avLst/>
              <a:gdLst/>
              <a:ahLst/>
              <a:cxnLst/>
              <a:rect l="l" t="t" r="r" b="b"/>
              <a:pathLst>
                <a:path w="5661" h="6820" extrusionOk="0">
                  <a:moveTo>
                    <a:pt x="824" y="1"/>
                  </a:moveTo>
                  <a:cubicBezTo>
                    <a:pt x="701" y="1"/>
                    <a:pt x="562" y="115"/>
                    <a:pt x="534" y="252"/>
                  </a:cubicBezTo>
                  <a:cubicBezTo>
                    <a:pt x="0" y="2253"/>
                    <a:pt x="34" y="4455"/>
                    <a:pt x="167" y="6490"/>
                  </a:cubicBezTo>
                  <a:cubicBezTo>
                    <a:pt x="184" y="6711"/>
                    <a:pt x="349" y="6819"/>
                    <a:pt x="506" y="6819"/>
                  </a:cubicBezTo>
                  <a:cubicBezTo>
                    <a:pt x="657" y="6819"/>
                    <a:pt x="801" y="6719"/>
                    <a:pt x="801" y="6523"/>
                  </a:cubicBezTo>
                  <a:cubicBezTo>
                    <a:pt x="675" y="4632"/>
                    <a:pt x="638" y="2623"/>
                    <a:pt x="1056" y="748"/>
                  </a:cubicBezTo>
                  <a:lnTo>
                    <a:pt x="1056" y="748"/>
                  </a:lnTo>
                  <a:cubicBezTo>
                    <a:pt x="2421" y="1283"/>
                    <a:pt x="3810" y="1697"/>
                    <a:pt x="5171" y="2253"/>
                  </a:cubicBezTo>
                  <a:cubicBezTo>
                    <a:pt x="5215" y="2273"/>
                    <a:pt x="5256" y="2282"/>
                    <a:pt x="5294" y="2282"/>
                  </a:cubicBezTo>
                  <a:cubicBezTo>
                    <a:pt x="5570" y="2282"/>
                    <a:pt x="5661" y="1799"/>
                    <a:pt x="5338" y="1653"/>
                  </a:cubicBezTo>
                  <a:cubicBezTo>
                    <a:pt x="3870" y="1052"/>
                    <a:pt x="2369" y="619"/>
                    <a:pt x="901" y="18"/>
                  </a:cubicBezTo>
                  <a:cubicBezTo>
                    <a:pt x="877" y="6"/>
                    <a:pt x="851" y="1"/>
                    <a:pt x="8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2522004" y="425790"/>
              <a:ext cx="120399" cy="140800"/>
            </a:xfrm>
            <a:custGeom>
              <a:avLst/>
              <a:gdLst/>
              <a:ahLst/>
              <a:cxnLst/>
              <a:rect l="l" t="t" r="r" b="b"/>
              <a:pathLst>
                <a:path w="4019" h="4700" extrusionOk="0">
                  <a:moveTo>
                    <a:pt x="534" y="0"/>
                  </a:moveTo>
                  <a:cubicBezTo>
                    <a:pt x="401" y="0"/>
                    <a:pt x="267" y="67"/>
                    <a:pt x="234" y="200"/>
                  </a:cubicBezTo>
                  <a:cubicBezTo>
                    <a:pt x="0" y="1601"/>
                    <a:pt x="0" y="3002"/>
                    <a:pt x="0" y="4370"/>
                  </a:cubicBezTo>
                  <a:cubicBezTo>
                    <a:pt x="0" y="4591"/>
                    <a:pt x="165" y="4700"/>
                    <a:pt x="327" y="4700"/>
                  </a:cubicBezTo>
                  <a:cubicBezTo>
                    <a:pt x="482" y="4700"/>
                    <a:pt x="634" y="4600"/>
                    <a:pt x="634" y="4403"/>
                  </a:cubicBezTo>
                  <a:cubicBezTo>
                    <a:pt x="634" y="3143"/>
                    <a:pt x="604" y="1853"/>
                    <a:pt x="798" y="618"/>
                  </a:cubicBezTo>
                  <a:lnTo>
                    <a:pt x="798" y="618"/>
                  </a:lnTo>
                  <a:cubicBezTo>
                    <a:pt x="1714" y="705"/>
                    <a:pt x="2642" y="1075"/>
                    <a:pt x="3403" y="1501"/>
                  </a:cubicBezTo>
                  <a:cubicBezTo>
                    <a:pt x="3459" y="1532"/>
                    <a:pt x="3514" y="1545"/>
                    <a:pt x="3565" y="1545"/>
                  </a:cubicBezTo>
                  <a:cubicBezTo>
                    <a:pt x="3847" y="1545"/>
                    <a:pt x="4019" y="1137"/>
                    <a:pt x="3736" y="968"/>
                  </a:cubicBezTo>
                  <a:cubicBezTo>
                    <a:pt x="2769" y="434"/>
                    <a:pt x="1635" y="0"/>
                    <a:pt x="53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2081331" y="278888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2116319" y="320856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2130308" y="260915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2604920" y="13094"/>
              <a:ext cx="34032" cy="26003"/>
            </a:xfrm>
            <a:custGeom>
              <a:avLst/>
              <a:gdLst/>
              <a:ahLst/>
              <a:cxnLst/>
              <a:rect l="l" t="t" r="r" b="b"/>
              <a:pathLst>
                <a:path w="1136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2594945" y="69051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01" y="868"/>
                    <a:pt x="1101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2538988" y="2708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2455054" y="585662"/>
              <a:ext cx="34002" cy="27022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2493007" y="603635"/>
              <a:ext cx="34032" cy="26033"/>
            </a:xfrm>
            <a:custGeom>
              <a:avLst/>
              <a:gdLst/>
              <a:ahLst/>
              <a:cxnLst/>
              <a:rect l="l" t="t" r="r" b="b"/>
              <a:pathLst>
                <a:path w="1136" h="869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35" y="868"/>
                    <a:pt x="1135" y="1"/>
                    <a:pt x="5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2639908" y="390802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5" y="868"/>
                    <a:pt x="1135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2639908" y="355844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0"/>
                  </a:moveTo>
                  <a:cubicBezTo>
                    <a:pt x="0" y="0"/>
                    <a:pt x="0" y="867"/>
                    <a:pt x="567" y="867"/>
                  </a:cubicBezTo>
                  <a:cubicBezTo>
                    <a:pt x="1135" y="867"/>
                    <a:pt x="1135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2116319" y="-49842"/>
              <a:ext cx="34002" cy="26992"/>
            </a:xfrm>
            <a:custGeom>
              <a:avLst/>
              <a:gdLst/>
              <a:ahLst/>
              <a:cxnLst/>
              <a:rect l="l" t="t" r="r" b="b"/>
              <a:pathLst>
                <a:path w="1135" h="901" extrusionOk="0">
                  <a:moveTo>
                    <a:pt x="567" y="0"/>
                  </a:moveTo>
                  <a:cubicBezTo>
                    <a:pt x="0" y="0"/>
                    <a:pt x="0" y="901"/>
                    <a:pt x="567" y="901"/>
                  </a:cubicBezTo>
                  <a:cubicBezTo>
                    <a:pt x="1134" y="901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2319146" y="-206719"/>
              <a:ext cx="33013" cy="26003"/>
            </a:xfrm>
            <a:custGeom>
              <a:avLst/>
              <a:gdLst/>
              <a:ahLst/>
              <a:cxnLst/>
              <a:rect l="l" t="t" r="r" b="b"/>
              <a:pathLst>
                <a:path w="1102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02" y="867"/>
                    <a:pt x="1102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2434055" y="101043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8" y="0"/>
                  </a:moveTo>
                  <a:cubicBezTo>
                    <a:pt x="1" y="0"/>
                    <a:pt x="1" y="867"/>
                    <a:pt x="568" y="867"/>
                  </a:cubicBezTo>
                  <a:cubicBezTo>
                    <a:pt x="1135" y="867"/>
                    <a:pt x="1135" y="0"/>
                    <a:pt x="56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2172275" y="125007"/>
              <a:ext cx="34002" cy="26003"/>
            </a:xfrm>
            <a:custGeom>
              <a:avLst/>
              <a:gdLst/>
              <a:ahLst/>
              <a:cxnLst/>
              <a:rect l="l" t="t" r="r" b="b"/>
              <a:pathLst>
                <a:path w="1135" h="868" extrusionOk="0">
                  <a:moveTo>
                    <a:pt x="567" y="1"/>
                  </a:moveTo>
                  <a:cubicBezTo>
                    <a:pt x="0" y="1"/>
                    <a:pt x="0" y="868"/>
                    <a:pt x="567" y="868"/>
                  </a:cubicBezTo>
                  <a:cubicBezTo>
                    <a:pt x="1134" y="868"/>
                    <a:pt x="1134" y="1"/>
                    <a:pt x="567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8"/>
          <p:cNvGrpSpPr/>
          <p:nvPr/>
        </p:nvGrpSpPr>
        <p:grpSpPr>
          <a:xfrm>
            <a:off x="468253" y="629728"/>
            <a:ext cx="123669" cy="112229"/>
            <a:chOff x="737385" y="1492952"/>
            <a:chExt cx="161913" cy="146935"/>
          </a:xfrm>
        </p:grpSpPr>
        <p:sp>
          <p:nvSpPr>
            <p:cNvPr id="1907" name="Google Shape;1907;p8"/>
            <p:cNvSpPr/>
            <p:nvPr/>
          </p:nvSpPr>
          <p:spPr>
            <a:xfrm>
              <a:off x="737385" y="158788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5" y="1"/>
                  </a:moveTo>
                  <a:cubicBezTo>
                    <a:pt x="0" y="1"/>
                    <a:pt x="0" y="1735"/>
                    <a:pt x="1135" y="1735"/>
                  </a:cubicBezTo>
                  <a:cubicBezTo>
                    <a:pt x="2269" y="1735"/>
                    <a:pt x="2269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790346" y="1492952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01" y="1"/>
                  </a:moveTo>
                  <a:cubicBezTo>
                    <a:pt x="0" y="1"/>
                    <a:pt x="0" y="1769"/>
                    <a:pt x="1101" y="1769"/>
                  </a:cubicBezTo>
                  <a:cubicBezTo>
                    <a:pt x="2235" y="1769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832314" y="1587881"/>
              <a:ext cx="66985" cy="52006"/>
            </a:xfrm>
            <a:custGeom>
              <a:avLst/>
              <a:gdLst/>
              <a:ahLst/>
              <a:cxnLst/>
              <a:rect l="l" t="t" r="r" b="b"/>
              <a:pathLst>
                <a:path w="2236" h="1736" extrusionOk="0">
                  <a:moveTo>
                    <a:pt x="1101" y="1"/>
                  </a:moveTo>
                  <a:cubicBezTo>
                    <a:pt x="0" y="1"/>
                    <a:pt x="0" y="1735"/>
                    <a:pt x="1101" y="1735"/>
                  </a:cubicBezTo>
                  <a:cubicBezTo>
                    <a:pt x="2235" y="1735"/>
                    <a:pt x="2235" y="1"/>
                    <a:pt x="1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8"/>
          <p:cNvSpPr/>
          <p:nvPr/>
        </p:nvSpPr>
        <p:spPr>
          <a:xfrm>
            <a:off x="4950649" y="-82750"/>
            <a:ext cx="4288460" cy="669714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1" name="Google Shape;1911;p8"/>
          <p:cNvGrpSpPr/>
          <p:nvPr/>
        </p:nvGrpSpPr>
        <p:grpSpPr>
          <a:xfrm>
            <a:off x="2" y="-201096"/>
            <a:ext cx="334905" cy="906426"/>
            <a:chOff x="904476" y="-243594"/>
            <a:chExt cx="438472" cy="1186732"/>
          </a:xfrm>
        </p:grpSpPr>
        <p:sp>
          <p:nvSpPr>
            <p:cNvPr id="1912" name="Google Shape;1912;p8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8"/>
          <p:cNvGrpSpPr/>
          <p:nvPr/>
        </p:nvGrpSpPr>
        <p:grpSpPr>
          <a:xfrm>
            <a:off x="5949062" y="113836"/>
            <a:ext cx="395340" cy="515393"/>
            <a:chOff x="3289399" y="3455662"/>
            <a:chExt cx="436502" cy="569243"/>
          </a:xfrm>
        </p:grpSpPr>
        <p:sp>
          <p:nvSpPr>
            <p:cNvPr id="1940" name="Google Shape;1940;p8"/>
            <p:cNvSpPr/>
            <p:nvPr/>
          </p:nvSpPr>
          <p:spPr>
            <a:xfrm>
              <a:off x="3289399" y="3590341"/>
              <a:ext cx="418746" cy="434563"/>
            </a:xfrm>
            <a:custGeom>
              <a:avLst/>
              <a:gdLst/>
              <a:ahLst/>
              <a:cxnLst/>
              <a:rect l="l" t="t" r="r" b="b"/>
              <a:pathLst>
                <a:path w="13978" h="14506" extrusionOk="0">
                  <a:moveTo>
                    <a:pt x="9083" y="30"/>
                  </a:moveTo>
                  <a:cubicBezTo>
                    <a:pt x="8628" y="30"/>
                    <a:pt x="8176" y="40"/>
                    <a:pt x="7739" y="67"/>
                  </a:cubicBezTo>
                  <a:cubicBezTo>
                    <a:pt x="6639" y="101"/>
                    <a:pt x="4804" y="1"/>
                    <a:pt x="3970" y="968"/>
                  </a:cubicBezTo>
                  <a:cubicBezTo>
                    <a:pt x="2869" y="2269"/>
                    <a:pt x="5271" y="2903"/>
                    <a:pt x="6038" y="3403"/>
                  </a:cubicBezTo>
                  <a:cubicBezTo>
                    <a:pt x="4637" y="4037"/>
                    <a:pt x="3036" y="4103"/>
                    <a:pt x="1702" y="5004"/>
                  </a:cubicBezTo>
                  <a:cubicBezTo>
                    <a:pt x="935" y="5538"/>
                    <a:pt x="1" y="6038"/>
                    <a:pt x="834" y="6939"/>
                  </a:cubicBezTo>
                  <a:cubicBezTo>
                    <a:pt x="1502" y="7706"/>
                    <a:pt x="2569" y="8173"/>
                    <a:pt x="3436" y="8473"/>
                  </a:cubicBezTo>
                  <a:cubicBezTo>
                    <a:pt x="2602" y="9841"/>
                    <a:pt x="501" y="13744"/>
                    <a:pt x="1468" y="14411"/>
                  </a:cubicBezTo>
                  <a:cubicBezTo>
                    <a:pt x="1563" y="14476"/>
                    <a:pt x="1674" y="14506"/>
                    <a:pt x="1801" y="14506"/>
                  </a:cubicBezTo>
                  <a:cubicBezTo>
                    <a:pt x="2969" y="14506"/>
                    <a:pt x="5377" y="11948"/>
                    <a:pt x="6672" y="11075"/>
                  </a:cubicBezTo>
                  <a:cubicBezTo>
                    <a:pt x="6822" y="10980"/>
                    <a:pt x="6951" y="10940"/>
                    <a:pt x="7068" y="10940"/>
                  </a:cubicBezTo>
                  <a:cubicBezTo>
                    <a:pt x="7523" y="10940"/>
                    <a:pt x="7796" y="11543"/>
                    <a:pt x="8407" y="11809"/>
                  </a:cubicBezTo>
                  <a:cubicBezTo>
                    <a:pt x="8739" y="11932"/>
                    <a:pt x="9072" y="12073"/>
                    <a:pt x="9371" y="12073"/>
                  </a:cubicBezTo>
                  <a:cubicBezTo>
                    <a:pt x="9642" y="12073"/>
                    <a:pt x="9884" y="11957"/>
                    <a:pt x="10074" y="11609"/>
                  </a:cubicBezTo>
                  <a:cubicBezTo>
                    <a:pt x="10675" y="10441"/>
                    <a:pt x="9974" y="8607"/>
                    <a:pt x="10074" y="7372"/>
                  </a:cubicBezTo>
                  <a:lnTo>
                    <a:pt x="10074" y="7372"/>
                  </a:lnTo>
                  <a:cubicBezTo>
                    <a:pt x="10731" y="7658"/>
                    <a:pt x="11633" y="8188"/>
                    <a:pt x="12423" y="8188"/>
                  </a:cubicBezTo>
                  <a:cubicBezTo>
                    <a:pt x="12555" y="8188"/>
                    <a:pt x="12685" y="8173"/>
                    <a:pt x="12810" y="8140"/>
                  </a:cubicBezTo>
                  <a:cubicBezTo>
                    <a:pt x="13977" y="7806"/>
                    <a:pt x="13744" y="6138"/>
                    <a:pt x="13610" y="5238"/>
                  </a:cubicBezTo>
                  <a:cubicBezTo>
                    <a:pt x="13410" y="3536"/>
                    <a:pt x="12776" y="1802"/>
                    <a:pt x="12643" y="101"/>
                  </a:cubicBezTo>
                  <a:lnTo>
                    <a:pt x="12576" y="101"/>
                  </a:lnTo>
                  <a:cubicBezTo>
                    <a:pt x="11533" y="101"/>
                    <a:pt x="10296" y="30"/>
                    <a:pt x="9083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3404877" y="3455662"/>
              <a:ext cx="321025" cy="474737"/>
            </a:xfrm>
            <a:custGeom>
              <a:avLst/>
              <a:gdLst/>
              <a:ahLst/>
              <a:cxnLst/>
              <a:rect l="l" t="t" r="r" b="b"/>
              <a:pathLst>
                <a:path w="10716" h="15847" extrusionOk="0">
                  <a:moveTo>
                    <a:pt x="10407" y="0"/>
                  </a:moveTo>
                  <a:cubicBezTo>
                    <a:pt x="10302" y="0"/>
                    <a:pt x="10196" y="59"/>
                    <a:pt x="10156" y="193"/>
                  </a:cubicBezTo>
                  <a:cubicBezTo>
                    <a:pt x="9255" y="3162"/>
                    <a:pt x="7720" y="5998"/>
                    <a:pt x="6019" y="8599"/>
                  </a:cubicBezTo>
                  <a:cubicBezTo>
                    <a:pt x="4385" y="11101"/>
                    <a:pt x="2283" y="13269"/>
                    <a:pt x="182" y="15404"/>
                  </a:cubicBezTo>
                  <a:cubicBezTo>
                    <a:pt x="1" y="15585"/>
                    <a:pt x="180" y="15846"/>
                    <a:pt x="379" y="15846"/>
                  </a:cubicBezTo>
                  <a:cubicBezTo>
                    <a:pt x="437" y="15846"/>
                    <a:pt x="496" y="15824"/>
                    <a:pt x="549" y="15771"/>
                  </a:cubicBezTo>
                  <a:cubicBezTo>
                    <a:pt x="2684" y="13603"/>
                    <a:pt x="4785" y="11401"/>
                    <a:pt x="6486" y="8866"/>
                  </a:cubicBezTo>
                  <a:cubicBezTo>
                    <a:pt x="8187" y="6231"/>
                    <a:pt x="9755" y="3329"/>
                    <a:pt x="10656" y="327"/>
                  </a:cubicBezTo>
                  <a:cubicBezTo>
                    <a:pt x="10716" y="128"/>
                    <a:pt x="10562" y="0"/>
                    <a:pt x="1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3505857" y="3642074"/>
              <a:ext cx="155300" cy="125672"/>
            </a:xfrm>
            <a:custGeom>
              <a:avLst/>
              <a:gdLst/>
              <a:ahLst/>
              <a:cxnLst/>
              <a:rect l="l" t="t" r="r" b="b"/>
              <a:pathLst>
                <a:path w="5184" h="4195" extrusionOk="0">
                  <a:moveTo>
                    <a:pt x="1934" y="1"/>
                  </a:moveTo>
                  <a:cubicBezTo>
                    <a:pt x="1389" y="1"/>
                    <a:pt x="845" y="35"/>
                    <a:pt x="313" y="175"/>
                  </a:cubicBezTo>
                  <a:cubicBezTo>
                    <a:pt x="0" y="237"/>
                    <a:pt x="98" y="681"/>
                    <a:pt x="387" y="681"/>
                  </a:cubicBezTo>
                  <a:cubicBezTo>
                    <a:pt x="406" y="681"/>
                    <a:pt x="426" y="679"/>
                    <a:pt x="447" y="675"/>
                  </a:cubicBezTo>
                  <a:cubicBezTo>
                    <a:pt x="934" y="540"/>
                    <a:pt x="1438" y="503"/>
                    <a:pt x="1947" y="503"/>
                  </a:cubicBezTo>
                  <a:cubicBezTo>
                    <a:pt x="2542" y="503"/>
                    <a:pt x="3144" y="553"/>
                    <a:pt x="3735" y="553"/>
                  </a:cubicBezTo>
                  <a:cubicBezTo>
                    <a:pt x="3821" y="553"/>
                    <a:pt x="3906" y="552"/>
                    <a:pt x="3992" y="550"/>
                  </a:cubicBezTo>
                  <a:lnTo>
                    <a:pt x="3992" y="550"/>
                  </a:lnTo>
                  <a:cubicBezTo>
                    <a:pt x="4231" y="1678"/>
                    <a:pt x="4618" y="2781"/>
                    <a:pt x="4650" y="3944"/>
                  </a:cubicBezTo>
                  <a:cubicBezTo>
                    <a:pt x="4666" y="4111"/>
                    <a:pt x="4800" y="4194"/>
                    <a:pt x="4929" y="4194"/>
                  </a:cubicBezTo>
                  <a:cubicBezTo>
                    <a:pt x="5058" y="4194"/>
                    <a:pt x="5183" y="4111"/>
                    <a:pt x="5183" y="3944"/>
                  </a:cubicBezTo>
                  <a:cubicBezTo>
                    <a:pt x="5117" y="2677"/>
                    <a:pt x="4716" y="1442"/>
                    <a:pt x="4450" y="208"/>
                  </a:cubicBezTo>
                  <a:cubicBezTo>
                    <a:pt x="4416" y="108"/>
                    <a:pt x="4316" y="8"/>
                    <a:pt x="4183" y="8"/>
                  </a:cubicBezTo>
                  <a:cubicBezTo>
                    <a:pt x="3957" y="26"/>
                    <a:pt x="3729" y="32"/>
                    <a:pt x="3499" y="32"/>
                  </a:cubicBezTo>
                  <a:cubicBezTo>
                    <a:pt x="2982" y="32"/>
                    <a:pt x="2457" y="1"/>
                    <a:pt x="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3517210" y="3702794"/>
              <a:ext cx="89992" cy="89932"/>
            </a:xfrm>
            <a:custGeom>
              <a:avLst/>
              <a:gdLst/>
              <a:ahLst/>
              <a:cxnLst/>
              <a:rect l="l" t="t" r="r" b="b"/>
              <a:pathLst>
                <a:path w="3004" h="3002" extrusionOk="0">
                  <a:moveTo>
                    <a:pt x="2679" y="1"/>
                  </a:moveTo>
                  <a:cubicBezTo>
                    <a:pt x="2654" y="1"/>
                    <a:pt x="2629" y="5"/>
                    <a:pt x="2603" y="16"/>
                  </a:cubicBezTo>
                  <a:cubicBezTo>
                    <a:pt x="1836" y="283"/>
                    <a:pt x="1002" y="316"/>
                    <a:pt x="201" y="450"/>
                  </a:cubicBezTo>
                  <a:cubicBezTo>
                    <a:pt x="68" y="483"/>
                    <a:pt x="1" y="650"/>
                    <a:pt x="34" y="783"/>
                  </a:cubicBezTo>
                  <a:cubicBezTo>
                    <a:pt x="62" y="894"/>
                    <a:pt x="158" y="958"/>
                    <a:pt x="285" y="958"/>
                  </a:cubicBezTo>
                  <a:cubicBezTo>
                    <a:pt x="312" y="958"/>
                    <a:pt x="339" y="956"/>
                    <a:pt x="368" y="950"/>
                  </a:cubicBezTo>
                  <a:cubicBezTo>
                    <a:pt x="1030" y="835"/>
                    <a:pt x="1742" y="794"/>
                    <a:pt x="2418" y="613"/>
                  </a:cubicBezTo>
                  <a:lnTo>
                    <a:pt x="2418" y="613"/>
                  </a:lnTo>
                  <a:cubicBezTo>
                    <a:pt x="2453" y="1312"/>
                    <a:pt x="2503" y="2031"/>
                    <a:pt x="2503" y="2751"/>
                  </a:cubicBezTo>
                  <a:cubicBezTo>
                    <a:pt x="2503" y="2918"/>
                    <a:pt x="2628" y="3001"/>
                    <a:pt x="2753" y="3001"/>
                  </a:cubicBezTo>
                  <a:cubicBezTo>
                    <a:pt x="2878" y="3001"/>
                    <a:pt x="3003" y="2918"/>
                    <a:pt x="3003" y="2751"/>
                  </a:cubicBezTo>
                  <a:cubicBezTo>
                    <a:pt x="3003" y="1917"/>
                    <a:pt x="2970" y="1083"/>
                    <a:pt x="2903" y="249"/>
                  </a:cubicBezTo>
                  <a:cubicBezTo>
                    <a:pt x="2903" y="137"/>
                    <a:pt x="2808" y="1"/>
                    <a:pt x="2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3432196" y="3767648"/>
              <a:ext cx="125222" cy="117284"/>
            </a:xfrm>
            <a:custGeom>
              <a:avLst/>
              <a:gdLst/>
              <a:ahLst/>
              <a:cxnLst/>
              <a:rect l="l" t="t" r="r" b="b"/>
              <a:pathLst>
                <a:path w="4180" h="3915" extrusionOk="0">
                  <a:moveTo>
                    <a:pt x="1463" y="1"/>
                  </a:moveTo>
                  <a:cubicBezTo>
                    <a:pt x="1075" y="1"/>
                    <a:pt x="682" y="30"/>
                    <a:pt x="304" y="119"/>
                  </a:cubicBezTo>
                  <a:cubicBezTo>
                    <a:pt x="0" y="210"/>
                    <a:pt x="83" y="633"/>
                    <a:pt x="352" y="633"/>
                  </a:cubicBezTo>
                  <a:cubicBezTo>
                    <a:pt x="379" y="633"/>
                    <a:pt x="407" y="629"/>
                    <a:pt x="437" y="620"/>
                  </a:cubicBezTo>
                  <a:cubicBezTo>
                    <a:pt x="714" y="546"/>
                    <a:pt x="1011" y="523"/>
                    <a:pt x="1311" y="523"/>
                  </a:cubicBezTo>
                  <a:cubicBezTo>
                    <a:pt x="1554" y="523"/>
                    <a:pt x="1800" y="538"/>
                    <a:pt x="2038" y="553"/>
                  </a:cubicBezTo>
                  <a:cubicBezTo>
                    <a:pt x="2507" y="582"/>
                    <a:pt x="2976" y="637"/>
                    <a:pt x="3445" y="695"/>
                  </a:cubicBezTo>
                  <a:lnTo>
                    <a:pt x="3445" y="695"/>
                  </a:lnTo>
                  <a:cubicBezTo>
                    <a:pt x="3469" y="1697"/>
                    <a:pt x="3452" y="2724"/>
                    <a:pt x="3640" y="3722"/>
                  </a:cubicBezTo>
                  <a:cubicBezTo>
                    <a:pt x="3666" y="3856"/>
                    <a:pt x="3764" y="3915"/>
                    <a:pt x="3867" y="3915"/>
                  </a:cubicBezTo>
                  <a:cubicBezTo>
                    <a:pt x="4018" y="3915"/>
                    <a:pt x="4180" y="3787"/>
                    <a:pt x="4140" y="3588"/>
                  </a:cubicBezTo>
                  <a:cubicBezTo>
                    <a:pt x="3940" y="2554"/>
                    <a:pt x="4006" y="1520"/>
                    <a:pt x="3973" y="486"/>
                  </a:cubicBezTo>
                  <a:cubicBezTo>
                    <a:pt x="3973" y="386"/>
                    <a:pt x="3873" y="253"/>
                    <a:pt x="3773" y="219"/>
                  </a:cubicBezTo>
                  <a:cubicBezTo>
                    <a:pt x="3206" y="119"/>
                    <a:pt x="2605" y="52"/>
                    <a:pt x="2038" y="19"/>
                  </a:cubicBezTo>
                  <a:cubicBezTo>
                    <a:pt x="1849" y="8"/>
                    <a:pt x="1657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3444268" y="3829146"/>
              <a:ext cx="62012" cy="58986"/>
            </a:xfrm>
            <a:custGeom>
              <a:avLst/>
              <a:gdLst/>
              <a:ahLst/>
              <a:cxnLst/>
              <a:rect l="l" t="t" r="r" b="b"/>
              <a:pathLst>
                <a:path w="2070" h="1969" extrusionOk="0">
                  <a:moveTo>
                    <a:pt x="268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35"/>
                    <a:pt x="268" y="535"/>
                  </a:cubicBezTo>
                  <a:cubicBezTo>
                    <a:pt x="668" y="535"/>
                    <a:pt x="1068" y="608"/>
                    <a:pt x="1469" y="629"/>
                  </a:cubicBezTo>
                  <a:lnTo>
                    <a:pt x="1469" y="629"/>
                  </a:lnTo>
                  <a:cubicBezTo>
                    <a:pt x="1469" y="651"/>
                    <a:pt x="1469" y="668"/>
                    <a:pt x="1469" y="668"/>
                  </a:cubicBezTo>
                  <a:cubicBezTo>
                    <a:pt x="1469" y="701"/>
                    <a:pt x="1469" y="701"/>
                    <a:pt x="1469" y="735"/>
                  </a:cubicBezTo>
                  <a:cubicBezTo>
                    <a:pt x="1469" y="735"/>
                    <a:pt x="1502" y="801"/>
                    <a:pt x="1502" y="801"/>
                  </a:cubicBezTo>
                  <a:cubicBezTo>
                    <a:pt x="1502" y="835"/>
                    <a:pt x="1502" y="868"/>
                    <a:pt x="1502" y="902"/>
                  </a:cubicBezTo>
                  <a:cubicBezTo>
                    <a:pt x="1502" y="935"/>
                    <a:pt x="1502" y="1002"/>
                    <a:pt x="1502" y="1035"/>
                  </a:cubicBezTo>
                  <a:cubicBezTo>
                    <a:pt x="1502" y="1268"/>
                    <a:pt x="1502" y="1502"/>
                    <a:pt x="1502" y="1702"/>
                  </a:cubicBezTo>
                  <a:cubicBezTo>
                    <a:pt x="1502" y="1836"/>
                    <a:pt x="1602" y="1969"/>
                    <a:pt x="1769" y="1969"/>
                  </a:cubicBezTo>
                  <a:cubicBezTo>
                    <a:pt x="1902" y="1969"/>
                    <a:pt x="2002" y="1869"/>
                    <a:pt x="2002" y="1702"/>
                  </a:cubicBezTo>
                  <a:cubicBezTo>
                    <a:pt x="2002" y="1235"/>
                    <a:pt x="2069" y="735"/>
                    <a:pt x="1902" y="301"/>
                  </a:cubicBezTo>
                  <a:cubicBezTo>
                    <a:pt x="1869" y="168"/>
                    <a:pt x="1769" y="101"/>
                    <a:pt x="1669" y="101"/>
                  </a:cubicBezTo>
                  <a:cubicBezTo>
                    <a:pt x="1202" y="101"/>
                    <a:pt x="7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3402301" y="3870754"/>
              <a:ext cx="60005" cy="61353"/>
            </a:xfrm>
            <a:custGeom>
              <a:avLst/>
              <a:gdLst/>
              <a:ahLst/>
              <a:cxnLst/>
              <a:rect l="l" t="t" r="r" b="b"/>
              <a:pathLst>
                <a:path w="2003" h="2048" extrusionOk="0">
                  <a:moveTo>
                    <a:pt x="649" y="0"/>
                  </a:moveTo>
                  <a:cubicBezTo>
                    <a:pt x="520" y="0"/>
                    <a:pt x="393" y="5"/>
                    <a:pt x="268" y="13"/>
                  </a:cubicBezTo>
                  <a:cubicBezTo>
                    <a:pt x="134" y="13"/>
                    <a:pt x="1" y="113"/>
                    <a:pt x="1" y="280"/>
                  </a:cubicBezTo>
                  <a:cubicBezTo>
                    <a:pt x="1" y="413"/>
                    <a:pt x="101" y="547"/>
                    <a:pt x="268" y="547"/>
                  </a:cubicBezTo>
                  <a:cubicBezTo>
                    <a:pt x="385" y="530"/>
                    <a:pt x="501" y="522"/>
                    <a:pt x="622" y="522"/>
                  </a:cubicBezTo>
                  <a:cubicBezTo>
                    <a:pt x="743" y="522"/>
                    <a:pt x="868" y="530"/>
                    <a:pt x="1002" y="547"/>
                  </a:cubicBezTo>
                  <a:lnTo>
                    <a:pt x="1168" y="547"/>
                  </a:lnTo>
                  <a:cubicBezTo>
                    <a:pt x="1202" y="547"/>
                    <a:pt x="1235" y="547"/>
                    <a:pt x="1268" y="580"/>
                  </a:cubicBezTo>
                  <a:lnTo>
                    <a:pt x="1302" y="580"/>
                  </a:lnTo>
                  <a:cubicBezTo>
                    <a:pt x="1370" y="580"/>
                    <a:pt x="1438" y="589"/>
                    <a:pt x="1502" y="597"/>
                  </a:cubicBezTo>
                  <a:lnTo>
                    <a:pt x="1502" y="597"/>
                  </a:lnTo>
                  <a:lnTo>
                    <a:pt x="1502" y="1781"/>
                  </a:lnTo>
                  <a:cubicBezTo>
                    <a:pt x="1502" y="1914"/>
                    <a:pt x="1602" y="2048"/>
                    <a:pt x="1735" y="2048"/>
                  </a:cubicBezTo>
                  <a:cubicBezTo>
                    <a:pt x="1902" y="2014"/>
                    <a:pt x="2002" y="1914"/>
                    <a:pt x="2002" y="1781"/>
                  </a:cubicBezTo>
                  <a:lnTo>
                    <a:pt x="2002" y="380"/>
                  </a:lnTo>
                  <a:cubicBezTo>
                    <a:pt x="2002" y="280"/>
                    <a:pt x="1936" y="146"/>
                    <a:pt x="1836" y="113"/>
                  </a:cubicBezTo>
                  <a:cubicBezTo>
                    <a:pt x="1435" y="38"/>
                    <a:pt x="1035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3395321" y="3762196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3388312" y="378819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3375341" y="3765221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3388312" y="395606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3378337" y="393408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3365336" y="3962058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468" y="367"/>
                    <a:pt x="46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3565198" y="3891124"/>
              <a:ext cx="14020" cy="10994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3559177" y="3918084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3545188" y="3899092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8"/>
                    <a:pt x="234" y="368"/>
                  </a:cubicBezTo>
                  <a:cubicBezTo>
                    <a:pt x="468" y="368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3471258" y="3618320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lnTo>
                    <a:pt x="267" y="367"/>
                  </a:ln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3460265" y="3646298"/>
              <a:ext cx="15009" cy="11024"/>
            </a:xfrm>
            <a:custGeom>
              <a:avLst/>
              <a:gdLst/>
              <a:ahLst/>
              <a:cxnLst/>
              <a:rect l="l" t="t" r="r" b="b"/>
              <a:pathLst>
                <a:path w="501" h="368" extrusionOk="0">
                  <a:moveTo>
                    <a:pt x="267" y="1"/>
                  </a:moveTo>
                  <a:cubicBezTo>
                    <a:pt x="1" y="1"/>
                    <a:pt x="1" y="367"/>
                    <a:pt x="267" y="367"/>
                  </a:cubicBezTo>
                  <a:cubicBezTo>
                    <a:pt x="501" y="367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3445287" y="3621315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3662104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3649133" y="3808177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467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3640116" y="3786190"/>
              <a:ext cx="14020" cy="11024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234" y="1"/>
                  </a:moveTo>
                  <a:cubicBezTo>
                    <a:pt x="1" y="1"/>
                    <a:pt x="1" y="367"/>
                    <a:pt x="234" y="367"/>
                  </a:cubicBezTo>
                  <a:cubicBezTo>
                    <a:pt x="468" y="367"/>
                    <a:pt x="4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8"/>
          <p:cNvGrpSpPr/>
          <p:nvPr/>
        </p:nvGrpSpPr>
        <p:grpSpPr>
          <a:xfrm>
            <a:off x="7973149" y="-201092"/>
            <a:ext cx="1116750" cy="1145263"/>
            <a:chOff x="7973149" y="-201092"/>
            <a:chExt cx="1116750" cy="1145263"/>
          </a:xfrm>
        </p:grpSpPr>
        <p:sp>
          <p:nvSpPr>
            <p:cNvPr id="1963" name="Google Shape;1963;p8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8"/>
          <p:cNvGrpSpPr/>
          <p:nvPr/>
        </p:nvGrpSpPr>
        <p:grpSpPr>
          <a:xfrm rot="-5400000">
            <a:off x="6963891" y="93879"/>
            <a:ext cx="161913" cy="145916"/>
            <a:chOff x="7737341" y="1046941"/>
            <a:chExt cx="161913" cy="145916"/>
          </a:xfrm>
        </p:grpSpPr>
        <p:sp>
          <p:nvSpPr>
            <p:cNvPr id="2025" name="Google Shape;2025;p8"/>
            <p:cNvSpPr/>
            <p:nvPr/>
          </p:nvSpPr>
          <p:spPr>
            <a:xfrm>
              <a:off x="773734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5" y="0"/>
                  </a:moveTo>
                  <a:cubicBezTo>
                    <a:pt x="0" y="0"/>
                    <a:pt x="0" y="1735"/>
                    <a:pt x="1135" y="1735"/>
                  </a:cubicBezTo>
                  <a:cubicBezTo>
                    <a:pt x="2269" y="1735"/>
                    <a:pt x="2269" y="0"/>
                    <a:pt x="1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7789314" y="1046941"/>
              <a:ext cx="67974" cy="52006"/>
            </a:xfrm>
            <a:custGeom>
              <a:avLst/>
              <a:gdLst/>
              <a:ahLst/>
              <a:cxnLst/>
              <a:rect l="l" t="t" r="r" b="b"/>
              <a:pathLst>
                <a:path w="2269" h="1736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7831281" y="1140882"/>
              <a:ext cx="67974" cy="51976"/>
            </a:xfrm>
            <a:custGeom>
              <a:avLst/>
              <a:gdLst/>
              <a:ahLst/>
              <a:cxnLst/>
              <a:rect l="l" t="t" r="r" b="b"/>
              <a:pathLst>
                <a:path w="2269" h="1735" extrusionOk="0">
                  <a:moveTo>
                    <a:pt x="1134" y="0"/>
                  </a:moveTo>
                  <a:cubicBezTo>
                    <a:pt x="0" y="0"/>
                    <a:pt x="0" y="1735"/>
                    <a:pt x="1134" y="1735"/>
                  </a:cubicBezTo>
                  <a:cubicBezTo>
                    <a:pt x="2268" y="1735"/>
                    <a:pt x="2268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8"/>
          <p:cNvGrpSpPr/>
          <p:nvPr/>
        </p:nvGrpSpPr>
        <p:grpSpPr>
          <a:xfrm>
            <a:off x="8319280" y="3604392"/>
            <a:ext cx="1190020" cy="757074"/>
            <a:chOff x="7742212" y="3926048"/>
            <a:chExt cx="1414838" cy="900099"/>
          </a:xfrm>
        </p:grpSpPr>
        <p:sp>
          <p:nvSpPr>
            <p:cNvPr id="2029" name="Google Shape;2029;p8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7742212" y="3936832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rgbClr val="489B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8"/>
          <p:cNvGrpSpPr/>
          <p:nvPr/>
        </p:nvGrpSpPr>
        <p:grpSpPr>
          <a:xfrm>
            <a:off x="8595113" y="3913437"/>
            <a:ext cx="1042259" cy="1047013"/>
            <a:chOff x="8276926" y="3750868"/>
            <a:chExt cx="1239162" cy="1244814"/>
          </a:xfrm>
        </p:grpSpPr>
        <p:sp>
          <p:nvSpPr>
            <p:cNvPr id="2038" name="Google Shape;2038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8"/>
          <p:cNvGrpSpPr/>
          <p:nvPr/>
        </p:nvGrpSpPr>
        <p:grpSpPr>
          <a:xfrm>
            <a:off x="8533748" y="4427406"/>
            <a:ext cx="368416" cy="997931"/>
            <a:chOff x="7607455" y="4238363"/>
            <a:chExt cx="438017" cy="1186459"/>
          </a:xfrm>
        </p:grpSpPr>
        <p:sp>
          <p:nvSpPr>
            <p:cNvPr id="2066" name="Google Shape;2066;p8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8"/>
          <p:cNvGrpSpPr/>
          <p:nvPr/>
        </p:nvGrpSpPr>
        <p:grpSpPr>
          <a:xfrm rot="-5400000" flipH="1">
            <a:off x="7396853" y="4455225"/>
            <a:ext cx="364302" cy="944474"/>
            <a:chOff x="7916001" y="4222802"/>
            <a:chExt cx="364302" cy="944474"/>
          </a:xfrm>
        </p:grpSpPr>
        <p:sp>
          <p:nvSpPr>
            <p:cNvPr id="2091" name="Google Shape;2091;p8"/>
            <p:cNvSpPr/>
            <p:nvPr/>
          </p:nvSpPr>
          <p:spPr>
            <a:xfrm>
              <a:off x="7954650" y="4270825"/>
              <a:ext cx="325652" cy="896451"/>
            </a:xfrm>
            <a:custGeom>
              <a:avLst/>
              <a:gdLst/>
              <a:ahLst/>
              <a:cxnLst/>
              <a:rect l="l" t="t" r="r" b="b"/>
              <a:pathLst>
                <a:path w="12924" h="35577" extrusionOk="0">
                  <a:moveTo>
                    <a:pt x="489" y="0"/>
                  </a:moveTo>
                  <a:cubicBezTo>
                    <a:pt x="233" y="0"/>
                    <a:pt x="1" y="309"/>
                    <a:pt x="235" y="517"/>
                  </a:cubicBezTo>
                  <a:cubicBezTo>
                    <a:pt x="3537" y="3386"/>
                    <a:pt x="6506" y="6622"/>
                    <a:pt x="7940" y="10858"/>
                  </a:cubicBezTo>
                  <a:cubicBezTo>
                    <a:pt x="8741" y="13193"/>
                    <a:pt x="9007" y="15628"/>
                    <a:pt x="9241" y="18097"/>
                  </a:cubicBezTo>
                  <a:cubicBezTo>
                    <a:pt x="9474" y="20832"/>
                    <a:pt x="9575" y="23567"/>
                    <a:pt x="9908" y="26303"/>
                  </a:cubicBezTo>
                  <a:cubicBezTo>
                    <a:pt x="10275" y="29472"/>
                    <a:pt x="10976" y="32507"/>
                    <a:pt x="12243" y="35409"/>
                  </a:cubicBezTo>
                  <a:cubicBezTo>
                    <a:pt x="12297" y="35527"/>
                    <a:pt x="12392" y="35576"/>
                    <a:pt x="12490" y="35576"/>
                  </a:cubicBezTo>
                  <a:cubicBezTo>
                    <a:pt x="12699" y="35576"/>
                    <a:pt x="12923" y="35358"/>
                    <a:pt x="12810" y="35109"/>
                  </a:cubicBezTo>
                  <a:cubicBezTo>
                    <a:pt x="10442" y="29705"/>
                    <a:pt x="10342" y="23868"/>
                    <a:pt x="9841" y="18097"/>
                  </a:cubicBezTo>
                  <a:cubicBezTo>
                    <a:pt x="9641" y="15662"/>
                    <a:pt x="9374" y="13260"/>
                    <a:pt x="8641" y="10958"/>
                  </a:cubicBezTo>
                  <a:cubicBezTo>
                    <a:pt x="8007" y="8990"/>
                    <a:pt x="7073" y="7189"/>
                    <a:pt x="5872" y="5521"/>
                  </a:cubicBezTo>
                  <a:cubicBezTo>
                    <a:pt x="4404" y="3486"/>
                    <a:pt x="2570" y="1718"/>
                    <a:pt x="702" y="84"/>
                  </a:cubicBezTo>
                  <a:cubicBezTo>
                    <a:pt x="635" y="25"/>
                    <a:pt x="56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8159489" y="4463672"/>
              <a:ext cx="54905" cy="89149"/>
            </a:xfrm>
            <a:custGeom>
              <a:avLst/>
              <a:gdLst/>
              <a:ahLst/>
              <a:cxnLst/>
              <a:rect l="l" t="t" r="r" b="b"/>
              <a:pathLst>
                <a:path w="2179" h="3538" extrusionOk="0">
                  <a:moveTo>
                    <a:pt x="1288" y="0"/>
                  </a:moveTo>
                  <a:cubicBezTo>
                    <a:pt x="15" y="0"/>
                    <a:pt x="176" y="2216"/>
                    <a:pt x="77" y="3037"/>
                  </a:cubicBezTo>
                  <a:cubicBezTo>
                    <a:pt x="44" y="3104"/>
                    <a:pt x="77" y="3137"/>
                    <a:pt x="77" y="3171"/>
                  </a:cubicBezTo>
                  <a:cubicBezTo>
                    <a:pt x="0" y="3324"/>
                    <a:pt x="159" y="3537"/>
                    <a:pt x="343" y="3537"/>
                  </a:cubicBezTo>
                  <a:cubicBezTo>
                    <a:pt x="398" y="3537"/>
                    <a:pt x="456" y="3518"/>
                    <a:pt x="511" y="3471"/>
                  </a:cubicBezTo>
                  <a:cubicBezTo>
                    <a:pt x="1244" y="2837"/>
                    <a:pt x="1845" y="2370"/>
                    <a:pt x="2078" y="1403"/>
                  </a:cubicBezTo>
                  <a:cubicBezTo>
                    <a:pt x="2178" y="836"/>
                    <a:pt x="2078" y="2"/>
                    <a:pt x="1344" y="2"/>
                  </a:cubicBezTo>
                  <a:cubicBezTo>
                    <a:pt x="1325" y="1"/>
                    <a:pt x="1306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8053845" y="4468005"/>
              <a:ext cx="86579" cy="46918"/>
            </a:xfrm>
            <a:custGeom>
              <a:avLst/>
              <a:gdLst/>
              <a:ahLst/>
              <a:cxnLst/>
              <a:rect l="l" t="t" r="r" b="b"/>
              <a:pathLst>
                <a:path w="3436" h="1862" extrusionOk="0">
                  <a:moveTo>
                    <a:pt x="1421" y="1"/>
                  </a:moveTo>
                  <a:cubicBezTo>
                    <a:pt x="946" y="1"/>
                    <a:pt x="519" y="153"/>
                    <a:pt x="300" y="564"/>
                  </a:cubicBezTo>
                  <a:cubicBezTo>
                    <a:pt x="0" y="1097"/>
                    <a:pt x="601" y="1598"/>
                    <a:pt x="1034" y="1765"/>
                  </a:cubicBezTo>
                  <a:cubicBezTo>
                    <a:pt x="1230" y="1833"/>
                    <a:pt x="1427" y="1862"/>
                    <a:pt x="1624" y="1862"/>
                  </a:cubicBezTo>
                  <a:cubicBezTo>
                    <a:pt x="2201" y="1862"/>
                    <a:pt x="2772" y="1613"/>
                    <a:pt x="3269" y="1364"/>
                  </a:cubicBezTo>
                  <a:cubicBezTo>
                    <a:pt x="3436" y="1264"/>
                    <a:pt x="3436" y="1131"/>
                    <a:pt x="3369" y="997"/>
                  </a:cubicBezTo>
                  <a:cubicBezTo>
                    <a:pt x="3436" y="897"/>
                    <a:pt x="3436" y="731"/>
                    <a:pt x="3303" y="630"/>
                  </a:cubicBezTo>
                  <a:cubicBezTo>
                    <a:pt x="2889" y="316"/>
                    <a:pt x="2105" y="1"/>
                    <a:pt x="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8092495" y="4353366"/>
              <a:ext cx="52134" cy="86805"/>
            </a:xfrm>
            <a:custGeom>
              <a:avLst/>
              <a:gdLst/>
              <a:ahLst/>
              <a:cxnLst/>
              <a:rect l="l" t="t" r="r" b="b"/>
              <a:pathLst>
                <a:path w="2069" h="3445" extrusionOk="0">
                  <a:moveTo>
                    <a:pt x="1049" y="0"/>
                  </a:moveTo>
                  <a:cubicBezTo>
                    <a:pt x="500" y="0"/>
                    <a:pt x="261" y="641"/>
                    <a:pt x="167" y="1078"/>
                  </a:cubicBezTo>
                  <a:cubicBezTo>
                    <a:pt x="1" y="1878"/>
                    <a:pt x="134" y="2479"/>
                    <a:pt x="468" y="3179"/>
                  </a:cubicBezTo>
                  <a:cubicBezTo>
                    <a:pt x="534" y="3279"/>
                    <a:pt x="601" y="3312"/>
                    <a:pt x="701" y="3312"/>
                  </a:cubicBezTo>
                  <a:cubicBezTo>
                    <a:pt x="740" y="3390"/>
                    <a:pt x="812" y="3445"/>
                    <a:pt x="892" y="3445"/>
                  </a:cubicBezTo>
                  <a:cubicBezTo>
                    <a:pt x="950" y="3445"/>
                    <a:pt x="1012" y="3416"/>
                    <a:pt x="1068" y="3346"/>
                  </a:cubicBezTo>
                  <a:cubicBezTo>
                    <a:pt x="1535" y="2779"/>
                    <a:pt x="2069" y="2045"/>
                    <a:pt x="2002" y="1278"/>
                  </a:cubicBezTo>
                  <a:cubicBezTo>
                    <a:pt x="1969" y="777"/>
                    <a:pt x="1735" y="110"/>
                    <a:pt x="1168" y="10"/>
                  </a:cubicBezTo>
                  <a:cubicBezTo>
                    <a:pt x="1127" y="4"/>
                    <a:pt x="1087" y="0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7991637" y="4373446"/>
              <a:ext cx="80733" cy="48404"/>
            </a:xfrm>
            <a:custGeom>
              <a:avLst/>
              <a:gdLst/>
              <a:ahLst/>
              <a:cxnLst/>
              <a:rect l="l" t="t" r="r" b="b"/>
              <a:pathLst>
                <a:path w="3204" h="1921" extrusionOk="0">
                  <a:moveTo>
                    <a:pt x="2084" y="0"/>
                  </a:moveTo>
                  <a:cubicBezTo>
                    <a:pt x="1874" y="0"/>
                    <a:pt x="1664" y="21"/>
                    <a:pt x="1468" y="47"/>
                  </a:cubicBezTo>
                  <a:cubicBezTo>
                    <a:pt x="935" y="114"/>
                    <a:pt x="368" y="314"/>
                    <a:pt x="201" y="881"/>
                  </a:cubicBezTo>
                  <a:cubicBezTo>
                    <a:pt x="1" y="1481"/>
                    <a:pt x="735" y="1848"/>
                    <a:pt x="1235" y="1915"/>
                  </a:cubicBezTo>
                  <a:cubicBezTo>
                    <a:pt x="1273" y="1919"/>
                    <a:pt x="1311" y="1920"/>
                    <a:pt x="1349" y="1920"/>
                  </a:cubicBezTo>
                  <a:cubicBezTo>
                    <a:pt x="2011" y="1920"/>
                    <a:pt x="2661" y="1389"/>
                    <a:pt x="3103" y="948"/>
                  </a:cubicBezTo>
                  <a:cubicBezTo>
                    <a:pt x="3203" y="814"/>
                    <a:pt x="3170" y="681"/>
                    <a:pt x="3103" y="581"/>
                  </a:cubicBezTo>
                  <a:cubicBezTo>
                    <a:pt x="3170" y="481"/>
                    <a:pt x="3170" y="314"/>
                    <a:pt x="3003" y="214"/>
                  </a:cubicBezTo>
                  <a:cubicBezTo>
                    <a:pt x="2739" y="51"/>
                    <a:pt x="2412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8010231" y="4260999"/>
              <a:ext cx="36914" cy="74131"/>
            </a:xfrm>
            <a:custGeom>
              <a:avLst/>
              <a:gdLst/>
              <a:ahLst/>
              <a:cxnLst/>
              <a:rect l="l" t="t" r="r" b="b"/>
              <a:pathLst>
                <a:path w="1465" h="2942" extrusionOk="0">
                  <a:moveTo>
                    <a:pt x="669" y="1"/>
                  </a:moveTo>
                  <a:cubicBezTo>
                    <a:pt x="206" y="1"/>
                    <a:pt x="0" y="724"/>
                    <a:pt x="30" y="1108"/>
                  </a:cubicBezTo>
                  <a:cubicBezTo>
                    <a:pt x="63" y="1608"/>
                    <a:pt x="330" y="1975"/>
                    <a:pt x="497" y="2442"/>
                  </a:cubicBezTo>
                  <a:cubicBezTo>
                    <a:pt x="497" y="2475"/>
                    <a:pt x="497" y="2509"/>
                    <a:pt x="530" y="2575"/>
                  </a:cubicBezTo>
                  <a:cubicBezTo>
                    <a:pt x="428" y="2729"/>
                    <a:pt x="601" y="2942"/>
                    <a:pt x="792" y="2942"/>
                  </a:cubicBezTo>
                  <a:cubicBezTo>
                    <a:pt x="850" y="2942"/>
                    <a:pt x="910" y="2922"/>
                    <a:pt x="964" y="2876"/>
                  </a:cubicBezTo>
                  <a:cubicBezTo>
                    <a:pt x="1398" y="2509"/>
                    <a:pt x="1431" y="1841"/>
                    <a:pt x="1464" y="1308"/>
                  </a:cubicBezTo>
                  <a:cubicBezTo>
                    <a:pt x="1464" y="874"/>
                    <a:pt x="1331" y="207"/>
                    <a:pt x="864" y="40"/>
                  </a:cubicBezTo>
                  <a:cubicBezTo>
                    <a:pt x="795" y="13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7937845" y="4303554"/>
              <a:ext cx="68966" cy="47119"/>
            </a:xfrm>
            <a:custGeom>
              <a:avLst/>
              <a:gdLst/>
              <a:ahLst/>
              <a:cxnLst/>
              <a:rect l="l" t="t" r="r" b="b"/>
              <a:pathLst>
                <a:path w="2737" h="1870" extrusionOk="0">
                  <a:moveTo>
                    <a:pt x="1780" y="1"/>
                  </a:moveTo>
                  <a:cubicBezTo>
                    <a:pt x="960" y="1"/>
                    <a:pt x="26" y="432"/>
                    <a:pt x="1" y="1253"/>
                  </a:cubicBezTo>
                  <a:cubicBezTo>
                    <a:pt x="1" y="1704"/>
                    <a:pt x="430" y="1870"/>
                    <a:pt x="804" y="1870"/>
                  </a:cubicBezTo>
                  <a:cubicBezTo>
                    <a:pt x="873" y="1870"/>
                    <a:pt x="940" y="1864"/>
                    <a:pt x="1002" y="1854"/>
                  </a:cubicBezTo>
                  <a:cubicBezTo>
                    <a:pt x="1702" y="1787"/>
                    <a:pt x="2269" y="1187"/>
                    <a:pt x="2536" y="553"/>
                  </a:cubicBezTo>
                  <a:cubicBezTo>
                    <a:pt x="2703" y="453"/>
                    <a:pt x="2736" y="219"/>
                    <a:pt x="2536" y="152"/>
                  </a:cubicBezTo>
                  <a:cubicBezTo>
                    <a:pt x="2324" y="51"/>
                    <a:pt x="2059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7916001" y="4222802"/>
              <a:ext cx="62238" cy="61910"/>
            </a:xfrm>
            <a:custGeom>
              <a:avLst/>
              <a:gdLst/>
              <a:ahLst/>
              <a:cxnLst/>
              <a:rect l="l" t="t" r="r" b="b"/>
              <a:pathLst>
                <a:path w="2470" h="2457" extrusionOk="0">
                  <a:moveTo>
                    <a:pt x="798" y="0"/>
                  </a:moveTo>
                  <a:cubicBezTo>
                    <a:pt x="721" y="0"/>
                    <a:pt x="644" y="17"/>
                    <a:pt x="568" y="55"/>
                  </a:cubicBezTo>
                  <a:cubicBezTo>
                    <a:pt x="1" y="355"/>
                    <a:pt x="201" y="1123"/>
                    <a:pt x="534" y="1489"/>
                  </a:cubicBezTo>
                  <a:cubicBezTo>
                    <a:pt x="868" y="1923"/>
                    <a:pt x="1468" y="2390"/>
                    <a:pt x="2035" y="2390"/>
                  </a:cubicBezTo>
                  <a:cubicBezTo>
                    <a:pt x="2091" y="2435"/>
                    <a:pt x="2158" y="2457"/>
                    <a:pt x="2222" y="2457"/>
                  </a:cubicBezTo>
                  <a:cubicBezTo>
                    <a:pt x="2350" y="2457"/>
                    <a:pt x="2469" y="2368"/>
                    <a:pt x="2469" y="2190"/>
                  </a:cubicBezTo>
                  <a:cubicBezTo>
                    <a:pt x="2469" y="1690"/>
                    <a:pt x="2102" y="1123"/>
                    <a:pt x="1802" y="722"/>
                  </a:cubicBezTo>
                  <a:cubicBezTo>
                    <a:pt x="1579" y="443"/>
                    <a:pt x="1192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8"/>
          <p:cNvSpPr/>
          <p:nvPr/>
        </p:nvSpPr>
        <p:spPr>
          <a:xfrm>
            <a:off x="8040390" y="4399826"/>
            <a:ext cx="548046" cy="880098"/>
          </a:xfrm>
          <a:custGeom>
            <a:avLst/>
            <a:gdLst/>
            <a:ahLst/>
            <a:cxnLst/>
            <a:rect l="l" t="t" r="r" b="b"/>
            <a:pathLst>
              <a:path w="21750" h="34928" extrusionOk="0">
                <a:moveTo>
                  <a:pt x="20882" y="1"/>
                </a:moveTo>
                <a:cubicBezTo>
                  <a:pt x="15445" y="2503"/>
                  <a:pt x="8940" y="5204"/>
                  <a:pt x="5338" y="10308"/>
                </a:cubicBezTo>
                <a:cubicBezTo>
                  <a:pt x="1535" y="15745"/>
                  <a:pt x="0" y="20749"/>
                  <a:pt x="1201" y="27387"/>
                </a:cubicBezTo>
                <a:cubicBezTo>
                  <a:pt x="1635" y="29789"/>
                  <a:pt x="3370" y="32824"/>
                  <a:pt x="3269" y="34892"/>
                </a:cubicBezTo>
                <a:lnTo>
                  <a:pt x="3603" y="34792"/>
                </a:lnTo>
                <a:cubicBezTo>
                  <a:pt x="3958" y="34886"/>
                  <a:pt x="4367" y="34928"/>
                  <a:pt x="4813" y="34928"/>
                </a:cubicBezTo>
                <a:cubicBezTo>
                  <a:pt x="7383" y="34928"/>
                  <a:pt x="11181" y="33534"/>
                  <a:pt x="12943" y="32624"/>
                </a:cubicBezTo>
                <a:cubicBezTo>
                  <a:pt x="15878" y="31090"/>
                  <a:pt x="18180" y="29022"/>
                  <a:pt x="19581" y="26086"/>
                </a:cubicBezTo>
                <a:cubicBezTo>
                  <a:pt x="21749" y="21750"/>
                  <a:pt x="21416" y="16513"/>
                  <a:pt x="21116" y="11743"/>
                </a:cubicBezTo>
                <a:cubicBezTo>
                  <a:pt x="20882" y="7806"/>
                  <a:pt x="20248" y="3803"/>
                  <a:pt x="20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8"/>
          <p:cNvSpPr/>
          <p:nvPr/>
        </p:nvSpPr>
        <p:spPr>
          <a:xfrm>
            <a:off x="8033285" y="4463142"/>
            <a:ext cx="486035" cy="891563"/>
          </a:xfrm>
          <a:custGeom>
            <a:avLst/>
            <a:gdLst/>
            <a:ahLst/>
            <a:cxnLst/>
            <a:rect l="l" t="t" r="r" b="b"/>
            <a:pathLst>
              <a:path w="19289" h="35383" extrusionOk="0">
                <a:moveTo>
                  <a:pt x="18746" y="0"/>
                </a:moveTo>
                <a:cubicBezTo>
                  <a:pt x="18623" y="0"/>
                  <a:pt x="18503" y="65"/>
                  <a:pt x="18429" y="223"/>
                </a:cubicBezTo>
                <a:cubicBezTo>
                  <a:pt x="15960" y="5260"/>
                  <a:pt x="13625" y="10397"/>
                  <a:pt x="11524" y="15601"/>
                </a:cubicBezTo>
                <a:cubicBezTo>
                  <a:pt x="10456" y="18236"/>
                  <a:pt x="9489" y="20871"/>
                  <a:pt x="8522" y="23506"/>
                </a:cubicBezTo>
                <a:cubicBezTo>
                  <a:pt x="7788" y="25608"/>
                  <a:pt x="6787" y="27609"/>
                  <a:pt x="5486" y="29377"/>
                </a:cubicBezTo>
                <a:cubicBezTo>
                  <a:pt x="4018" y="31379"/>
                  <a:pt x="2217" y="33113"/>
                  <a:pt x="316" y="34681"/>
                </a:cubicBezTo>
                <a:cubicBezTo>
                  <a:pt x="1" y="34970"/>
                  <a:pt x="306" y="35383"/>
                  <a:pt x="645" y="35383"/>
                </a:cubicBezTo>
                <a:cubicBezTo>
                  <a:pt x="737" y="35383"/>
                  <a:pt x="831" y="35353"/>
                  <a:pt x="916" y="35281"/>
                </a:cubicBezTo>
                <a:cubicBezTo>
                  <a:pt x="4285" y="32446"/>
                  <a:pt x="7087" y="29210"/>
                  <a:pt x="8789" y="25141"/>
                </a:cubicBezTo>
                <a:cubicBezTo>
                  <a:pt x="9856" y="22572"/>
                  <a:pt x="10690" y="19904"/>
                  <a:pt x="11724" y="17335"/>
                </a:cubicBezTo>
                <a:cubicBezTo>
                  <a:pt x="12758" y="14667"/>
                  <a:pt x="13892" y="11998"/>
                  <a:pt x="15060" y="9396"/>
                </a:cubicBezTo>
                <a:cubicBezTo>
                  <a:pt x="16361" y="6428"/>
                  <a:pt x="17728" y="3525"/>
                  <a:pt x="19129" y="623"/>
                </a:cubicBezTo>
                <a:cubicBezTo>
                  <a:pt x="19289" y="304"/>
                  <a:pt x="19012" y="0"/>
                  <a:pt x="18746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8"/>
          <p:cNvSpPr/>
          <p:nvPr/>
        </p:nvSpPr>
        <p:spPr>
          <a:xfrm>
            <a:off x="8361733" y="4537746"/>
            <a:ext cx="170033" cy="140577"/>
          </a:xfrm>
          <a:custGeom>
            <a:avLst/>
            <a:gdLst/>
            <a:ahLst/>
            <a:cxnLst/>
            <a:rect l="l" t="t" r="r" b="b"/>
            <a:pathLst>
              <a:path w="6748" h="5579" extrusionOk="0">
                <a:moveTo>
                  <a:pt x="521" y="0"/>
                </a:moveTo>
                <a:cubicBezTo>
                  <a:pt x="261" y="0"/>
                  <a:pt x="1" y="194"/>
                  <a:pt x="122" y="498"/>
                </a:cubicBezTo>
                <a:cubicBezTo>
                  <a:pt x="689" y="2066"/>
                  <a:pt x="1423" y="3600"/>
                  <a:pt x="1657" y="5268"/>
                </a:cubicBezTo>
                <a:cubicBezTo>
                  <a:pt x="1681" y="5483"/>
                  <a:pt x="1876" y="5578"/>
                  <a:pt x="2058" y="5578"/>
                </a:cubicBezTo>
                <a:cubicBezTo>
                  <a:pt x="2130" y="5578"/>
                  <a:pt x="2200" y="5563"/>
                  <a:pt x="2257" y="5535"/>
                </a:cubicBezTo>
                <a:cubicBezTo>
                  <a:pt x="3591" y="4901"/>
                  <a:pt x="4892" y="4200"/>
                  <a:pt x="6293" y="3733"/>
                </a:cubicBezTo>
                <a:cubicBezTo>
                  <a:pt x="6747" y="3582"/>
                  <a:pt x="6625" y="2910"/>
                  <a:pt x="6200" y="2910"/>
                </a:cubicBezTo>
                <a:cubicBezTo>
                  <a:pt x="6157" y="2910"/>
                  <a:pt x="6110" y="2917"/>
                  <a:pt x="6060" y="2933"/>
                </a:cubicBezTo>
                <a:cubicBezTo>
                  <a:pt x="4783" y="3368"/>
                  <a:pt x="3582" y="3980"/>
                  <a:pt x="2369" y="4549"/>
                </a:cubicBezTo>
                <a:lnTo>
                  <a:pt x="2369" y="4549"/>
                </a:lnTo>
                <a:cubicBezTo>
                  <a:pt x="2072" y="3079"/>
                  <a:pt x="1431" y="1698"/>
                  <a:pt x="923" y="264"/>
                </a:cubicBezTo>
                <a:cubicBezTo>
                  <a:pt x="857" y="81"/>
                  <a:pt x="689" y="0"/>
                  <a:pt x="52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8"/>
          <p:cNvSpPr/>
          <p:nvPr/>
        </p:nvSpPr>
        <p:spPr>
          <a:xfrm>
            <a:off x="8296729" y="4616986"/>
            <a:ext cx="236126" cy="182682"/>
          </a:xfrm>
          <a:custGeom>
            <a:avLst/>
            <a:gdLst/>
            <a:ahLst/>
            <a:cxnLst/>
            <a:rect l="l" t="t" r="r" b="b"/>
            <a:pathLst>
              <a:path w="9371" h="7250" extrusionOk="0">
                <a:moveTo>
                  <a:pt x="515" y="0"/>
                </a:moveTo>
                <a:cubicBezTo>
                  <a:pt x="262" y="0"/>
                  <a:pt x="0" y="201"/>
                  <a:pt x="100" y="522"/>
                </a:cubicBezTo>
                <a:cubicBezTo>
                  <a:pt x="668" y="2657"/>
                  <a:pt x="2002" y="4591"/>
                  <a:pt x="2235" y="6826"/>
                </a:cubicBezTo>
                <a:cubicBezTo>
                  <a:pt x="2269" y="7060"/>
                  <a:pt x="2435" y="7226"/>
                  <a:pt x="2669" y="7226"/>
                </a:cubicBezTo>
                <a:cubicBezTo>
                  <a:pt x="2844" y="7242"/>
                  <a:pt x="3018" y="7250"/>
                  <a:pt x="3192" y="7250"/>
                </a:cubicBezTo>
                <a:cubicBezTo>
                  <a:pt x="5241" y="7250"/>
                  <a:pt x="7221" y="6209"/>
                  <a:pt x="8973" y="5225"/>
                </a:cubicBezTo>
                <a:cubicBezTo>
                  <a:pt x="9371" y="4998"/>
                  <a:pt x="9117" y="4434"/>
                  <a:pt x="8745" y="4434"/>
                </a:cubicBezTo>
                <a:cubicBezTo>
                  <a:pt x="8679" y="4434"/>
                  <a:pt x="8610" y="4451"/>
                  <a:pt x="8540" y="4491"/>
                </a:cubicBezTo>
                <a:cubicBezTo>
                  <a:pt x="6914" y="5411"/>
                  <a:pt x="5091" y="6416"/>
                  <a:pt x="3174" y="6416"/>
                </a:cubicBezTo>
                <a:cubicBezTo>
                  <a:pt x="3121" y="6416"/>
                  <a:pt x="3069" y="6416"/>
                  <a:pt x="3016" y="6414"/>
                </a:cubicBezTo>
                <a:lnTo>
                  <a:pt x="3016" y="6414"/>
                </a:lnTo>
                <a:cubicBezTo>
                  <a:pt x="2680" y="4257"/>
                  <a:pt x="1466" y="2390"/>
                  <a:pt x="901" y="288"/>
                </a:cubicBezTo>
                <a:cubicBezTo>
                  <a:pt x="848" y="89"/>
                  <a:pt x="683" y="0"/>
                  <a:pt x="51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8"/>
          <p:cNvSpPr/>
          <p:nvPr/>
        </p:nvSpPr>
        <p:spPr>
          <a:xfrm>
            <a:off x="8214365" y="4704389"/>
            <a:ext cx="326207" cy="223502"/>
          </a:xfrm>
          <a:custGeom>
            <a:avLst/>
            <a:gdLst/>
            <a:ahLst/>
            <a:cxnLst/>
            <a:rect l="l" t="t" r="r" b="b"/>
            <a:pathLst>
              <a:path w="12946" h="8870" extrusionOk="0">
                <a:moveTo>
                  <a:pt x="515" y="1"/>
                </a:moveTo>
                <a:cubicBezTo>
                  <a:pt x="262" y="1"/>
                  <a:pt x="0" y="201"/>
                  <a:pt x="100" y="522"/>
                </a:cubicBezTo>
                <a:cubicBezTo>
                  <a:pt x="901" y="3324"/>
                  <a:pt x="2135" y="6026"/>
                  <a:pt x="3403" y="8661"/>
                </a:cubicBezTo>
                <a:cubicBezTo>
                  <a:pt x="3458" y="8800"/>
                  <a:pt x="3630" y="8869"/>
                  <a:pt x="3782" y="8869"/>
                </a:cubicBezTo>
                <a:cubicBezTo>
                  <a:pt x="3812" y="8869"/>
                  <a:pt x="3842" y="8867"/>
                  <a:pt x="3870" y="8861"/>
                </a:cubicBezTo>
                <a:cubicBezTo>
                  <a:pt x="6739" y="8094"/>
                  <a:pt x="9541" y="7127"/>
                  <a:pt x="12443" y="6559"/>
                </a:cubicBezTo>
                <a:cubicBezTo>
                  <a:pt x="12945" y="6465"/>
                  <a:pt x="12797" y="5750"/>
                  <a:pt x="12333" y="5750"/>
                </a:cubicBezTo>
                <a:cubicBezTo>
                  <a:pt x="12304" y="5750"/>
                  <a:pt x="12274" y="5753"/>
                  <a:pt x="12242" y="5759"/>
                </a:cubicBezTo>
                <a:cubicBezTo>
                  <a:pt x="9420" y="6304"/>
                  <a:pt x="6720" y="7220"/>
                  <a:pt x="3966" y="7971"/>
                </a:cubicBezTo>
                <a:lnTo>
                  <a:pt x="3966" y="7971"/>
                </a:lnTo>
                <a:cubicBezTo>
                  <a:pt x="2781" y="5466"/>
                  <a:pt x="1640" y="2954"/>
                  <a:pt x="901" y="288"/>
                </a:cubicBezTo>
                <a:cubicBezTo>
                  <a:pt x="848" y="89"/>
                  <a:pt x="683" y="1"/>
                  <a:pt x="515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8"/>
          <p:cNvSpPr/>
          <p:nvPr/>
        </p:nvSpPr>
        <p:spPr>
          <a:xfrm>
            <a:off x="8148302" y="4871637"/>
            <a:ext cx="376299" cy="209668"/>
          </a:xfrm>
          <a:custGeom>
            <a:avLst/>
            <a:gdLst/>
            <a:ahLst/>
            <a:cxnLst/>
            <a:rect l="l" t="t" r="r" b="b"/>
            <a:pathLst>
              <a:path w="14934" h="8321" extrusionOk="0">
                <a:moveTo>
                  <a:pt x="511" y="1"/>
                </a:moveTo>
                <a:cubicBezTo>
                  <a:pt x="254" y="1"/>
                  <a:pt x="0" y="201"/>
                  <a:pt x="121" y="522"/>
                </a:cubicBezTo>
                <a:cubicBezTo>
                  <a:pt x="1021" y="3157"/>
                  <a:pt x="2689" y="5425"/>
                  <a:pt x="3690" y="8027"/>
                </a:cubicBezTo>
                <a:cubicBezTo>
                  <a:pt x="3771" y="8163"/>
                  <a:pt x="3919" y="8321"/>
                  <a:pt x="4097" y="8321"/>
                </a:cubicBezTo>
                <a:cubicBezTo>
                  <a:pt x="4138" y="8321"/>
                  <a:pt x="4180" y="8313"/>
                  <a:pt x="4224" y="8294"/>
                </a:cubicBezTo>
                <a:cubicBezTo>
                  <a:pt x="7626" y="6960"/>
                  <a:pt x="10795" y="4958"/>
                  <a:pt x="14431" y="4291"/>
                </a:cubicBezTo>
                <a:cubicBezTo>
                  <a:pt x="14933" y="4197"/>
                  <a:pt x="14756" y="3482"/>
                  <a:pt x="14288" y="3482"/>
                </a:cubicBezTo>
                <a:cubicBezTo>
                  <a:pt x="14259" y="3482"/>
                  <a:pt x="14229" y="3485"/>
                  <a:pt x="14197" y="3491"/>
                </a:cubicBezTo>
                <a:cubicBezTo>
                  <a:pt x="10680" y="4136"/>
                  <a:pt x="7599" y="6030"/>
                  <a:pt x="4322" y="7361"/>
                </a:cubicBezTo>
                <a:lnTo>
                  <a:pt x="4322" y="7361"/>
                </a:lnTo>
                <a:cubicBezTo>
                  <a:pt x="3336" y="4938"/>
                  <a:pt x="1772" y="2777"/>
                  <a:pt x="921" y="288"/>
                </a:cubicBezTo>
                <a:cubicBezTo>
                  <a:pt x="855" y="89"/>
                  <a:pt x="682" y="1"/>
                  <a:pt x="511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8"/>
          <p:cNvSpPr/>
          <p:nvPr/>
        </p:nvSpPr>
        <p:spPr>
          <a:xfrm>
            <a:off x="8131598" y="5055187"/>
            <a:ext cx="235219" cy="149421"/>
          </a:xfrm>
          <a:custGeom>
            <a:avLst/>
            <a:gdLst/>
            <a:ahLst/>
            <a:cxnLst/>
            <a:rect l="l" t="t" r="r" b="b"/>
            <a:pathLst>
              <a:path w="9335" h="5930" extrusionOk="0">
                <a:moveTo>
                  <a:pt x="561" y="0"/>
                </a:moveTo>
                <a:cubicBezTo>
                  <a:pt x="287" y="0"/>
                  <a:pt x="0" y="289"/>
                  <a:pt x="183" y="609"/>
                </a:cubicBezTo>
                <a:cubicBezTo>
                  <a:pt x="984" y="2177"/>
                  <a:pt x="1317" y="3978"/>
                  <a:pt x="1851" y="5612"/>
                </a:cubicBezTo>
                <a:cubicBezTo>
                  <a:pt x="1906" y="5805"/>
                  <a:pt x="2075" y="5930"/>
                  <a:pt x="2264" y="5930"/>
                </a:cubicBezTo>
                <a:cubicBezTo>
                  <a:pt x="2303" y="5930"/>
                  <a:pt x="2344" y="5924"/>
                  <a:pt x="2385" y="5913"/>
                </a:cubicBezTo>
                <a:cubicBezTo>
                  <a:pt x="4653" y="5145"/>
                  <a:pt x="6688" y="3878"/>
                  <a:pt x="8889" y="2977"/>
                </a:cubicBezTo>
                <a:cubicBezTo>
                  <a:pt x="9335" y="2799"/>
                  <a:pt x="9225" y="2145"/>
                  <a:pt x="8842" y="2145"/>
                </a:cubicBezTo>
                <a:cubicBezTo>
                  <a:pt x="8795" y="2145"/>
                  <a:pt x="8744" y="2155"/>
                  <a:pt x="8689" y="2177"/>
                </a:cubicBezTo>
                <a:cubicBezTo>
                  <a:pt x="6583" y="3026"/>
                  <a:pt x="4654" y="4201"/>
                  <a:pt x="2540" y="4975"/>
                </a:cubicBezTo>
                <a:lnTo>
                  <a:pt x="2540" y="4975"/>
                </a:lnTo>
                <a:cubicBezTo>
                  <a:pt x="2025" y="3368"/>
                  <a:pt x="1679" y="1676"/>
                  <a:pt x="884" y="209"/>
                </a:cubicBezTo>
                <a:cubicBezTo>
                  <a:pt x="810" y="61"/>
                  <a:pt x="687" y="0"/>
                  <a:pt x="56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8"/>
          <p:cNvSpPr/>
          <p:nvPr/>
        </p:nvSpPr>
        <p:spPr>
          <a:xfrm>
            <a:off x="8172339" y="478897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068" y="834"/>
                  <a:pt x="1068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8"/>
          <p:cNvSpPr/>
          <p:nvPr/>
        </p:nvSpPr>
        <p:spPr>
          <a:xfrm>
            <a:off x="8142936" y="481668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00" y="1"/>
                </a:moveTo>
                <a:cubicBezTo>
                  <a:pt x="0" y="1"/>
                  <a:pt x="0" y="835"/>
                  <a:pt x="500" y="835"/>
                </a:cubicBezTo>
                <a:cubicBezTo>
                  <a:pt x="1034" y="835"/>
                  <a:pt x="1034" y="1"/>
                  <a:pt x="500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8"/>
          <p:cNvSpPr/>
          <p:nvPr/>
        </p:nvSpPr>
        <p:spPr>
          <a:xfrm>
            <a:off x="8131170" y="4767101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8"/>
          <p:cNvSpPr/>
          <p:nvPr/>
        </p:nvSpPr>
        <p:spPr>
          <a:xfrm>
            <a:off x="8452210" y="4915024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35" y="835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8"/>
          <p:cNvSpPr/>
          <p:nvPr/>
        </p:nvSpPr>
        <p:spPr>
          <a:xfrm>
            <a:off x="8419430" y="4940245"/>
            <a:ext cx="26079" cy="20208"/>
          </a:xfrm>
          <a:custGeom>
            <a:avLst/>
            <a:gdLst/>
            <a:ahLst/>
            <a:cxnLst/>
            <a:rect l="l" t="t" r="r" b="b"/>
            <a:pathLst>
              <a:path w="1035" h="802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8"/>
          <p:cNvSpPr/>
          <p:nvPr/>
        </p:nvSpPr>
        <p:spPr>
          <a:xfrm>
            <a:off x="8326132" y="5156246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8"/>
          <p:cNvSpPr/>
          <p:nvPr/>
        </p:nvSpPr>
        <p:spPr>
          <a:xfrm>
            <a:off x="8290833" y="5183986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01" y="0"/>
                </a:moveTo>
                <a:cubicBezTo>
                  <a:pt x="1" y="0"/>
                  <a:pt x="1" y="801"/>
                  <a:pt x="501" y="801"/>
                </a:cubicBezTo>
                <a:cubicBezTo>
                  <a:pt x="1035" y="801"/>
                  <a:pt x="1035" y="0"/>
                  <a:pt x="501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"/>
          <p:cNvSpPr/>
          <p:nvPr/>
        </p:nvSpPr>
        <p:spPr>
          <a:xfrm>
            <a:off x="8284962" y="4748633"/>
            <a:ext cx="26079" cy="20183"/>
          </a:xfrm>
          <a:custGeom>
            <a:avLst/>
            <a:gdLst/>
            <a:ahLst/>
            <a:cxnLst/>
            <a:rect l="l" t="t" r="r" b="b"/>
            <a:pathLst>
              <a:path w="1035" h="801" extrusionOk="0">
                <a:moveTo>
                  <a:pt x="534" y="0"/>
                </a:moveTo>
                <a:cubicBezTo>
                  <a:pt x="0" y="0"/>
                  <a:pt x="0" y="801"/>
                  <a:pt x="534" y="801"/>
                </a:cubicBezTo>
                <a:cubicBezTo>
                  <a:pt x="1034" y="801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8"/>
          <p:cNvSpPr/>
          <p:nvPr/>
        </p:nvSpPr>
        <p:spPr>
          <a:xfrm>
            <a:off x="8265638" y="4699023"/>
            <a:ext cx="26911" cy="20208"/>
          </a:xfrm>
          <a:custGeom>
            <a:avLst/>
            <a:gdLst/>
            <a:ahLst/>
            <a:cxnLst/>
            <a:rect l="l" t="t" r="r" b="b"/>
            <a:pathLst>
              <a:path w="1068" h="802" extrusionOk="0">
                <a:moveTo>
                  <a:pt x="534" y="1"/>
                </a:moveTo>
                <a:cubicBezTo>
                  <a:pt x="0" y="1"/>
                  <a:pt x="0" y="802"/>
                  <a:pt x="534" y="802"/>
                </a:cubicBezTo>
                <a:cubicBezTo>
                  <a:pt x="1068" y="802"/>
                  <a:pt x="1068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8"/>
          <p:cNvSpPr/>
          <p:nvPr/>
        </p:nvSpPr>
        <p:spPr>
          <a:xfrm>
            <a:off x="8504314" y="466037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1"/>
                </a:moveTo>
                <a:cubicBezTo>
                  <a:pt x="1" y="1"/>
                  <a:pt x="1" y="834"/>
                  <a:pt x="534" y="834"/>
                </a:cubicBezTo>
                <a:cubicBezTo>
                  <a:pt x="1035" y="834"/>
                  <a:pt x="1035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8"/>
          <p:cNvSpPr/>
          <p:nvPr/>
        </p:nvSpPr>
        <p:spPr>
          <a:xfrm>
            <a:off x="8463144" y="4690633"/>
            <a:ext cx="26079" cy="21040"/>
          </a:xfrm>
          <a:custGeom>
            <a:avLst/>
            <a:gdLst/>
            <a:ahLst/>
            <a:cxnLst/>
            <a:rect l="l" t="t" r="r" b="b"/>
            <a:pathLst>
              <a:path w="1035" h="835" extrusionOk="0">
                <a:moveTo>
                  <a:pt x="534" y="0"/>
                </a:moveTo>
                <a:cubicBezTo>
                  <a:pt x="0" y="0"/>
                  <a:pt x="0" y="834"/>
                  <a:pt x="534" y="834"/>
                </a:cubicBezTo>
                <a:cubicBezTo>
                  <a:pt x="1034" y="834"/>
                  <a:pt x="1034" y="0"/>
                  <a:pt x="534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8"/>
          <p:cNvSpPr/>
          <p:nvPr/>
        </p:nvSpPr>
        <p:spPr>
          <a:xfrm>
            <a:off x="8413560" y="4512450"/>
            <a:ext cx="26911" cy="21040"/>
          </a:xfrm>
          <a:custGeom>
            <a:avLst/>
            <a:gdLst/>
            <a:ahLst/>
            <a:cxnLst/>
            <a:rect l="l" t="t" r="r" b="b"/>
            <a:pathLst>
              <a:path w="1068" h="835" extrusionOk="0">
                <a:moveTo>
                  <a:pt x="534" y="1"/>
                </a:moveTo>
                <a:cubicBezTo>
                  <a:pt x="0" y="1"/>
                  <a:pt x="0" y="835"/>
                  <a:pt x="534" y="835"/>
                </a:cubicBezTo>
                <a:cubicBezTo>
                  <a:pt x="1067" y="835"/>
                  <a:pt x="1067" y="1"/>
                  <a:pt x="534" y="1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8"/>
          <p:cNvSpPr/>
          <p:nvPr/>
        </p:nvSpPr>
        <p:spPr>
          <a:xfrm>
            <a:off x="8441275" y="4468761"/>
            <a:ext cx="26079" cy="21015"/>
          </a:xfrm>
          <a:custGeom>
            <a:avLst/>
            <a:gdLst/>
            <a:ahLst/>
            <a:cxnLst/>
            <a:rect l="l" t="t" r="r" b="b"/>
            <a:pathLst>
              <a:path w="1035" h="834" extrusionOk="0">
                <a:moveTo>
                  <a:pt x="535" y="0"/>
                </a:moveTo>
                <a:cubicBezTo>
                  <a:pt x="1" y="0"/>
                  <a:pt x="1" y="834"/>
                  <a:pt x="535" y="834"/>
                </a:cubicBezTo>
                <a:cubicBezTo>
                  <a:pt x="1035" y="834"/>
                  <a:pt x="1035" y="0"/>
                  <a:pt x="535" y="0"/>
                </a:cubicBezTo>
                <a:close/>
              </a:path>
            </a:pathLst>
          </a:custGeom>
          <a:solidFill>
            <a:srgbClr val="915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8"/>
          <p:cNvSpPr/>
          <p:nvPr/>
        </p:nvSpPr>
        <p:spPr>
          <a:xfrm>
            <a:off x="7531922" y="4421091"/>
            <a:ext cx="686128" cy="861024"/>
          </a:xfrm>
          <a:custGeom>
            <a:avLst/>
            <a:gdLst/>
            <a:ahLst/>
            <a:cxnLst/>
            <a:rect l="l" t="t" r="r" b="b"/>
            <a:pathLst>
              <a:path w="27230" h="34171" extrusionOk="0">
                <a:moveTo>
                  <a:pt x="3505" y="0"/>
                </a:moveTo>
                <a:cubicBezTo>
                  <a:pt x="783" y="0"/>
                  <a:pt x="671" y="2298"/>
                  <a:pt x="334" y="4961"/>
                </a:cubicBezTo>
                <a:cubicBezTo>
                  <a:pt x="100" y="7196"/>
                  <a:pt x="0" y="9498"/>
                  <a:pt x="100" y="11833"/>
                </a:cubicBezTo>
                <a:cubicBezTo>
                  <a:pt x="234" y="15102"/>
                  <a:pt x="2569" y="14168"/>
                  <a:pt x="5137" y="14868"/>
                </a:cubicBezTo>
                <a:cubicBezTo>
                  <a:pt x="9674" y="16169"/>
                  <a:pt x="3603" y="16402"/>
                  <a:pt x="1968" y="16636"/>
                </a:cubicBezTo>
                <a:cubicBezTo>
                  <a:pt x="100" y="16869"/>
                  <a:pt x="234" y="17103"/>
                  <a:pt x="334" y="18938"/>
                </a:cubicBezTo>
                <a:cubicBezTo>
                  <a:pt x="467" y="20472"/>
                  <a:pt x="467" y="21740"/>
                  <a:pt x="801" y="23141"/>
                </a:cubicBezTo>
                <a:cubicBezTo>
                  <a:pt x="1270" y="25416"/>
                  <a:pt x="2260" y="26170"/>
                  <a:pt x="3774" y="26170"/>
                </a:cubicBezTo>
                <a:cubicBezTo>
                  <a:pt x="4523" y="26170"/>
                  <a:pt x="5400" y="25985"/>
                  <a:pt x="6405" y="25709"/>
                </a:cubicBezTo>
                <a:cubicBezTo>
                  <a:pt x="6897" y="25545"/>
                  <a:pt x="8080" y="25036"/>
                  <a:pt x="8983" y="25036"/>
                </a:cubicBezTo>
                <a:cubicBezTo>
                  <a:pt x="9366" y="25036"/>
                  <a:pt x="9699" y="25127"/>
                  <a:pt x="9907" y="25376"/>
                </a:cubicBezTo>
                <a:cubicBezTo>
                  <a:pt x="11308" y="26743"/>
                  <a:pt x="8140" y="27444"/>
                  <a:pt x="7339" y="27811"/>
                </a:cubicBezTo>
                <a:cubicBezTo>
                  <a:pt x="5704" y="28378"/>
                  <a:pt x="3269" y="28978"/>
                  <a:pt x="5471" y="30713"/>
                </a:cubicBezTo>
                <a:cubicBezTo>
                  <a:pt x="6772" y="31547"/>
                  <a:pt x="8740" y="31647"/>
                  <a:pt x="10141" y="32014"/>
                </a:cubicBezTo>
                <a:cubicBezTo>
                  <a:pt x="12637" y="32669"/>
                  <a:pt x="17206" y="34171"/>
                  <a:pt x="19970" y="34171"/>
                </a:cubicBezTo>
                <a:cubicBezTo>
                  <a:pt x="20161" y="34171"/>
                  <a:pt x="20343" y="34164"/>
                  <a:pt x="20515" y="34148"/>
                </a:cubicBezTo>
                <a:cubicBezTo>
                  <a:pt x="22750" y="30212"/>
                  <a:pt x="23651" y="25709"/>
                  <a:pt x="25185" y="21506"/>
                </a:cubicBezTo>
                <a:cubicBezTo>
                  <a:pt x="25615" y="20340"/>
                  <a:pt x="27229" y="16408"/>
                  <a:pt x="25746" y="16408"/>
                </a:cubicBezTo>
                <a:cubicBezTo>
                  <a:pt x="25617" y="16408"/>
                  <a:pt x="25464" y="16438"/>
                  <a:pt x="25285" y="16503"/>
                </a:cubicBezTo>
                <a:cubicBezTo>
                  <a:pt x="23551" y="17203"/>
                  <a:pt x="22950" y="19772"/>
                  <a:pt x="20849" y="20339"/>
                </a:cubicBezTo>
                <a:cubicBezTo>
                  <a:pt x="19815" y="17803"/>
                  <a:pt x="24251" y="15702"/>
                  <a:pt x="23784" y="13133"/>
                </a:cubicBezTo>
                <a:cubicBezTo>
                  <a:pt x="23551" y="11366"/>
                  <a:pt x="19815" y="5895"/>
                  <a:pt x="17947" y="5661"/>
                </a:cubicBezTo>
                <a:cubicBezTo>
                  <a:pt x="17934" y="5661"/>
                  <a:pt x="17921" y="5660"/>
                  <a:pt x="17908" y="5660"/>
                </a:cubicBezTo>
                <a:cubicBezTo>
                  <a:pt x="16432" y="5660"/>
                  <a:pt x="14690" y="10734"/>
                  <a:pt x="13243" y="10734"/>
                </a:cubicBezTo>
                <a:cubicBezTo>
                  <a:pt x="13095" y="10734"/>
                  <a:pt x="12950" y="10681"/>
                  <a:pt x="12810" y="10565"/>
                </a:cubicBezTo>
                <a:cubicBezTo>
                  <a:pt x="11175" y="9264"/>
                  <a:pt x="14678" y="5094"/>
                  <a:pt x="14110" y="3560"/>
                </a:cubicBezTo>
                <a:cubicBezTo>
                  <a:pt x="13277" y="1358"/>
                  <a:pt x="6405" y="424"/>
                  <a:pt x="4303" y="57"/>
                </a:cubicBezTo>
                <a:cubicBezTo>
                  <a:pt x="4015" y="19"/>
                  <a:pt x="3749" y="0"/>
                  <a:pt x="35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8"/>
          <p:cNvSpPr/>
          <p:nvPr/>
        </p:nvSpPr>
        <p:spPr>
          <a:xfrm>
            <a:off x="7594759" y="4498038"/>
            <a:ext cx="483364" cy="881988"/>
          </a:xfrm>
          <a:custGeom>
            <a:avLst/>
            <a:gdLst/>
            <a:ahLst/>
            <a:cxnLst/>
            <a:rect l="l" t="t" r="r" b="b"/>
            <a:pathLst>
              <a:path w="19183" h="35003" extrusionOk="0">
                <a:moveTo>
                  <a:pt x="440" y="1"/>
                </a:moveTo>
                <a:cubicBezTo>
                  <a:pt x="225" y="1"/>
                  <a:pt x="0" y="237"/>
                  <a:pt x="142" y="473"/>
                </a:cubicBezTo>
                <a:cubicBezTo>
                  <a:pt x="5479" y="9179"/>
                  <a:pt x="10249" y="18185"/>
                  <a:pt x="15152" y="27125"/>
                </a:cubicBezTo>
                <a:cubicBezTo>
                  <a:pt x="16453" y="29560"/>
                  <a:pt x="17888" y="32062"/>
                  <a:pt x="18521" y="34797"/>
                </a:cubicBezTo>
                <a:cubicBezTo>
                  <a:pt x="18561" y="34941"/>
                  <a:pt x="18677" y="35003"/>
                  <a:pt x="18797" y="35003"/>
                </a:cubicBezTo>
                <a:cubicBezTo>
                  <a:pt x="18984" y="35003"/>
                  <a:pt x="19183" y="34854"/>
                  <a:pt x="19122" y="34630"/>
                </a:cubicBezTo>
                <a:cubicBezTo>
                  <a:pt x="18588" y="32262"/>
                  <a:pt x="17454" y="30060"/>
                  <a:pt x="16320" y="27959"/>
                </a:cubicBezTo>
                <a:cubicBezTo>
                  <a:pt x="15086" y="25724"/>
                  <a:pt x="13851" y="23456"/>
                  <a:pt x="12617" y="21221"/>
                </a:cubicBezTo>
                <a:cubicBezTo>
                  <a:pt x="10149" y="16684"/>
                  <a:pt x="7680" y="12148"/>
                  <a:pt x="5112" y="7678"/>
                </a:cubicBezTo>
                <a:cubicBezTo>
                  <a:pt x="3677" y="5143"/>
                  <a:pt x="2210" y="2641"/>
                  <a:pt x="675" y="139"/>
                </a:cubicBezTo>
                <a:cubicBezTo>
                  <a:pt x="617" y="41"/>
                  <a:pt x="529" y="1"/>
                  <a:pt x="44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8"/>
          <p:cNvSpPr/>
          <p:nvPr/>
        </p:nvSpPr>
        <p:spPr>
          <a:xfrm>
            <a:off x="7896449" y="5115051"/>
            <a:ext cx="139771" cy="133370"/>
          </a:xfrm>
          <a:custGeom>
            <a:avLst/>
            <a:gdLst/>
            <a:ahLst/>
            <a:cxnLst/>
            <a:rect l="l" t="t" r="r" b="b"/>
            <a:pathLst>
              <a:path w="5547" h="5293" extrusionOk="0">
                <a:moveTo>
                  <a:pt x="5251" y="1"/>
                </a:moveTo>
                <a:cubicBezTo>
                  <a:pt x="5096" y="1"/>
                  <a:pt x="4930" y="101"/>
                  <a:pt x="4913" y="301"/>
                </a:cubicBezTo>
                <a:cubicBezTo>
                  <a:pt x="4779" y="1569"/>
                  <a:pt x="4980" y="2936"/>
                  <a:pt x="4446" y="4137"/>
                </a:cubicBezTo>
                <a:cubicBezTo>
                  <a:pt x="4379" y="4304"/>
                  <a:pt x="4279" y="4504"/>
                  <a:pt x="4179" y="4604"/>
                </a:cubicBezTo>
                <a:cubicBezTo>
                  <a:pt x="4179" y="4637"/>
                  <a:pt x="4146" y="4637"/>
                  <a:pt x="4179" y="4637"/>
                </a:cubicBezTo>
                <a:cubicBezTo>
                  <a:pt x="4157" y="4649"/>
                  <a:pt x="4146" y="4652"/>
                  <a:pt x="4141" y="4652"/>
                </a:cubicBezTo>
                <a:cubicBezTo>
                  <a:pt x="4131" y="4652"/>
                  <a:pt x="4146" y="4637"/>
                  <a:pt x="4146" y="4637"/>
                </a:cubicBezTo>
                <a:lnTo>
                  <a:pt x="4146" y="4637"/>
                </a:lnTo>
                <a:cubicBezTo>
                  <a:pt x="4123" y="4649"/>
                  <a:pt x="4116" y="4652"/>
                  <a:pt x="4115" y="4652"/>
                </a:cubicBezTo>
                <a:cubicBezTo>
                  <a:pt x="4112" y="4652"/>
                  <a:pt x="4135" y="4637"/>
                  <a:pt x="4112" y="4637"/>
                </a:cubicBezTo>
                <a:cubicBezTo>
                  <a:pt x="4095" y="4637"/>
                  <a:pt x="4089" y="4640"/>
                  <a:pt x="4088" y="4642"/>
                </a:cubicBezTo>
                <a:lnTo>
                  <a:pt x="4088" y="4642"/>
                </a:lnTo>
                <a:cubicBezTo>
                  <a:pt x="4086" y="4641"/>
                  <a:pt x="4083" y="4639"/>
                  <a:pt x="4079" y="4637"/>
                </a:cubicBezTo>
                <a:cubicBezTo>
                  <a:pt x="3712" y="4537"/>
                  <a:pt x="3312" y="4204"/>
                  <a:pt x="2945" y="4004"/>
                </a:cubicBezTo>
                <a:cubicBezTo>
                  <a:pt x="2545" y="3803"/>
                  <a:pt x="2144" y="3637"/>
                  <a:pt x="1744" y="3437"/>
                </a:cubicBezTo>
                <a:cubicBezTo>
                  <a:pt x="1377" y="3203"/>
                  <a:pt x="977" y="2970"/>
                  <a:pt x="610" y="2736"/>
                </a:cubicBezTo>
                <a:cubicBezTo>
                  <a:pt x="546" y="2696"/>
                  <a:pt x="485" y="2678"/>
                  <a:pt x="428" y="2678"/>
                </a:cubicBezTo>
                <a:cubicBezTo>
                  <a:pt x="158" y="2678"/>
                  <a:pt x="0" y="3077"/>
                  <a:pt x="276" y="3270"/>
                </a:cubicBezTo>
                <a:cubicBezTo>
                  <a:pt x="1010" y="3737"/>
                  <a:pt x="1777" y="4137"/>
                  <a:pt x="2578" y="4537"/>
                </a:cubicBezTo>
                <a:cubicBezTo>
                  <a:pt x="3012" y="4737"/>
                  <a:pt x="3412" y="5138"/>
                  <a:pt x="3912" y="5271"/>
                </a:cubicBezTo>
                <a:cubicBezTo>
                  <a:pt x="3975" y="5286"/>
                  <a:pt x="4034" y="5292"/>
                  <a:pt x="4091" y="5292"/>
                </a:cubicBezTo>
                <a:cubicBezTo>
                  <a:pt x="4430" y="5292"/>
                  <a:pt x="4675" y="5052"/>
                  <a:pt x="4846" y="4737"/>
                </a:cubicBezTo>
                <a:cubicBezTo>
                  <a:pt x="5180" y="4137"/>
                  <a:pt x="5313" y="3503"/>
                  <a:pt x="5380" y="2803"/>
                </a:cubicBezTo>
                <a:cubicBezTo>
                  <a:pt x="5480" y="1969"/>
                  <a:pt x="5447" y="1135"/>
                  <a:pt x="5513" y="301"/>
                </a:cubicBezTo>
                <a:cubicBezTo>
                  <a:pt x="5547" y="101"/>
                  <a:pt x="5405" y="1"/>
                  <a:pt x="5251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8"/>
          <p:cNvSpPr/>
          <p:nvPr/>
        </p:nvSpPr>
        <p:spPr>
          <a:xfrm>
            <a:off x="7788033" y="4912504"/>
            <a:ext cx="192736" cy="191829"/>
          </a:xfrm>
          <a:custGeom>
            <a:avLst/>
            <a:gdLst/>
            <a:ahLst/>
            <a:cxnLst/>
            <a:rect l="l" t="t" r="r" b="b"/>
            <a:pathLst>
              <a:path w="7649" h="7613" extrusionOk="0">
                <a:moveTo>
                  <a:pt x="7352" y="1"/>
                </a:moveTo>
                <a:cubicBezTo>
                  <a:pt x="7198" y="1"/>
                  <a:pt x="7031" y="101"/>
                  <a:pt x="7014" y="301"/>
                </a:cubicBezTo>
                <a:cubicBezTo>
                  <a:pt x="6759" y="2532"/>
                  <a:pt x="6352" y="4703"/>
                  <a:pt x="5909" y="6900"/>
                </a:cubicBezTo>
                <a:lnTo>
                  <a:pt x="5909" y="6900"/>
                </a:lnTo>
                <a:cubicBezTo>
                  <a:pt x="4040" y="6238"/>
                  <a:pt x="2158" y="5306"/>
                  <a:pt x="576" y="4104"/>
                </a:cubicBezTo>
                <a:cubicBezTo>
                  <a:pt x="524" y="4063"/>
                  <a:pt x="472" y="4046"/>
                  <a:pt x="421" y="4046"/>
                </a:cubicBezTo>
                <a:cubicBezTo>
                  <a:pt x="181" y="4046"/>
                  <a:pt x="0" y="4444"/>
                  <a:pt x="276" y="4637"/>
                </a:cubicBezTo>
                <a:cubicBezTo>
                  <a:pt x="1977" y="5938"/>
                  <a:pt x="4046" y="6906"/>
                  <a:pt x="6047" y="7606"/>
                </a:cubicBezTo>
                <a:cubicBezTo>
                  <a:pt x="6069" y="7610"/>
                  <a:pt x="6091" y="7613"/>
                  <a:pt x="6113" y="7613"/>
                </a:cubicBezTo>
                <a:cubicBezTo>
                  <a:pt x="6263" y="7613"/>
                  <a:pt x="6418" y="7518"/>
                  <a:pt x="6447" y="7373"/>
                </a:cubicBezTo>
                <a:cubicBezTo>
                  <a:pt x="6948" y="5038"/>
                  <a:pt x="7381" y="2669"/>
                  <a:pt x="7615" y="301"/>
                </a:cubicBezTo>
                <a:cubicBezTo>
                  <a:pt x="7648" y="101"/>
                  <a:pt x="7506" y="1"/>
                  <a:pt x="7352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8"/>
          <p:cNvSpPr/>
          <p:nvPr/>
        </p:nvSpPr>
        <p:spPr>
          <a:xfrm>
            <a:off x="7708164" y="4730139"/>
            <a:ext cx="216295" cy="274023"/>
          </a:xfrm>
          <a:custGeom>
            <a:avLst/>
            <a:gdLst/>
            <a:ahLst/>
            <a:cxnLst/>
            <a:rect l="l" t="t" r="r" b="b"/>
            <a:pathLst>
              <a:path w="8584" h="10875" extrusionOk="0">
                <a:moveTo>
                  <a:pt x="8279" y="0"/>
                </a:moveTo>
                <a:cubicBezTo>
                  <a:pt x="8125" y="0"/>
                  <a:pt x="7966" y="100"/>
                  <a:pt x="7949" y="300"/>
                </a:cubicBezTo>
                <a:cubicBezTo>
                  <a:pt x="7822" y="3576"/>
                  <a:pt x="6907" y="6790"/>
                  <a:pt x="6908" y="10089"/>
                </a:cubicBezTo>
                <a:lnTo>
                  <a:pt x="6908" y="10089"/>
                </a:lnTo>
                <a:cubicBezTo>
                  <a:pt x="4786" y="9126"/>
                  <a:pt x="2597" y="8349"/>
                  <a:pt x="611" y="7139"/>
                </a:cubicBezTo>
                <a:cubicBezTo>
                  <a:pt x="560" y="7108"/>
                  <a:pt x="508" y="7094"/>
                  <a:pt x="460" y="7094"/>
                </a:cubicBezTo>
                <a:cubicBezTo>
                  <a:pt x="191" y="7094"/>
                  <a:pt x="0" y="7503"/>
                  <a:pt x="311" y="7672"/>
                </a:cubicBezTo>
                <a:cubicBezTo>
                  <a:pt x="2445" y="8973"/>
                  <a:pt x="4814" y="9774"/>
                  <a:pt x="7049" y="10841"/>
                </a:cubicBezTo>
                <a:cubicBezTo>
                  <a:pt x="7095" y="10864"/>
                  <a:pt x="7146" y="10875"/>
                  <a:pt x="7197" y="10875"/>
                </a:cubicBezTo>
                <a:cubicBezTo>
                  <a:pt x="7369" y="10875"/>
                  <a:pt x="7541" y="10754"/>
                  <a:pt x="7516" y="10574"/>
                </a:cubicBezTo>
                <a:cubicBezTo>
                  <a:pt x="7449" y="7105"/>
                  <a:pt x="8450" y="3736"/>
                  <a:pt x="8583" y="300"/>
                </a:cubicBezTo>
                <a:cubicBezTo>
                  <a:pt x="8583" y="100"/>
                  <a:pt x="8433" y="0"/>
                  <a:pt x="8279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8"/>
          <p:cNvSpPr/>
          <p:nvPr/>
        </p:nvSpPr>
        <p:spPr>
          <a:xfrm>
            <a:off x="7722248" y="4724244"/>
            <a:ext cx="111423" cy="144533"/>
          </a:xfrm>
          <a:custGeom>
            <a:avLst/>
            <a:gdLst/>
            <a:ahLst/>
            <a:cxnLst/>
            <a:rect l="l" t="t" r="r" b="b"/>
            <a:pathLst>
              <a:path w="4422" h="5736" extrusionOk="0">
                <a:moveTo>
                  <a:pt x="4105" y="1"/>
                </a:moveTo>
                <a:cubicBezTo>
                  <a:pt x="3946" y="1"/>
                  <a:pt x="3788" y="101"/>
                  <a:pt x="3788" y="301"/>
                </a:cubicBezTo>
                <a:cubicBezTo>
                  <a:pt x="3788" y="1876"/>
                  <a:pt x="3588" y="3423"/>
                  <a:pt x="3373" y="4967"/>
                </a:cubicBezTo>
                <a:lnTo>
                  <a:pt x="3373" y="4967"/>
                </a:lnTo>
                <a:cubicBezTo>
                  <a:pt x="2458" y="4500"/>
                  <a:pt x="1580" y="3943"/>
                  <a:pt x="652" y="3537"/>
                </a:cubicBezTo>
                <a:cubicBezTo>
                  <a:pt x="604" y="3514"/>
                  <a:pt x="556" y="3505"/>
                  <a:pt x="510" y="3505"/>
                </a:cubicBezTo>
                <a:cubicBezTo>
                  <a:pt x="209" y="3505"/>
                  <a:pt x="0" y="3926"/>
                  <a:pt x="319" y="4070"/>
                </a:cubicBezTo>
                <a:cubicBezTo>
                  <a:pt x="1386" y="4571"/>
                  <a:pt x="2387" y="5238"/>
                  <a:pt x="3454" y="5705"/>
                </a:cubicBezTo>
                <a:cubicBezTo>
                  <a:pt x="3503" y="5724"/>
                  <a:pt x="3560" y="5735"/>
                  <a:pt x="3617" y="5735"/>
                </a:cubicBezTo>
                <a:cubicBezTo>
                  <a:pt x="3757" y="5735"/>
                  <a:pt x="3898" y="5670"/>
                  <a:pt x="3921" y="5505"/>
                </a:cubicBezTo>
                <a:cubicBezTo>
                  <a:pt x="4188" y="3803"/>
                  <a:pt x="4388" y="2069"/>
                  <a:pt x="4422" y="301"/>
                </a:cubicBezTo>
                <a:cubicBezTo>
                  <a:pt x="4422" y="101"/>
                  <a:pt x="4263" y="1"/>
                  <a:pt x="410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8"/>
          <p:cNvSpPr/>
          <p:nvPr/>
        </p:nvSpPr>
        <p:spPr>
          <a:xfrm>
            <a:off x="7612673" y="4568762"/>
            <a:ext cx="142845" cy="171091"/>
          </a:xfrm>
          <a:custGeom>
            <a:avLst/>
            <a:gdLst/>
            <a:ahLst/>
            <a:cxnLst/>
            <a:rect l="l" t="t" r="r" b="b"/>
            <a:pathLst>
              <a:path w="5669" h="6790" extrusionOk="0">
                <a:moveTo>
                  <a:pt x="5160" y="1"/>
                </a:moveTo>
                <a:cubicBezTo>
                  <a:pt x="5001" y="1"/>
                  <a:pt x="4851" y="101"/>
                  <a:pt x="4868" y="301"/>
                </a:cubicBezTo>
                <a:cubicBezTo>
                  <a:pt x="4993" y="2184"/>
                  <a:pt x="5030" y="4186"/>
                  <a:pt x="4617" y="6055"/>
                </a:cubicBezTo>
                <a:lnTo>
                  <a:pt x="4617" y="6055"/>
                </a:lnTo>
                <a:cubicBezTo>
                  <a:pt x="3266" y="5514"/>
                  <a:pt x="1838" y="5098"/>
                  <a:pt x="498" y="4537"/>
                </a:cubicBezTo>
                <a:cubicBezTo>
                  <a:pt x="462" y="4524"/>
                  <a:pt x="427" y="4518"/>
                  <a:pt x="395" y="4518"/>
                </a:cubicBezTo>
                <a:cubicBezTo>
                  <a:pt x="103" y="4518"/>
                  <a:pt x="1" y="5017"/>
                  <a:pt x="331" y="5138"/>
                </a:cubicBezTo>
                <a:cubicBezTo>
                  <a:pt x="1766" y="5738"/>
                  <a:pt x="3300" y="6172"/>
                  <a:pt x="4734" y="6772"/>
                </a:cubicBezTo>
                <a:cubicBezTo>
                  <a:pt x="4765" y="6784"/>
                  <a:pt x="4797" y="6790"/>
                  <a:pt x="4828" y="6790"/>
                </a:cubicBezTo>
                <a:cubicBezTo>
                  <a:pt x="4969" y="6790"/>
                  <a:pt x="5107" y="6681"/>
                  <a:pt x="5135" y="6572"/>
                </a:cubicBezTo>
                <a:cubicBezTo>
                  <a:pt x="5668" y="4537"/>
                  <a:pt x="5635" y="2369"/>
                  <a:pt x="5502" y="301"/>
                </a:cubicBezTo>
                <a:cubicBezTo>
                  <a:pt x="5485" y="101"/>
                  <a:pt x="5318" y="1"/>
                  <a:pt x="5160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8"/>
          <p:cNvSpPr/>
          <p:nvPr/>
        </p:nvSpPr>
        <p:spPr>
          <a:xfrm>
            <a:off x="7590476" y="4515826"/>
            <a:ext cx="101999" cy="118529"/>
          </a:xfrm>
          <a:custGeom>
            <a:avLst/>
            <a:gdLst/>
            <a:ahLst/>
            <a:cxnLst/>
            <a:rect l="l" t="t" r="r" b="b"/>
            <a:pathLst>
              <a:path w="4048" h="4704" extrusionOk="0">
                <a:moveTo>
                  <a:pt x="3731" y="0"/>
                </a:moveTo>
                <a:cubicBezTo>
                  <a:pt x="3572" y="0"/>
                  <a:pt x="3414" y="100"/>
                  <a:pt x="3414" y="300"/>
                </a:cubicBezTo>
                <a:cubicBezTo>
                  <a:pt x="3414" y="1554"/>
                  <a:pt x="3443" y="2807"/>
                  <a:pt x="3253" y="4061"/>
                </a:cubicBezTo>
                <a:lnTo>
                  <a:pt x="3253" y="4061"/>
                </a:lnTo>
                <a:cubicBezTo>
                  <a:pt x="2335" y="4000"/>
                  <a:pt x="1404" y="3626"/>
                  <a:pt x="612" y="3169"/>
                </a:cubicBezTo>
                <a:cubicBezTo>
                  <a:pt x="561" y="3138"/>
                  <a:pt x="510" y="3125"/>
                  <a:pt x="461" y="3125"/>
                </a:cubicBezTo>
                <a:cubicBezTo>
                  <a:pt x="193" y="3125"/>
                  <a:pt x="1" y="3538"/>
                  <a:pt x="312" y="3736"/>
                </a:cubicBezTo>
                <a:cubicBezTo>
                  <a:pt x="1246" y="4270"/>
                  <a:pt x="2380" y="4670"/>
                  <a:pt x="3514" y="4703"/>
                </a:cubicBezTo>
                <a:cubicBezTo>
                  <a:pt x="3614" y="4703"/>
                  <a:pt x="3781" y="4603"/>
                  <a:pt x="3814" y="4470"/>
                </a:cubicBezTo>
                <a:cubicBezTo>
                  <a:pt x="4048" y="3102"/>
                  <a:pt x="4048" y="1701"/>
                  <a:pt x="4048" y="300"/>
                </a:cubicBezTo>
                <a:cubicBezTo>
                  <a:pt x="4048" y="100"/>
                  <a:pt x="3889" y="0"/>
                  <a:pt x="3731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8"/>
          <p:cNvSpPr/>
          <p:nvPr/>
        </p:nvSpPr>
        <p:spPr>
          <a:xfrm>
            <a:off x="8034495" y="4736010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1"/>
                </a:moveTo>
                <a:cubicBezTo>
                  <a:pt x="1" y="1"/>
                  <a:pt x="1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8"/>
          <p:cNvSpPr/>
          <p:nvPr/>
        </p:nvSpPr>
        <p:spPr>
          <a:xfrm>
            <a:off x="8005092" y="470071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8"/>
          <p:cNvSpPr/>
          <p:nvPr/>
        </p:nvSpPr>
        <p:spPr>
          <a:xfrm>
            <a:off x="7993325" y="4750296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8"/>
          <p:cNvSpPr/>
          <p:nvPr/>
        </p:nvSpPr>
        <p:spPr>
          <a:xfrm>
            <a:off x="7594104" y="495873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8"/>
          <p:cNvSpPr/>
          <p:nvPr/>
        </p:nvSpPr>
        <p:spPr>
          <a:xfrm>
            <a:off x="7602519" y="4911673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8"/>
          <p:cNvSpPr/>
          <p:nvPr/>
        </p:nvSpPr>
        <p:spPr>
          <a:xfrm>
            <a:off x="7649584" y="4946972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8"/>
                  <a:pt x="567" y="868"/>
                </a:cubicBezTo>
                <a:cubicBezTo>
                  <a:pt x="1135" y="868"/>
                  <a:pt x="1135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8"/>
          <p:cNvSpPr/>
          <p:nvPr/>
        </p:nvSpPr>
        <p:spPr>
          <a:xfrm>
            <a:off x="7720182" y="4477151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5" y="868"/>
                  <a:pt x="1135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8"/>
          <p:cNvSpPr/>
          <p:nvPr/>
        </p:nvSpPr>
        <p:spPr>
          <a:xfrm>
            <a:off x="7688234" y="4462865"/>
            <a:ext cx="27768" cy="21871"/>
          </a:xfrm>
          <a:custGeom>
            <a:avLst/>
            <a:gdLst/>
            <a:ahLst/>
            <a:cxnLst/>
            <a:rect l="l" t="t" r="r" b="b"/>
            <a:pathLst>
              <a:path w="1102" h="868" extrusionOk="0">
                <a:moveTo>
                  <a:pt x="535" y="1"/>
                </a:moveTo>
                <a:cubicBezTo>
                  <a:pt x="1" y="1"/>
                  <a:pt x="1" y="868"/>
                  <a:pt x="535" y="868"/>
                </a:cubicBezTo>
                <a:cubicBezTo>
                  <a:pt x="1102" y="868"/>
                  <a:pt x="1102" y="1"/>
                  <a:pt x="535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8"/>
          <p:cNvSpPr/>
          <p:nvPr/>
        </p:nvSpPr>
        <p:spPr>
          <a:xfrm>
            <a:off x="7564701" y="4641879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1"/>
                </a:moveTo>
                <a:cubicBezTo>
                  <a:pt x="0" y="1"/>
                  <a:pt x="0" y="868"/>
                  <a:pt x="567" y="868"/>
                </a:cubicBezTo>
                <a:cubicBezTo>
                  <a:pt x="1134" y="868"/>
                  <a:pt x="1134" y="1"/>
                  <a:pt x="567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8"/>
          <p:cNvSpPr/>
          <p:nvPr/>
        </p:nvSpPr>
        <p:spPr>
          <a:xfrm>
            <a:off x="7564701" y="4671308"/>
            <a:ext cx="28599" cy="21871"/>
          </a:xfrm>
          <a:custGeom>
            <a:avLst/>
            <a:gdLst/>
            <a:ahLst/>
            <a:cxnLst/>
            <a:rect l="l" t="t" r="r" b="b"/>
            <a:pathLst>
              <a:path w="1135" h="868" extrusionOk="0">
                <a:moveTo>
                  <a:pt x="567" y="0"/>
                </a:moveTo>
                <a:cubicBezTo>
                  <a:pt x="0" y="0"/>
                  <a:pt x="0" y="867"/>
                  <a:pt x="567" y="867"/>
                </a:cubicBezTo>
                <a:cubicBezTo>
                  <a:pt x="1134" y="867"/>
                  <a:pt x="1134" y="0"/>
                  <a:pt x="567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8"/>
          <p:cNvSpPr/>
          <p:nvPr/>
        </p:nvSpPr>
        <p:spPr>
          <a:xfrm>
            <a:off x="8005092" y="5011674"/>
            <a:ext cx="28599" cy="21897"/>
          </a:xfrm>
          <a:custGeom>
            <a:avLst/>
            <a:gdLst/>
            <a:ahLst/>
            <a:cxnLst/>
            <a:rect l="l" t="t" r="r" b="b"/>
            <a:pathLst>
              <a:path w="1135" h="869" extrusionOk="0">
                <a:moveTo>
                  <a:pt x="568" y="1"/>
                </a:moveTo>
                <a:cubicBezTo>
                  <a:pt x="0" y="1"/>
                  <a:pt x="0" y="868"/>
                  <a:pt x="568" y="868"/>
                </a:cubicBezTo>
                <a:cubicBezTo>
                  <a:pt x="1135" y="868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8"/>
          <p:cNvSpPr/>
          <p:nvPr/>
        </p:nvSpPr>
        <p:spPr>
          <a:xfrm>
            <a:off x="7834468" y="5143623"/>
            <a:ext cx="28624" cy="22728"/>
          </a:xfrm>
          <a:custGeom>
            <a:avLst/>
            <a:gdLst/>
            <a:ahLst/>
            <a:cxnLst/>
            <a:rect l="l" t="t" r="r" b="b"/>
            <a:pathLst>
              <a:path w="1136" h="902" extrusionOk="0">
                <a:moveTo>
                  <a:pt x="568" y="1"/>
                </a:moveTo>
                <a:cubicBezTo>
                  <a:pt x="1" y="1"/>
                  <a:pt x="1" y="902"/>
                  <a:pt x="568" y="902"/>
                </a:cubicBezTo>
                <a:cubicBezTo>
                  <a:pt x="1135" y="902"/>
                  <a:pt x="1135" y="1"/>
                  <a:pt x="568" y="1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8"/>
          <p:cNvSpPr/>
          <p:nvPr/>
        </p:nvSpPr>
        <p:spPr>
          <a:xfrm>
            <a:off x="7737819" y="4885621"/>
            <a:ext cx="28624" cy="21871"/>
          </a:xfrm>
          <a:custGeom>
            <a:avLst/>
            <a:gdLst/>
            <a:ahLst/>
            <a:cxnLst/>
            <a:rect l="l" t="t" r="r" b="b"/>
            <a:pathLst>
              <a:path w="1136" h="868" extrusionOk="0">
                <a:moveTo>
                  <a:pt x="568" y="0"/>
                </a:moveTo>
                <a:cubicBezTo>
                  <a:pt x="1" y="0"/>
                  <a:pt x="1" y="868"/>
                  <a:pt x="568" y="868"/>
                </a:cubicBezTo>
                <a:cubicBezTo>
                  <a:pt x="1135" y="868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8"/>
          <p:cNvSpPr/>
          <p:nvPr/>
        </p:nvSpPr>
        <p:spPr>
          <a:xfrm>
            <a:off x="7958027" y="4864608"/>
            <a:ext cx="28599" cy="22703"/>
          </a:xfrm>
          <a:custGeom>
            <a:avLst/>
            <a:gdLst/>
            <a:ahLst/>
            <a:cxnLst/>
            <a:rect l="l" t="t" r="r" b="b"/>
            <a:pathLst>
              <a:path w="1135" h="901" extrusionOk="0">
                <a:moveTo>
                  <a:pt x="568" y="0"/>
                </a:moveTo>
                <a:cubicBezTo>
                  <a:pt x="0" y="0"/>
                  <a:pt x="0" y="901"/>
                  <a:pt x="568" y="901"/>
                </a:cubicBezTo>
                <a:cubicBezTo>
                  <a:pt x="1135" y="901"/>
                  <a:pt x="1135" y="0"/>
                  <a:pt x="568" y="0"/>
                </a:cubicBezTo>
                <a:close/>
              </a:path>
            </a:pathLst>
          </a:custGeom>
          <a:solidFill>
            <a:srgbClr val="489B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1" name="Google Shape;2141;p8"/>
          <p:cNvGrpSpPr/>
          <p:nvPr/>
        </p:nvGrpSpPr>
        <p:grpSpPr>
          <a:xfrm rot="1693484">
            <a:off x="321857" y="3947644"/>
            <a:ext cx="1642206" cy="1598621"/>
            <a:chOff x="-181020" y="4253777"/>
            <a:chExt cx="1117161" cy="1087511"/>
          </a:xfrm>
        </p:grpSpPr>
        <p:sp>
          <p:nvSpPr>
            <p:cNvPr id="2142" name="Google Shape;2142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8"/>
          <p:cNvGrpSpPr/>
          <p:nvPr/>
        </p:nvGrpSpPr>
        <p:grpSpPr>
          <a:xfrm>
            <a:off x="-56935" y="3543753"/>
            <a:ext cx="989843" cy="1327868"/>
            <a:chOff x="-168050" y="4195214"/>
            <a:chExt cx="719519" cy="965231"/>
          </a:xfrm>
        </p:grpSpPr>
        <p:sp>
          <p:nvSpPr>
            <p:cNvPr id="2157" name="Google Shape;2157;p8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8"/>
          <p:cNvGrpSpPr/>
          <p:nvPr/>
        </p:nvGrpSpPr>
        <p:grpSpPr>
          <a:xfrm rot="-2320759">
            <a:off x="-519765" y="2824159"/>
            <a:ext cx="1127241" cy="1109424"/>
            <a:chOff x="-181020" y="4253777"/>
            <a:chExt cx="1117161" cy="1087511"/>
          </a:xfrm>
        </p:grpSpPr>
        <p:sp>
          <p:nvSpPr>
            <p:cNvPr id="2205" name="Google Shape;2205;p8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8"/>
          <p:cNvGrpSpPr/>
          <p:nvPr/>
        </p:nvGrpSpPr>
        <p:grpSpPr>
          <a:xfrm rot="5595891">
            <a:off x="-83121" y="4373088"/>
            <a:ext cx="1042216" cy="1046970"/>
            <a:chOff x="8276926" y="3750868"/>
            <a:chExt cx="1239162" cy="1244814"/>
          </a:xfrm>
        </p:grpSpPr>
        <p:sp>
          <p:nvSpPr>
            <p:cNvPr id="2220" name="Google Shape;2220;p8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8902419" y="4681074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9"/>
          <p:cNvSpPr txBox="1">
            <a:spLocks noGrp="1"/>
          </p:cNvSpPr>
          <p:nvPr>
            <p:ph type="title"/>
          </p:nvPr>
        </p:nvSpPr>
        <p:spPr>
          <a:xfrm>
            <a:off x="778875" y="1903675"/>
            <a:ext cx="4045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9" name="Google Shape;2249;p9"/>
          <p:cNvSpPr txBox="1">
            <a:spLocks noGrp="1"/>
          </p:cNvSpPr>
          <p:nvPr>
            <p:ph type="subTitle" idx="1"/>
          </p:nvPr>
        </p:nvSpPr>
        <p:spPr>
          <a:xfrm>
            <a:off x="778875" y="2496780"/>
            <a:ext cx="36630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250" name="Google Shape;2250;p9"/>
          <p:cNvGrpSpPr/>
          <p:nvPr/>
        </p:nvGrpSpPr>
        <p:grpSpPr>
          <a:xfrm rot="5400000">
            <a:off x="8671068" y="4133682"/>
            <a:ext cx="585438" cy="262694"/>
            <a:chOff x="8502760" y="3542528"/>
            <a:chExt cx="711519" cy="319269"/>
          </a:xfrm>
        </p:grpSpPr>
        <p:sp>
          <p:nvSpPr>
            <p:cNvPr id="2251" name="Google Shape;2251;p9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9"/>
          <p:cNvSpPr/>
          <p:nvPr/>
        </p:nvSpPr>
        <p:spPr>
          <a:xfrm>
            <a:off x="5641740" y="4752388"/>
            <a:ext cx="3517727" cy="476007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9"/>
          <p:cNvSpPr/>
          <p:nvPr/>
        </p:nvSpPr>
        <p:spPr>
          <a:xfrm rot="-5400000">
            <a:off x="-1146619" y="981999"/>
            <a:ext cx="2707986" cy="61220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9"/>
          <p:cNvGrpSpPr/>
          <p:nvPr/>
        </p:nvGrpSpPr>
        <p:grpSpPr>
          <a:xfrm rot="-8956076">
            <a:off x="-287897" y="356283"/>
            <a:ext cx="439072" cy="1138273"/>
            <a:chOff x="1823086" y="-208516"/>
            <a:chExt cx="433159" cy="1122944"/>
          </a:xfrm>
        </p:grpSpPr>
        <p:sp>
          <p:nvSpPr>
            <p:cNvPr id="2263" name="Google Shape;2263;p9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9"/>
          <p:cNvGrpSpPr/>
          <p:nvPr/>
        </p:nvGrpSpPr>
        <p:grpSpPr>
          <a:xfrm rot="-8956076">
            <a:off x="-35410" y="287396"/>
            <a:ext cx="444458" cy="1202932"/>
            <a:chOff x="904476" y="-243594"/>
            <a:chExt cx="438472" cy="1186732"/>
          </a:xfrm>
        </p:grpSpPr>
        <p:sp>
          <p:nvSpPr>
            <p:cNvPr id="2272" name="Google Shape;2272;p9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9"/>
          <p:cNvGrpSpPr/>
          <p:nvPr/>
        </p:nvGrpSpPr>
        <p:grpSpPr>
          <a:xfrm>
            <a:off x="8267204" y="4381245"/>
            <a:ext cx="876802" cy="561032"/>
            <a:chOff x="7750342" y="3926048"/>
            <a:chExt cx="1406709" cy="900099"/>
          </a:xfrm>
        </p:grpSpPr>
        <p:sp>
          <p:nvSpPr>
            <p:cNvPr id="2300" name="Google Shape;2300;p9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9"/>
          <p:cNvGrpSpPr/>
          <p:nvPr/>
        </p:nvGrpSpPr>
        <p:grpSpPr>
          <a:xfrm>
            <a:off x="8662288" y="4231517"/>
            <a:ext cx="772370" cy="775893"/>
            <a:chOff x="8276926" y="3750868"/>
            <a:chExt cx="1239162" cy="1244814"/>
          </a:xfrm>
        </p:grpSpPr>
        <p:sp>
          <p:nvSpPr>
            <p:cNvPr id="2309" name="Google Shape;2309;p9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9"/>
          <p:cNvGrpSpPr/>
          <p:nvPr/>
        </p:nvGrpSpPr>
        <p:grpSpPr>
          <a:xfrm rot="-5400000">
            <a:off x="8320410" y="4607546"/>
            <a:ext cx="273016" cy="739520"/>
            <a:chOff x="7607455" y="4238363"/>
            <a:chExt cx="438017" cy="1186459"/>
          </a:xfrm>
        </p:grpSpPr>
        <p:sp>
          <p:nvSpPr>
            <p:cNvPr id="2337" name="Google Shape;233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>
            <a:off x="7297766" y="197739"/>
            <a:ext cx="633267" cy="380075"/>
            <a:chOff x="8365864" y="2993835"/>
            <a:chExt cx="933472" cy="547264"/>
          </a:xfrm>
        </p:grpSpPr>
        <p:sp>
          <p:nvSpPr>
            <p:cNvPr id="2362" name="Google Shape;2362;p9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9"/>
          <p:cNvGrpSpPr/>
          <p:nvPr/>
        </p:nvGrpSpPr>
        <p:grpSpPr>
          <a:xfrm rot="-1533248">
            <a:off x="7908954" y="39658"/>
            <a:ext cx="800077" cy="592343"/>
            <a:chOff x="8118223" y="2202382"/>
            <a:chExt cx="1151949" cy="873156"/>
          </a:xfrm>
        </p:grpSpPr>
        <p:sp>
          <p:nvSpPr>
            <p:cNvPr id="2370" name="Google Shape;2370;p9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9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9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9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9"/>
          <p:cNvGrpSpPr/>
          <p:nvPr/>
        </p:nvGrpSpPr>
        <p:grpSpPr>
          <a:xfrm>
            <a:off x="-212567" y="3972291"/>
            <a:ext cx="1146207" cy="1063803"/>
            <a:chOff x="-181020" y="4253777"/>
            <a:chExt cx="1117161" cy="1087511"/>
          </a:xfrm>
        </p:grpSpPr>
        <p:sp>
          <p:nvSpPr>
            <p:cNvPr id="2392" name="Google Shape;2392;p9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9"/>
          <p:cNvGrpSpPr/>
          <p:nvPr/>
        </p:nvGrpSpPr>
        <p:grpSpPr>
          <a:xfrm>
            <a:off x="-199238" y="3699426"/>
            <a:ext cx="906954" cy="1160207"/>
            <a:chOff x="-168050" y="4195214"/>
            <a:chExt cx="719519" cy="965231"/>
          </a:xfrm>
        </p:grpSpPr>
        <p:sp>
          <p:nvSpPr>
            <p:cNvPr id="2407" name="Google Shape;2407;p9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4" name="Google Shape;2454;p9"/>
          <p:cNvGrpSpPr/>
          <p:nvPr/>
        </p:nvGrpSpPr>
        <p:grpSpPr>
          <a:xfrm rot="5400000">
            <a:off x="8497833" y="-690"/>
            <a:ext cx="775583" cy="776946"/>
            <a:chOff x="7973149" y="-201092"/>
            <a:chExt cx="1116750" cy="1145263"/>
          </a:xfrm>
        </p:grpSpPr>
        <p:sp>
          <p:nvSpPr>
            <p:cNvPr id="2455" name="Google Shape;2455;p9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9"/>
          <p:cNvGrpSpPr/>
          <p:nvPr/>
        </p:nvGrpSpPr>
        <p:grpSpPr>
          <a:xfrm rot="5400000">
            <a:off x="295700" y="4213030"/>
            <a:ext cx="428468" cy="1217307"/>
            <a:chOff x="7607455" y="4238363"/>
            <a:chExt cx="438017" cy="1186459"/>
          </a:xfrm>
        </p:grpSpPr>
        <p:sp>
          <p:nvSpPr>
            <p:cNvPr id="2517" name="Google Shape;2517;p9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9"/>
          <p:cNvGrpSpPr/>
          <p:nvPr/>
        </p:nvGrpSpPr>
        <p:grpSpPr>
          <a:xfrm>
            <a:off x="8616189" y="4684966"/>
            <a:ext cx="561571" cy="543421"/>
            <a:chOff x="8202967" y="4478366"/>
            <a:chExt cx="900965" cy="871845"/>
          </a:xfrm>
        </p:grpSpPr>
        <p:sp>
          <p:nvSpPr>
            <p:cNvPr id="2542" name="Google Shape;2542;p9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0"/>
          <p:cNvSpPr txBox="1">
            <a:spLocks noGrp="1"/>
          </p:cNvSpPr>
          <p:nvPr>
            <p:ph type="title"/>
          </p:nvPr>
        </p:nvSpPr>
        <p:spPr>
          <a:xfrm>
            <a:off x="5332850" y="689450"/>
            <a:ext cx="3048000" cy="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2563" name="Google Shape;2563;p10"/>
          <p:cNvGrpSpPr/>
          <p:nvPr/>
        </p:nvGrpSpPr>
        <p:grpSpPr>
          <a:xfrm rot="5400000">
            <a:off x="8724366" y="4177020"/>
            <a:ext cx="516634" cy="231821"/>
            <a:chOff x="8502760" y="3542528"/>
            <a:chExt cx="711519" cy="319269"/>
          </a:xfrm>
        </p:grpSpPr>
        <p:sp>
          <p:nvSpPr>
            <p:cNvPr id="2564" name="Google Shape;2564;p10"/>
            <p:cNvSpPr/>
            <p:nvPr/>
          </p:nvSpPr>
          <p:spPr>
            <a:xfrm>
              <a:off x="8526724" y="3663878"/>
              <a:ext cx="687555" cy="166504"/>
            </a:xfrm>
            <a:custGeom>
              <a:avLst/>
              <a:gdLst/>
              <a:ahLst/>
              <a:cxnLst/>
              <a:rect l="l" t="t" r="r" b="b"/>
              <a:pathLst>
                <a:path w="22951" h="5558" extrusionOk="0">
                  <a:moveTo>
                    <a:pt x="371" y="1"/>
                  </a:moveTo>
                  <a:cubicBezTo>
                    <a:pt x="1" y="1"/>
                    <a:pt x="11" y="603"/>
                    <a:pt x="401" y="636"/>
                  </a:cubicBezTo>
                  <a:cubicBezTo>
                    <a:pt x="2336" y="803"/>
                    <a:pt x="4170" y="1403"/>
                    <a:pt x="5972" y="2070"/>
                  </a:cubicBezTo>
                  <a:cubicBezTo>
                    <a:pt x="7739" y="2704"/>
                    <a:pt x="9541" y="3271"/>
                    <a:pt x="11275" y="3972"/>
                  </a:cubicBezTo>
                  <a:cubicBezTo>
                    <a:pt x="13043" y="4672"/>
                    <a:pt x="14778" y="5272"/>
                    <a:pt x="16679" y="5439"/>
                  </a:cubicBezTo>
                  <a:cubicBezTo>
                    <a:pt x="17549" y="5528"/>
                    <a:pt x="18411" y="5557"/>
                    <a:pt x="19274" y="5557"/>
                  </a:cubicBezTo>
                  <a:cubicBezTo>
                    <a:pt x="20363" y="5557"/>
                    <a:pt x="21451" y="5510"/>
                    <a:pt x="22550" y="5473"/>
                  </a:cubicBezTo>
                  <a:cubicBezTo>
                    <a:pt x="22950" y="5439"/>
                    <a:pt x="22950" y="4839"/>
                    <a:pt x="22550" y="4839"/>
                  </a:cubicBezTo>
                  <a:cubicBezTo>
                    <a:pt x="21467" y="4895"/>
                    <a:pt x="20373" y="4940"/>
                    <a:pt x="19275" y="4940"/>
                  </a:cubicBezTo>
                  <a:cubicBezTo>
                    <a:pt x="18412" y="4940"/>
                    <a:pt x="17546" y="4912"/>
                    <a:pt x="16679" y="4839"/>
                  </a:cubicBezTo>
                  <a:cubicBezTo>
                    <a:pt x="14711" y="4639"/>
                    <a:pt x="12943" y="3972"/>
                    <a:pt x="11075" y="3238"/>
                  </a:cubicBezTo>
                  <a:cubicBezTo>
                    <a:pt x="9341" y="2537"/>
                    <a:pt x="7573" y="1970"/>
                    <a:pt x="5805" y="1336"/>
                  </a:cubicBezTo>
                  <a:cubicBezTo>
                    <a:pt x="4037" y="703"/>
                    <a:pt x="2269" y="169"/>
                    <a:pt x="401" y="2"/>
                  </a:cubicBezTo>
                  <a:cubicBezTo>
                    <a:pt x="391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0"/>
            <p:cNvSpPr/>
            <p:nvPr/>
          </p:nvSpPr>
          <p:spPr>
            <a:xfrm>
              <a:off x="8656460" y="3580482"/>
              <a:ext cx="187055" cy="259702"/>
            </a:xfrm>
            <a:custGeom>
              <a:avLst/>
              <a:gdLst/>
              <a:ahLst/>
              <a:cxnLst/>
              <a:rect l="l" t="t" r="r" b="b"/>
              <a:pathLst>
                <a:path w="6244" h="8669" extrusionOk="0">
                  <a:moveTo>
                    <a:pt x="1198" y="0"/>
                  </a:moveTo>
                  <a:cubicBezTo>
                    <a:pt x="951" y="0"/>
                    <a:pt x="739" y="310"/>
                    <a:pt x="973" y="518"/>
                  </a:cubicBezTo>
                  <a:cubicBezTo>
                    <a:pt x="2793" y="2018"/>
                    <a:pt x="3941" y="4099"/>
                    <a:pt x="5498" y="5825"/>
                  </a:cubicBezTo>
                  <a:lnTo>
                    <a:pt x="5498" y="5825"/>
                  </a:lnTo>
                  <a:cubicBezTo>
                    <a:pt x="4123" y="7069"/>
                    <a:pt x="2051" y="7518"/>
                    <a:pt x="340" y="8056"/>
                  </a:cubicBezTo>
                  <a:cubicBezTo>
                    <a:pt x="1" y="8149"/>
                    <a:pt x="117" y="8668"/>
                    <a:pt x="426" y="8668"/>
                  </a:cubicBezTo>
                  <a:cubicBezTo>
                    <a:pt x="452" y="8668"/>
                    <a:pt x="478" y="8665"/>
                    <a:pt x="506" y="8657"/>
                  </a:cubicBezTo>
                  <a:cubicBezTo>
                    <a:pt x="2441" y="8056"/>
                    <a:pt x="4676" y="7556"/>
                    <a:pt x="6144" y="6055"/>
                  </a:cubicBezTo>
                  <a:cubicBezTo>
                    <a:pt x="6244" y="5955"/>
                    <a:pt x="6244" y="5755"/>
                    <a:pt x="6144" y="5621"/>
                  </a:cubicBezTo>
                  <a:cubicBezTo>
                    <a:pt x="4476" y="3853"/>
                    <a:pt x="3308" y="1652"/>
                    <a:pt x="1407" y="84"/>
                  </a:cubicBezTo>
                  <a:cubicBezTo>
                    <a:pt x="1341" y="25"/>
                    <a:pt x="1268" y="0"/>
                    <a:pt x="119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0"/>
            <p:cNvSpPr/>
            <p:nvPr/>
          </p:nvSpPr>
          <p:spPr>
            <a:xfrm>
              <a:off x="8576689" y="3749640"/>
              <a:ext cx="258833" cy="29239"/>
            </a:xfrm>
            <a:custGeom>
              <a:avLst/>
              <a:gdLst/>
              <a:ahLst/>
              <a:cxnLst/>
              <a:rect l="l" t="t" r="r" b="b"/>
              <a:pathLst>
                <a:path w="8640" h="976" extrusionOk="0">
                  <a:moveTo>
                    <a:pt x="7633" y="0"/>
                  </a:moveTo>
                  <a:cubicBezTo>
                    <a:pt x="5209" y="0"/>
                    <a:pt x="2836" y="341"/>
                    <a:pt x="434" y="341"/>
                  </a:cubicBezTo>
                  <a:cubicBezTo>
                    <a:pt x="0" y="341"/>
                    <a:pt x="0" y="975"/>
                    <a:pt x="434" y="975"/>
                  </a:cubicBezTo>
                  <a:cubicBezTo>
                    <a:pt x="2836" y="975"/>
                    <a:pt x="5209" y="634"/>
                    <a:pt x="7633" y="634"/>
                  </a:cubicBezTo>
                  <a:cubicBezTo>
                    <a:pt x="7835" y="634"/>
                    <a:pt x="8037" y="636"/>
                    <a:pt x="8240" y="642"/>
                  </a:cubicBezTo>
                  <a:cubicBezTo>
                    <a:pt x="8640" y="642"/>
                    <a:pt x="8640" y="8"/>
                    <a:pt x="8240" y="8"/>
                  </a:cubicBezTo>
                  <a:cubicBezTo>
                    <a:pt x="8037" y="3"/>
                    <a:pt x="7835" y="0"/>
                    <a:pt x="7633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0"/>
            <p:cNvSpPr/>
            <p:nvPr/>
          </p:nvSpPr>
          <p:spPr>
            <a:xfrm>
              <a:off x="8619286" y="3621790"/>
              <a:ext cx="206347" cy="133131"/>
            </a:xfrm>
            <a:custGeom>
              <a:avLst/>
              <a:gdLst/>
              <a:ahLst/>
              <a:cxnLst/>
              <a:rect l="l" t="t" r="r" b="b"/>
              <a:pathLst>
                <a:path w="6888" h="4444" extrusionOk="0">
                  <a:moveTo>
                    <a:pt x="486" y="1"/>
                  </a:moveTo>
                  <a:cubicBezTo>
                    <a:pt x="130" y="1"/>
                    <a:pt x="0" y="545"/>
                    <a:pt x="380" y="640"/>
                  </a:cubicBezTo>
                  <a:cubicBezTo>
                    <a:pt x="980" y="740"/>
                    <a:pt x="1514" y="1107"/>
                    <a:pt x="2014" y="1474"/>
                  </a:cubicBezTo>
                  <a:cubicBezTo>
                    <a:pt x="2481" y="1807"/>
                    <a:pt x="2948" y="2108"/>
                    <a:pt x="3449" y="2408"/>
                  </a:cubicBezTo>
                  <a:cubicBezTo>
                    <a:pt x="4416" y="2975"/>
                    <a:pt x="5517" y="3475"/>
                    <a:pt x="6251" y="4342"/>
                  </a:cubicBezTo>
                  <a:cubicBezTo>
                    <a:pt x="6306" y="4414"/>
                    <a:pt x="6375" y="4444"/>
                    <a:pt x="6444" y="4444"/>
                  </a:cubicBezTo>
                  <a:cubicBezTo>
                    <a:pt x="6665" y="4444"/>
                    <a:pt x="6888" y="4138"/>
                    <a:pt x="6684" y="3909"/>
                  </a:cubicBezTo>
                  <a:cubicBezTo>
                    <a:pt x="5917" y="2975"/>
                    <a:pt x="4750" y="2474"/>
                    <a:pt x="3749" y="1874"/>
                  </a:cubicBezTo>
                  <a:cubicBezTo>
                    <a:pt x="3248" y="1574"/>
                    <a:pt x="2781" y="1240"/>
                    <a:pt x="2281" y="907"/>
                  </a:cubicBezTo>
                  <a:cubicBezTo>
                    <a:pt x="1747" y="540"/>
                    <a:pt x="1180" y="173"/>
                    <a:pt x="547" y="6"/>
                  </a:cubicBezTo>
                  <a:cubicBezTo>
                    <a:pt x="526" y="3"/>
                    <a:pt x="505" y="1"/>
                    <a:pt x="486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0"/>
            <p:cNvSpPr/>
            <p:nvPr/>
          </p:nvSpPr>
          <p:spPr>
            <a:xfrm>
              <a:off x="8663620" y="3542528"/>
              <a:ext cx="60993" cy="55991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951" y="0"/>
                  </a:moveTo>
                  <a:cubicBezTo>
                    <a:pt x="726" y="0"/>
                    <a:pt x="501" y="83"/>
                    <a:pt x="334" y="250"/>
                  </a:cubicBezTo>
                  <a:cubicBezTo>
                    <a:pt x="1" y="584"/>
                    <a:pt x="1" y="1151"/>
                    <a:pt x="334" y="1484"/>
                  </a:cubicBezTo>
                  <a:lnTo>
                    <a:pt x="468" y="1618"/>
                  </a:lnTo>
                  <a:cubicBezTo>
                    <a:pt x="634" y="1785"/>
                    <a:pt x="860" y="1868"/>
                    <a:pt x="1085" y="1868"/>
                  </a:cubicBezTo>
                  <a:cubicBezTo>
                    <a:pt x="1310" y="1868"/>
                    <a:pt x="1535" y="1785"/>
                    <a:pt x="1702" y="1618"/>
                  </a:cubicBezTo>
                  <a:cubicBezTo>
                    <a:pt x="2035" y="1284"/>
                    <a:pt x="2035" y="717"/>
                    <a:pt x="1702" y="350"/>
                  </a:cubicBezTo>
                  <a:lnTo>
                    <a:pt x="1568" y="250"/>
                  </a:lnTo>
                  <a:cubicBezTo>
                    <a:pt x="1402" y="83"/>
                    <a:pt x="1176" y="0"/>
                    <a:pt x="951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0"/>
            <p:cNvSpPr/>
            <p:nvPr/>
          </p:nvSpPr>
          <p:spPr>
            <a:xfrm>
              <a:off x="8595681" y="3598335"/>
              <a:ext cx="60993" cy="54253"/>
            </a:xfrm>
            <a:custGeom>
              <a:avLst/>
              <a:gdLst/>
              <a:ahLst/>
              <a:cxnLst/>
              <a:rect l="l" t="t" r="r" b="b"/>
              <a:pathLst>
                <a:path w="2036" h="1811" extrusionOk="0">
                  <a:moveTo>
                    <a:pt x="1031" y="1"/>
                  </a:moveTo>
                  <a:cubicBezTo>
                    <a:pt x="966" y="1"/>
                    <a:pt x="900" y="8"/>
                    <a:pt x="834" y="22"/>
                  </a:cubicBezTo>
                  <a:cubicBezTo>
                    <a:pt x="734" y="55"/>
                    <a:pt x="667" y="88"/>
                    <a:pt x="601" y="155"/>
                  </a:cubicBezTo>
                  <a:cubicBezTo>
                    <a:pt x="200" y="322"/>
                    <a:pt x="0" y="756"/>
                    <a:pt x="100" y="1156"/>
                  </a:cubicBezTo>
                  <a:cubicBezTo>
                    <a:pt x="215" y="1557"/>
                    <a:pt x="600" y="1811"/>
                    <a:pt x="1003" y="1811"/>
                  </a:cubicBezTo>
                  <a:cubicBezTo>
                    <a:pt x="1069" y="1811"/>
                    <a:pt x="1135" y="1804"/>
                    <a:pt x="1201" y="1790"/>
                  </a:cubicBezTo>
                  <a:cubicBezTo>
                    <a:pt x="1268" y="1756"/>
                    <a:pt x="1368" y="1723"/>
                    <a:pt x="1435" y="1656"/>
                  </a:cubicBezTo>
                  <a:cubicBezTo>
                    <a:pt x="1802" y="1490"/>
                    <a:pt x="2035" y="1056"/>
                    <a:pt x="1902" y="656"/>
                  </a:cubicBezTo>
                  <a:cubicBezTo>
                    <a:pt x="1787" y="254"/>
                    <a:pt x="1426" y="1"/>
                    <a:pt x="1031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0"/>
            <p:cNvSpPr/>
            <p:nvPr/>
          </p:nvSpPr>
          <p:spPr>
            <a:xfrm>
              <a:off x="8502760" y="3644946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0" y="0"/>
                    <a:pt x="0" y="1768"/>
                    <a:pt x="1134" y="1768"/>
                  </a:cubicBezTo>
                  <a:cubicBezTo>
                    <a:pt x="2268" y="1768"/>
                    <a:pt x="2268" y="0"/>
                    <a:pt x="1134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0"/>
            <p:cNvSpPr/>
            <p:nvPr/>
          </p:nvSpPr>
          <p:spPr>
            <a:xfrm>
              <a:off x="8548711" y="3744847"/>
              <a:ext cx="66985" cy="5299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135" y="1"/>
                  </a:moveTo>
                  <a:cubicBezTo>
                    <a:pt x="0" y="1"/>
                    <a:pt x="0" y="1769"/>
                    <a:pt x="1135" y="1769"/>
                  </a:cubicBezTo>
                  <a:cubicBezTo>
                    <a:pt x="2235" y="1769"/>
                    <a:pt x="2235" y="1"/>
                    <a:pt x="1135" y="1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0"/>
            <p:cNvSpPr/>
            <p:nvPr/>
          </p:nvSpPr>
          <p:spPr>
            <a:xfrm>
              <a:off x="8630639" y="3809820"/>
              <a:ext cx="66985" cy="51976"/>
            </a:xfrm>
            <a:custGeom>
              <a:avLst/>
              <a:gdLst/>
              <a:ahLst/>
              <a:cxnLst/>
              <a:rect l="l" t="t" r="r" b="b"/>
              <a:pathLst>
                <a:path w="2236" h="1735" extrusionOk="0">
                  <a:moveTo>
                    <a:pt x="1135" y="0"/>
                  </a:moveTo>
                  <a:cubicBezTo>
                    <a:pt x="1" y="0"/>
                    <a:pt x="1" y="1735"/>
                    <a:pt x="1135" y="1735"/>
                  </a:cubicBezTo>
                  <a:cubicBezTo>
                    <a:pt x="2236" y="1735"/>
                    <a:pt x="2236" y="0"/>
                    <a:pt x="1135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2573;p10"/>
          <p:cNvSpPr/>
          <p:nvPr/>
        </p:nvSpPr>
        <p:spPr>
          <a:xfrm>
            <a:off x="6092292" y="4774896"/>
            <a:ext cx="3104323" cy="420073"/>
          </a:xfrm>
          <a:custGeom>
            <a:avLst/>
            <a:gdLst/>
            <a:ahLst/>
            <a:cxnLst/>
            <a:rect l="l" t="t" r="r" b="b"/>
            <a:pathLst>
              <a:path w="97905" h="30032" extrusionOk="0">
                <a:moveTo>
                  <a:pt x="44865" y="0"/>
                </a:moveTo>
                <a:cubicBezTo>
                  <a:pt x="35852" y="0"/>
                  <a:pt x="31152" y="10788"/>
                  <a:pt x="24118" y="14321"/>
                </a:cubicBezTo>
                <a:cubicBezTo>
                  <a:pt x="23116" y="14844"/>
                  <a:pt x="22196" y="15064"/>
                  <a:pt x="21336" y="15064"/>
                </a:cubicBezTo>
                <a:cubicBezTo>
                  <a:pt x="16921" y="15064"/>
                  <a:pt x="14098" y="9288"/>
                  <a:pt x="10038" y="9288"/>
                </a:cubicBezTo>
                <a:cubicBezTo>
                  <a:pt x="8542" y="9288"/>
                  <a:pt x="6878" y="10072"/>
                  <a:pt x="4904" y="12219"/>
                </a:cubicBezTo>
                <a:cubicBezTo>
                  <a:pt x="334" y="17123"/>
                  <a:pt x="1" y="23394"/>
                  <a:pt x="1" y="30032"/>
                </a:cubicBezTo>
                <a:lnTo>
                  <a:pt x="97904" y="29365"/>
                </a:lnTo>
                <a:cubicBezTo>
                  <a:pt x="96503" y="23060"/>
                  <a:pt x="94435" y="16389"/>
                  <a:pt x="89164" y="12219"/>
                </a:cubicBezTo>
                <a:cubicBezTo>
                  <a:pt x="86788" y="10364"/>
                  <a:pt x="84812" y="9662"/>
                  <a:pt x="83045" y="9662"/>
                </a:cubicBezTo>
                <a:cubicBezTo>
                  <a:pt x="77791" y="9662"/>
                  <a:pt x="74389" y="15865"/>
                  <a:pt x="67849" y="16389"/>
                </a:cubicBezTo>
                <a:cubicBezTo>
                  <a:pt x="67634" y="16405"/>
                  <a:pt x="67423" y="16412"/>
                  <a:pt x="67215" y="16412"/>
                </a:cubicBezTo>
                <a:cubicBezTo>
                  <a:pt x="58294" y="16412"/>
                  <a:pt x="55750" y="2038"/>
                  <a:pt x="47568" y="311"/>
                </a:cubicBezTo>
                <a:cubicBezTo>
                  <a:pt x="46624" y="98"/>
                  <a:pt x="45725" y="0"/>
                  <a:pt x="448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10"/>
          <p:cNvSpPr/>
          <p:nvPr/>
        </p:nvSpPr>
        <p:spPr>
          <a:xfrm rot="-5400000">
            <a:off x="-937311" y="830529"/>
            <a:ext cx="2146311" cy="485242"/>
          </a:xfrm>
          <a:custGeom>
            <a:avLst/>
            <a:gdLst/>
            <a:ahLst/>
            <a:cxnLst/>
            <a:rect l="l" t="t" r="r" b="b"/>
            <a:pathLst>
              <a:path w="97938" h="30032" extrusionOk="0">
                <a:moveTo>
                  <a:pt x="97937" y="0"/>
                </a:moveTo>
                <a:lnTo>
                  <a:pt x="1" y="701"/>
                </a:lnTo>
                <a:cubicBezTo>
                  <a:pt x="1402" y="7005"/>
                  <a:pt x="3503" y="13643"/>
                  <a:pt x="8740" y="17846"/>
                </a:cubicBezTo>
                <a:cubicBezTo>
                  <a:pt x="11108" y="19687"/>
                  <a:pt x="13082" y="20384"/>
                  <a:pt x="14847" y="20384"/>
                </a:cubicBezTo>
                <a:cubicBezTo>
                  <a:pt x="20121" y="20384"/>
                  <a:pt x="23542" y="14168"/>
                  <a:pt x="30089" y="13643"/>
                </a:cubicBezTo>
                <a:cubicBezTo>
                  <a:pt x="30303" y="13627"/>
                  <a:pt x="30514" y="13620"/>
                  <a:pt x="30722" y="13620"/>
                </a:cubicBezTo>
                <a:cubicBezTo>
                  <a:pt x="39643" y="13620"/>
                  <a:pt x="42155" y="28026"/>
                  <a:pt x="50370" y="29722"/>
                </a:cubicBezTo>
                <a:cubicBezTo>
                  <a:pt x="51314" y="29934"/>
                  <a:pt x="52214" y="30032"/>
                  <a:pt x="53074" y="30032"/>
                </a:cubicBezTo>
                <a:cubicBezTo>
                  <a:pt x="62086" y="30032"/>
                  <a:pt x="66783" y="19247"/>
                  <a:pt x="73787" y="15745"/>
                </a:cubicBezTo>
                <a:cubicBezTo>
                  <a:pt x="74795" y="15220"/>
                  <a:pt x="75720" y="15001"/>
                  <a:pt x="76584" y="15001"/>
                </a:cubicBezTo>
                <a:cubicBezTo>
                  <a:pt x="81009" y="15001"/>
                  <a:pt x="83824" y="20764"/>
                  <a:pt x="87891" y="20764"/>
                </a:cubicBezTo>
                <a:cubicBezTo>
                  <a:pt x="89388" y="20764"/>
                  <a:pt x="91055" y="19983"/>
                  <a:pt x="93034" y="17846"/>
                </a:cubicBezTo>
                <a:cubicBezTo>
                  <a:pt x="97570" y="12943"/>
                  <a:pt x="97937" y="6638"/>
                  <a:pt x="97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5" name="Google Shape;2575;p10"/>
          <p:cNvGrpSpPr/>
          <p:nvPr/>
        </p:nvGrpSpPr>
        <p:grpSpPr>
          <a:xfrm rot="-8955970">
            <a:off x="-256706" y="334482"/>
            <a:ext cx="348019" cy="902222"/>
            <a:chOff x="1823086" y="-208516"/>
            <a:chExt cx="433159" cy="1122944"/>
          </a:xfrm>
        </p:grpSpPr>
        <p:sp>
          <p:nvSpPr>
            <p:cNvPr id="2576" name="Google Shape;2576;p10"/>
            <p:cNvSpPr/>
            <p:nvPr/>
          </p:nvSpPr>
          <p:spPr>
            <a:xfrm>
              <a:off x="1823086" y="-208516"/>
              <a:ext cx="386212" cy="1066577"/>
            </a:xfrm>
            <a:custGeom>
              <a:avLst/>
              <a:gdLst/>
              <a:ahLst/>
              <a:cxnLst/>
              <a:rect l="l" t="t" r="r" b="b"/>
              <a:pathLst>
                <a:path w="12892" h="35603" extrusionOk="0">
                  <a:moveTo>
                    <a:pt x="423" y="1"/>
                  </a:moveTo>
                  <a:cubicBezTo>
                    <a:pt x="221" y="1"/>
                    <a:pt x="0" y="239"/>
                    <a:pt x="116" y="494"/>
                  </a:cubicBezTo>
                  <a:cubicBezTo>
                    <a:pt x="2484" y="5898"/>
                    <a:pt x="2584" y="11702"/>
                    <a:pt x="3051" y="17506"/>
                  </a:cubicBezTo>
                  <a:cubicBezTo>
                    <a:pt x="3251" y="19908"/>
                    <a:pt x="3518" y="22309"/>
                    <a:pt x="4285" y="24644"/>
                  </a:cubicBezTo>
                  <a:cubicBezTo>
                    <a:pt x="4919" y="26579"/>
                    <a:pt x="5853" y="28414"/>
                    <a:pt x="7054" y="30048"/>
                  </a:cubicBezTo>
                  <a:cubicBezTo>
                    <a:pt x="8522" y="32083"/>
                    <a:pt x="10323" y="33851"/>
                    <a:pt x="12224" y="35519"/>
                  </a:cubicBezTo>
                  <a:cubicBezTo>
                    <a:pt x="12291" y="35578"/>
                    <a:pt x="12363" y="35602"/>
                    <a:pt x="12433" y="35602"/>
                  </a:cubicBezTo>
                  <a:cubicBezTo>
                    <a:pt x="12680" y="35602"/>
                    <a:pt x="12892" y="35293"/>
                    <a:pt x="12658" y="35085"/>
                  </a:cubicBezTo>
                  <a:cubicBezTo>
                    <a:pt x="9389" y="32183"/>
                    <a:pt x="6387" y="28947"/>
                    <a:pt x="4986" y="24744"/>
                  </a:cubicBezTo>
                  <a:cubicBezTo>
                    <a:pt x="4185" y="22376"/>
                    <a:pt x="3885" y="19941"/>
                    <a:pt x="3685" y="17506"/>
                  </a:cubicBezTo>
                  <a:cubicBezTo>
                    <a:pt x="3451" y="14771"/>
                    <a:pt x="3351" y="12002"/>
                    <a:pt x="3018" y="9267"/>
                  </a:cubicBezTo>
                  <a:cubicBezTo>
                    <a:pt x="2651" y="6131"/>
                    <a:pt x="1917" y="3062"/>
                    <a:pt x="649" y="160"/>
                  </a:cubicBezTo>
                  <a:cubicBezTo>
                    <a:pt x="598" y="48"/>
                    <a:pt x="513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0"/>
            <p:cNvSpPr/>
            <p:nvPr/>
          </p:nvSpPr>
          <p:spPr>
            <a:xfrm>
              <a:off x="1901479" y="522606"/>
              <a:ext cx="65247" cy="106080"/>
            </a:xfrm>
            <a:custGeom>
              <a:avLst/>
              <a:gdLst/>
              <a:ahLst/>
              <a:cxnLst/>
              <a:rect l="l" t="t" r="r" b="b"/>
              <a:pathLst>
                <a:path w="2178" h="3541" extrusionOk="0">
                  <a:moveTo>
                    <a:pt x="1846" y="0"/>
                  </a:moveTo>
                  <a:cubicBezTo>
                    <a:pt x="1788" y="0"/>
                    <a:pt x="1726" y="21"/>
                    <a:pt x="1668" y="71"/>
                  </a:cubicBezTo>
                  <a:cubicBezTo>
                    <a:pt x="934" y="671"/>
                    <a:pt x="301" y="1171"/>
                    <a:pt x="101" y="2139"/>
                  </a:cubicBezTo>
                  <a:cubicBezTo>
                    <a:pt x="0" y="2706"/>
                    <a:pt x="101" y="3506"/>
                    <a:pt x="834" y="3540"/>
                  </a:cubicBezTo>
                  <a:cubicBezTo>
                    <a:pt x="844" y="3540"/>
                    <a:pt x="854" y="3540"/>
                    <a:pt x="864" y="3540"/>
                  </a:cubicBezTo>
                  <a:cubicBezTo>
                    <a:pt x="2166" y="3540"/>
                    <a:pt x="2003" y="1332"/>
                    <a:pt x="2102" y="471"/>
                  </a:cubicBezTo>
                  <a:cubicBezTo>
                    <a:pt x="2102" y="438"/>
                    <a:pt x="2102" y="404"/>
                    <a:pt x="2102" y="371"/>
                  </a:cubicBezTo>
                  <a:cubicBezTo>
                    <a:pt x="2177" y="195"/>
                    <a:pt x="2026" y="0"/>
                    <a:pt x="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0"/>
            <p:cNvSpPr/>
            <p:nvPr/>
          </p:nvSpPr>
          <p:spPr>
            <a:xfrm>
              <a:off x="1989398" y="567180"/>
              <a:ext cx="101975" cy="56080"/>
            </a:xfrm>
            <a:custGeom>
              <a:avLst/>
              <a:gdLst/>
              <a:ahLst/>
              <a:cxnLst/>
              <a:rect l="l" t="t" r="r" b="b"/>
              <a:pathLst>
                <a:path w="3404" h="1872" extrusionOk="0">
                  <a:moveTo>
                    <a:pt x="1758" y="1"/>
                  </a:moveTo>
                  <a:cubicBezTo>
                    <a:pt x="1190" y="1"/>
                    <a:pt x="644" y="250"/>
                    <a:pt x="134" y="517"/>
                  </a:cubicBezTo>
                  <a:cubicBezTo>
                    <a:pt x="1" y="584"/>
                    <a:pt x="1" y="751"/>
                    <a:pt x="68" y="851"/>
                  </a:cubicBezTo>
                  <a:cubicBezTo>
                    <a:pt x="1" y="951"/>
                    <a:pt x="1" y="1118"/>
                    <a:pt x="134" y="1218"/>
                  </a:cubicBezTo>
                  <a:cubicBezTo>
                    <a:pt x="545" y="1550"/>
                    <a:pt x="1323" y="1872"/>
                    <a:pt x="2004" y="1872"/>
                  </a:cubicBezTo>
                  <a:cubicBezTo>
                    <a:pt x="2484" y="1872"/>
                    <a:pt x="2916" y="1712"/>
                    <a:pt x="3136" y="1285"/>
                  </a:cubicBezTo>
                  <a:cubicBezTo>
                    <a:pt x="3403" y="751"/>
                    <a:pt x="2836" y="284"/>
                    <a:pt x="2403" y="117"/>
                  </a:cubicBezTo>
                  <a:cubicBezTo>
                    <a:pt x="2185" y="35"/>
                    <a:pt x="1970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0"/>
            <p:cNvSpPr/>
            <p:nvPr/>
          </p:nvSpPr>
          <p:spPr>
            <a:xfrm>
              <a:off x="1983407" y="656626"/>
              <a:ext cx="63001" cy="103084"/>
            </a:xfrm>
            <a:custGeom>
              <a:avLst/>
              <a:gdLst/>
              <a:ahLst/>
              <a:cxnLst/>
              <a:rect l="l" t="t" r="r" b="b"/>
              <a:pathLst>
                <a:path w="2103" h="3441" extrusionOk="0">
                  <a:moveTo>
                    <a:pt x="1197" y="1"/>
                  </a:moveTo>
                  <a:cubicBezTo>
                    <a:pt x="1137" y="1"/>
                    <a:pt x="1077" y="30"/>
                    <a:pt x="1035" y="100"/>
                  </a:cubicBezTo>
                  <a:cubicBezTo>
                    <a:pt x="534" y="667"/>
                    <a:pt x="1" y="1401"/>
                    <a:pt x="67" y="2168"/>
                  </a:cubicBezTo>
                  <a:cubicBezTo>
                    <a:pt x="134" y="2668"/>
                    <a:pt x="368" y="3335"/>
                    <a:pt x="935" y="3436"/>
                  </a:cubicBezTo>
                  <a:cubicBezTo>
                    <a:pt x="964" y="3439"/>
                    <a:pt x="993" y="3440"/>
                    <a:pt x="1021" y="3440"/>
                  </a:cubicBezTo>
                  <a:cubicBezTo>
                    <a:pt x="1593" y="3440"/>
                    <a:pt x="1840" y="2812"/>
                    <a:pt x="1935" y="2335"/>
                  </a:cubicBezTo>
                  <a:cubicBezTo>
                    <a:pt x="2102" y="1568"/>
                    <a:pt x="1935" y="967"/>
                    <a:pt x="1602" y="267"/>
                  </a:cubicBezTo>
                  <a:cubicBezTo>
                    <a:pt x="1569" y="167"/>
                    <a:pt x="1502" y="133"/>
                    <a:pt x="1402" y="133"/>
                  </a:cubicBezTo>
                  <a:cubicBezTo>
                    <a:pt x="1363" y="56"/>
                    <a:pt x="1280" y="1"/>
                    <a:pt x="1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0"/>
            <p:cNvSpPr/>
            <p:nvPr/>
          </p:nvSpPr>
          <p:spPr>
            <a:xfrm>
              <a:off x="2070337" y="678254"/>
              <a:ext cx="94965" cy="57249"/>
            </a:xfrm>
            <a:custGeom>
              <a:avLst/>
              <a:gdLst/>
              <a:ahLst/>
              <a:cxnLst/>
              <a:rect l="l" t="t" r="r" b="b"/>
              <a:pathLst>
                <a:path w="3170" h="1911" extrusionOk="0">
                  <a:moveTo>
                    <a:pt x="1804" y="0"/>
                  </a:moveTo>
                  <a:cubicBezTo>
                    <a:pt x="1160" y="0"/>
                    <a:pt x="531" y="518"/>
                    <a:pt x="101" y="979"/>
                  </a:cubicBezTo>
                  <a:cubicBezTo>
                    <a:pt x="1" y="1079"/>
                    <a:pt x="34" y="1246"/>
                    <a:pt x="101" y="1313"/>
                  </a:cubicBezTo>
                  <a:cubicBezTo>
                    <a:pt x="34" y="1446"/>
                    <a:pt x="34" y="1613"/>
                    <a:pt x="168" y="1679"/>
                  </a:cubicBezTo>
                  <a:cubicBezTo>
                    <a:pt x="455" y="1864"/>
                    <a:pt x="794" y="1910"/>
                    <a:pt x="1128" y="1910"/>
                  </a:cubicBezTo>
                  <a:cubicBezTo>
                    <a:pt x="1337" y="1910"/>
                    <a:pt x="1543" y="1892"/>
                    <a:pt x="1735" y="1880"/>
                  </a:cubicBezTo>
                  <a:cubicBezTo>
                    <a:pt x="2269" y="1780"/>
                    <a:pt x="2836" y="1613"/>
                    <a:pt x="3003" y="1046"/>
                  </a:cubicBezTo>
                  <a:cubicBezTo>
                    <a:pt x="3170" y="445"/>
                    <a:pt x="2436" y="45"/>
                    <a:pt x="1969" y="12"/>
                  </a:cubicBezTo>
                  <a:cubicBezTo>
                    <a:pt x="1914" y="4"/>
                    <a:pt x="1859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0"/>
            <p:cNvSpPr/>
            <p:nvPr/>
          </p:nvSpPr>
          <p:spPr>
            <a:xfrm>
              <a:off x="2099334" y="780941"/>
              <a:ext cx="43888" cy="88704"/>
            </a:xfrm>
            <a:custGeom>
              <a:avLst/>
              <a:gdLst/>
              <a:ahLst/>
              <a:cxnLst/>
              <a:rect l="l" t="t" r="r" b="b"/>
              <a:pathLst>
                <a:path w="1465" h="2961" extrusionOk="0">
                  <a:moveTo>
                    <a:pt x="695" y="1"/>
                  </a:moveTo>
                  <a:cubicBezTo>
                    <a:pt x="640" y="1"/>
                    <a:pt x="585" y="16"/>
                    <a:pt x="534" y="53"/>
                  </a:cubicBezTo>
                  <a:cubicBezTo>
                    <a:pt x="100" y="453"/>
                    <a:pt x="34" y="1087"/>
                    <a:pt x="34" y="1621"/>
                  </a:cubicBezTo>
                  <a:cubicBezTo>
                    <a:pt x="0" y="2054"/>
                    <a:pt x="167" y="2755"/>
                    <a:pt x="634" y="2921"/>
                  </a:cubicBezTo>
                  <a:cubicBezTo>
                    <a:pt x="703" y="2948"/>
                    <a:pt x="768" y="2961"/>
                    <a:pt x="827" y="2961"/>
                  </a:cubicBezTo>
                  <a:cubicBezTo>
                    <a:pt x="1285" y="2961"/>
                    <a:pt x="1464" y="2238"/>
                    <a:pt x="1435" y="1854"/>
                  </a:cubicBezTo>
                  <a:cubicBezTo>
                    <a:pt x="1401" y="1354"/>
                    <a:pt x="1134" y="953"/>
                    <a:pt x="1001" y="520"/>
                  </a:cubicBezTo>
                  <a:cubicBezTo>
                    <a:pt x="1001" y="486"/>
                    <a:pt x="1001" y="420"/>
                    <a:pt x="968" y="386"/>
                  </a:cubicBezTo>
                  <a:cubicBezTo>
                    <a:pt x="1072" y="204"/>
                    <a:pt x="891" y="1"/>
                    <a:pt x="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0"/>
            <p:cNvSpPr/>
            <p:nvPr/>
          </p:nvSpPr>
          <p:spPr>
            <a:xfrm>
              <a:off x="2147293" y="762369"/>
              <a:ext cx="82952" cy="56680"/>
            </a:xfrm>
            <a:custGeom>
              <a:avLst/>
              <a:gdLst/>
              <a:ahLst/>
              <a:cxnLst/>
              <a:rect l="l" t="t" r="r" b="b"/>
              <a:pathLst>
                <a:path w="2769" h="1892" extrusionOk="0">
                  <a:moveTo>
                    <a:pt x="1861" y="1"/>
                  </a:moveTo>
                  <a:cubicBezTo>
                    <a:pt x="1818" y="1"/>
                    <a:pt x="1776" y="2"/>
                    <a:pt x="1735" y="6"/>
                  </a:cubicBezTo>
                  <a:cubicBezTo>
                    <a:pt x="1034" y="106"/>
                    <a:pt x="501" y="706"/>
                    <a:pt x="200" y="1307"/>
                  </a:cubicBezTo>
                  <a:cubicBezTo>
                    <a:pt x="67" y="1407"/>
                    <a:pt x="0" y="1640"/>
                    <a:pt x="200" y="1740"/>
                  </a:cubicBezTo>
                  <a:cubicBezTo>
                    <a:pt x="412" y="1842"/>
                    <a:pt x="680" y="1892"/>
                    <a:pt x="962" y="1892"/>
                  </a:cubicBezTo>
                  <a:cubicBezTo>
                    <a:pt x="1791" y="1892"/>
                    <a:pt x="2744" y="1461"/>
                    <a:pt x="2769" y="639"/>
                  </a:cubicBezTo>
                  <a:cubicBezTo>
                    <a:pt x="2769" y="156"/>
                    <a:pt x="2276" y="1"/>
                    <a:pt x="1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0"/>
            <p:cNvSpPr/>
            <p:nvPr/>
          </p:nvSpPr>
          <p:spPr>
            <a:xfrm>
              <a:off x="2182251" y="841122"/>
              <a:ext cx="73995" cy="73306"/>
            </a:xfrm>
            <a:custGeom>
              <a:avLst/>
              <a:gdLst/>
              <a:ahLst/>
              <a:cxnLst/>
              <a:rect l="l" t="t" r="r" b="b"/>
              <a:pathLst>
                <a:path w="2470" h="2447" extrusionOk="0">
                  <a:moveTo>
                    <a:pt x="267" y="0"/>
                  </a:moveTo>
                  <a:cubicBezTo>
                    <a:pt x="132" y="0"/>
                    <a:pt x="1" y="82"/>
                    <a:pt x="1" y="245"/>
                  </a:cubicBezTo>
                  <a:cubicBezTo>
                    <a:pt x="1" y="779"/>
                    <a:pt x="368" y="1346"/>
                    <a:pt x="668" y="1713"/>
                  </a:cubicBezTo>
                  <a:cubicBezTo>
                    <a:pt x="889" y="1989"/>
                    <a:pt x="1269" y="2447"/>
                    <a:pt x="1657" y="2447"/>
                  </a:cubicBezTo>
                  <a:cubicBezTo>
                    <a:pt x="1739" y="2447"/>
                    <a:pt x="1821" y="2426"/>
                    <a:pt x="1902" y="2380"/>
                  </a:cubicBezTo>
                  <a:cubicBezTo>
                    <a:pt x="2469" y="2080"/>
                    <a:pt x="2236" y="1346"/>
                    <a:pt x="1936" y="946"/>
                  </a:cubicBezTo>
                  <a:cubicBezTo>
                    <a:pt x="1569" y="546"/>
                    <a:pt x="1002" y="79"/>
                    <a:pt x="434" y="45"/>
                  </a:cubicBezTo>
                  <a:cubicBezTo>
                    <a:pt x="384" y="15"/>
                    <a:pt x="32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4" name="Google Shape;2584;p10"/>
          <p:cNvGrpSpPr/>
          <p:nvPr/>
        </p:nvGrpSpPr>
        <p:grpSpPr>
          <a:xfrm rot="-8955970">
            <a:off x="-56584" y="279901"/>
            <a:ext cx="352287" cy="953472"/>
            <a:chOff x="904476" y="-243594"/>
            <a:chExt cx="438472" cy="1186732"/>
          </a:xfrm>
        </p:grpSpPr>
        <p:sp>
          <p:nvSpPr>
            <p:cNvPr id="2585" name="Google Shape;2585;p10"/>
            <p:cNvSpPr/>
            <p:nvPr/>
          </p:nvSpPr>
          <p:spPr>
            <a:xfrm>
              <a:off x="904476" y="362824"/>
              <a:ext cx="134719" cy="198648"/>
            </a:xfrm>
            <a:custGeom>
              <a:avLst/>
              <a:gdLst/>
              <a:ahLst/>
              <a:cxnLst/>
              <a:rect l="l" t="t" r="r" b="b"/>
              <a:pathLst>
                <a:path w="4497" h="6631" extrusionOk="0">
                  <a:moveTo>
                    <a:pt x="4430" y="1"/>
                  </a:moveTo>
                  <a:cubicBezTo>
                    <a:pt x="4429" y="1"/>
                    <a:pt x="4429" y="2"/>
                    <a:pt x="4428" y="3"/>
                  </a:cubicBezTo>
                  <a:lnTo>
                    <a:pt x="4428" y="3"/>
                  </a:lnTo>
                  <a:cubicBezTo>
                    <a:pt x="4451" y="2"/>
                    <a:pt x="4474" y="1"/>
                    <a:pt x="4496" y="1"/>
                  </a:cubicBezTo>
                  <a:close/>
                  <a:moveTo>
                    <a:pt x="4428" y="3"/>
                  </a:moveTo>
                  <a:cubicBezTo>
                    <a:pt x="1897" y="113"/>
                    <a:pt x="192" y="2657"/>
                    <a:pt x="60" y="5004"/>
                  </a:cubicBezTo>
                  <a:cubicBezTo>
                    <a:pt x="1" y="6109"/>
                    <a:pt x="548" y="6631"/>
                    <a:pt x="1247" y="6631"/>
                  </a:cubicBezTo>
                  <a:cubicBezTo>
                    <a:pt x="1730" y="6631"/>
                    <a:pt x="2285" y="6382"/>
                    <a:pt x="2762" y="5905"/>
                  </a:cubicBezTo>
                  <a:cubicBezTo>
                    <a:pt x="3729" y="4904"/>
                    <a:pt x="3996" y="3270"/>
                    <a:pt x="4163" y="1969"/>
                  </a:cubicBezTo>
                  <a:cubicBezTo>
                    <a:pt x="4263" y="1403"/>
                    <a:pt x="4196" y="471"/>
                    <a:pt x="442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0"/>
            <p:cNvSpPr/>
            <p:nvPr/>
          </p:nvSpPr>
          <p:spPr>
            <a:xfrm>
              <a:off x="1121083" y="147893"/>
              <a:ext cx="221865" cy="139272"/>
            </a:xfrm>
            <a:custGeom>
              <a:avLst/>
              <a:gdLst/>
              <a:ahLst/>
              <a:cxnLst/>
              <a:rect l="l" t="t" r="r" b="b"/>
              <a:pathLst>
                <a:path w="7406" h="4649" extrusionOk="0">
                  <a:moveTo>
                    <a:pt x="294" y="1"/>
                  </a:moveTo>
                  <a:cubicBezTo>
                    <a:pt x="218" y="1"/>
                    <a:pt x="143" y="2"/>
                    <a:pt x="67" y="4"/>
                  </a:cubicBezTo>
                  <a:lnTo>
                    <a:pt x="1" y="137"/>
                  </a:lnTo>
                  <a:cubicBezTo>
                    <a:pt x="367" y="1005"/>
                    <a:pt x="834" y="2039"/>
                    <a:pt x="1402" y="2739"/>
                  </a:cubicBezTo>
                  <a:cubicBezTo>
                    <a:pt x="2106" y="3561"/>
                    <a:pt x="3506" y="4648"/>
                    <a:pt x="4715" y="4648"/>
                  </a:cubicBezTo>
                  <a:cubicBezTo>
                    <a:pt x="5223" y="4648"/>
                    <a:pt x="5697" y="4457"/>
                    <a:pt x="6072" y="3973"/>
                  </a:cubicBezTo>
                  <a:cubicBezTo>
                    <a:pt x="7406" y="2239"/>
                    <a:pt x="4971" y="704"/>
                    <a:pt x="3570" y="438"/>
                  </a:cubicBezTo>
                  <a:cubicBezTo>
                    <a:pt x="2540" y="219"/>
                    <a:pt x="1394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0"/>
            <p:cNvSpPr/>
            <p:nvPr/>
          </p:nvSpPr>
          <p:spPr>
            <a:xfrm>
              <a:off x="926523" y="45086"/>
              <a:ext cx="117673" cy="243525"/>
            </a:xfrm>
            <a:custGeom>
              <a:avLst/>
              <a:gdLst/>
              <a:ahLst/>
              <a:cxnLst/>
              <a:rect l="l" t="t" r="r" b="b"/>
              <a:pathLst>
                <a:path w="3928" h="8129" extrusionOk="0">
                  <a:moveTo>
                    <a:pt x="3827" y="0"/>
                  </a:moveTo>
                  <a:cubicBezTo>
                    <a:pt x="1492" y="0"/>
                    <a:pt x="24" y="4070"/>
                    <a:pt x="24" y="5938"/>
                  </a:cubicBezTo>
                  <a:cubicBezTo>
                    <a:pt x="1" y="7075"/>
                    <a:pt x="583" y="8129"/>
                    <a:pt x="1413" y="8129"/>
                  </a:cubicBezTo>
                  <a:cubicBezTo>
                    <a:pt x="1751" y="8129"/>
                    <a:pt x="2130" y="7954"/>
                    <a:pt x="2526" y="7539"/>
                  </a:cubicBezTo>
                  <a:cubicBezTo>
                    <a:pt x="3660" y="6405"/>
                    <a:pt x="3827" y="4670"/>
                    <a:pt x="3894" y="3169"/>
                  </a:cubicBezTo>
                  <a:cubicBezTo>
                    <a:pt x="3927" y="2102"/>
                    <a:pt x="3827" y="1068"/>
                    <a:pt x="3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0"/>
            <p:cNvSpPr/>
            <p:nvPr/>
          </p:nvSpPr>
          <p:spPr>
            <a:xfrm>
              <a:off x="1114103" y="299887"/>
              <a:ext cx="171147" cy="210272"/>
            </a:xfrm>
            <a:custGeom>
              <a:avLst/>
              <a:gdLst/>
              <a:ahLst/>
              <a:cxnLst/>
              <a:rect l="l" t="t" r="r" b="b"/>
              <a:pathLst>
                <a:path w="5713" h="7019" extrusionOk="0">
                  <a:moveTo>
                    <a:pt x="133" y="0"/>
                  </a:moveTo>
                  <a:lnTo>
                    <a:pt x="200" y="134"/>
                  </a:lnTo>
                  <a:cubicBezTo>
                    <a:pt x="0" y="934"/>
                    <a:pt x="467" y="2002"/>
                    <a:pt x="667" y="2802"/>
                  </a:cubicBezTo>
                  <a:cubicBezTo>
                    <a:pt x="1001" y="4370"/>
                    <a:pt x="1635" y="6472"/>
                    <a:pt x="3436" y="6939"/>
                  </a:cubicBezTo>
                  <a:cubicBezTo>
                    <a:pt x="3627" y="6993"/>
                    <a:pt x="3803" y="7018"/>
                    <a:pt x="3965" y="7018"/>
                  </a:cubicBezTo>
                  <a:cubicBezTo>
                    <a:pt x="5388" y="7018"/>
                    <a:pt x="5713" y="5068"/>
                    <a:pt x="5204" y="3870"/>
                  </a:cubicBezTo>
                  <a:cubicBezTo>
                    <a:pt x="4570" y="2302"/>
                    <a:pt x="3336" y="1601"/>
                    <a:pt x="1868" y="901"/>
                  </a:cubicBezTo>
                  <a:cubicBezTo>
                    <a:pt x="1334" y="601"/>
                    <a:pt x="701" y="20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0"/>
            <p:cNvSpPr/>
            <p:nvPr/>
          </p:nvSpPr>
          <p:spPr>
            <a:xfrm>
              <a:off x="962380" y="553670"/>
              <a:ext cx="142747" cy="313715"/>
            </a:xfrm>
            <a:custGeom>
              <a:avLst/>
              <a:gdLst/>
              <a:ahLst/>
              <a:cxnLst/>
              <a:rect l="l" t="t" r="r" b="b"/>
              <a:pathLst>
                <a:path w="4765" h="10472" extrusionOk="0">
                  <a:moveTo>
                    <a:pt x="3964" y="1"/>
                  </a:moveTo>
                  <a:cubicBezTo>
                    <a:pt x="3936" y="25"/>
                    <a:pt x="3909" y="51"/>
                    <a:pt x="3883" y="78"/>
                  </a:cubicBezTo>
                  <a:lnTo>
                    <a:pt x="3883" y="78"/>
                  </a:lnTo>
                  <a:cubicBezTo>
                    <a:pt x="3932" y="52"/>
                    <a:pt x="3981" y="26"/>
                    <a:pt x="4031" y="1"/>
                  </a:cubicBezTo>
                  <a:close/>
                  <a:moveTo>
                    <a:pt x="3883" y="78"/>
                  </a:moveTo>
                  <a:cubicBezTo>
                    <a:pt x="1280" y="1479"/>
                    <a:pt x="0" y="4425"/>
                    <a:pt x="295" y="7340"/>
                  </a:cubicBezTo>
                  <a:cubicBezTo>
                    <a:pt x="379" y="8517"/>
                    <a:pt x="1052" y="10472"/>
                    <a:pt x="2413" y="10472"/>
                  </a:cubicBezTo>
                  <a:cubicBezTo>
                    <a:pt x="2672" y="10472"/>
                    <a:pt x="2955" y="10401"/>
                    <a:pt x="3264" y="10242"/>
                  </a:cubicBezTo>
                  <a:cubicBezTo>
                    <a:pt x="4765" y="9441"/>
                    <a:pt x="4264" y="6506"/>
                    <a:pt x="4031" y="5238"/>
                  </a:cubicBezTo>
                  <a:cubicBezTo>
                    <a:pt x="3869" y="4168"/>
                    <a:pt x="2981" y="1047"/>
                    <a:pt x="388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0"/>
            <p:cNvSpPr/>
            <p:nvPr/>
          </p:nvSpPr>
          <p:spPr>
            <a:xfrm>
              <a:off x="1109101" y="685593"/>
              <a:ext cx="152124" cy="257545"/>
            </a:xfrm>
            <a:custGeom>
              <a:avLst/>
              <a:gdLst/>
              <a:ahLst/>
              <a:cxnLst/>
              <a:rect l="l" t="t" r="r" b="b"/>
              <a:pathLst>
                <a:path w="5078" h="8597" extrusionOk="0">
                  <a:moveTo>
                    <a:pt x="1101" y="0"/>
                  </a:moveTo>
                  <a:cubicBezTo>
                    <a:pt x="467" y="2002"/>
                    <a:pt x="0" y="6838"/>
                    <a:pt x="1868" y="8173"/>
                  </a:cubicBezTo>
                  <a:cubicBezTo>
                    <a:pt x="2271" y="8469"/>
                    <a:pt x="2642" y="8597"/>
                    <a:pt x="2976" y="8597"/>
                  </a:cubicBezTo>
                  <a:cubicBezTo>
                    <a:pt x="4331" y="8597"/>
                    <a:pt x="5078" y="6502"/>
                    <a:pt x="4837" y="5137"/>
                  </a:cubicBezTo>
                  <a:cubicBezTo>
                    <a:pt x="4537" y="3503"/>
                    <a:pt x="3136" y="1468"/>
                    <a:pt x="1868" y="467"/>
                  </a:cubicBezTo>
                  <a:cubicBezTo>
                    <a:pt x="1635" y="300"/>
                    <a:pt x="1335" y="20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0"/>
            <p:cNvSpPr/>
            <p:nvPr/>
          </p:nvSpPr>
          <p:spPr>
            <a:xfrm>
              <a:off x="1073125" y="-243594"/>
              <a:ext cx="112161" cy="1077032"/>
            </a:xfrm>
            <a:custGeom>
              <a:avLst/>
              <a:gdLst/>
              <a:ahLst/>
              <a:cxnLst/>
              <a:rect l="l" t="t" r="r" b="b"/>
              <a:pathLst>
                <a:path w="3744" h="35952" extrusionOk="0">
                  <a:moveTo>
                    <a:pt x="1294" y="1"/>
                  </a:moveTo>
                  <a:cubicBezTo>
                    <a:pt x="1173" y="1"/>
                    <a:pt x="1061" y="70"/>
                    <a:pt x="1034" y="230"/>
                  </a:cubicBezTo>
                  <a:cubicBezTo>
                    <a:pt x="501" y="2499"/>
                    <a:pt x="334" y="4800"/>
                    <a:pt x="234" y="7102"/>
                  </a:cubicBezTo>
                  <a:cubicBezTo>
                    <a:pt x="134" y="9470"/>
                    <a:pt x="0" y="11839"/>
                    <a:pt x="0" y="14207"/>
                  </a:cubicBezTo>
                  <a:cubicBezTo>
                    <a:pt x="0" y="16575"/>
                    <a:pt x="100" y="18944"/>
                    <a:pt x="301" y="21279"/>
                  </a:cubicBezTo>
                  <a:cubicBezTo>
                    <a:pt x="467" y="23580"/>
                    <a:pt x="734" y="25882"/>
                    <a:pt x="1301" y="28117"/>
                  </a:cubicBezTo>
                  <a:cubicBezTo>
                    <a:pt x="1935" y="30652"/>
                    <a:pt x="2769" y="33121"/>
                    <a:pt x="3103" y="35722"/>
                  </a:cubicBezTo>
                  <a:cubicBezTo>
                    <a:pt x="3129" y="35883"/>
                    <a:pt x="3241" y="35952"/>
                    <a:pt x="3362" y="35952"/>
                  </a:cubicBezTo>
                  <a:cubicBezTo>
                    <a:pt x="3543" y="35952"/>
                    <a:pt x="3743" y="35796"/>
                    <a:pt x="3703" y="35556"/>
                  </a:cubicBezTo>
                  <a:cubicBezTo>
                    <a:pt x="3403" y="33321"/>
                    <a:pt x="2736" y="31186"/>
                    <a:pt x="2169" y="29018"/>
                  </a:cubicBezTo>
                  <a:cubicBezTo>
                    <a:pt x="1568" y="26749"/>
                    <a:pt x="1201" y="24514"/>
                    <a:pt x="968" y="22179"/>
                  </a:cubicBezTo>
                  <a:cubicBezTo>
                    <a:pt x="567" y="17576"/>
                    <a:pt x="534" y="12939"/>
                    <a:pt x="801" y="8303"/>
                  </a:cubicBezTo>
                  <a:cubicBezTo>
                    <a:pt x="968" y="5668"/>
                    <a:pt x="1001" y="2999"/>
                    <a:pt x="1635" y="397"/>
                  </a:cubicBezTo>
                  <a:cubicBezTo>
                    <a:pt x="1675" y="157"/>
                    <a:pt x="1475" y="1"/>
                    <a:pt x="129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0"/>
            <p:cNvSpPr/>
            <p:nvPr/>
          </p:nvSpPr>
          <p:spPr>
            <a:xfrm>
              <a:off x="949020" y="-33577"/>
              <a:ext cx="148379" cy="280432"/>
            </a:xfrm>
            <a:custGeom>
              <a:avLst/>
              <a:gdLst/>
              <a:ahLst/>
              <a:cxnLst/>
              <a:rect l="l" t="t" r="r" b="b"/>
              <a:pathLst>
                <a:path w="4953" h="9361" extrusionOk="0">
                  <a:moveTo>
                    <a:pt x="4497" y="1"/>
                  </a:moveTo>
                  <a:cubicBezTo>
                    <a:pt x="4404" y="1"/>
                    <a:pt x="4311" y="37"/>
                    <a:pt x="4243" y="124"/>
                  </a:cubicBezTo>
                  <a:cubicBezTo>
                    <a:pt x="2442" y="2826"/>
                    <a:pt x="641" y="5695"/>
                    <a:pt x="40" y="8964"/>
                  </a:cubicBezTo>
                  <a:cubicBezTo>
                    <a:pt x="0" y="9204"/>
                    <a:pt x="201" y="9360"/>
                    <a:pt x="381" y="9360"/>
                  </a:cubicBezTo>
                  <a:cubicBezTo>
                    <a:pt x="502" y="9360"/>
                    <a:pt x="614" y="9291"/>
                    <a:pt x="641" y="9131"/>
                  </a:cubicBezTo>
                  <a:cubicBezTo>
                    <a:pt x="1241" y="5928"/>
                    <a:pt x="3009" y="3093"/>
                    <a:pt x="4811" y="458"/>
                  </a:cubicBezTo>
                  <a:cubicBezTo>
                    <a:pt x="4953" y="221"/>
                    <a:pt x="4725" y="1"/>
                    <a:pt x="449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0"/>
            <p:cNvSpPr/>
            <p:nvPr/>
          </p:nvSpPr>
          <p:spPr>
            <a:xfrm>
              <a:off x="1072016" y="255883"/>
              <a:ext cx="139422" cy="185886"/>
            </a:xfrm>
            <a:custGeom>
              <a:avLst/>
              <a:gdLst/>
              <a:ahLst/>
              <a:cxnLst/>
              <a:rect l="l" t="t" r="r" b="b"/>
              <a:pathLst>
                <a:path w="4654" h="6205" extrusionOk="0">
                  <a:moveTo>
                    <a:pt x="431" y="0"/>
                  </a:moveTo>
                  <a:cubicBezTo>
                    <a:pt x="204" y="0"/>
                    <a:pt x="1" y="306"/>
                    <a:pt x="204" y="535"/>
                  </a:cubicBezTo>
                  <a:cubicBezTo>
                    <a:pt x="971" y="1369"/>
                    <a:pt x="1672" y="2236"/>
                    <a:pt x="2339" y="3137"/>
                  </a:cubicBezTo>
                  <a:cubicBezTo>
                    <a:pt x="2973" y="4004"/>
                    <a:pt x="3573" y="4972"/>
                    <a:pt x="3974" y="5972"/>
                  </a:cubicBezTo>
                  <a:cubicBezTo>
                    <a:pt x="4028" y="6135"/>
                    <a:pt x="4159" y="6204"/>
                    <a:pt x="4287" y="6204"/>
                  </a:cubicBezTo>
                  <a:cubicBezTo>
                    <a:pt x="4474" y="6204"/>
                    <a:pt x="4653" y="6057"/>
                    <a:pt x="4574" y="5839"/>
                  </a:cubicBezTo>
                  <a:cubicBezTo>
                    <a:pt x="3740" y="3671"/>
                    <a:pt x="2206" y="1769"/>
                    <a:pt x="638" y="102"/>
                  </a:cubicBezTo>
                  <a:cubicBezTo>
                    <a:pt x="574" y="30"/>
                    <a:pt x="501" y="0"/>
                    <a:pt x="43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0"/>
            <p:cNvSpPr/>
            <p:nvPr/>
          </p:nvSpPr>
          <p:spPr>
            <a:xfrm>
              <a:off x="1005186" y="527189"/>
              <a:ext cx="112730" cy="285225"/>
            </a:xfrm>
            <a:custGeom>
              <a:avLst/>
              <a:gdLst/>
              <a:ahLst/>
              <a:cxnLst/>
              <a:rect l="l" t="t" r="r" b="b"/>
              <a:pathLst>
                <a:path w="3763" h="9521" extrusionOk="0">
                  <a:moveTo>
                    <a:pt x="3282" y="1"/>
                  </a:moveTo>
                  <a:cubicBezTo>
                    <a:pt x="3210" y="1"/>
                    <a:pt x="3135" y="25"/>
                    <a:pt x="3069" y="84"/>
                  </a:cubicBezTo>
                  <a:cubicBezTo>
                    <a:pt x="534" y="2219"/>
                    <a:pt x="0" y="6189"/>
                    <a:pt x="534" y="9291"/>
                  </a:cubicBezTo>
                  <a:cubicBezTo>
                    <a:pt x="560" y="9451"/>
                    <a:pt x="673" y="9520"/>
                    <a:pt x="793" y="9520"/>
                  </a:cubicBezTo>
                  <a:cubicBezTo>
                    <a:pt x="974" y="9520"/>
                    <a:pt x="1174" y="9364"/>
                    <a:pt x="1134" y="9124"/>
                  </a:cubicBezTo>
                  <a:cubicBezTo>
                    <a:pt x="667" y="6222"/>
                    <a:pt x="1134" y="2519"/>
                    <a:pt x="3503" y="518"/>
                  </a:cubicBezTo>
                  <a:cubicBezTo>
                    <a:pt x="3763" y="310"/>
                    <a:pt x="3536" y="1"/>
                    <a:pt x="3282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0"/>
            <p:cNvSpPr/>
            <p:nvPr/>
          </p:nvSpPr>
          <p:spPr>
            <a:xfrm>
              <a:off x="931735" y="330292"/>
              <a:ext cx="160333" cy="197450"/>
            </a:xfrm>
            <a:custGeom>
              <a:avLst/>
              <a:gdLst/>
              <a:ahLst/>
              <a:cxnLst/>
              <a:rect l="l" t="t" r="r" b="b"/>
              <a:pathLst>
                <a:path w="5352" h="6591" extrusionOk="0">
                  <a:moveTo>
                    <a:pt x="4956" y="0"/>
                  </a:moveTo>
                  <a:cubicBezTo>
                    <a:pt x="4924" y="0"/>
                    <a:pt x="4890" y="6"/>
                    <a:pt x="4854" y="19"/>
                  </a:cubicBezTo>
                  <a:cubicBezTo>
                    <a:pt x="2319" y="1087"/>
                    <a:pt x="284" y="3522"/>
                    <a:pt x="17" y="6290"/>
                  </a:cubicBezTo>
                  <a:cubicBezTo>
                    <a:pt x="0" y="6491"/>
                    <a:pt x="150" y="6591"/>
                    <a:pt x="309" y="6591"/>
                  </a:cubicBezTo>
                  <a:cubicBezTo>
                    <a:pt x="467" y="6591"/>
                    <a:pt x="634" y="6491"/>
                    <a:pt x="651" y="6290"/>
                  </a:cubicBezTo>
                  <a:cubicBezTo>
                    <a:pt x="884" y="3822"/>
                    <a:pt x="2786" y="1554"/>
                    <a:pt x="5021" y="620"/>
                  </a:cubicBezTo>
                  <a:cubicBezTo>
                    <a:pt x="5351" y="499"/>
                    <a:pt x="5249" y="0"/>
                    <a:pt x="4956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0"/>
            <p:cNvSpPr/>
            <p:nvPr/>
          </p:nvSpPr>
          <p:spPr>
            <a:xfrm>
              <a:off x="1075821" y="128692"/>
              <a:ext cx="182142" cy="123395"/>
            </a:xfrm>
            <a:custGeom>
              <a:avLst/>
              <a:gdLst/>
              <a:ahLst/>
              <a:cxnLst/>
              <a:rect l="l" t="t" r="r" b="b"/>
              <a:pathLst>
                <a:path w="6080" h="4119" extrusionOk="0">
                  <a:moveTo>
                    <a:pt x="480" y="0"/>
                  </a:moveTo>
                  <a:cubicBezTo>
                    <a:pt x="191" y="0"/>
                    <a:pt x="0" y="409"/>
                    <a:pt x="311" y="578"/>
                  </a:cubicBezTo>
                  <a:cubicBezTo>
                    <a:pt x="1245" y="1079"/>
                    <a:pt x="2312" y="1245"/>
                    <a:pt x="3213" y="1812"/>
                  </a:cubicBezTo>
                  <a:cubicBezTo>
                    <a:pt x="4047" y="2346"/>
                    <a:pt x="4847" y="3113"/>
                    <a:pt x="5381" y="3981"/>
                  </a:cubicBezTo>
                  <a:cubicBezTo>
                    <a:pt x="5449" y="4078"/>
                    <a:pt x="5543" y="4119"/>
                    <a:pt x="5637" y="4119"/>
                  </a:cubicBezTo>
                  <a:cubicBezTo>
                    <a:pt x="5861" y="4119"/>
                    <a:pt x="6080" y="3883"/>
                    <a:pt x="5915" y="3647"/>
                  </a:cubicBezTo>
                  <a:cubicBezTo>
                    <a:pt x="5381" y="2713"/>
                    <a:pt x="4547" y="1979"/>
                    <a:pt x="3680" y="1379"/>
                  </a:cubicBezTo>
                  <a:cubicBezTo>
                    <a:pt x="2746" y="712"/>
                    <a:pt x="1612" y="545"/>
                    <a:pt x="644" y="44"/>
                  </a:cubicBezTo>
                  <a:cubicBezTo>
                    <a:pt x="588" y="14"/>
                    <a:pt x="532" y="0"/>
                    <a:pt x="48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0"/>
            <p:cNvSpPr/>
            <p:nvPr/>
          </p:nvSpPr>
          <p:spPr>
            <a:xfrm>
              <a:off x="994192" y="20495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0"/>
            <p:cNvSpPr/>
            <p:nvPr/>
          </p:nvSpPr>
          <p:spPr>
            <a:xfrm>
              <a:off x="1001172" y="17497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0"/>
            <p:cNvSpPr/>
            <p:nvPr/>
          </p:nvSpPr>
          <p:spPr>
            <a:xfrm>
              <a:off x="1257979" y="20795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0"/>
            <p:cNvSpPr/>
            <p:nvPr/>
          </p:nvSpPr>
          <p:spPr>
            <a:xfrm>
              <a:off x="1264959" y="244919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0"/>
            <p:cNvSpPr/>
            <p:nvPr/>
          </p:nvSpPr>
          <p:spPr>
            <a:xfrm>
              <a:off x="1283950" y="22395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0"/>
            <p:cNvSpPr/>
            <p:nvPr/>
          </p:nvSpPr>
          <p:spPr>
            <a:xfrm>
              <a:off x="973194" y="47773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0"/>
            <p:cNvSpPr/>
            <p:nvPr/>
          </p:nvSpPr>
          <p:spPr>
            <a:xfrm>
              <a:off x="980203" y="45077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0"/>
            <p:cNvSpPr/>
            <p:nvPr/>
          </p:nvSpPr>
          <p:spPr>
            <a:xfrm>
              <a:off x="1211009" y="46176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0"/>
            <p:cNvSpPr/>
            <p:nvPr/>
          </p:nvSpPr>
          <p:spPr>
            <a:xfrm>
              <a:off x="1222991" y="43178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0"/>
            <p:cNvSpPr/>
            <p:nvPr/>
          </p:nvSpPr>
          <p:spPr>
            <a:xfrm>
              <a:off x="1240006" y="457752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0"/>
            <p:cNvSpPr/>
            <p:nvPr/>
          </p:nvSpPr>
          <p:spPr>
            <a:xfrm>
              <a:off x="1022171" y="830458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0"/>
            <p:cNvSpPr/>
            <p:nvPr/>
          </p:nvSpPr>
          <p:spPr>
            <a:xfrm>
              <a:off x="1047153" y="816469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0"/>
            <p:cNvSpPr/>
            <p:nvPr/>
          </p:nvSpPr>
          <p:spPr>
            <a:xfrm>
              <a:off x="1174044" y="8664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0"/>
            <p:cNvSpPr/>
            <p:nvPr/>
          </p:nvSpPr>
          <p:spPr>
            <a:xfrm>
              <a:off x="1191029" y="83746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7" y="0"/>
                  </a:moveTo>
                  <a:cubicBezTo>
                    <a:pt x="1" y="0"/>
                    <a:pt x="1" y="501"/>
                    <a:pt x="367" y="501"/>
                  </a:cubicBezTo>
                  <a:cubicBezTo>
                    <a:pt x="701" y="501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0"/>
            <p:cNvSpPr/>
            <p:nvPr/>
          </p:nvSpPr>
          <p:spPr>
            <a:xfrm>
              <a:off x="1207025" y="86643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2" name="Google Shape;2612;p10"/>
          <p:cNvGrpSpPr/>
          <p:nvPr/>
        </p:nvGrpSpPr>
        <p:grpSpPr>
          <a:xfrm>
            <a:off x="8380853" y="4358524"/>
            <a:ext cx="773830" cy="495145"/>
            <a:chOff x="7750342" y="3926048"/>
            <a:chExt cx="1406709" cy="900099"/>
          </a:xfrm>
        </p:grpSpPr>
        <p:sp>
          <p:nvSpPr>
            <p:cNvPr id="2613" name="Google Shape;2613;p10"/>
            <p:cNvSpPr/>
            <p:nvPr/>
          </p:nvSpPr>
          <p:spPr>
            <a:xfrm>
              <a:off x="7827357" y="3979099"/>
              <a:ext cx="1329694" cy="847048"/>
            </a:xfrm>
            <a:custGeom>
              <a:avLst/>
              <a:gdLst/>
              <a:ahLst/>
              <a:cxnLst/>
              <a:rect l="l" t="t" r="r" b="b"/>
              <a:pathLst>
                <a:path w="44386" h="28275" extrusionOk="0">
                  <a:moveTo>
                    <a:pt x="395" y="1"/>
                  </a:moveTo>
                  <a:cubicBezTo>
                    <a:pt x="103" y="1"/>
                    <a:pt x="1" y="500"/>
                    <a:pt x="331" y="620"/>
                  </a:cubicBezTo>
                  <a:cubicBezTo>
                    <a:pt x="1132" y="921"/>
                    <a:pt x="1999" y="987"/>
                    <a:pt x="2800" y="1221"/>
                  </a:cubicBezTo>
                  <a:cubicBezTo>
                    <a:pt x="3600" y="1421"/>
                    <a:pt x="4367" y="1688"/>
                    <a:pt x="5101" y="2021"/>
                  </a:cubicBezTo>
                  <a:cubicBezTo>
                    <a:pt x="6602" y="2622"/>
                    <a:pt x="8003" y="3456"/>
                    <a:pt x="9304" y="4356"/>
                  </a:cubicBezTo>
                  <a:cubicBezTo>
                    <a:pt x="11973" y="6224"/>
                    <a:pt x="14308" y="8493"/>
                    <a:pt x="16643" y="10761"/>
                  </a:cubicBezTo>
                  <a:cubicBezTo>
                    <a:pt x="19078" y="13096"/>
                    <a:pt x="21580" y="15364"/>
                    <a:pt x="24148" y="17566"/>
                  </a:cubicBezTo>
                  <a:cubicBezTo>
                    <a:pt x="26883" y="19834"/>
                    <a:pt x="29685" y="22036"/>
                    <a:pt x="32721" y="23904"/>
                  </a:cubicBezTo>
                  <a:cubicBezTo>
                    <a:pt x="36157" y="25972"/>
                    <a:pt x="39859" y="27573"/>
                    <a:pt x="43829" y="28273"/>
                  </a:cubicBezTo>
                  <a:cubicBezTo>
                    <a:pt x="43840" y="28274"/>
                    <a:pt x="43850" y="28275"/>
                    <a:pt x="43861" y="28275"/>
                  </a:cubicBezTo>
                  <a:cubicBezTo>
                    <a:pt x="44238" y="28275"/>
                    <a:pt x="44385" y="27705"/>
                    <a:pt x="43996" y="27640"/>
                  </a:cubicBezTo>
                  <a:cubicBezTo>
                    <a:pt x="36791" y="26405"/>
                    <a:pt x="30653" y="22136"/>
                    <a:pt x="25116" y="17532"/>
                  </a:cubicBezTo>
                  <a:cubicBezTo>
                    <a:pt x="22514" y="15364"/>
                    <a:pt x="19979" y="13096"/>
                    <a:pt x="17543" y="10728"/>
                  </a:cubicBezTo>
                  <a:cubicBezTo>
                    <a:pt x="15208" y="8493"/>
                    <a:pt x="12907" y="6224"/>
                    <a:pt x="10305" y="4323"/>
                  </a:cubicBezTo>
                  <a:cubicBezTo>
                    <a:pt x="8871" y="3256"/>
                    <a:pt x="7370" y="2322"/>
                    <a:pt x="5735" y="1588"/>
                  </a:cubicBezTo>
                  <a:cubicBezTo>
                    <a:pt x="4934" y="1254"/>
                    <a:pt x="4134" y="921"/>
                    <a:pt x="3267" y="687"/>
                  </a:cubicBezTo>
                  <a:cubicBezTo>
                    <a:pt x="2366" y="420"/>
                    <a:pt x="1399" y="320"/>
                    <a:pt x="498" y="20"/>
                  </a:cubicBezTo>
                  <a:cubicBezTo>
                    <a:pt x="462" y="7"/>
                    <a:pt x="427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0"/>
            <p:cNvSpPr/>
            <p:nvPr/>
          </p:nvSpPr>
          <p:spPr>
            <a:xfrm>
              <a:off x="8282917" y="4136724"/>
              <a:ext cx="69981" cy="159254"/>
            </a:xfrm>
            <a:custGeom>
              <a:avLst/>
              <a:gdLst/>
              <a:ahLst/>
              <a:cxnLst/>
              <a:rect l="l" t="t" r="r" b="b"/>
              <a:pathLst>
                <a:path w="2336" h="5316" extrusionOk="0">
                  <a:moveTo>
                    <a:pt x="981" y="1"/>
                  </a:moveTo>
                  <a:cubicBezTo>
                    <a:pt x="815" y="1"/>
                    <a:pt x="692" y="91"/>
                    <a:pt x="601" y="228"/>
                  </a:cubicBezTo>
                  <a:cubicBezTo>
                    <a:pt x="568" y="262"/>
                    <a:pt x="534" y="295"/>
                    <a:pt x="501" y="362"/>
                  </a:cubicBezTo>
                  <a:cubicBezTo>
                    <a:pt x="401" y="529"/>
                    <a:pt x="367" y="762"/>
                    <a:pt x="301" y="962"/>
                  </a:cubicBezTo>
                  <a:cubicBezTo>
                    <a:pt x="0" y="2197"/>
                    <a:pt x="801" y="3464"/>
                    <a:pt x="1068" y="4632"/>
                  </a:cubicBezTo>
                  <a:cubicBezTo>
                    <a:pt x="1101" y="4765"/>
                    <a:pt x="1201" y="4832"/>
                    <a:pt x="1335" y="4832"/>
                  </a:cubicBezTo>
                  <a:cubicBezTo>
                    <a:pt x="1301" y="4898"/>
                    <a:pt x="1301" y="4965"/>
                    <a:pt x="1301" y="5065"/>
                  </a:cubicBezTo>
                  <a:cubicBezTo>
                    <a:pt x="1285" y="5232"/>
                    <a:pt x="1410" y="5315"/>
                    <a:pt x="1539" y="5315"/>
                  </a:cubicBezTo>
                  <a:cubicBezTo>
                    <a:pt x="1668" y="5315"/>
                    <a:pt x="1802" y="5232"/>
                    <a:pt x="1802" y="5065"/>
                  </a:cubicBezTo>
                  <a:cubicBezTo>
                    <a:pt x="1902" y="3898"/>
                    <a:pt x="2335" y="2897"/>
                    <a:pt x="2035" y="1730"/>
                  </a:cubicBezTo>
                  <a:cubicBezTo>
                    <a:pt x="1935" y="1296"/>
                    <a:pt x="1735" y="295"/>
                    <a:pt x="1235" y="62"/>
                  </a:cubicBezTo>
                  <a:cubicBezTo>
                    <a:pt x="1140" y="20"/>
                    <a:pt x="1056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0"/>
            <p:cNvSpPr/>
            <p:nvPr/>
          </p:nvSpPr>
          <p:spPr>
            <a:xfrm>
              <a:off x="8109057" y="4195107"/>
              <a:ext cx="139123" cy="70969"/>
            </a:xfrm>
            <a:custGeom>
              <a:avLst/>
              <a:gdLst/>
              <a:ahLst/>
              <a:cxnLst/>
              <a:rect l="l" t="t" r="r" b="b"/>
              <a:pathLst>
                <a:path w="4644" h="2369" extrusionOk="0">
                  <a:moveTo>
                    <a:pt x="3495" y="0"/>
                  </a:moveTo>
                  <a:cubicBezTo>
                    <a:pt x="3475" y="0"/>
                    <a:pt x="3456" y="4"/>
                    <a:pt x="3436" y="14"/>
                  </a:cubicBezTo>
                  <a:cubicBezTo>
                    <a:pt x="3403" y="14"/>
                    <a:pt x="3336" y="47"/>
                    <a:pt x="3269" y="47"/>
                  </a:cubicBezTo>
                  <a:cubicBezTo>
                    <a:pt x="3103" y="81"/>
                    <a:pt x="2936" y="114"/>
                    <a:pt x="2802" y="147"/>
                  </a:cubicBezTo>
                  <a:cubicBezTo>
                    <a:pt x="1568" y="314"/>
                    <a:pt x="0" y="748"/>
                    <a:pt x="200" y="1949"/>
                  </a:cubicBezTo>
                  <a:cubicBezTo>
                    <a:pt x="256" y="2281"/>
                    <a:pt x="588" y="2368"/>
                    <a:pt x="935" y="2368"/>
                  </a:cubicBezTo>
                  <a:cubicBezTo>
                    <a:pt x="1215" y="2368"/>
                    <a:pt x="1505" y="2312"/>
                    <a:pt x="1668" y="2282"/>
                  </a:cubicBezTo>
                  <a:cubicBezTo>
                    <a:pt x="2736" y="2049"/>
                    <a:pt x="3636" y="1348"/>
                    <a:pt x="4437" y="614"/>
                  </a:cubicBezTo>
                  <a:cubicBezTo>
                    <a:pt x="4644" y="434"/>
                    <a:pt x="4450" y="173"/>
                    <a:pt x="4244" y="173"/>
                  </a:cubicBezTo>
                  <a:cubicBezTo>
                    <a:pt x="4184" y="173"/>
                    <a:pt x="4123" y="195"/>
                    <a:pt x="4070" y="248"/>
                  </a:cubicBezTo>
                  <a:cubicBezTo>
                    <a:pt x="4037" y="181"/>
                    <a:pt x="3970" y="114"/>
                    <a:pt x="3836" y="81"/>
                  </a:cubicBezTo>
                  <a:cubicBezTo>
                    <a:pt x="3836" y="81"/>
                    <a:pt x="3803" y="47"/>
                    <a:pt x="3770" y="47"/>
                  </a:cubicBezTo>
                  <a:lnTo>
                    <a:pt x="3636" y="47"/>
                  </a:lnTo>
                  <a:cubicBezTo>
                    <a:pt x="3589" y="24"/>
                    <a:pt x="3542" y="0"/>
                    <a:pt x="3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0"/>
            <p:cNvSpPr/>
            <p:nvPr/>
          </p:nvSpPr>
          <p:spPr>
            <a:xfrm>
              <a:off x="8135028" y="4026788"/>
              <a:ext cx="63001" cy="125941"/>
            </a:xfrm>
            <a:custGeom>
              <a:avLst/>
              <a:gdLst/>
              <a:ahLst/>
              <a:cxnLst/>
              <a:rect l="l" t="t" r="r" b="b"/>
              <a:pathLst>
                <a:path w="2103" h="4204" extrusionOk="0">
                  <a:moveTo>
                    <a:pt x="941" y="1"/>
                  </a:moveTo>
                  <a:cubicBezTo>
                    <a:pt x="801" y="1"/>
                    <a:pt x="652" y="76"/>
                    <a:pt x="501" y="263"/>
                  </a:cubicBezTo>
                  <a:cubicBezTo>
                    <a:pt x="1" y="863"/>
                    <a:pt x="234" y="1764"/>
                    <a:pt x="401" y="2431"/>
                  </a:cubicBezTo>
                  <a:cubicBezTo>
                    <a:pt x="468" y="2764"/>
                    <a:pt x="701" y="3865"/>
                    <a:pt x="1201" y="3932"/>
                  </a:cubicBezTo>
                  <a:cubicBezTo>
                    <a:pt x="1142" y="4091"/>
                    <a:pt x="1296" y="4203"/>
                    <a:pt x="1452" y="4203"/>
                  </a:cubicBezTo>
                  <a:cubicBezTo>
                    <a:pt x="1557" y="4203"/>
                    <a:pt x="1662" y="4153"/>
                    <a:pt x="1702" y="4032"/>
                  </a:cubicBezTo>
                  <a:cubicBezTo>
                    <a:pt x="2102" y="3098"/>
                    <a:pt x="2069" y="1930"/>
                    <a:pt x="1769" y="963"/>
                  </a:cubicBezTo>
                  <a:cubicBezTo>
                    <a:pt x="1646" y="572"/>
                    <a:pt x="1326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0"/>
            <p:cNvSpPr/>
            <p:nvPr/>
          </p:nvSpPr>
          <p:spPr>
            <a:xfrm>
              <a:off x="7979140" y="4081576"/>
              <a:ext cx="117793" cy="84570"/>
            </a:xfrm>
            <a:custGeom>
              <a:avLst/>
              <a:gdLst/>
              <a:ahLst/>
              <a:cxnLst/>
              <a:rect l="l" t="t" r="r" b="b"/>
              <a:pathLst>
                <a:path w="3932" h="2823" extrusionOk="0">
                  <a:moveTo>
                    <a:pt x="3622" y="1"/>
                  </a:moveTo>
                  <a:cubicBezTo>
                    <a:pt x="3523" y="1"/>
                    <a:pt x="3422" y="52"/>
                    <a:pt x="3370" y="168"/>
                  </a:cubicBezTo>
                  <a:cubicBezTo>
                    <a:pt x="3337" y="101"/>
                    <a:pt x="3270" y="68"/>
                    <a:pt x="3170" y="68"/>
                  </a:cubicBezTo>
                  <a:cubicBezTo>
                    <a:pt x="2336" y="168"/>
                    <a:pt x="1469" y="368"/>
                    <a:pt x="801" y="869"/>
                  </a:cubicBezTo>
                  <a:cubicBezTo>
                    <a:pt x="234" y="1269"/>
                    <a:pt x="1" y="2136"/>
                    <a:pt x="601" y="2637"/>
                  </a:cubicBezTo>
                  <a:cubicBezTo>
                    <a:pt x="743" y="2769"/>
                    <a:pt x="905" y="2822"/>
                    <a:pt x="1076" y="2822"/>
                  </a:cubicBezTo>
                  <a:cubicBezTo>
                    <a:pt x="1549" y="2822"/>
                    <a:pt x="2084" y="2415"/>
                    <a:pt x="2403" y="2170"/>
                  </a:cubicBezTo>
                  <a:cubicBezTo>
                    <a:pt x="2970" y="1703"/>
                    <a:pt x="3637" y="1035"/>
                    <a:pt x="3870" y="335"/>
                  </a:cubicBezTo>
                  <a:cubicBezTo>
                    <a:pt x="3932" y="130"/>
                    <a:pt x="3780" y="1"/>
                    <a:pt x="3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0"/>
            <p:cNvSpPr/>
            <p:nvPr/>
          </p:nvSpPr>
          <p:spPr>
            <a:xfrm>
              <a:off x="7966170" y="3926048"/>
              <a:ext cx="62971" cy="115756"/>
            </a:xfrm>
            <a:custGeom>
              <a:avLst/>
              <a:gdLst/>
              <a:ahLst/>
              <a:cxnLst/>
              <a:rect l="l" t="t" r="r" b="b"/>
              <a:pathLst>
                <a:path w="2102" h="3864" extrusionOk="0">
                  <a:moveTo>
                    <a:pt x="811" y="0"/>
                  </a:moveTo>
                  <a:cubicBezTo>
                    <a:pt x="709" y="0"/>
                    <a:pt x="604" y="46"/>
                    <a:pt x="501" y="156"/>
                  </a:cubicBezTo>
                  <a:cubicBezTo>
                    <a:pt x="0" y="690"/>
                    <a:pt x="134" y="1491"/>
                    <a:pt x="334" y="2124"/>
                  </a:cubicBezTo>
                  <a:cubicBezTo>
                    <a:pt x="467" y="2692"/>
                    <a:pt x="767" y="3492"/>
                    <a:pt x="1401" y="3692"/>
                  </a:cubicBezTo>
                  <a:lnTo>
                    <a:pt x="1435" y="3692"/>
                  </a:lnTo>
                  <a:cubicBezTo>
                    <a:pt x="1486" y="3796"/>
                    <a:pt x="1609" y="3863"/>
                    <a:pt x="1721" y="3863"/>
                  </a:cubicBezTo>
                  <a:cubicBezTo>
                    <a:pt x="1825" y="3863"/>
                    <a:pt x="1919" y="3804"/>
                    <a:pt x="1935" y="3659"/>
                  </a:cubicBezTo>
                  <a:cubicBezTo>
                    <a:pt x="2102" y="2692"/>
                    <a:pt x="2002" y="1758"/>
                    <a:pt x="1635" y="824"/>
                  </a:cubicBezTo>
                  <a:cubicBezTo>
                    <a:pt x="1505" y="564"/>
                    <a:pt x="1173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0"/>
            <p:cNvSpPr/>
            <p:nvPr/>
          </p:nvSpPr>
          <p:spPr>
            <a:xfrm>
              <a:off x="7862255" y="4013278"/>
              <a:ext cx="88944" cy="73636"/>
            </a:xfrm>
            <a:custGeom>
              <a:avLst/>
              <a:gdLst/>
              <a:ahLst/>
              <a:cxnLst/>
              <a:rect l="l" t="t" r="r" b="b"/>
              <a:pathLst>
                <a:path w="2969" h="2458" extrusionOk="0">
                  <a:moveTo>
                    <a:pt x="2496" y="1"/>
                  </a:moveTo>
                  <a:cubicBezTo>
                    <a:pt x="2466" y="1"/>
                    <a:pt x="2435" y="5"/>
                    <a:pt x="2402" y="13"/>
                  </a:cubicBezTo>
                  <a:cubicBezTo>
                    <a:pt x="1801" y="313"/>
                    <a:pt x="1168" y="380"/>
                    <a:pt x="667" y="814"/>
                  </a:cubicBezTo>
                  <a:cubicBezTo>
                    <a:pt x="267" y="1147"/>
                    <a:pt x="0" y="2048"/>
                    <a:pt x="534" y="2381"/>
                  </a:cubicBezTo>
                  <a:cubicBezTo>
                    <a:pt x="627" y="2434"/>
                    <a:pt x="722" y="2457"/>
                    <a:pt x="818" y="2457"/>
                  </a:cubicBezTo>
                  <a:cubicBezTo>
                    <a:pt x="1205" y="2457"/>
                    <a:pt x="1601" y="2088"/>
                    <a:pt x="1868" y="1848"/>
                  </a:cubicBezTo>
                  <a:cubicBezTo>
                    <a:pt x="2268" y="1481"/>
                    <a:pt x="2735" y="980"/>
                    <a:pt x="2902" y="413"/>
                  </a:cubicBezTo>
                  <a:cubicBezTo>
                    <a:pt x="2969" y="247"/>
                    <a:pt x="2835" y="146"/>
                    <a:pt x="2702" y="113"/>
                  </a:cubicBezTo>
                  <a:cubicBezTo>
                    <a:pt x="2652" y="38"/>
                    <a:pt x="2583" y="1"/>
                    <a:pt x="2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0"/>
            <p:cNvSpPr/>
            <p:nvPr/>
          </p:nvSpPr>
          <p:spPr>
            <a:xfrm>
              <a:off x="7750342" y="3929223"/>
              <a:ext cx="138374" cy="76422"/>
            </a:xfrm>
            <a:custGeom>
              <a:avLst/>
              <a:gdLst/>
              <a:ahLst/>
              <a:cxnLst/>
              <a:rect l="l" t="t" r="r" b="b"/>
              <a:pathLst>
                <a:path w="4619" h="2551" extrusionOk="0">
                  <a:moveTo>
                    <a:pt x="1182" y="1"/>
                  </a:moveTo>
                  <a:cubicBezTo>
                    <a:pt x="952" y="1"/>
                    <a:pt x="738" y="69"/>
                    <a:pt x="567" y="251"/>
                  </a:cubicBezTo>
                  <a:cubicBezTo>
                    <a:pt x="0" y="851"/>
                    <a:pt x="767" y="1551"/>
                    <a:pt x="1301" y="1785"/>
                  </a:cubicBezTo>
                  <a:cubicBezTo>
                    <a:pt x="2168" y="2185"/>
                    <a:pt x="3136" y="2252"/>
                    <a:pt x="4036" y="2352"/>
                  </a:cubicBezTo>
                  <a:cubicBezTo>
                    <a:pt x="4036" y="2385"/>
                    <a:pt x="4070" y="2385"/>
                    <a:pt x="4070" y="2419"/>
                  </a:cubicBezTo>
                  <a:cubicBezTo>
                    <a:pt x="4121" y="2512"/>
                    <a:pt x="4199" y="2550"/>
                    <a:pt x="4276" y="2550"/>
                  </a:cubicBezTo>
                  <a:cubicBezTo>
                    <a:pt x="4448" y="2550"/>
                    <a:pt x="4618" y="2359"/>
                    <a:pt x="4503" y="2152"/>
                  </a:cubicBezTo>
                  <a:cubicBezTo>
                    <a:pt x="4136" y="1451"/>
                    <a:pt x="3236" y="884"/>
                    <a:pt x="2569" y="517"/>
                  </a:cubicBezTo>
                  <a:cubicBezTo>
                    <a:pt x="2228" y="313"/>
                    <a:pt x="1671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10"/>
          <p:cNvGrpSpPr/>
          <p:nvPr/>
        </p:nvGrpSpPr>
        <p:grpSpPr>
          <a:xfrm>
            <a:off x="8716936" y="4263706"/>
            <a:ext cx="681663" cy="684772"/>
            <a:chOff x="8276926" y="3750868"/>
            <a:chExt cx="1239162" cy="1244814"/>
          </a:xfrm>
        </p:grpSpPr>
        <p:sp>
          <p:nvSpPr>
            <p:cNvPr id="2622" name="Google Shape;2622;p10"/>
            <p:cNvSpPr/>
            <p:nvPr/>
          </p:nvSpPr>
          <p:spPr>
            <a:xfrm>
              <a:off x="8276926" y="3750868"/>
              <a:ext cx="1239162" cy="1227089"/>
            </a:xfrm>
            <a:custGeom>
              <a:avLst/>
              <a:gdLst/>
              <a:ahLst/>
              <a:cxnLst/>
              <a:rect l="l" t="t" r="r" b="b"/>
              <a:pathLst>
                <a:path w="41364" h="40961" extrusionOk="0">
                  <a:moveTo>
                    <a:pt x="0" y="0"/>
                  </a:moveTo>
                  <a:lnTo>
                    <a:pt x="0" y="0"/>
                  </a:lnTo>
                  <a:cubicBezTo>
                    <a:pt x="1280" y="4593"/>
                    <a:pt x="11205" y="40961"/>
                    <a:pt x="33709" y="40961"/>
                  </a:cubicBezTo>
                  <a:cubicBezTo>
                    <a:pt x="34088" y="40961"/>
                    <a:pt x="34472" y="40950"/>
                    <a:pt x="34859" y="40929"/>
                  </a:cubicBezTo>
                  <a:cubicBezTo>
                    <a:pt x="41363" y="15645"/>
                    <a:pt x="3703" y="13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0"/>
            <p:cNvSpPr/>
            <p:nvPr/>
          </p:nvSpPr>
          <p:spPr>
            <a:xfrm>
              <a:off x="8392314" y="3892198"/>
              <a:ext cx="958460" cy="1103485"/>
            </a:xfrm>
            <a:custGeom>
              <a:avLst/>
              <a:gdLst/>
              <a:ahLst/>
              <a:cxnLst/>
              <a:rect l="l" t="t" r="r" b="b"/>
              <a:pathLst>
                <a:path w="31994" h="36835" extrusionOk="0">
                  <a:moveTo>
                    <a:pt x="584" y="1"/>
                  </a:moveTo>
                  <a:cubicBezTo>
                    <a:pt x="276" y="1"/>
                    <a:pt x="1" y="410"/>
                    <a:pt x="285" y="719"/>
                  </a:cubicBezTo>
                  <a:cubicBezTo>
                    <a:pt x="4888" y="5523"/>
                    <a:pt x="9224" y="10593"/>
                    <a:pt x="13427" y="15797"/>
                  </a:cubicBezTo>
                  <a:cubicBezTo>
                    <a:pt x="15529" y="18399"/>
                    <a:pt x="17564" y="21034"/>
                    <a:pt x="19632" y="23669"/>
                  </a:cubicBezTo>
                  <a:cubicBezTo>
                    <a:pt x="20566" y="24870"/>
                    <a:pt x="21466" y="26104"/>
                    <a:pt x="22400" y="27305"/>
                  </a:cubicBezTo>
                  <a:cubicBezTo>
                    <a:pt x="23301" y="28539"/>
                    <a:pt x="24202" y="29773"/>
                    <a:pt x="25269" y="30874"/>
                  </a:cubicBezTo>
                  <a:cubicBezTo>
                    <a:pt x="26270" y="31842"/>
                    <a:pt x="27371" y="32642"/>
                    <a:pt x="28438" y="33543"/>
                  </a:cubicBezTo>
                  <a:cubicBezTo>
                    <a:pt x="29439" y="34377"/>
                    <a:pt x="30540" y="35311"/>
                    <a:pt x="31073" y="36545"/>
                  </a:cubicBezTo>
                  <a:cubicBezTo>
                    <a:pt x="31154" y="36747"/>
                    <a:pt x="31333" y="36835"/>
                    <a:pt x="31504" y="36835"/>
                  </a:cubicBezTo>
                  <a:cubicBezTo>
                    <a:pt x="31757" y="36835"/>
                    <a:pt x="31993" y="36643"/>
                    <a:pt x="31874" y="36345"/>
                  </a:cubicBezTo>
                  <a:cubicBezTo>
                    <a:pt x="30907" y="34077"/>
                    <a:pt x="28638" y="32676"/>
                    <a:pt x="26837" y="31174"/>
                  </a:cubicBezTo>
                  <a:cubicBezTo>
                    <a:pt x="24569" y="29240"/>
                    <a:pt x="22901" y="26605"/>
                    <a:pt x="21100" y="24269"/>
                  </a:cubicBezTo>
                  <a:cubicBezTo>
                    <a:pt x="17063" y="18932"/>
                    <a:pt x="12927" y="13695"/>
                    <a:pt x="8557" y="8625"/>
                  </a:cubicBezTo>
                  <a:cubicBezTo>
                    <a:pt x="6055" y="5756"/>
                    <a:pt x="3520" y="2888"/>
                    <a:pt x="852" y="119"/>
                  </a:cubicBezTo>
                  <a:cubicBezTo>
                    <a:pt x="769" y="36"/>
                    <a:pt x="675" y="1"/>
                    <a:pt x="58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0"/>
            <p:cNvSpPr/>
            <p:nvPr/>
          </p:nvSpPr>
          <p:spPr>
            <a:xfrm>
              <a:off x="8441201" y="3944710"/>
              <a:ext cx="148529" cy="162939"/>
            </a:xfrm>
            <a:custGeom>
              <a:avLst/>
              <a:gdLst/>
              <a:ahLst/>
              <a:cxnLst/>
              <a:rect l="l" t="t" r="r" b="b"/>
              <a:pathLst>
                <a:path w="4958" h="5439" extrusionOk="0">
                  <a:moveTo>
                    <a:pt x="4290" y="0"/>
                  </a:moveTo>
                  <a:cubicBezTo>
                    <a:pt x="4056" y="0"/>
                    <a:pt x="3890" y="201"/>
                    <a:pt x="3890" y="434"/>
                  </a:cubicBezTo>
                  <a:cubicBezTo>
                    <a:pt x="3770" y="1778"/>
                    <a:pt x="3865" y="3150"/>
                    <a:pt x="4054" y="4500"/>
                  </a:cubicBezTo>
                  <a:lnTo>
                    <a:pt x="4054" y="4500"/>
                  </a:lnTo>
                  <a:cubicBezTo>
                    <a:pt x="3610" y="4566"/>
                    <a:pt x="3160" y="4601"/>
                    <a:pt x="2711" y="4601"/>
                  </a:cubicBezTo>
                  <a:cubicBezTo>
                    <a:pt x="2025" y="4601"/>
                    <a:pt x="1341" y="4518"/>
                    <a:pt x="687" y="4337"/>
                  </a:cubicBezTo>
                  <a:cubicBezTo>
                    <a:pt x="638" y="4321"/>
                    <a:pt x="591" y="4314"/>
                    <a:pt x="547" y="4314"/>
                  </a:cubicBezTo>
                  <a:cubicBezTo>
                    <a:pt x="122" y="4314"/>
                    <a:pt x="0" y="4986"/>
                    <a:pt x="454" y="5137"/>
                  </a:cubicBezTo>
                  <a:cubicBezTo>
                    <a:pt x="1172" y="5348"/>
                    <a:pt x="1918" y="5438"/>
                    <a:pt x="2663" y="5438"/>
                  </a:cubicBezTo>
                  <a:cubicBezTo>
                    <a:pt x="3336" y="5438"/>
                    <a:pt x="4008" y="5364"/>
                    <a:pt x="4657" y="5237"/>
                  </a:cubicBezTo>
                  <a:cubicBezTo>
                    <a:pt x="4890" y="5204"/>
                    <a:pt x="4957" y="4937"/>
                    <a:pt x="4924" y="4737"/>
                  </a:cubicBezTo>
                  <a:cubicBezTo>
                    <a:pt x="4690" y="3303"/>
                    <a:pt x="4624" y="1868"/>
                    <a:pt x="4724" y="401"/>
                  </a:cubicBezTo>
                  <a:cubicBezTo>
                    <a:pt x="4724" y="201"/>
                    <a:pt x="4523" y="0"/>
                    <a:pt x="4290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0"/>
            <p:cNvSpPr/>
            <p:nvPr/>
          </p:nvSpPr>
          <p:spPr>
            <a:xfrm>
              <a:off x="8509679" y="4032569"/>
              <a:ext cx="204370" cy="189331"/>
            </a:xfrm>
            <a:custGeom>
              <a:avLst/>
              <a:gdLst/>
              <a:ahLst/>
              <a:cxnLst/>
              <a:rect l="l" t="t" r="r" b="b"/>
              <a:pathLst>
                <a:path w="6822" h="6320" extrusionOk="0">
                  <a:moveTo>
                    <a:pt x="6305" y="1"/>
                  </a:moveTo>
                  <a:cubicBezTo>
                    <a:pt x="6138" y="1"/>
                    <a:pt x="5973" y="92"/>
                    <a:pt x="5907" y="303"/>
                  </a:cubicBezTo>
                  <a:cubicBezTo>
                    <a:pt x="5473" y="1976"/>
                    <a:pt x="5529" y="3736"/>
                    <a:pt x="5378" y="5475"/>
                  </a:cubicBezTo>
                  <a:lnTo>
                    <a:pt x="5378" y="5475"/>
                  </a:lnTo>
                  <a:cubicBezTo>
                    <a:pt x="4795" y="5481"/>
                    <a:pt x="4208" y="5497"/>
                    <a:pt x="3623" y="5497"/>
                  </a:cubicBezTo>
                  <a:cubicBezTo>
                    <a:pt x="2651" y="5497"/>
                    <a:pt x="1683" y="5452"/>
                    <a:pt x="736" y="5240"/>
                  </a:cubicBezTo>
                  <a:cubicBezTo>
                    <a:pt x="705" y="5234"/>
                    <a:pt x="675" y="5231"/>
                    <a:pt x="646" y="5231"/>
                  </a:cubicBezTo>
                  <a:cubicBezTo>
                    <a:pt x="178" y="5231"/>
                    <a:pt x="0" y="5946"/>
                    <a:pt x="503" y="6040"/>
                  </a:cubicBezTo>
                  <a:cubicBezTo>
                    <a:pt x="1625" y="6278"/>
                    <a:pt x="2762" y="6320"/>
                    <a:pt x="3894" y="6320"/>
                  </a:cubicBezTo>
                  <a:cubicBezTo>
                    <a:pt x="4511" y="6320"/>
                    <a:pt x="5128" y="6307"/>
                    <a:pt x="5740" y="6307"/>
                  </a:cubicBezTo>
                  <a:cubicBezTo>
                    <a:pt x="5973" y="6307"/>
                    <a:pt x="6140" y="6107"/>
                    <a:pt x="6174" y="5874"/>
                  </a:cubicBezTo>
                  <a:cubicBezTo>
                    <a:pt x="6374" y="4106"/>
                    <a:pt x="6274" y="2271"/>
                    <a:pt x="6741" y="537"/>
                  </a:cubicBezTo>
                  <a:cubicBezTo>
                    <a:pt x="6821" y="214"/>
                    <a:pt x="6561" y="1"/>
                    <a:pt x="6305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0"/>
            <p:cNvSpPr/>
            <p:nvPr/>
          </p:nvSpPr>
          <p:spPr>
            <a:xfrm>
              <a:off x="8605656" y="4119560"/>
              <a:ext cx="241877" cy="254848"/>
            </a:xfrm>
            <a:custGeom>
              <a:avLst/>
              <a:gdLst/>
              <a:ahLst/>
              <a:cxnLst/>
              <a:rect l="l" t="t" r="r" b="b"/>
              <a:pathLst>
                <a:path w="8074" h="8507" extrusionOk="0">
                  <a:moveTo>
                    <a:pt x="7656" y="1"/>
                  </a:moveTo>
                  <a:cubicBezTo>
                    <a:pt x="7448" y="1"/>
                    <a:pt x="7239" y="134"/>
                    <a:pt x="7239" y="401"/>
                  </a:cubicBezTo>
                  <a:cubicBezTo>
                    <a:pt x="7239" y="2748"/>
                    <a:pt x="6636" y="4975"/>
                    <a:pt x="6348" y="7281"/>
                  </a:cubicBezTo>
                  <a:lnTo>
                    <a:pt x="6348" y="7281"/>
                  </a:lnTo>
                  <a:cubicBezTo>
                    <a:pt x="4429" y="7581"/>
                    <a:pt x="2483" y="7673"/>
                    <a:pt x="568" y="7673"/>
                  </a:cubicBezTo>
                  <a:cubicBezTo>
                    <a:pt x="1" y="7673"/>
                    <a:pt x="1" y="8507"/>
                    <a:pt x="568" y="8507"/>
                  </a:cubicBezTo>
                  <a:cubicBezTo>
                    <a:pt x="2669" y="8507"/>
                    <a:pt x="4771" y="8407"/>
                    <a:pt x="6839" y="8040"/>
                  </a:cubicBezTo>
                  <a:cubicBezTo>
                    <a:pt x="7039" y="8007"/>
                    <a:pt x="7139" y="7806"/>
                    <a:pt x="7139" y="7640"/>
                  </a:cubicBezTo>
                  <a:cubicBezTo>
                    <a:pt x="7406" y="5238"/>
                    <a:pt x="8073" y="2870"/>
                    <a:pt x="8073" y="401"/>
                  </a:cubicBezTo>
                  <a:cubicBezTo>
                    <a:pt x="8073" y="134"/>
                    <a:pt x="7865" y="1"/>
                    <a:pt x="7656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0"/>
            <p:cNvSpPr/>
            <p:nvPr/>
          </p:nvSpPr>
          <p:spPr>
            <a:xfrm>
              <a:off x="8710590" y="4263465"/>
              <a:ext cx="283817" cy="296819"/>
            </a:xfrm>
            <a:custGeom>
              <a:avLst/>
              <a:gdLst/>
              <a:ahLst/>
              <a:cxnLst/>
              <a:rect l="l" t="t" r="r" b="b"/>
              <a:pathLst>
                <a:path w="9474" h="9908" extrusionOk="0">
                  <a:moveTo>
                    <a:pt x="8928" y="0"/>
                  </a:moveTo>
                  <a:cubicBezTo>
                    <a:pt x="8723" y="0"/>
                    <a:pt x="8523" y="134"/>
                    <a:pt x="8540" y="401"/>
                  </a:cubicBezTo>
                  <a:cubicBezTo>
                    <a:pt x="8637" y="3207"/>
                    <a:pt x="8109" y="5982"/>
                    <a:pt x="7652" y="8726"/>
                  </a:cubicBezTo>
                  <a:lnTo>
                    <a:pt x="7652" y="8726"/>
                  </a:lnTo>
                  <a:cubicBezTo>
                    <a:pt x="5271" y="8861"/>
                    <a:pt x="2918" y="9073"/>
                    <a:pt x="534" y="9073"/>
                  </a:cubicBezTo>
                  <a:cubicBezTo>
                    <a:pt x="0" y="9073"/>
                    <a:pt x="0" y="9907"/>
                    <a:pt x="534" y="9907"/>
                  </a:cubicBezTo>
                  <a:cubicBezTo>
                    <a:pt x="3036" y="9907"/>
                    <a:pt x="5538" y="9674"/>
                    <a:pt x="8006" y="9540"/>
                  </a:cubicBezTo>
                  <a:cubicBezTo>
                    <a:pt x="8173" y="9540"/>
                    <a:pt x="8373" y="9440"/>
                    <a:pt x="8406" y="9240"/>
                  </a:cubicBezTo>
                  <a:cubicBezTo>
                    <a:pt x="8907" y="6305"/>
                    <a:pt x="9474" y="3369"/>
                    <a:pt x="9340" y="401"/>
                  </a:cubicBezTo>
                  <a:cubicBezTo>
                    <a:pt x="9340" y="134"/>
                    <a:pt x="9132" y="0"/>
                    <a:pt x="892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0"/>
            <p:cNvSpPr/>
            <p:nvPr/>
          </p:nvSpPr>
          <p:spPr>
            <a:xfrm>
              <a:off x="8857491" y="4402339"/>
              <a:ext cx="286813" cy="364463"/>
            </a:xfrm>
            <a:custGeom>
              <a:avLst/>
              <a:gdLst/>
              <a:ahLst/>
              <a:cxnLst/>
              <a:rect l="l" t="t" r="r" b="b"/>
              <a:pathLst>
                <a:path w="9574" h="12166" extrusionOk="0">
                  <a:moveTo>
                    <a:pt x="8898" y="1"/>
                  </a:moveTo>
                  <a:cubicBezTo>
                    <a:pt x="8689" y="1"/>
                    <a:pt x="8489" y="134"/>
                    <a:pt x="8506" y="401"/>
                  </a:cubicBezTo>
                  <a:cubicBezTo>
                    <a:pt x="8732" y="4076"/>
                    <a:pt x="8210" y="7689"/>
                    <a:pt x="8054" y="11329"/>
                  </a:cubicBezTo>
                  <a:lnTo>
                    <a:pt x="8054" y="11329"/>
                  </a:lnTo>
                  <a:cubicBezTo>
                    <a:pt x="7990" y="11330"/>
                    <a:pt x="7927" y="11331"/>
                    <a:pt x="7864" y="11331"/>
                  </a:cubicBezTo>
                  <a:cubicBezTo>
                    <a:pt x="5589" y="11331"/>
                    <a:pt x="3417" y="10453"/>
                    <a:pt x="1143" y="10453"/>
                  </a:cubicBezTo>
                  <a:cubicBezTo>
                    <a:pt x="940" y="10453"/>
                    <a:pt x="737" y="10460"/>
                    <a:pt x="534" y="10475"/>
                  </a:cubicBezTo>
                  <a:cubicBezTo>
                    <a:pt x="20" y="10539"/>
                    <a:pt x="1" y="11313"/>
                    <a:pt x="474" y="11313"/>
                  </a:cubicBezTo>
                  <a:cubicBezTo>
                    <a:pt x="493" y="11313"/>
                    <a:pt x="513" y="11312"/>
                    <a:pt x="534" y="11309"/>
                  </a:cubicBezTo>
                  <a:cubicBezTo>
                    <a:pt x="737" y="11294"/>
                    <a:pt x="940" y="11287"/>
                    <a:pt x="1143" y="11287"/>
                  </a:cubicBezTo>
                  <a:cubicBezTo>
                    <a:pt x="3417" y="11287"/>
                    <a:pt x="5589" y="12165"/>
                    <a:pt x="7864" y="12165"/>
                  </a:cubicBezTo>
                  <a:cubicBezTo>
                    <a:pt x="8066" y="12165"/>
                    <a:pt x="8269" y="12158"/>
                    <a:pt x="8473" y="12143"/>
                  </a:cubicBezTo>
                  <a:cubicBezTo>
                    <a:pt x="8706" y="12110"/>
                    <a:pt x="8873" y="11976"/>
                    <a:pt x="8873" y="11709"/>
                  </a:cubicBezTo>
                  <a:cubicBezTo>
                    <a:pt x="9006" y="7940"/>
                    <a:pt x="9573" y="4204"/>
                    <a:pt x="9340" y="401"/>
                  </a:cubicBezTo>
                  <a:cubicBezTo>
                    <a:pt x="9323" y="134"/>
                    <a:pt x="9106" y="1"/>
                    <a:pt x="889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0"/>
            <p:cNvSpPr/>
            <p:nvPr/>
          </p:nvSpPr>
          <p:spPr>
            <a:xfrm>
              <a:off x="8748543" y="444232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0"/>
            <p:cNvSpPr/>
            <p:nvPr/>
          </p:nvSpPr>
          <p:spPr>
            <a:xfrm>
              <a:off x="8716581" y="4491277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0"/>
            <p:cNvSpPr/>
            <p:nvPr/>
          </p:nvSpPr>
          <p:spPr>
            <a:xfrm>
              <a:off x="8689591" y="444930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1" y="1"/>
                    <a:pt x="1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0"/>
            <p:cNvSpPr/>
            <p:nvPr/>
          </p:nvSpPr>
          <p:spPr>
            <a:xfrm>
              <a:off x="8779517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0"/>
            <p:cNvSpPr/>
            <p:nvPr/>
          </p:nvSpPr>
          <p:spPr>
            <a:xfrm>
              <a:off x="8755553" y="413157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0"/>
            <p:cNvSpPr/>
            <p:nvPr/>
          </p:nvSpPr>
          <p:spPr>
            <a:xfrm>
              <a:off x="8727574" y="407261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0"/>
            <p:cNvSpPr/>
            <p:nvPr/>
          </p:nvSpPr>
          <p:spPr>
            <a:xfrm>
              <a:off x="8357866" y="393272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0"/>
            <p:cNvSpPr/>
            <p:nvPr/>
          </p:nvSpPr>
          <p:spPr>
            <a:xfrm>
              <a:off x="8339862" y="387677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0"/>
            <p:cNvSpPr/>
            <p:nvPr/>
          </p:nvSpPr>
          <p:spPr>
            <a:xfrm>
              <a:off x="8902424" y="4610200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5" y="0"/>
                  </a:moveTo>
                  <a:cubicBezTo>
                    <a:pt x="1" y="0"/>
                    <a:pt x="1" y="701"/>
                    <a:pt x="435" y="701"/>
                  </a:cubicBezTo>
                  <a:cubicBezTo>
                    <a:pt x="902" y="701"/>
                    <a:pt x="902" y="0"/>
                    <a:pt x="435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0"/>
            <p:cNvSpPr/>
            <p:nvPr/>
          </p:nvSpPr>
          <p:spPr>
            <a:xfrm>
              <a:off x="8884450" y="465615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0"/>
            <p:cNvSpPr/>
            <p:nvPr/>
          </p:nvSpPr>
          <p:spPr>
            <a:xfrm>
              <a:off x="8849462" y="4621193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0"/>
            <p:cNvSpPr/>
            <p:nvPr/>
          </p:nvSpPr>
          <p:spPr>
            <a:xfrm>
              <a:off x="9237174" y="4624189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0"/>
            <p:cNvSpPr/>
            <p:nvPr/>
          </p:nvSpPr>
          <p:spPr>
            <a:xfrm>
              <a:off x="9213210" y="4690121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0"/>
            <p:cNvSpPr/>
            <p:nvPr/>
          </p:nvSpPr>
          <p:spPr>
            <a:xfrm>
              <a:off x="9171243" y="4638178"/>
              <a:ext cx="26992" cy="21000"/>
            </a:xfrm>
            <a:custGeom>
              <a:avLst/>
              <a:gdLst/>
              <a:ahLst/>
              <a:cxnLst/>
              <a:rect l="l" t="t" r="r" b="b"/>
              <a:pathLst>
                <a:path w="901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0"/>
            <p:cNvSpPr/>
            <p:nvPr/>
          </p:nvSpPr>
          <p:spPr>
            <a:xfrm>
              <a:off x="8979379" y="482003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0"/>
            <p:cNvSpPr/>
            <p:nvPr/>
          </p:nvSpPr>
          <p:spPr>
            <a:xfrm>
              <a:off x="8933427" y="4830013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0"/>
            <p:cNvSpPr/>
            <p:nvPr/>
          </p:nvSpPr>
          <p:spPr>
            <a:xfrm>
              <a:off x="8993368" y="4467312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0" y="0"/>
                    <a:pt x="0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0"/>
            <p:cNvSpPr/>
            <p:nvPr/>
          </p:nvSpPr>
          <p:spPr>
            <a:xfrm>
              <a:off x="8664608" y="4296446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2" y="701"/>
                    <a:pt x="902" y="0"/>
                    <a:pt x="468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0"/>
            <p:cNvSpPr/>
            <p:nvPr/>
          </p:nvSpPr>
          <p:spPr>
            <a:xfrm>
              <a:off x="8884450" y="4264454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0"/>
            <p:cNvSpPr/>
            <p:nvPr/>
          </p:nvSpPr>
          <p:spPr>
            <a:xfrm>
              <a:off x="8461781" y="4145561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D3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9" name="Google Shape;2649;p10"/>
          <p:cNvGrpSpPr/>
          <p:nvPr/>
        </p:nvGrpSpPr>
        <p:grpSpPr>
          <a:xfrm>
            <a:off x="8676251" y="4663902"/>
            <a:ext cx="495621" cy="479602"/>
            <a:chOff x="8202967" y="4478366"/>
            <a:chExt cx="900965" cy="871845"/>
          </a:xfrm>
        </p:grpSpPr>
        <p:sp>
          <p:nvSpPr>
            <p:cNvPr id="2650" name="Google Shape;2650;p10"/>
            <p:cNvSpPr/>
            <p:nvPr/>
          </p:nvSpPr>
          <p:spPr>
            <a:xfrm>
              <a:off x="8202967" y="4478366"/>
              <a:ext cx="890427" cy="838361"/>
            </a:xfrm>
            <a:custGeom>
              <a:avLst/>
              <a:gdLst/>
              <a:ahLst/>
              <a:cxnLst/>
              <a:rect l="l" t="t" r="r" b="b"/>
              <a:pathLst>
                <a:path w="29723" h="27985" extrusionOk="0">
                  <a:moveTo>
                    <a:pt x="12965" y="1"/>
                  </a:moveTo>
                  <a:cubicBezTo>
                    <a:pt x="12807" y="1"/>
                    <a:pt x="12645" y="31"/>
                    <a:pt x="12476" y="98"/>
                  </a:cubicBezTo>
                  <a:cubicBezTo>
                    <a:pt x="11342" y="599"/>
                    <a:pt x="10942" y="2533"/>
                    <a:pt x="9574" y="3868"/>
                  </a:cubicBezTo>
                  <a:cubicBezTo>
                    <a:pt x="8146" y="3712"/>
                    <a:pt x="4836" y="2342"/>
                    <a:pt x="2984" y="2342"/>
                  </a:cubicBezTo>
                  <a:cubicBezTo>
                    <a:pt x="2458" y="2342"/>
                    <a:pt x="2050" y="2453"/>
                    <a:pt x="1836" y="2733"/>
                  </a:cubicBezTo>
                  <a:cubicBezTo>
                    <a:pt x="868" y="3968"/>
                    <a:pt x="3570" y="9305"/>
                    <a:pt x="3970" y="10472"/>
                  </a:cubicBezTo>
                  <a:cubicBezTo>
                    <a:pt x="2536" y="11139"/>
                    <a:pt x="1" y="11740"/>
                    <a:pt x="1068" y="13675"/>
                  </a:cubicBezTo>
                  <a:cubicBezTo>
                    <a:pt x="1735" y="15009"/>
                    <a:pt x="3603" y="15776"/>
                    <a:pt x="4571" y="17044"/>
                  </a:cubicBezTo>
                  <a:cubicBezTo>
                    <a:pt x="3303" y="17811"/>
                    <a:pt x="301" y="18211"/>
                    <a:pt x="1068" y="20046"/>
                  </a:cubicBezTo>
                  <a:cubicBezTo>
                    <a:pt x="1635" y="21514"/>
                    <a:pt x="4471" y="22281"/>
                    <a:pt x="5705" y="22848"/>
                  </a:cubicBezTo>
                  <a:cubicBezTo>
                    <a:pt x="4638" y="23815"/>
                    <a:pt x="3003" y="24316"/>
                    <a:pt x="4537" y="25650"/>
                  </a:cubicBezTo>
                  <a:cubicBezTo>
                    <a:pt x="5505" y="26617"/>
                    <a:pt x="7440" y="26917"/>
                    <a:pt x="8707" y="27118"/>
                  </a:cubicBezTo>
                  <a:cubicBezTo>
                    <a:pt x="12310" y="27685"/>
                    <a:pt x="25452" y="27985"/>
                    <a:pt x="29122" y="27985"/>
                  </a:cubicBezTo>
                  <a:cubicBezTo>
                    <a:pt x="29355" y="24349"/>
                    <a:pt x="29689" y="19479"/>
                    <a:pt x="29589" y="17544"/>
                  </a:cubicBezTo>
                  <a:cubicBezTo>
                    <a:pt x="29489" y="14542"/>
                    <a:pt x="29722" y="12974"/>
                    <a:pt x="29322" y="10072"/>
                  </a:cubicBezTo>
                  <a:cubicBezTo>
                    <a:pt x="29108" y="8281"/>
                    <a:pt x="29001" y="4947"/>
                    <a:pt x="27371" y="4947"/>
                  </a:cubicBezTo>
                  <a:cubicBezTo>
                    <a:pt x="26966" y="4947"/>
                    <a:pt x="26469" y="5152"/>
                    <a:pt x="25853" y="5635"/>
                  </a:cubicBezTo>
                  <a:cubicBezTo>
                    <a:pt x="25274" y="6104"/>
                    <a:pt x="24650" y="7119"/>
                    <a:pt x="24017" y="7119"/>
                  </a:cubicBezTo>
                  <a:cubicBezTo>
                    <a:pt x="23884" y="7119"/>
                    <a:pt x="23751" y="7074"/>
                    <a:pt x="23618" y="6970"/>
                  </a:cubicBezTo>
                  <a:cubicBezTo>
                    <a:pt x="23151" y="6603"/>
                    <a:pt x="23051" y="4768"/>
                    <a:pt x="22951" y="4268"/>
                  </a:cubicBezTo>
                  <a:cubicBezTo>
                    <a:pt x="22661" y="3047"/>
                    <a:pt x="22372" y="588"/>
                    <a:pt x="20890" y="588"/>
                  </a:cubicBezTo>
                  <a:cubicBezTo>
                    <a:pt x="20834" y="588"/>
                    <a:pt x="20776" y="591"/>
                    <a:pt x="20716" y="599"/>
                  </a:cubicBezTo>
                  <a:cubicBezTo>
                    <a:pt x="19248" y="799"/>
                    <a:pt x="17914" y="3701"/>
                    <a:pt x="16646" y="4468"/>
                  </a:cubicBezTo>
                  <a:cubicBezTo>
                    <a:pt x="15672" y="3402"/>
                    <a:pt x="14614" y="1"/>
                    <a:pt x="12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0"/>
            <p:cNvSpPr/>
            <p:nvPr/>
          </p:nvSpPr>
          <p:spPr>
            <a:xfrm>
              <a:off x="8299123" y="4596001"/>
              <a:ext cx="804808" cy="754210"/>
            </a:xfrm>
            <a:custGeom>
              <a:avLst/>
              <a:gdLst/>
              <a:ahLst/>
              <a:cxnLst/>
              <a:rect l="l" t="t" r="r" b="b"/>
              <a:pathLst>
                <a:path w="26865" h="25176" extrusionOk="0">
                  <a:moveTo>
                    <a:pt x="577" y="1"/>
                  </a:moveTo>
                  <a:cubicBezTo>
                    <a:pt x="238" y="1"/>
                    <a:pt x="0" y="531"/>
                    <a:pt x="360" y="808"/>
                  </a:cubicBezTo>
                  <a:cubicBezTo>
                    <a:pt x="2295" y="2209"/>
                    <a:pt x="3963" y="3943"/>
                    <a:pt x="5731" y="5545"/>
                  </a:cubicBezTo>
                  <a:cubicBezTo>
                    <a:pt x="7499" y="7146"/>
                    <a:pt x="9166" y="8847"/>
                    <a:pt x="10868" y="10548"/>
                  </a:cubicBezTo>
                  <a:cubicBezTo>
                    <a:pt x="12502" y="12216"/>
                    <a:pt x="14170" y="13917"/>
                    <a:pt x="15938" y="15485"/>
                  </a:cubicBezTo>
                  <a:cubicBezTo>
                    <a:pt x="17539" y="16919"/>
                    <a:pt x="19174" y="18320"/>
                    <a:pt x="20808" y="19721"/>
                  </a:cubicBezTo>
                  <a:cubicBezTo>
                    <a:pt x="22676" y="21356"/>
                    <a:pt x="24477" y="23057"/>
                    <a:pt x="26012" y="25025"/>
                  </a:cubicBezTo>
                  <a:cubicBezTo>
                    <a:pt x="26093" y="25131"/>
                    <a:pt x="26191" y="25175"/>
                    <a:pt x="26287" y="25175"/>
                  </a:cubicBezTo>
                  <a:cubicBezTo>
                    <a:pt x="26583" y="25175"/>
                    <a:pt x="26864" y="24752"/>
                    <a:pt x="26612" y="24425"/>
                  </a:cubicBezTo>
                  <a:cubicBezTo>
                    <a:pt x="23910" y="20956"/>
                    <a:pt x="20341" y="18320"/>
                    <a:pt x="17072" y="15385"/>
                  </a:cubicBezTo>
                  <a:cubicBezTo>
                    <a:pt x="13503" y="12183"/>
                    <a:pt x="10301" y="8613"/>
                    <a:pt x="6765" y="5344"/>
                  </a:cubicBezTo>
                  <a:cubicBezTo>
                    <a:pt x="4797" y="3543"/>
                    <a:pt x="2929" y="1642"/>
                    <a:pt x="794" y="74"/>
                  </a:cubicBezTo>
                  <a:cubicBezTo>
                    <a:pt x="720" y="23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0"/>
            <p:cNvSpPr/>
            <p:nvPr/>
          </p:nvSpPr>
          <p:spPr>
            <a:xfrm>
              <a:off x="8354870" y="4614184"/>
              <a:ext cx="199876" cy="225220"/>
            </a:xfrm>
            <a:custGeom>
              <a:avLst/>
              <a:gdLst/>
              <a:ahLst/>
              <a:cxnLst/>
              <a:rect l="l" t="t" r="r" b="b"/>
              <a:pathLst>
                <a:path w="6672" h="7518" extrusionOk="0">
                  <a:moveTo>
                    <a:pt x="6155" y="1"/>
                  </a:moveTo>
                  <a:cubicBezTo>
                    <a:pt x="5946" y="1"/>
                    <a:pt x="5738" y="134"/>
                    <a:pt x="5738" y="401"/>
                  </a:cubicBezTo>
                  <a:cubicBezTo>
                    <a:pt x="5738" y="2254"/>
                    <a:pt x="5826" y="4106"/>
                    <a:pt x="5753" y="5959"/>
                  </a:cubicBezTo>
                  <a:lnTo>
                    <a:pt x="5753" y="5959"/>
                  </a:lnTo>
                  <a:cubicBezTo>
                    <a:pt x="4194" y="6263"/>
                    <a:pt x="2610" y="6684"/>
                    <a:pt x="1001" y="6684"/>
                  </a:cubicBezTo>
                  <a:cubicBezTo>
                    <a:pt x="846" y="6684"/>
                    <a:pt x="690" y="6681"/>
                    <a:pt x="534" y="6672"/>
                  </a:cubicBezTo>
                  <a:cubicBezTo>
                    <a:pt x="523" y="6671"/>
                    <a:pt x="513" y="6671"/>
                    <a:pt x="503" y="6671"/>
                  </a:cubicBezTo>
                  <a:cubicBezTo>
                    <a:pt x="0" y="6671"/>
                    <a:pt x="11" y="7473"/>
                    <a:pt x="534" y="7506"/>
                  </a:cubicBezTo>
                  <a:cubicBezTo>
                    <a:pt x="687" y="7514"/>
                    <a:pt x="840" y="7518"/>
                    <a:pt x="993" y="7518"/>
                  </a:cubicBezTo>
                  <a:cubicBezTo>
                    <a:pt x="2770" y="7518"/>
                    <a:pt x="4521" y="7013"/>
                    <a:pt x="6271" y="6706"/>
                  </a:cubicBezTo>
                  <a:cubicBezTo>
                    <a:pt x="6438" y="6706"/>
                    <a:pt x="6572" y="6472"/>
                    <a:pt x="6572" y="6305"/>
                  </a:cubicBezTo>
                  <a:cubicBezTo>
                    <a:pt x="6672" y="4337"/>
                    <a:pt x="6572" y="2369"/>
                    <a:pt x="6572" y="401"/>
                  </a:cubicBezTo>
                  <a:cubicBezTo>
                    <a:pt x="6572" y="134"/>
                    <a:pt x="6363" y="1"/>
                    <a:pt x="615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0"/>
            <p:cNvSpPr/>
            <p:nvPr/>
          </p:nvSpPr>
          <p:spPr>
            <a:xfrm>
              <a:off x="8471396" y="4733107"/>
              <a:ext cx="219259" cy="244962"/>
            </a:xfrm>
            <a:custGeom>
              <a:avLst/>
              <a:gdLst/>
              <a:ahLst/>
              <a:cxnLst/>
              <a:rect l="l" t="t" r="r" b="b"/>
              <a:pathLst>
                <a:path w="7319" h="8177" extrusionOk="0">
                  <a:moveTo>
                    <a:pt x="6835" y="0"/>
                  </a:moveTo>
                  <a:cubicBezTo>
                    <a:pt x="6626" y="0"/>
                    <a:pt x="6418" y="134"/>
                    <a:pt x="6418" y="401"/>
                  </a:cubicBezTo>
                  <a:cubicBezTo>
                    <a:pt x="6418" y="2507"/>
                    <a:pt x="6477" y="4614"/>
                    <a:pt x="6428" y="6692"/>
                  </a:cubicBezTo>
                  <a:lnTo>
                    <a:pt x="6428" y="6692"/>
                  </a:lnTo>
                  <a:cubicBezTo>
                    <a:pt x="4456" y="6809"/>
                    <a:pt x="2485" y="7091"/>
                    <a:pt x="513" y="7372"/>
                  </a:cubicBezTo>
                  <a:cubicBezTo>
                    <a:pt x="1" y="7436"/>
                    <a:pt x="196" y="8177"/>
                    <a:pt x="684" y="8177"/>
                  </a:cubicBezTo>
                  <a:cubicBezTo>
                    <a:pt x="705" y="8177"/>
                    <a:pt x="726" y="8175"/>
                    <a:pt x="747" y="8173"/>
                  </a:cubicBezTo>
                  <a:cubicBezTo>
                    <a:pt x="2748" y="7873"/>
                    <a:pt x="4783" y="7606"/>
                    <a:pt x="6818" y="7506"/>
                  </a:cubicBezTo>
                  <a:cubicBezTo>
                    <a:pt x="7051" y="7506"/>
                    <a:pt x="7218" y="7339"/>
                    <a:pt x="7251" y="7105"/>
                  </a:cubicBezTo>
                  <a:cubicBezTo>
                    <a:pt x="7318" y="4870"/>
                    <a:pt x="7251" y="2635"/>
                    <a:pt x="7251" y="401"/>
                  </a:cubicBezTo>
                  <a:cubicBezTo>
                    <a:pt x="7251" y="134"/>
                    <a:pt x="7043" y="0"/>
                    <a:pt x="683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0"/>
            <p:cNvSpPr/>
            <p:nvPr/>
          </p:nvSpPr>
          <p:spPr>
            <a:xfrm>
              <a:off x="8557698" y="4783072"/>
              <a:ext cx="304818" cy="334775"/>
            </a:xfrm>
            <a:custGeom>
              <a:avLst/>
              <a:gdLst/>
              <a:ahLst/>
              <a:cxnLst/>
              <a:rect l="l" t="t" r="r" b="b"/>
              <a:pathLst>
                <a:path w="10175" h="11175" extrusionOk="0">
                  <a:moveTo>
                    <a:pt x="9758" y="0"/>
                  </a:moveTo>
                  <a:cubicBezTo>
                    <a:pt x="9549" y="0"/>
                    <a:pt x="9341" y="134"/>
                    <a:pt x="9341" y="400"/>
                  </a:cubicBezTo>
                  <a:cubicBezTo>
                    <a:pt x="9309" y="3611"/>
                    <a:pt x="9153" y="6853"/>
                    <a:pt x="8874" y="10066"/>
                  </a:cubicBezTo>
                  <a:lnTo>
                    <a:pt x="8874" y="10066"/>
                  </a:lnTo>
                  <a:cubicBezTo>
                    <a:pt x="6122" y="10249"/>
                    <a:pt x="3313" y="10341"/>
                    <a:pt x="534" y="10341"/>
                  </a:cubicBezTo>
                  <a:cubicBezTo>
                    <a:pt x="1" y="10341"/>
                    <a:pt x="1" y="11175"/>
                    <a:pt x="534" y="11175"/>
                  </a:cubicBezTo>
                  <a:cubicBezTo>
                    <a:pt x="3470" y="11175"/>
                    <a:pt x="6372" y="11075"/>
                    <a:pt x="9241" y="10875"/>
                  </a:cubicBezTo>
                  <a:cubicBezTo>
                    <a:pt x="9507" y="10841"/>
                    <a:pt x="9641" y="10708"/>
                    <a:pt x="9674" y="10441"/>
                  </a:cubicBezTo>
                  <a:cubicBezTo>
                    <a:pt x="9974" y="7105"/>
                    <a:pt x="10141" y="3736"/>
                    <a:pt x="10175" y="400"/>
                  </a:cubicBezTo>
                  <a:cubicBezTo>
                    <a:pt x="10175" y="134"/>
                    <a:pt x="9966" y="0"/>
                    <a:pt x="9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0"/>
            <p:cNvSpPr/>
            <p:nvPr/>
          </p:nvSpPr>
          <p:spPr>
            <a:xfrm>
              <a:off x="8711578" y="4898970"/>
              <a:ext cx="283847" cy="332708"/>
            </a:xfrm>
            <a:custGeom>
              <a:avLst/>
              <a:gdLst/>
              <a:ahLst/>
              <a:cxnLst/>
              <a:rect l="l" t="t" r="r" b="b"/>
              <a:pathLst>
                <a:path w="9475" h="11106" extrusionOk="0">
                  <a:moveTo>
                    <a:pt x="9057" y="1"/>
                  </a:moveTo>
                  <a:cubicBezTo>
                    <a:pt x="8849" y="1"/>
                    <a:pt x="8640" y="134"/>
                    <a:pt x="8640" y="401"/>
                  </a:cubicBezTo>
                  <a:cubicBezTo>
                    <a:pt x="8640" y="3589"/>
                    <a:pt x="8485" y="6809"/>
                    <a:pt x="8204" y="10030"/>
                  </a:cubicBezTo>
                  <a:lnTo>
                    <a:pt x="8204" y="10030"/>
                  </a:lnTo>
                  <a:cubicBezTo>
                    <a:pt x="7212" y="10220"/>
                    <a:pt x="6207" y="10278"/>
                    <a:pt x="5197" y="10278"/>
                  </a:cubicBezTo>
                  <a:cubicBezTo>
                    <a:pt x="3642" y="10278"/>
                    <a:pt x="2077" y="10141"/>
                    <a:pt x="534" y="10141"/>
                  </a:cubicBezTo>
                  <a:cubicBezTo>
                    <a:pt x="1" y="10141"/>
                    <a:pt x="1" y="10975"/>
                    <a:pt x="534" y="10975"/>
                  </a:cubicBezTo>
                  <a:cubicBezTo>
                    <a:pt x="2078" y="10975"/>
                    <a:pt x="3644" y="11106"/>
                    <a:pt x="5201" y="11106"/>
                  </a:cubicBezTo>
                  <a:cubicBezTo>
                    <a:pt x="6368" y="11106"/>
                    <a:pt x="7530" y="11032"/>
                    <a:pt x="8674" y="10775"/>
                  </a:cubicBezTo>
                  <a:cubicBezTo>
                    <a:pt x="8874" y="10708"/>
                    <a:pt x="8974" y="10541"/>
                    <a:pt x="8974" y="10375"/>
                  </a:cubicBezTo>
                  <a:cubicBezTo>
                    <a:pt x="9274" y="7039"/>
                    <a:pt x="9474" y="3737"/>
                    <a:pt x="9474" y="401"/>
                  </a:cubicBezTo>
                  <a:cubicBezTo>
                    <a:pt x="9474" y="134"/>
                    <a:pt x="9266" y="1"/>
                    <a:pt x="90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0"/>
            <p:cNvSpPr/>
            <p:nvPr/>
          </p:nvSpPr>
          <p:spPr>
            <a:xfrm>
              <a:off x="8446803" y="509383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0"/>
            <p:cNvSpPr/>
            <p:nvPr/>
          </p:nvSpPr>
          <p:spPr>
            <a:xfrm>
              <a:off x="8435809" y="503886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34" y="734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0"/>
            <p:cNvSpPr/>
            <p:nvPr/>
          </p:nvSpPr>
          <p:spPr>
            <a:xfrm>
              <a:off x="8394831" y="5079841"/>
              <a:ext cx="28010" cy="21000"/>
            </a:xfrm>
            <a:custGeom>
              <a:avLst/>
              <a:gdLst/>
              <a:ahLst/>
              <a:cxnLst/>
              <a:rect l="l" t="t" r="r" b="b"/>
              <a:pathLst>
                <a:path w="935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34" y="701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0"/>
            <p:cNvSpPr/>
            <p:nvPr/>
          </p:nvSpPr>
          <p:spPr>
            <a:xfrm>
              <a:off x="8818489" y="464716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0"/>
            <p:cNvSpPr/>
            <p:nvPr/>
          </p:nvSpPr>
          <p:spPr>
            <a:xfrm>
              <a:off x="8792517" y="4708124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0"/>
            <p:cNvSpPr/>
            <p:nvPr/>
          </p:nvSpPr>
          <p:spPr>
            <a:xfrm>
              <a:off x="8760555" y="465615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0"/>
            <p:cNvSpPr/>
            <p:nvPr/>
          </p:nvSpPr>
          <p:spPr>
            <a:xfrm>
              <a:off x="8913417" y="4954927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0"/>
            <p:cNvSpPr/>
            <p:nvPr/>
          </p:nvSpPr>
          <p:spPr>
            <a:xfrm>
              <a:off x="8908445" y="5012890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0"/>
            <p:cNvSpPr/>
            <p:nvPr/>
          </p:nvSpPr>
          <p:spPr>
            <a:xfrm>
              <a:off x="8475770" y="4873987"/>
              <a:ext cx="28010" cy="2103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34" y="701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0"/>
            <p:cNvSpPr/>
            <p:nvPr/>
          </p:nvSpPr>
          <p:spPr>
            <a:xfrm>
              <a:off x="8443778" y="4890972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0"/>
            <p:cNvSpPr/>
            <p:nvPr/>
          </p:nvSpPr>
          <p:spPr>
            <a:xfrm>
              <a:off x="8687614" y="5154759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34" y="735"/>
                    <a:pt x="934" y="1"/>
                    <a:pt x="46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0"/>
            <p:cNvSpPr/>
            <p:nvPr/>
          </p:nvSpPr>
          <p:spPr>
            <a:xfrm>
              <a:off x="8327880" y="4694135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0"/>
                  </a:moveTo>
                  <a:cubicBezTo>
                    <a:pt x="1" y="0"/>
                    <a:pt x="1" y="734"/>
                    <a:pt x="468" y="734"/>
                  </a:cubicBezTo>
                  <a:cubicBezTo>
                    <a:pt x="935" y="734"/>
                    <a:pt x="935" y="0"/>
                    <a:pt x="46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0"/>
            <p:cNvSpPr/>
            <p:nvPr/>
          </p:nvSpPr>
          <p:spPr>
            <a:xfrm>
              <a:off x="8411815" y="4636171"/>
              <a:ext cx="28010" cy="2201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4"/>
                    <a:pt x="468" y="734"/>
                  </a:cubicBezTo>
                  <a:cubicBezTo>
                    <a:pt x="935" y="734"/>
                    <a:pt x="935" y="1"/>
                    <a:pt x="4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10"/>
          <p:cNvGrpSpPr/>
          <p:nvPr/>
        </p:nvGrpSpPr>
        <p:grpSpPr>
          <a:xfrm rot="-5400000">
            <a:off x="8415070" y="4595129"/>
            <a:ext cx="240953" cy="652671"/>
            <a:chOff x="7607455" y="4238363"/>
            <a:chExt cx="438017" cy="1186459"/>
          </a:xfrm>
        </p:grpSpPr>
        <p:sp>
          <p:nvSpPr>
            <p:cNvPr id="2670" name="Google Shape;2670;p10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0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0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0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0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0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0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0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0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0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0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0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0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0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0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0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0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0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0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0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0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0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0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0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4" name="Google Shape;2694;p10"/>
          <p:cNvGrpSpPr/>
          <p:nvPr/>
        </p:nvGrpSpPr>
        <p:grpSpPr>
          <a:xfrm>
            <a:off x="7297766" y="197739"/>
            <a:ext cx="633267" cy="380075"/>
            <a:chOff x="8365864" y="2993835"/>
            <a:chExt cx="933472" cy="547264"/>
          </a:xfrm>
        </p:grpSpPr>
        <p:sp>
          <p:nvSpPr>
            <p:cNvPr id="2695" name="Google Shape;2695;p10"/>
            <p:cNvSpPr/>
            <p:nvPr/>
          </p:nvSpPr>
          <p:spPr>
            <a:xfrm>
              <a:off x="8365864" y="2993835"/>
              <a:ext cx="721496" cy="547264"/>
            </a:xfrm>
            <a:custGeom>
              <a:avLst/>
              <a:gdLst/>
              <a:ahLst/>
              <a:cxnLst/>
              <a:rect l="l" t="t" r="r" b="b"/>
              <a:pathLst>
                <a:path w="24084" h="18268" extrusionOk="0">
                  <a:moveTo>
                    <a:pt x="14332" y="1"/>
                  </a:moveTo>
                  <a:cubicBezTo>
                    <a:pt x="13719" y="1"/>
                    <a:pt x="13112" y="37"/>
                    <a:pt x="12542" y="87"/>
                  </a:cubicBezTo>
                  <a:cubicBezTo>
                    <a:pt x="10541" y="254"/>
                    <a:pt x="8740" y="321"/>
                    <a:pt x="7172" y="1655"/>
                  </a:cubicBezTo>
                  <a:cubicBezTo>
                    <a:pt x="6471" y="2289"/>
                    <a:pt x="6238" y="2489"/>
                    <a:pt x="7172" y="2823"/>
                  </a:cubicBezTo>
                  <a:cubicBezTo>
                    <a:pt x="8006" y="3190"/>
                    <a:pt x="8906" y="3190"/>
                    <a:pt x="9740" y="3590"/>
                  </a:cubicBezTo>
                  <a:cubicBezTo>
                    <a:pt x="8973" y="4524"/>
                    <a:pt x="7872" y="5158"/>
                    <a:pt x="7005" y="5925"/>
                  </a:cubicBezTo>
                  <a:cubicBezTo>
                    <a:pt x="5771" y="6892"/>
                    <a:pt x="5004" y="8126"/>
                    <a:pt x="4070" y="9361"/>
                  </a:cubicBezTo>
                  <a:cubicBezTo>
                    <a:pt x="3136" y="10528"/>
                    <a:pt x="2235" y="11796"/>
                    <a:pt x="1535" y="13130"/>
                  </a:cubicBezTo>
                  <a:cubicBezTo>
                    <a:pt x="1068" y="13831"/>
                    <a:pt x="0" y="15665"/>
                    <a:pt x="167" y="16399"/>
                  </a:cubicBezTo>
                  <a:cubicBezTo>
                    <a:pt x="2802" y="16166"/>
                    <a:pt x="5437" y="15932"/>
                    <a:pt x="8006" y="15298"/>
                  </a:cubicBezTo>
                  <a:cubicBezTo>
                    <a:pt x="10508" y="14731"/>
                    <a:pt x="12476" y="13564"/>
                    <a:pt x="14811" y="12496"/>
                  </a:cubicBezTo>
                  <a:cubicBezTo>
                    <a:pt x="15344" y="14298"/>
                    <a:pt x="15178" y="16599"/>
                    <a:pt x="16112" y="18267"/>
                  </a:cubicBezTo>
                  <a:cubicBezTo>
                    <a:pt x="18313" y="16599"/>
                    <a:pt x="20014" y="13197"/>
                    <a:pt x="21182" y="10762"/>
                  </a:cubicBezTo>
                  <a:cubicBezTo>
                    <a:pt x="21749" y="9427"/>
                    <a:pt x="22450" y="8060"/>
                    <a:pt x="22917" y="6692"/>
                  </a:cubicBezTo>
                  <a:cubicBezTo>
                    <a:pt x="23317" y="5458"/>
                    <a:pt x="24084" y="3890"/>
                    <a:pt x="24084" y="2522"/>
                  </a:cubicBezTo>
                  <a:cubicBezTo>
                    <a:pt x="23550" y="2189"/>
                    <a:pt x="22450" y="1789"/>
                    <a:pt x="21849" y="1555"/>
                  </a:cubicBezTo>
                  <a:cubicBezTo>
                    <a:pt x="20348" y="888"/>
                    <a:pt x="18880" y="855"/>
                    <a:pt x="17246" y="388"/>
                  </a:cubicBezTo>
                  <a:cubicBezTo>
                    <a:pt x="16355" y="98"/>
                    <a:pt x="15336" y="1"/>
                    <a:pt x="14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0"/>
            <p:cNvSpPr/>
            <p:nvPr/>
          </p:nvSpPr>
          <p:spPr>
            <a:xfrm>
              <a:off x="8415260" y="3054554"/>
              <a:ext cx="884076" cy="395139"/>
            </a:xfrm>
            <a:custGeom>
              <a:avLst/>
              <a:gdLst/>
              <a:ahLst/>
              <a:cxnLst/>
              <a:rect l="l" t="t" r="r" b="b"/>
              <a:pathLst>
                <a:path w="29511" h="13190" extrusionOk="0">
                  <a:moveTo>
                    <a:pt x="26842" y="0"/>
                  </a:moveTo>
                  <a:cubicBezTo>
                    <a:pt x="23844" y="0"/>
                    <a:pt x="20859" y="1428"/>
                    <a:pt x="18165" y="2564"/>
                  </a:cubicBezTo>
                  <a:cubicBezTo>
                    <a:pt x="14096" y="4265"/>
                    <a:pt x="10059" y="6099"/>
                    <a:pt x="6357" y="8468"/>
                  </a:cubicBezTo>
                  <a:cubicBezTo>
                    <a:pt x="4255" y="9802"/>
                    <a:pt x="2221" y="11270"/>
                    <a:pt x="219" y="12704"/>
                  </a:cubicBezTo>
                  <a:cubicBezTo>
                    <a:pt x="0" y="12868"/>
                    <a:pt x="118" y="13189"/>
                    <a:pt x="333" y="13189"/>
                  </a:cubicBezTo>
                  <a:cubicBezTo>
                    <a:pt x="380" y="13189"/>
                    <a:pt x="432" y="13174"/>
                    <a:pt x="486" y="13138"/>
                  </a:cubicBezTo>
                  <a:cubicBezTo>
                    <a:pt x="3955" y="10669"/>
                    <a:pt x="7424" y="8201"/>
                    <a:pt x="11227" y="6300"/>
                  </a:cubicBezTo>
                  <a:cubicBezTo>
                    <a:pt x="13162" y="5332"/>
                    <a:pt x="15130" y="4432"/>
                    <a:pt x="17098" y="3598"/>
                  </a:cubicBezTo>
                  <a:cubicBezTo>
                    <a:pt x="18933" y="2797"/>
                    <a:pt x="20767" y="1930"/>
                    <a:pt x="22669" y="1329"/>
                  </a:cubicBezTo>
                  <a:cubicBezTo>
                    <a:pt x="24025" y="885"/>
                    <a:pt x="25485" y="529"/>
                    <a:pt x="26931" y="529"/>
                  </a:cubicBezTo>
                  <a:cubicBezTo>
                    <a:pt x="27654" y="529"/>
                    <a:pt x="28373" y="618"/>
                    <a:pt x="29073" y="829"/>
                  </a:cubicBezTo>
                  <a:cubicBezTo>
                    <a:pt x="29100" y="838"/>
                    <a:pt x="29126" y="842"/>
                    <a:pt x="29151" y="842"/>
                  </a:cubicBezTo>
                  <a:cubicBezTo>
                    <a:pt x="29399" y="842"/>
                    <a:pt x="29510" y="420"/>
                    <a:pt x="29207" y="329"/>
                  </a:cubicBezTo>
                  <a:cubicBezTo>
                    <a:pt x="28421" y="99"/>
                    <a:pt x="27631" y="0"/>
                    <a:pt x="2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0"/>
            <p:cNvSpPr/>
            <p:nvPr/>
          </p:nvSpPr>
          <p:spPr>
            <a:xfrm>
              <a:off x="8854106" y="3057220"/>
              <a:ext cx="149278" cy="223004"/>
            </a:xfrm>
            <a:custGeom>
              <a:avLst/>
              <a:gdLst/>
              <a:ahLst/>
              <a:cxnLst/>
              <a:rect l="l" t="t" r="r" b="b"/>
              <a:pathLst>
                <a:path w="4983" h="7444" extrusionOk="0">
                  <a:moveTo>
                    <a:pt x="387" y="0"/>
                  </a:moveTo>
                  <a:cubicBezTo>
                    <a:pt x="98" y="0"/>
                    <a:pt x="0" y="444"/>
                    <a:pt x="313" y="507"/>
                  </a:cubicBezTo>
                  <a:cubicBezTo>
                    <a:pt x="1777" y="793"/>
                    <a:pt x="3150" y="1595"/>
                    <a:pt x="4373" y="2393"/>
                  </a:cubicBezTo>
                  <a:lnTo>
                    <a:pt x="4373" y="2393"/>
                  </a:lnTo>
                  <a:cubicBezTo>
                    <a:pt x="3748" y="3939"/>
                    <a:pt x="3318" y="5569"/>
                    <a:pt x="2548" y="7045"/>
                  </a:cubicBezTo>
                  <a:cubicBezTo>
                    <a:pt x="2433" y="7252"/>
                    <a:pt x="2620" y="7443"/>
                    <a:pt x="2790" y="7443"/>
                  </a:cubicBezTo>
                  <a:cubicBezTo>
                    <a:pt x="2867" y="7443"/>
                    <a:pt x="2940" y="7404"/>
                    <a:pt x="2982" y="7311"/>
                  </a:cubicBezTo>
                  <a:cubicBezTo>
                    <a:pt x="3849" y="5744"/>
                    <a:pt x="4283" y="4009"/>
                    <a:pt x="4950" y="2341"/>
                  </a:cubicBezTo>
                  <a:cubicBezTo>
                    <a:pt x="4983" y="2241"/>
                    <a:pt x="4916" y="2108"/>
                    <a:pt x="4816" y="2074"/>
                  </a:cubicBezTo>
                  <a:cubicBezTo>
                    <a:pt x="3515" y="1207"/>
                    <a:pt x="2014" y="306"/>
                    <a:pt x="446" y="6"/>
                  </a:cubicBezTo>
                  <a:cubicBezTo>
                    <a:pt x="426" y="2"/>
                    <a:pt x="40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0"/>
            <p:cNvSpPr/>
            <p:nvPr/>
          </p:nvSpPr>
          <p:spPr>
            <a:xfrm>
              <a:off x="8712926" y="3114285"/>
              <a:ext cx="159584" cy="218001"/>
            </a:xfrm>
            <a:custGeom>
              <a:avLst/>
              <a:gdLst/>
              <a:ahLst/>
              <a:cxnLst/>
              <a:rect l="l" t="t" r="r" b="b"/>
              <a:pathLst>
                <a:path w="5327" h="7277" extrusionOk="0">
                  <a:moveTo>
                    <a:pt x="394" y="0"/>
                  </a:moveTo>
                  <a:cubicBezTo>
                    <a:pt x="156" y="0"/>
                    <a:pt x="0" y="361"/>
                    <a:pt x="256" y="503"/>
                  </a:cubicBezTo>
                  <a:cubicBezTo>
                    <a:pt x="1660" y="1332"/>
                    <a:pt x="3186" y="1979"/>
                    <a:pt x="4746" y="2501"/>
                  </a:cubicBezTo>
                  <a:lnTo>
                    <a:pt x="4746" y="2501"/>
                  </a:lnTo>
                  <a:cubicBezTo>
                    <a:pt x="4467" y="4011"/>
                    <a:pt x="3968" y="5492"/>
                    <a:pt x="3558" y="6974"/>
                  </a:cubicBezTo>
                  <a:cubicBezTo>
                    <a:pt x="3498" y="7156"/>
                    <a:pt x="3670" y="7277"/>
                    <a:pt x="3830" y="7277"/>
                  </a:cubicBezTo>
                  <a:cubicBezTo>
                    <a:pt x="3934" y="7277"/>
                    <a:pt x="4032" y="7226"/>
                    <a:pt x="4059" y="7108"/>
                  </a:cubicBezTo>
                  <a:cubicBezTo>
                    <a:pt x="4492" y="5540"/>
                    <a:pt x="5026" y="3972"/>
                    <a:pt x="5293" y="2371"/>
                  </a:cubicBezTo>
                  <a:cubicBezTo>
                    <a:pt x="5326" y="2237"/>
                    <a:pt x="5259" y="2104"/>
                    <a:pt x="5093" y="2071"/>
                  </a:cubicBezTo>
                  <a:cubicBezTo>
                    <a:pt x="3525" y="1537"/>
                    <a:pt x="1957" y="903"/>
                    <a:pt x="523" y="36"/>
                  </a:cubicBezTo>
                  <a:cubicBezTo>
                    <a:pt x="478" y="11"/>
                    <a:pt x="43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0"/>
            <p:cNvSpPr/>
            <p:nvPr/>
          </p:nvSpPr>
          <p:spPr>
            <a:xfrm>
              <a:off x="8610569" y="3209873"/>
              <a:ext cx="124024" cy="171327"/>
            </a:xfrm>
            <a:custGeom>
              <a:avLst/>
              <a:gdLst/>
              <a:ahLst/>
              <a:cxnLst/>
              <a:rect l="l" t="t" r="r" b="b"/>
              <a:pathLst>
                <a:path w="4140" h="5719" extrusionOk="0">
                  <a:moveTo>
                    <a:pt x="352" y="1"/>
                  </a:moveTo>
                  <a:cubicBezTo>
                    <a:pt x="84" y="1"/>
                    <a:pt x="0" y="426"/>
                    <a:pt x="304" y="548"/>
                  </a:cubicBezTo>
                  <a:cubicBezTo>
                    <a:pt x="1350" y="978"/>
                    <a:pt x="2425" y="1381"/>
                    <a:pt x="3555" y="1545"/>
                  </a:cubicBezTo>
                  <a:lnTo>
                    <a:pt x="3555" y="1545"/>
                  </a:lnTo>
                  <a:cubicBezTo>
                    <a:pt x="3325" y="2843"/>
                    <a:pt x="3013" y="4114"/>
                    <a:pt x="2672" y="5384"/>
                  </a:cubicBezTo>
                  <a:cubicBezTo>
                    <a:pt x="2611" y="5589"/>
                    <a:pt x="2776" y="5718"/>
                    <a:pt x="2935" y="5718"/>
                  </a:cubicBezTo>
                  <a:cubicBezTo>
                    <a:pt x="3036" y="5718"/>
                    <a:pt x="3134" y="5667"/>
                    <a:pt x="3173" y="5551"/>
                  </a:cubicBezTo>
                  <a:cubicBezTo>
                    <a:pt x="3539" y="4183"/>
                    <a:pt x="3873" y="2782"/>
                    <a:pt x="4107" y="1415"/>
                  </a:cubicBezTo>
                  <a:cubicBezTo>
                    <a:pt x="4140" y="1215"/>
                    <a:pt x="4040" y="1081"/>
                    <a:pt x="3840" y="1081"/>
                  </a:cubicBezTo>
                  <a:cubicBezTo>
                    <a:pt x="2672" y="948"/>
                    <a:pt x="1538" y="481"/>
                    <a:pt x="437" y="14"/>
                  </a:cubicBezTo>
                  <a:cubicBezTo>
                    <a:pt x="407" y="5"/>
                    <a:pt x="379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0"/>
            <p:cNvSpPr/>
            <p:nvPr/>
          </p:nvSpPr>
          <p:spPr>
            <a:xfrm>
              <a:off x="8502760" y="3299170"/>
              <a:ext cx="98950" cy="129476"/>
            </a:xfrm>
            <a:custGeom>
              <a:avLst/>
              <a:gdLst/>
              <a:ahLst/>
              <a:cxnLst/>
              <a:rect l="l" t="t" r="r" b="b"/>
              <a:pathLst>
                <a:path w="3303" h="4322" extrusionOk="0">
                  <a:moveTo>
                    <a:pt x="426" y="0"/>
                  </a:moveTo>
                  <a:cubicBezTo>
                    <a:pt x="395" y="0"/>
                    <a:pt x="365" y="1"/>
                    <a:pt x="334" y="2"/>
                  </a:cubicBezTo>
                  <a:cubicBezTo>
                    <a:pt x="0" y="35"/>
                    <a:pt x="0" y="535"/>
                    <a:pt x="334" y="535"/>
                  </a:cubicBezTo>
                  <a:cubicBezTo>
                    <a:pt x="386" y="531"/>
                    <a:pt x="438" y="530"/>
                    <a:pt x="490" y="530"/>
                  </a:cubicBezTo>
                  <a:cubicBezTo>
                    <a:pt x="1249" y="530"/>
                    <a:pt x="1983" y="921"/>
                    <a:pt x="2694" y="1161"/>
                  </a:cubicBezTo>
                  <a:lnTo>
                    <a:pt x="2694" y="1161"/>
                  </a:lnTo>
                  <a:cubicBezTo>
                    <a:pt x="2419" y="2104"/>
                    <a:pt x="2149" y="3026"/>
                    <a:pt x="1935" y="4004"/>
                  </a:cubicBezTo>
                  <a:cubicBezTo>
                    <a:pt x="1894" y="4188"/>
                    <a:pt x="2065" y="4322"/>
                    <a:pt x="2227" y="4322"/>
                  </a:cubicBezTo>
                  <a:cubicBezTo>
                    <a:pt x="2330" y="4322"/>
                    <a:pt x="2430" y="4268"/>
                    <a:pt x="2468" y="4138"/>
                  </a:cubicBezTo>
                  <a:cubicBezTo>
                    <a:pt x="2702" y="3104"/>
                    <a:pt x="2969" y="2070"/>
                    <a:pt x="3269" y="1036"/>
                  </a:cubicBezTo>
                  <a:cubicBezTo>
                    <a:pt x="3302" y="902"/>
                    <a:pt x="3236" y="735"/>
                    <a:pt x="3102" y="702"/>
                  </a:cubicBezTo>
                  <a:cubicBezTo>
                    <a:pt x="2198" y="476"/>
                    <a:pt x="135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0"/>
            <p:cNvSpPr/>
            <p:nvPr/>
          </p:nvSpPr>
          <p:spPr>
            <a:xfrm>
              <a:off x="8446593" y="3356775"/>
              <a:ext cx="72168" cy="99609"/>
            </a:xfrm>
            <a:custGeom>
              <a:avLst/>
              <a:gdLst/>
              <a:ahLst/>
              <a:cxnLst/>
              <a:rect l="l" t="t" r="r" b="b"/>
              <a:pathLst>
                <a:path w="2409" h="3325" extrusionOk="0">
                  <a:moveTo>
                    <a:pt x="1942" y="781"/>
                  </a:moveTo>
                  <a:cubicBezTo>
                    <a:pt x="1932" y="801"/>
                    <a:pt x="1922" y="822"/>
                    <a:pt x="1913" y="843"/>
                  </a:cubicBezTo>
                  <a:lnTo>
                    <a:pt x="1913" y="843"/>
                  </a:lnTo>
                  <a:cubicBezTo>
                    <a:pt x="1918" y="819"/>
                    <a:pt x="1926" y="796"/>
                    <a:pt x="1942" y="781"/>
                  </a:cubicBezTo>
                  <a:close/>
                  <a:moveTo>
                    <a:pt x="330" y="0"/>
                  </a:moveTo>
                  <a:cubicBezTo>
                    <a:pt x="87" y="0"/>
                    <a:pt x="1" y="423"/>
                    <a:pt x="274" y="514"/>
                  </a:cubicBezTo>
                  <a:cubicBezTo>
                    <a:pt x="794" y="687"/>
                    <a:pt x="1339" y="835"/>
                    <a:pt x="1844" y="1024"/>
                  </a:cubicBezTo>
                  <a:lnTo>
                    <a:pt x="1844" y="1024"/>
                  </a:lnTo>
                  <a:cubicBezTo>
                    <a:pt x="1635" y="1657"/>
                    <a:pt x="1726" y="2336"/>
                    <a:pt x="1608" y="3015"/>
                  </a:cubicBezTo>
                  <a:cubicBezTo>
                    <a:pt x="1608" y="3149"/>
                    <a:pt x="1642" y="3282"/>
                    <a:pt x="1808" y="3316"/>
                  </a:cubicBezTo>
                  <a:cubicBezTo>
                    <a:pt x="1826" y="3321"/>
                    <a:pt x="1846" y="3324"/>
                    <a:pt x="1867" y="3324"/>
                  </a:cubicBezTo>
                  <a:cubicBezTo>
                    <a:pt x="1971" y="3324"/>
                    <a:pt x="2109" y="3259"/>
                    <a:pt x="2109" y="3149"/>
                  </a:cubicBezTo>
                  <a:cubicBezTo>
                    <a:pt x="2175" y="2715"/>
                    <a:pt x="2175" y="2315"/>
                    <a:pt x="2209" y="1881"/>
                  </a:cubicBezTo>
                  <a:cubicBezTo>
                    <a:pt x="2209" y="1715"/>
                    <a:pt x="2242" y="1514"/>
                    <a:pt x="2275" y="1314"/>
                  </a:cubicBezTo>
                  <a:cubicBezTo>
                    <a:pt x="2342" y="1181"/>
                    <a:pt x="2409" y="1014"/>
                    <a:pt x="2409" y="847"/>
                  </a:cubicBezTo>
                  <a:cubicBezTo>
                    <a:pt x="2409" y="714"/>
                    <a:pt x="2342" y="647"/>
                    <a:pt x="2209" y="614"/>
                  </a:cubicBezTo>
                  <a:cubicBezTo>
                    <a:pt x="1642" y="380"/>
                    <a:pt x="1008" y="213"/>
                    <a:pt x="407" y="13"/>
                  </a:cubicBezTo>
                  <a:cubicBezTo>
                    <a:pt x="380" y="4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2" name="Google Shape;2702;p10"/>
          <p:cNvGrpSpPr/>
          <p:nvPr/>
        </p:nvGrpSpPr>
        <p:grpSpPr>
          <a:xfrm rot="-1533248">
            <a:off x="7908954" y="39658"/>
            <a:ext cx="800077" cy="592343"/>
            <a:chOff x="8118223" y="2202382"/>
            <a:chExt cx="1151949" cy="873156"/>
          </a:xfrm>
        </p:grpSpPr>
        <p:sp>
          <p:nvSpPr>
            <p:cNvPr id="2703" name="Google Shape;2703;p10"/>
            <p:cNvSpPr/>
            <p:nvPr/>
          </p:nvSpPr>
          <p:spPr>
            <a:xfrm>
              <a:off x="8162018" y="2369923"/>
              <a:ext cx="67974" cy="52995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1134" y="0"/>
                  </a:moveTo>
                  <a:cubicBezTo>
                    <a:pt x="34" y="0"/>
                    <a:pt x="0" y="1768"/>
                    <a:pt x="1134" y="1768"/>
                  </a:cubicBezTo>
                  <a:cubicBezTo>
                    <a:pt x="2269" y="1768"/>
                    <a:pt x="2269" y="0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0"/>
            <p:cNvSpPr/>
            <p:nvPr/>
          </p:nvSpPr>
          <p:spPr>
            <a:xfrm>
              <a:off x="8118223" y="2846064"/>
              <a:ext cx="285645" cy="150896"/>
            </a:xfrm>
            <a:custGeom>
              <a:avLst/>
              <a:gdLst/>
              <a:ahLst/>
              <a:cxnLst/>
              <a:rect l="l" t="t" r="r" b="b"/>
              <a:pathLst>
                <a:path w="9535" h="5037" extrusionOk="0">
                  <a:moveTo>
                    <a:pt x="4551" y="0"/>
                  </a:moveTo>
                  <a:cubicBezTo>
                    <a:pt x="2150" y="0"/>
                    <a:pt x="1" y="554"/>
                    <a:pt x="628" y="3119"/>
                  </a:cubicBezTo>
                  <a:cubicBezTo>
                    <a:pt x="933" y="4505"/>
                    <a:pt x="1747" y="5036"/>
                    <a:pt x="2769" y="5036"/>
                  </a:cubicBezTo>
                  <a:cubicBezTo>
                    <a:pt x="5215" y="5036"/>
                    <a:pt x="8852" y="1988"/>
                    <a:pt x="9535" y="317"/>
                  </a:cubicBezTo>
                  <a:lnTo>
                    <a:pt x="9535" y="317"/>
                  </a:lnTo>
                  <a:cubicBezTo>
                    <a:pt x="9480" y="320"/>
                    <a:pt x="9421" y="321"/>
                    <a:pt x="9359" y="321"/>
                  </a:cubicBezTo>
                  <a:cubicBezTo>
                    <a:pt x="8351" y="321"/>
                    <a:pt x="6378" y="0"/>
                    <a:pt x="4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0"/>
            <p:cNvSpPr/>
            <p:nvPr/>
          </p:nvSpPr>
          <p:spPr>
            <a:xfrm>
              <a:off x="8374850" y="2850558"/>
              <a:ext cx="174802" cy="224981"/>
            </a:xfrm>
            <a:custGeom>
              <a:avLst/>
              <a:gdLst/>
              <a:ahLst/>
              <a:cxnLst/>
              <a:rect l="l" t="t" r="r" b="b"/>
              <a:pathLst>
                <a:path w="5835" h="7510" extrusionOk="0">
                  <a:moveTo>
                    <a:pt x="3603" y="0"/>
                  </a:moveTo>
                  <a:cubicBezTo>
                    <a:pt x="2636" y="1201"/>
                    <a:pt x="1501" y="2002"/>
                    <a:pt x="968" y="3503"/>
                  </a:cubicBezTo>
                  <a:cubicBezTo>
                    <a:pt x="367" y="4970"/>
                    <a:pt x="0" y="7439"/>
                    <a:pt x="2302" y="7506"/>
                  </a:cubicBezTo>
                  <a:cubicBezTo>
                    <a:pt x="2355" y="7508"/>
                    <a:pt x="2406" y="7509"/>
                    <a:pt x="2456" y="7509"/>
                  </a:cubicBezTo>
                  <a:cubicBezTo>
                    <a:pt x="5835" y="7509"/>
                    <a:pt x="4623" y="2075"/>
                    <a:pt x="3670" y="26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0"/>
            <p:cNvSpPr/>
            <p:nvPr/>
          </p:nvSpPr>
          <p:spPr>
            <a:xfrm>
              <a:off x="8194999" y="2514098"/>
              <a:ext cx="345769" cy="163688"/>
            </a:xfrm>
            <a:custGeom>
              <a:avLst/>
              <a:gdLst/>
              <a:ahLst/>
              <a:cxnLst/>
              <a:rect l="l" t="t" r="r" b="b"/>
              <a:pathLst>
                <a:path w="11542" h="5464" extrusionOk="0">
                  <a:moveTo>
                    <a:pt x="7205" y="1"/>
                  </a:moveTo>
                  <a:cubicBezTo>
                    <a:pt x="6846" y="1"/>
                    <a:pt x="6525" y="11"/>
                    <a:pt x="6271" y="24"/>
                  </a:cubicBezTo>
                  <a:cubicBezTo>
                    <a:pt x="4437" y="124"/>
                    <a:pt x="2702" y="224"/>
                    <a:pt x="1301" y="1592"/>
                  </a:cubicBezTo>
                  <a:cubicBezTo>
                    <a:pt x="0" y="2926"/>
                    <a:pt x="67" y="5361"/>
                    <a:pt x="2268" y="5461"/>
                  </a:cubicBezTo>
                  <a:cubicBezTo>
                    <a:pt x="2303" y="5463"/>
                    <a:pt x="2337" y="5463"/>
                    <a:pt x="2371" y="5463"/>
                  </a:cubicBezTo>
                  <a:cubicBezTo>
                    <a:pt x="4327" y="5463"/>
                    <a:pt x="5966" y="3610"/>
                    <a:pt x="7605" y="2659"/>
                  </a:cubicBezTo>
                  <a:cubicBezTo>
                    <a:pt x="8906" y="1859"/>
                    <a:pt x="10141" y="1692"/>
                    <a:pt x="11542" y="1258"/>
                  </a:cubicBezTo>
                  <a:lnTo>
                    <a:pt x="11442" y="1092"/>
                  </a:lnTo>
                  <a:cubicBezTo>
                    <a:pt x="10797" y="179"/>
                    <a:pt x="8684" y="1"/>
                    <a:pt x="7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0"/>
            <p:cNvSpPr/>
            <p:nvPr/>
          </p:nvSpPr>
          <p:spPr>
            <a:xfrm>
              <a:off x="8752557" y="2506819"/>
              <a:ext cx="153263" cy="296459"/>
            </a:xfrm>
            <a:custGeom>
              <a:avLst/>
              <a:gdLst/>
              <a:ahLst/>
              <a:cxnLst/>
              <a:rect l="l" t="t" r="r" b="b"/>
              <a:pathLst>
                <a:path w="5116" h="9896" extrusionOk="0">
                  <a:moveTo>
                    <a:pt x="2335" y="0"/>
                  </a:moveTo>
                  <a:lnTo>
                    <a:pt x="2169" y="100"/>
                  </a:lnTo>
                  <a:cubicBezTo>
                    <a:pt x="2207" y="125"/>
                    <a:pt x="2246" y="150"/>
                    <a:pt x="2283" y="176"/>
                  </a:cubicBezTo>
                  <a:lnTo>
                    <a:pt x="2283" y="176"/>
                  </a:lnTo>
                  <a:cubicBezTo>
                    <a:pt x="2306" y="97"/>
                    <a:pt x="2324" y="36"/>
                    <a:pt x="2335" y="0"/>
                  </a:cubicBezTo>
                  <a:close/>
                  <a:moveTo>
                    <a:pt x="2283" y="176"/>
                  </a:moveTo>
                  <a:cubicBezTo>
                    <a:pt x="2180" y="547"/>
                    <a:pt x="1984" y="1311"/>
                    <a:pt x="1902" y="1668"/>
                  </a:cubicBezTo>
                  <a:cubicBezTo>
                    <a:pt x="1201" y="3670"/>
                    <a:pt x="0" y="5438"/>
                    <a:pt x="67" y="7606"/>
                  </a:cubicBezTo>
                  <a:cubicBezTo>
                    <a:pt x="126" y="9056"/>
                    <a:pt x="967" y="9896"/>
                    <a:pt x="1895" y="9896"/>
                  </a:cubicBezTo>
                  <a:cubicBezTo>
                    <a:pt x="2547" y="9896"/>
                    <a:pt x="3241" y="9481"/>
                    <a:pt x="3736" y="8573"/>
                  </a:cubicBezTo>
                  <a:cubicBezTo>
                    <a:pt x="5115" y="6176"/>
                    <a:pt x="4652" y="1808"/>
                    <a:pt x="2283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0"/>
            <p:cNvSpPr/>
            <p:nvPr/>
          </p:nvSpPr>
          <p:spPr>
            <a:xfrm>
              <a:off x="8204974" y="2202382"/>
              <a:ext cx="1065199" cy="727218"/>
            </a:xfrm>
            <a:custGeom>
              <a:avLst/>
              <a:gdLst/>
              <a:ahLst/>
              <a:cxnLst/>
              <a:rect l="l" t="t" r="r" b="b"/>
              <a:pathLst>
                <a:path w="35557" h="24275" extrusionOk="0">
                  <a:moveTo>
                    <a:pt x="29901" y="0"/>
                  </a:moveTo>
                  <a:cubicBezTo>
                    <a:pt x="28710" y="0"/>
                    <a:pt x="27518" y="179"/>
                    <a:pt x="26353" y="590"/>
                  </a:cubicBezTo>
                  <a:cubicBezTo>
                    <a:pt x="23851" y="1490"/>
                    <a:pt x="21783" y="3292"/>
                    <a:pt x="20048" y="5293"/>
                  </a:cubicBezTo>
                  <a:cubicBezTo>
                    <a:pt x="16112" y="9796"/>
                    <a:pt x="13510" y="15367"/>
                    <a:pt x="9107" y="19503"/>
                  </a:cubicBezTo>
                  <a:cubicBezTo>
                    <a:pt x="6705" y="21805"/>
                    <a:pt x="3770" y="23406"/>
                    <a:pt x="401" y="23640"/>
                  </a:cubicBezTo>
                  <a:cubicBezTo>
                    <a:pt x="11" y="23672"/>
                    <a:pt x="1" y="24275"/>
                    <a:pt x="371" y="24275"/>
                  </a:cubicBezTo>
                  <a:cubicBezTo>
                    <a:pt x="381" y="24275"/>
                    <a:pt x="391" y="24274"/>
                    <a:pt x="401" y="24273"/>
                  </a:cubicBezTo>
                  <a:cubicBezTo>
                    <a:pt x="3336" y="24040"/>
                    <a:pt x="6038" y="22872"/>
                    <a:pt x="8307" y="21038"/>
                  </a:cubicBezTo>
                  <a:cubicBezTo>
                    <a:pt x="10642" y="19203"/>
                    <a:pt x="12476" y="16801"/>
                    <a:pt x="14177" y="14400"/>
                  </a:cubicBezTo>
                  <a:cubicBezTo>
                    <a:pt x="15945" y="11931"/>
                    <a:pt x="17546" y="9363"/>
                    <a:pt x="19414" y="6994"/>
                  </a:cubicBezTo>
                  <a:cubicBezTo>
                    <a:pt x="21082" y="4893"/>
                    <a:pt x="22984" y="2858"/>
                    <a:pt x="25419" y="1657"/>
                  </a:cubicBezTo>
                  <a:cubicBezTo>
                    <a:pt x="26866" y="941"/>
                    <a:pt x="28379" y="639"/>
                    <a:pt x="29899" y="639"/>
                  </a:cubicBezTo>
                  <a:cubicBezTo>
                    <a:pt x="31637" y="639"/>
                    <a:pt x="33386" y="1034"/>
                    <a:pt x="35059" y="1657"/>
                  </a:cubicBezTo>
                  <a:cubicBezTo>
                    <a:pt x="35095" y="1670"/>
                    <a:pt x="35130" y="1676"/>
                    <a:pt x="35162" y="1676"/>
                  </a:cubicBezTo>
                  <a:cubicBezTo>
                    <a:pt x="35454" y="1676"/>
                    <a:pt x="35556" y="1177"/>
                    <a:pt x="35226" y="1057"/>
                  </a:cubicBezTo>
                  <a:cubicBezTo>
                    <a:pt x="33516" y="413"/>
                    <a:pt x="31710" y="0"/>
                    <a:pt x="2990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0"/>
            <p:cNvSpPr/>
            <p:nvPr/>
          </p:nvSpPr>
          <p:spPr>
            <a:xfrm>
              <a:off x="8766187" y="2402874"/>
              <a:ext cx="78339" cy="353978"/>
            </a:xfrm>
            <a:custGeom>
              <a:avLst/>
              <a:gdLst/>
              <a:ahLst/>
              <a:cxnLst/>
              <a:rect l="l" t="t" r="r" b="b"/>
              <a:pathLst>
                <a:path w="2615" h="11816" extrusionOk="0">
                  <a:moveTo>
                    <a:pt x="440" y="0"/>
                  </a:moveTo>
                  <a:cubicBezTo>
                    <a:pt x="212" y="0"/>
                    <a:pt x="1" y="314"/>
                    <a:pt x="179" y="568"/>
                  </a:cubicBezTo>
                  <a:cubicBezTo>
                    <a:pt x="1413" y="2003"/>
                    <a:pt x="1747" y="4104"/>
                    <a:pt x="1847" y="5905"/>
                  </a:cubicBezTo>
                  <a:cubicBezTo>
                    <a:pt x="1980" y="7740"/>
                    <a:pt x="1880" y="9708"/>
                    <a:pt x="1247" y="11443"/>
                  </a:cubicBezTo>
                  <a:cubicBezTo>
                    <a:pt x="1165" y="11666"/>
                    <a:pt x="1356" y="11815"/>
                    <a:pt x="1547" y="11815"/>
                  </a:cubicBezTo>
                  <a:cubicBezTo>
                    <a:pt x="1671" y="11815"/>
                    <a:pt x="1795" y="11753"/>
                    <a:pt x="1847" y="11610"/>
                  </a:cubicBezTo>
                  <a:cubicBezTo>
                    <a:pt x="2514" y="9742"/>
                    <a:pt x="2614" y="7607"/>
                    <a:pt x="2481" y="5639"/>
                  </a:cubicBezTo>
                  <a:cubicBezTo>
                    <a:pt x="2314" y="3704"/>
                    <a:pt x="1914" y="1636"/>
                    <a:pt x="646" y="101"/>
                  </a:cubicBezTo>
                  <a:cubicBezTo>
                    <a:pt x="583" y="30"/>
                    <a:pt x="511" y="0"/>
                    <a:pt x="440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0"/>
            <p:cNvSpPr/>
            <p:nvPr/>
          </p:nvSpPr>
          <p:spPr>
            <a:xfrm>
              <a:off x="8266921" y="2538182"/>
              <a:ext cx="406493" cy="75103"/>
            </a:xfrm>
            <a:custGeom>
              <a:avLst/>
              <a:gdLst/>
              <a:ahLst/>
              <a:cxnLst/>
              <a:rect l="l" t="t" r="r" b="b"/>
              <a:pathLst>
                <a:path w="13569" h="2507" extrusionOk="0">
                  <a:moveTo>
                    <a:pt x="8155" y="1"/>
                  </a:moveTo>
                  <a:cubicBezTo>
                    <a:pt x="7596" y="1"/>
                    <a:pt x="7043" y="22"/>
                    <a:pt x="6505" y="54"/>
                  </a:cubicBezTo>
                  <a:cubicBezTo>
                    <a:pt x="4404" y="188"/>
                    <a:pt x="1869" y="521"/>
                    <a:pt x="234" y="1989"/>
                  </a:cubicBezTo>
                  <a:cubicBezTo>
                    <a:pt x="0" y="2197"/>
                    <a:pt x="232" y="2506"/>
                    <a:pt x="488" y="2506"/>
                  </a:cubicBezTo>
                  <a:cubicBezTo>
                    <a:pt x="561" y="2506"/>
                    <a:pt x="635" y="2481"/>
                    <a:pt x="701" y="2422"/>
                  </a:cubicBezTo>
                  <a:cubicBezTo>
                    <a:pt x="2236" y="1021"/>
                    <a:pt x="4804" y="755"/>
                    <a:pt x="6772" y="655"/>
                  </a:cubicBezTo>
                  <a:cubicBezTo>
                    <a:pt x="7141" y="643"/>
                    <a:pt x="7518" y="635"/>
                    <a:pt x="7898" y="635"/>
                  </a:cubicBezTo>
                  <a:cubicBezTo>
                    <a:pt x="9650" y="635"/>
                    <a:pt x="11487" y="797"/>
                    <a:pt x="13077" y="1455"/>
                  </a:cubicBezTo>
                  <a:cubicBezTo>
                    <a:pt x="13119" y="1474"/>
                    <a:pt x="13158" y="1483"/>
                    <a:pt x="13195" y="1483"/>
                  </a:cubicBezTo>
                  <a:cubicBezTo>
                    <a:pt x="13475" y="1483"/>
                    <a:pt x="13568" y="973"/>
                    <a:pt x="13244" y="855"/>
                  </a:cubicBezTo>
                  <a:cubicBezTo>
                    <a:pt x="11680" y="199"/>
                    <a:pt x="9888" y="1"/>
                    <a:pt x="815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0"/>
            <p:cNvSpPr/>
            <p:nvPr/>
          </p:nvSpPr>
          <p:spPr>
            <a:xfrm>
              <a:off x="8430657" y="2788610"/>
              <a:ext cx="64139" cy="225220"/>
            </a:xfrm>
            <a:custGeom>
              <a:avLst/>
              <a:gdLst/>
              <a:ahLst/>
              <a:cxnLst/>
              <a:rect l="l" t="t" r="r" b="b"/>
              <a:pathLst>
                <a:path w="2141" h="7518" extrusionOk="0">
                  <a:moveTo>
                    <a:pt x="1823" y="0"/>
                  </a:moveTo>
                  <a:cubicBezTo>
                    <a:pt x="1665" y="0"/>
                    <a:pt x="1506" y="100"/>
                    <a:pt x="1506" y="300"/>
                  </a:cubicBezTo>
                  <a:cubicBezTo>
                    <a:pt x="1506" y="2602"/>
                    <a:pt x="1406" y="5070"/>
                    <a:pt x="139" y="7072"/>
                  </a:cubicBezTo>
                  <a:cubicBezTo>
                    <a:pt x="0" y="7303"/>
                    <a:pt x="213" y="7517"/>
                    <a:pt x="435" y="7517"/>
                  </a:cubicBezTo>
                  <a:cubicBezTo>
                    <a:pt x="533" y="7517"/>
                    <a:pt x="634" y="7475"/>
                    <a:pt x="706" y="7372"/>
                  </a:cubicBezTo>
                  <a:cubicBezTo>
                    <a:pt x="2007" y="5304"/>
                    <a:pt x="2140" y="2702"/>
                    <a:pt x="2140" y="300"/>
                  </a:cubicBezTo>
                  <a:cubicBezTo>
                    <a:pt x="2140" y="100"/>
                    <a:pt x="1982" y="0"/>
                    <a:pt x="182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0"/>
            <p:cNvSpPr/>
            <p:nvPr/>
          </p:nvSpPr>
          <p:spPr>
            <a:xfrm>
              <a:off x="8193980" y="2952466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0"/>
            <p:cNvSpPr/>
            <p:nvPr/>
          </p:nvSpPr>
          <p:spPr>
            <a:xfrm>
              <a:off x="8171004" y="291049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0"/>
            <p:cNvSpPr/>
            <p:nvPr/>
          </p:nvSpPr>
          <p:spPr>
            <a:xfrm>
              <a:off x="8152013" y="294947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0"/>
            <p:cNvSpPr/>
            <p:nvPr/>
          </p:nvSpPr>
          <p:spPr>
            <a:xfrm>
              <a:off x="8311884" y="261471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8" y="1"/>
                  </a:moveTo>
                  <a:cubicBezTo>
                    <a:pt x="1" y="1"/>
                    <a:pt x="1" y="701"/>
                    <a:pt x="468" y="701"/>
                  </a:cubicBezTo>
                  <a:cubicBezTo>
                    <a:pt x="901" y="701"/>
                    <a:pt x="901" y="1"/>
                    <a:pt x="46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0"/>
            <p:cNvSpPr/>
            <p:nvPr/>
          </p:nvSpPr>
          <p:spPr>
            <a:xfrm>
              <a:off x="8274919" y="263571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0"/>
            <p:cNvSpPr/>
            <p:nvPr/>
          </p:nvSpPr>
          <p:spPr>
            <a:xfrm>
              <a:off x="8235947" y="256777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01" y="701"/>
                    <a:pt x="901" y="0"/>
                    <a:pt x="4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0"/>
            <p:cNvSpPr/>
            <p:nvPr/>
          </p:nvSpPr>
          <p:spPr>
            <a:xfrm>
              <a:off x="8474781" y="300243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0"/>
            <p:cNvSpPr/>
            <p:nvPr/>
          </p:nvSpPr>
          <p:spPr>
            <a:xfrm>
              <a:off x="8447792" y="3038408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67" y="0"/>
                  </a:moveTo>
                  <a:cubicBezTo>
                    <a:pt x="0" y="0"/>
                    <a:pt x="0" y="701"/>
                    <a:pt x="467" y="701"/>
                  </a:cubicBezTo>
                  <a:cubicBezTo>
                    <a:pt x="901" y="701"/>
                    <a:pt x="901" y="0"/>
                    <a:pt x="4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0"/>
            <p:cNvSpPr/>
            <p:nvPr/>
          </p:nvSpPr>
          <p:spPr>
            <a:xfrm>
              <a:off x="8416818" y="2955462"/>
              <a:ext cx="26992" cy="21030"/>
            </a:xfrm>
            <a:custGeom>
              <a:avLst/>
              <a:gdLst/>
              <a:ahLst/>
              <a:cxnLst/>
              <a:rect l="l" t="t" r="r" b="b"/>
              <a:pathLst>
                <a:path w="901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901" y="701"/>
                    <a:pt x="901" y="1"/>
                    <a:pt x="4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0"/>
            <p:cNvSpPr/>
            <p:nvPr/>
          </p:nvSpPr>
          <p:spPr>
            <a:xfrm>
              <a:off x="8772537" y="2661689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0"/>
            <p:cNvSpPr/>
            <p:nvPr/>
          </p:nvSpPr>
          <p:spPr>
            <a:xfrm>
              <a:off x="8772537" y="2700661"/>
              <a:ext cx="27022" cy="21030"/>
            </a:xfrm>
            <a:custGeom>
              <a:avLst/>
              <a:gdLst/>
              <a:ahLst/>
              <a:cxnLst/>
              <a:rect l="l" t="t" r="r" b="b"/>
              <a:pathLst>
                <a:path w="902" h="702" extrusionOk="0">
                  <a:moveTo>
                    <a:pt x="467" y="1"/>
                  </a:moveTo>
                  <a:cubicBezTo>
                    <a:pt x="0" y="1"/>
                    <a:pt x="0" y="701"/>
                    <a:pt x="467" y="701"/>
                  </a:cubicBezTo>
                  <a:cubicBezTo>
                    <a:pt x="901" y="701"/>
                    <a:pt x="901" y="1"/>
                    <a:pt x="4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0"/>
            <p:cNvSpPr/>
            <p:nvPr/>
          </p:nvSpPr>
          <p:spPr>
            <a:xfrm>
              <a:off x="8854465" y="2682687"/>
              <a:ext cx="27022" cy="21000"/>
            </a:xfrm>
            <a:custGeom>
              <a:avLst/>
              <a:gdLst/>
              <a:ahLst/>
              <a:cxnLst/>
              <a:rect l="l" t="t" r="r" b="b"/>
              <a:pathLst>
                <a:path w="902" h="701" extrusionOk="0">
                  <a:moveTo>
                    <a:pt x="434" y="0"/>
                  </a:moveTo>
                  <a:cubicBezTo>
                    <a:pt x="1" y="0"/>
                    <a:pt x="1" y="701"/>
                    <a:pt x="434" y="701"/>
                  </a:cubicBezTo>
                  <a:cubicBezTo>
                    <a:pt x="901" y="701"/>
                    <a:pt x="901" y="0"/>
                    <a:pt x="4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10"/>
          <p:cNvGrpSpPr/>
          <p:nvPr/>
        </p:nvGrpSpPr>
        <p:grpSpPr>
          <a:xfrm rot="-943149">
            <a:off x="-122473" y="4391270"/>
            <a:ext cx="952127" cy="883611"/>
            <a:chOff x="-181020" y="4253777"/>
            <a:chExt cx="1117161" cy="1087511"/>
          </a:xfrm>
        </p:grpSpPr>
        <p:sp>
          <p:nvSpPr>
            <p:cNvPr id="2725" name="Google Shape;2725;p10"/>
            <p:cNvSpPr/>
            <p:nvPr/>
          </p:nvSpPr>
          <p:spPr>
            <a:xfrm>
              <a:off x="-181020" y="4348975"/>
              <a:ext cx="1040274" cy="992312"/>
            </a:xfrm>
            <a:custGeom>
              <a:avLst/>
              <a:gdLst/>
              <a:ahLst/>
              <a:cxnLst/>
              <a:rect l="l" t="t" r="r" b="b"/>
              <a:pathLst>
                <a:path w="34725" h="33124" extrusionOk="0">
                  <a:moveTo>
                    <a:pt x="34408" y="0"/>
                  </a:moveTo>
                  <a:cubicBezTo>
                    <a:pt x="34250" y="0"/>
                    <a:pt x="34091" y="100"/>
                    <a:pt x="34091" y="300"/>
                  </a:cubicBezTo>
                  <a:cubicBezTo>
                    <a:pt x="34091" y="4103"/>
                    <a:pt x="33557" y="8006"/>
                    <a:pt x="31356" y="11208"/>
                  </a:cubicBezTo>
                  <a:cubicBezTo>
                    <a:pt x="29555" y="13844"/>
                    <a:pt x="26819" y="15645"/>
                    <a:pt x="23884" y="16912"/>
                  </a:cubicBezTo>
                  <a:cubicBezTo>
                    <a:pt x="17713" y="19548"/>
                    <a:pt x="10608" y="19648"/>
                    <a:pt x="5004" y="23717"/>
                  </a:cubicBezTo>
                  <a:cubicBezTo>
                    <a:pt x="3603" y="24718"/>
                    <a:pt x="2369" y="25952"/>
                    <a:pt x="1468" y="27453"/>
                  </a:cubicBezTo>
                  <a:cubicBezTo>
                    <a:pt x="501" y="29088"/>
                    <a:pt x="34" y="30922"/>
                    <a:pt x="0" y="32824"/>
                  </a:cubicBezTo>
                  <a:cubicBezTo>
                    <a:pt x="0" y="33024"/>
                    <a:pt x="150" y="33124"/>
                    <a:pt x="305" y="33124"/>
                  </a:cubicBezTo>
                  <a:cubicBezTo>
                    <a:pt x="459" y="33124"/>
                    <a:pt x="617" y="33024"/>
                    <a:pt x="634" y="32824"/>
                  </a:cubicBezTo>
                  <a:cubicBezTo>
                    <a:pt x="701" y="29355"/>
                    <a:pt x="2435" y="26419"/>
                    <a:pt x="5171" y="24351"/>
                  </a:cubicBezTo>
                  <a:cubicBezTo>
                    <a:pt x="7872" y="22350"/>
                    <a:pt x="11108" y="21215"/>
                    <a:pt x="14310" y="20348"/>
                  </a:cubicBezTo>
                  <a:cubicBezTo>
                    <a:pt x="17613" y="19481"/>
                    <a:pt x="20948" y="18847"/>
                    <a:pt x="24084" y="17479"/>
                  </a:cubicBezTo>
                  <a:cubicBezTo>
                    <a:pt x="26953" y="16279"/>
                    <a:pt x="29621" y="14544"/>
                    <a:pt x="31523" y="12042"/>
                  </a:cubicBezTo>
                  <a:cubicBezTo>
                    <a:pt x="34091" y="8673"/>
                    <a:pt x="34725" y="4403"/>
                    <a:pt x="34725" y="300"/>
                  </a:cubicBezTo>
                  <a:cubicBezTo>
                    <a:pt x="34725" y="100"/>
                    <a:pt x="34567" y="0"/>
                    <a:pt x="34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0"/>
            <p:cNvSpPr/>
            <p:nvPr/>
          </p:nvSpPr>
          <p:spPr>
            <a:xfrm>
              <a:off x="75757" y="4879546"/>
              <a:ext cx="68004" cy="129596"/>
            </a:xfrm>
            <a:custGeom>
              <a:avLst/>
              <a:gdLst/>
              <a:ahLst/>
              <a:cxnLst/>
              <a:rect l="l" t="t" r="r" b="b"/>
              <a:pathLst>
                <a:path w="2270" h="4326" extrusionOk="0">
                  <a:moveTo>
                    <a:pt x="1369" y="1"/>
                  </a:moveTo>
                  <a:cubicBezTo>
                    <a:pt x="701" y="1"/>
                    <a:pt x="468" y="1068"/>
                    <a:pt x="368" y="1502"/>
                  </a:cubicBezTo>
                  <a:cubicBezTo>
                    <a:pt x="168" y="2303"/>
                    <a:pt x="1" y="3270"/>
                    <a:pt x="101" y="4071"/>
                  </a:cubicBezTo>
                  <a:cubicBezTo>
                    <a:pt x="118" y="4242"/>
                    <a:pt x="258" y="4325"/>
                    <a:pt x="391" y="4325"/>
                  </a:cubicBezTo>
                  <a:cubicBezTo>
                    <a:pt x="516" y="4325"/>
                    <a:pt x="635" y="4250"/>
                    <a:pt x="635" y="4104"/>
                  </a:cubicBezTo>
                  <a:cubicBezTo>
                    <a:pt x="701" y="4104"/>
                    <a:pt x="735" y="4071"/>
                    <a:pt x="768" y="3970"/>
                  </a:cubicBezTo>
                  <a:cubicBezTo>
                    <a:pt x="1135" y="3137"/>
                    <a:pt x="1769" y="2436"/>
                    <a:pt x="2069" y="1569"/>
                  </a:cubicBezTo>
                  <a:cubicBezTo>
                    <a:pt x="2269" y="968"/>
                    <a:pt x="2169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0"/>
            <p:cNvSpPr/>
            <p:nvPr/>
          </p:nvSpPr>
          <p:spPr>
            <a:xfrm>
              <a:off x="165473" y="4973486"/>
              <a:ext cx="105181" cy="98380"/>
            </a:xfrm>
            <a:custGeom>
              <a:avLst/>
              <a:gdLst/>
              <a:ahLst/>
              <a:cxnLst/>
              <a:rect l="l" t="t" r="r" b="b"/>
              <a:pathLst>
                <a:path w="3511" h="3284" extrusionOk="0">
                  <a:moveTo>
                    <a:pt x="328" y="0"/>
                  </a:moveTo>
                  <a:cubicBezTo>
                    <a:pt x="173" y="0"/>
                    <a:pt x="1" y="129"/>
                    <a:pt x="41" y="334"/>
                  </a:cubicBezTo>
                  <a:cubicBezTo>
                    <a:pt x="187" y="1149"/>
                    <a:pt x="1196" y="3284"/>
                    <a:pt x="2314" y="3284"/>
                  </a:cubicBezTo>
                  <a:cubicBezTo>
                    <a:pt x="2478" y="3284"/>
                    <a:pt x="2644" y="3238"/>
                    <a:pt x="2810" y="3136"/>
                  </a:cubicBezTo>
                  <a:cubicBezTo>
                    <a:pt x="3511" y="2669"/>
                    <a:pt x="3444" y="1768"/>
                    <a:pt x="2877" y="1235"/>
                  </a:cubicBezTo>
                  <a:cubicBezTo>
                    <a:pt x="2310" y="668"/>
                    <a:pt x="1442" y="468"/>
                    <a:pt x="709" y="167"/>
                  </a:cubicBezTo>
                  <a:cubicBezTo>
                    <a:pt x="686" y="156"/>
                    <a:pt x="664" y="152"/>
                    <a:pt x="643" y="152"/>
                  </a:cubicBezTo>
                  <a:cubicBezTo>
                    <a:pt x="601" y="152"/>
                    <a:pt x="564" y="167"/>
                    <a:pt x="542" y="167"/>
                  </a:cubicBezTo>
                  <a:cubicBezTo>
                    <a:pt x="516" y="51"/>
                    <a:pt x="426" y="0"/>
                    <a:pt x="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0"/>
            <p:cNvSpPr/>
            <p:nvPr/>
          </p:nvSpPr>
          <p:spPr>
            <a:xfrm>
              <a:off x="262618" y="4842671"/>
              <a:ext cx="69981" cy="100807"/>
            </a:xfrm>
            <a:custGeom>
              <a:avLst/>
              <a:gdLst/>
              <a:ahLst/>
              <a:cxnLst/>
              <a:rect l="l" t="t" r="r" b="b"/>
              <a:pathLst>
                <a:path w="2336" h="3365" extrusionOk="0">
                  <a:moveTo>
                    <a:pt x="1353" y="1"/>
                  </a:moveTo>
                  <a:cubicBezTo>
                    <a:pt x="899" y="1"/>
                    <a:pt x="477" y="371"/>
                    <a:pt x="301" y="798"/>
                  </a:cubicBezTo>
                  <a:cubicBezTo>
                    <a:pt x="1" y="1532"/>
                    <a:pt x="1" y="2399"/>
                    <a:pt x="101" y="3167"/>
                  </a:cubicBezTo>
                  <a:cubicBezTo>
                    <a:pt x="124" y="3306"/>
                    <a:pt x="228" y="3365"/>
                    <a:pt x="335" y="3365"/>
                  </a:cubicBezTo>
                  <a:cubicBezTo>
                    <a:pt x="381" y="3365"/>
                    <a:pt x="427" y="3354"/>
                    <a:pt x="468" y="3333"/>
                  </a:cubicBezTo>
                  <a:cubicBezTo>
                    <a:pt x="534" y="3333"/>
                    <a:pt x="635" y="3333"/>
                    <a:pt x="735" y="3267"/>
                  </a:cubicBezTo>
                  <a:cubicBezTo>
                    <a:pt x="1168" y="2900"/>
                    <a:pt x="1502" y="2199"/>
                    <a:pt x="1769" y="1699"/>
                  </a:cubicBezTo>
                  <a:cubicBezTo>
                    <a:pt x="1969" y="1299"/>
                    <a:pt x="2336" y="431"/>
                    <a:pt x="1802" y="131"/>
                  </a:cubicBezTo>
                  <a:cubicBezTo>
                    <a:pt x="1654" y="41"/>
                    <a:pt x="150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0"/>
            <p:cNvSpPr/>
            <p:nvPr/>
          </p:nvSpPr>
          <p:spPr>
            <a:xfrm>
              <a:off x="393523" y="4912197"/>
              <a:ext cx="106948" cy="91910"/>
            </a:xfrm>
            <a:custGeom>
              <a:avLst/>
              <a:gdLst/>
              <a:ahLst/>
              <a:cxnLst/>
              <a:rect l="l" t="t" r="r" b="b"/>
              <a:pathLst>
                <a:path w="3570" h="3068" extrusionOk="0">
                  <a:moveTo>
                    <a:pt x="255" y="0"/>
                  </a:moveTo>
                  <a:cubicBezTo>
                    <a:pt x="131" y="0"/>
                    <a:pt x="1" y="82"/>
                    <a:pt x="1" y="245"/>
                  </a:cubicBezTo>
                  <a:cubicBezTo>
                    <a:pt x="1" y="1012"/>
                    <a:pt x="534" y="1713"/>
                    <a:pt x="1068" y="2213"/>
                  </a:cubicBezTo>
                  <a:cubicBezTo>
                    <a:pt x="1368" y="2540"/>
                    <a:pt x="1979" y="3068"/>
                    <a:pt x="2521" y="3068"/>
                  </a:cubicBezTo>
                  <a:cubicBezTo>
                    <a:pt x="2642" y="3068"/>
                    <a:pt x="2759" y="3042"/>
                    <a:pt x="2869" y="2981"/>
                  </a:cubicBezTo>
                  <a:cubicBezTo>
                    <a:pt x="3570" y="2580"/>
                    <a:pt x="3303" y="1580"/>
                    <a:pt x="2903" y="1079"/>
                  </a:cubicBezTo>
                  <a:cubicBezTo>
                    <a:pt x="2415" y="500"/>
                    <a:pt x="1454" y="32"/>
                    <a:pt x="655" y="32"/>
                  </a:cubicBezTo>
                  <a:cubicBezTo>
                    <a:pt x="580" y="32"/>
                    <a:pt x="506" y="36"/>
                    <a:pt x="434" y="45"/>
                  </a:cubicBezTo>
                  <a:lnTo>
                    <a:pt x="401" y="45"/>
                  </a:lnTo>
                  <a:cubicBezTo>
                    <a:pt x="361" y="15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0"/>
            <p:cNvSpPr/>
            <p:nvPr/>
          </p:nvSpPr>
          <p:spPr>
            <a:xfrm>
              <a:off x="452415" y="4773294"/>
              <a:ext cx="62042" cy="109315"/>
            </a:xfrm>
            <a:custGeom>
              <a:avLst/>
              <a:gdLst/>
              <a:ahLst/>
              <a:cxnLst/>
              <a:rect l="l" t="t" r="r" b="b"/>
              <a:pathLst>
                <a:path w="2071" h="3649" extrusionOk="0">
                  <a:moveTo>
                    <a:pt x="1060" y="1"/>
                  </a:moveTo>
                  <a:cubicBezTo>
                    <a:pt x="0" y="1"/>
                    <a:pt x="456" y="2949"/>
                    <a:pt x="736" y="3448"/>
                  </a:cubicBezTo>
                  <a:cubicBezTo>
                    <a:pt x="770" y="3548"/>
                    <a:pt x="870" y="3581"/>
                    <a:pt x="970" y="3581"/>
                  </a:cubicBezTo>
                  <a:cubicBezTo>
                    <a:pt x="1003" y="3615"/>
                    <a:pt x="1037" y="3648"/>
                    <a:pt x="1137" y="3648"/>
                  </a:cubicBezTo>
                  <a:cubicBezTo>
                    <a:pt x="1737" y="3615"/>
                    <a:pt x="1837" y="2414"/>
                    <a:pt x="1904" y="2014"/>
                  </a:cubicBezTo>
                  <a:cubicBezTo>
                    <a:pt x="2004" y="1346"/>
                    <a:pt x="2071" y="312"/>
                    <a:pt x="1304" y="45"/>
                  </a:cubicBezTo>
                  <a:cubicBezTo>
                    <a:pt x="1215" y="15"/>
                    <a:pt x="1133" y="1"/>
                    <a:pt x="1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0"/>
            <p:cNvSpPr/>
            <p:nvPr/>
          </p:nvSpPr>
          <p:spPr>
            <a:xfrm>
              <a:off x="559386" y="4847733"/>
              <a:ext cx="101975" cy="74145"/>
            </a:xfrm>
            <a:custGeom>
              <a:avLst/>
              <a:gdLst/>
              <a:ahLst/>
              <a:cxnLst/>
              <a:rect l="l" t="t" r="r" b="b"/>
              <a:pathLst>
                <a:path w="3404" h="2475" extrusionOk="0">
                  <a:moveTo>
                    <a:pt x="312" y="0"/>
                  </a:moveTo>
                  <a:cubicBezTo>
                    <a:pt x="160" y="0"/>
                    <a:pt x="0" y="127"/>
                    <a:pt x="68" y="329"/>
                  </a:cubicBezTo>
                  <a:cubicBezTo>
                    <a:pt x="234" y="966"/>
                    <a:pt x="1433" y="2475"/>
                    <a:pt x="2351" y="2475"/>
                  </a:cubicBezTo>
                  <a:cubicBezTo>
                    <a:pt x="2540" y="2475"/>
                    <a:pt x="2716" y="2411"/>
                    <a:pt x="2870" y="2264"/>
                  </a:cubicBezTo>
                  <a:cubicBezTo>
                    <a:pt x="3403" y="1797"/>
                    <a:pt x="3203" y="996"/>
                    <a:pt x="2703" y="629"/>
                  </a:cubicBezTo>
                  <a:cubicBezTo>
                    <a:pt x="2136" y="229"/>
                    <a:pt x="1368" y="62"/>
                    <a:pt x="668" y="62"/>
                  </a:cubicBezTo>
                  <a:cubicBezTo>
                    <a:pt x="601" y="62"/>
                    <a:pt x="568" y="62"/>
                    <a:pt x="501" y="96"/>
                  </a:cubicBezTo>
                  <a:cubicBezTo>
                    <a:pt x="458" y="30"/>
                    <a:pt x="386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0"/>
            <p:cNvSpPr/>
            <p:nvPr/>
          </p:nvSpPr>
          <p:spPr>
            <a:xfrm>
              <a:off x="616361" y="4692145"/>
              <a:ext cx="58986" cy="117134"/>
            </a:xfrm>
            <a:custGeom>
              <a:avLst/>
              <a:gdLst/>
              <a:ahLst/>
              <a:cxnLst/>
              <a:rect l="l" t="t" r="r" b="b"/>
              <a:pathLst>
                <a:path w="1969" h="3910" extrusionOk="0">
                  <a:moveTo>
                    <a:pt x="1121" y="0"/>
                  </a:moveTo>
                  <a:cubicBezTo>
                    <a:pt x="597" y="0"/>
                    <a:pt x="190" y="706"/>
                    <a:pt x="134" y="1153"/>
                  </a:cubicBezTo>
                  <a:cubicBezTo>
                    <a:pt x="0" y="2021"/>
                    <a:pt x="300" y="2988"/>
                    <a:pt x="701" y="3789"/>
                  </a:cubicBezTo>
                  <a:cubicBezTo>
                    <a:pt x="736" y="3878"/>
                    <a:pt x="801" y="3910"/>
                    <a:pt x="874" y="3910"/>
                  </a:cubicBezTo>
                  <a:cubicBezTo>
                    <a:pt x="937" y="3910"/>
                    <a:pt x="1006" y="3886"/>
                    <a:pt x="1068" y="3855"/>
                  </a:cubicBezTo>
                  <a:cubicBezTo>
                    <a:pt x="1168" y="3855"/>
                    <a:pt x="1268" y="3822"/>
                    <a:pt x="1301" y="3722"/>
                  </a:cubicBezTo>
                  <a:cubicBezTo>
                    <a:pt x="1668" y="3188"/>
                    <a:pt x="1768" y="2454"/>
                    <a:pt x="1835" y="1820"/>
                  </a:cubicBezTo>
                  <a:cubicBezTo>
                    <a:pt x="1902" y="1287"/>
                    <a:pt x="1968" y="419"/>
                    <a:pt x="1435" y="86"/>
                  </a:cubicBezTo>
                  <a:cubicBezTo>
                    <a:pt x="1327" y="27"/>
                    <a:pt x="1222" y="0"/>
                    <a:pt x="1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0"/>
            <p:cNvSpPr/>
            <p:nvPr/>
          </p:nvSpPr>
          <p:spPr>
            <a:xfrm>
              <a:off x="711289" y="4724497"/>
              <a:ext cx="130195" cy="74085"/>
            </a:xfrm>
            <a:custGeom>
              <a:avLst/>
              <a:gdLst/>
              <a:ahLst/>
              <a:cxnLst/>
              <a:rect l="l" t="t" r="r" b="b"/>
              <a:pathLst>
                <a:path w="4346" h="2473" extrusionOk="0">
                  <a:moveTo>
                    <a:pt x="1526" y="1"/>
                  </a:moveTo>
                  <a:cubicBezTo>
                    <a:pt x="928" y="1"/>
                    <a:pt x="389" y="143"/>
                    <a:pt x="134" y="440"/>
                  </a:cubicBezTo>
                  <a:cubicBezTo>
                    <a:pt x="0" y="607"/>
                    <a:pt x="67" y="807"/>
                    <a:pt x="200" y="874"/>
                  </a:cubicBezTo>
                  <a:cubicBezTo>
                    <a:pt x="636" y="1563"/>
                    <a:pt x="1974" y="2473"/>
                    <a:pt x="2950" y="2473"/>
                  </a:cubicBezTo>
                  <a:cubicBezTo>
                    <a:pt x="3392" y="2473"/>
                    <a:pt x="3759" y="2286"/>
                    <a:pt x="3936" y="1808"/>
                  </a:cubicBezTo>
                  <a:cubicBezTo>
                    <a:pt x="4345" y="649"/>
                    <a:pt x="2803" y="1"/>
                    <a:pt x="1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0"/>
            <p:cNvSpPr/>
            <p:nvPr/>
          </p:nvSpPr>
          <p:spPr>
            <a:xfrm>
              <a:off x="719257" y="4548688"/>
              <a:ext cx="76991" cy="108266"/>
            </a:xfrm>
            <a:custGeom>
              <a:avLst/>
              <a:gdLst/>
              <a:ahLst/>
              <a:cxnLst/>
              <a:rect l="l" t="t" r="r" b="b"/>
              <a:pathLst>
                <a:path w="2570" h="3614" extrusionOk="0">
                  <a:moveTo>
                    <a:pt x="973" y="1"/>
                  </a:moveTo>
                  <a:cubicBezTo>
                    <a:pt x="949" y="1"/>
                    <a:pt x="926" y="2"/>
                    <a:pt x="902" y="5"/>
                  </a:cubicBezTo>
                  <a:cubicBezTo>
                    <a:pt x="101" y="71"/>
                    <a:pt x="1" y="972"/>
                    <a:pt x="234" y="1539"/>
                  </a:cubicBezTo>
                  <a:cubicBezTo>
                    <a:pt x="601" y="2340"/>
                    <a:pt x="1302" y="3207"/>
                    <a:pt x="2069" y="3574"/>
                  </a:cubicBezTo>
                  <a:cubicBezTo>
                    <a:pt x="2117" y="3601"/>
                    <a:pt x="2163" y="3613"/>
                    <a:pt x="2207" y="3613"/>
                  </a:cubicBezTo>
                  <a:cubicBezTo>
                    <a:pt x="2375" y="3613"/>
                    <a:pt x="2496" y="3433"/>
                    <a:pt x="2469" y="3274"/>
                  </a:cubicBezTo>
                  <a:cubicBezTo>
                    <a:pt x="2503" y="3240"/>
                    <a:pt x="2503" y="3174"/>
                    <a:pt x="2536" y="3140"/>
                  </a:cubicBezTo>
                  <a:cubicBezTo>
                    <a:pt x="2569" y="2540"/>
                    <a:pt x="2303" y="1806"/>
                    <a:pt x="2102" y="1239"/>
                  </a:cubicBezTo>
                  <a:cubicBezTo>
                    <a:pt x="1910" y="790"/>
                    <a:pt x="1563" y="1"/>
                    <a:pt x="9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0"/>
            <p:cNvSpPr/>
            <p:nvPr/>
          </p:nvSpPr>
          <p:spPr>
            <a:xfrm>
              <a:off x="810681" y="4525563"/>
              <a:ext cx="103473" cy="71808"/>
            </a:xfrm>
            <a:custGeom>
              <a:avLst/>
              <a:gdLst/>
              <a:ahLst/>
              <a:cxnLst/>
              <a:rect l="l" t="t" r="r" b="b"/>
              <a:pathLst>
                <a:path w="3454" h="2397" extrusionOk="0">
                  <a:moveTo>
                    <a:pt x="2697" y="1"/>
                  </a:moveTo>
                  <a:cubicBezTo>
                    <a:pt x="1870" y="1"/>
                    <a:pt x="587" y="907"/>
                    <a:pt x="251" y="1377"/>
                  </a:cubicBezTo>
                  <a:cubicBezTo>
                    <a:pt x="151" y="1544"/>
                    <a:pt x="251" y="1677"/>
                    <a:pt x="385" y="1744"/>
                  </a:cubicBezTo>
                  <a:cubicBezTo>
                    <a:pt x="351" y="1744"/>
                    <a:pt x="285" y="1777"/>
                    <a:pt x="251" y="1844"/>
                  </a:cubicBezTo>
                  <a:cubicBezTo>
                    <a:pt x="0" y="2288"/>
                    <a:pt x="386" y="2397"/>
                    <a:pt x="814" y="2397"/>
                  </a:cubicBezTo>
                  <a:cubicBezTo>
                    <a:pt x="1125" y="2397"/>
                    <a:pt x="1459" y="2339"/>
                    <a:pt x="1586" y="2311"/>
                  </a:cubicBezTo>
                  <a:cubicBezTo>
                    <a:pt x="2386" y="2178"/>
                    <a:pt x="3454" y="1811"/>
                    <a:pt x="3420" y="810"/>
                  </a:cubicBezTo>
                  <a:cubicBezTo>
                    <a:pt x="3398" y="218"/>
                    <a:pt x="3102" y="1"/>
                    <a:pt x="26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0"/>
            <p:cNvSpPr/>
            <p:nvPr/>
          </p:nvSpPr>
          <p:spPr>
            <a:xfrm>
              <a:off x="723691" y="4397893"/>
              <a:ext cx="124533" cy="86038"/>
            </a:xfrm>
            <a:custGeom>
              <a:avLst/>
              <a:gdLst/>
              <a:ahLst/>
              <a:cxnLst/>
              <a:rect l="l" t="t" r="r" b="b"/>
              <a:pathLst>
                <a:path w="4157" h="2872" extrusionOk="0">
                  <a:moveTo>
                    <a:pt x="1799" y="1"/>
                  </a:moveTo>
                  <a:cubicBezTo>
                    <a:pt x="1617" y="1"/>
                    <a:pt x="1444" y="61"/>
                    <a:pt x="1287" y="202"/>
                  </a:cubicBezTo>
                  <a:cubicBezTo>
                    <a:pt x="1" y="1390"/>
                    <a:pt x="2695" y="2871"/>
                    <a:pt x="3722" y="2871"/>
                  </a:cubicBezTo>
                  <a:cubicBezTo>
                    <a:pt x="3734" y="2871"/>
                    <a:pt x="3745" y="2871"/>
                    <a:pt x="3756" y="2870"/>
                  </a:cubicBezTo>
                  <a:cubicBezTo>
                    <a:pt x="3923" y="2870"/>
                    <a:pt x="4023" y="2704"/>
                    <a:pt x="3989" y="2537"/>
                  </a:cubicBezTo>
                  <a:cubicBezTo>
                    <a:pt x="4089" y="2504"/>
                    <a:pt x="4156" y="2403"/>
                    <a:pt x="4123" y="2270"/>
                  </a:cubicBezTo>
                  <a:cubicBezTo>
                    <a:pt x="3899" y="1627"/>
                    <a:pt x="2739" y="1"/>
                    <a:pt x="1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0"/>
            <p:cNvSpPr/>
            <p:nvPr/>
          </p:nvSpPr>
          <p:spPr>
            <a:xfrm>
              <a:off x="842164" y="4366529"/>
              <a:ext cx="93977" cy="72947"/>
            </a:xfrm>
            <a:custGeom>
              <a:avLst/>
              <a:gdLst/>
              <a:ahLst/>
              <a:cxnLst/>
              <a:rect l="l" t="t" r="r" b="b"/>
              <a:pathLst>
                <a:path w="3137" h="2435" extrusionOk="0">
                  <a:moveTo>
                    <a:pt x="2242" y="1"/>
                  </a:moveTo>
                  <a:cubicBezTo>
                    <a:pt x="2025" y="1"/>
                    <a:pt x="1803" y="50"/>
                    <a:pt x="1635" y="115"/>
                  </a:cubicBezTo>
                  <a:cubicBezTo>
                    <a:pt x="935" y="382"/>
                    <a:pt x="435" y="1015"/>
                    <a:pt x="201" y="1716"/>
                  </a:cubicBezTo>
                  <a:cubicBezTo>
                    <a:pt x="168" y="1749"/>
                    <a:pt x="101" y="1816"/>
                    <a:pt x="68" y="1849"/>
                  </a:cubicBezTo>
                  <a:cubicBezTo>
                    <a:pt x="1" y="1983"/>
                    <a:pt x="68" y="2150"/>
                    <a:pt x="201" y="2216"/>
                  </a:cubicBezTo>
                  <a:cubicBezTo>
                    <a:pt x="201" y="2325"/>
                    <a:pt x="268" y="2434"/>
                    <a:pt x="401" y="2434"/>
                  </a:cubicBezTo>
                  <a:cubicBezTo>
                    <a:pt x="431" y="2434"/>
                    <a:pt x="465" y="2429"/>
                    <a:pt x="501" y="2416"/>
                  </a:cubicBezTo>
                  <a:cubicBezTo>
                    <a:pt x="1035" y="2216"/>
                    <a:pt x="1602" y="2216"/>
                    <a:pt x="2102" y="1983"/>
                  </a:cubicBezTo>
                  <a:cubicBezTo>
                    <a:pt x="2669" y="1749"/>
                    <a:pt x="3136" y="1115"/>
                    <a:pt x="3003" y="515"/>
                  </a:cubicBezTo>
                  <a:cubicBezTo>
                    <a:pt x="2921" y="126"/>
                    <a:pt x="2588" y="1"/>
                    <a:pt x="2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0"/>
            <p:cNvSpPr/>
            <p:nvPr/>
          </p:nvSpPr>
          <p:spPr>
            <a:xfrm>
              <a:off x="781235" y="4253777"/>
              <a:ext cx="91400" cy="115396"/>
            </a:xfrm>
            <a:custGeom>
              <a:avLst/>
              <a:gdLst/>
              <a:ahLst/>
              <a:cxnLst/>
              <a:rect l="l" t="t" r="r" b="b"/>
              <a:pathLst>
                <a:path w="3051" h="3852" extrusionOk="0">
                  <a:moveTo>
                    <a:pt x="1657" y="0"/>
                  </a:moveTo>
                  <a:cubicBezTo>
                    <a:pt x="1557" y="0"/>
                    <a:pt x="1450" y="14"/>
                    <a:pt x="1334" y="43"/>
                  </a:cubicBezTo>
                  <a:cubicBezTo>
                    <a:pt x="0" y="376"/>
                    <a:pt x="1434" y="3245"/>
                    <a:pt x="1968" y="3779"/>
                  </a:cubicBezTo>
                  <a:cubicBezTo>
                    <a:pt x="2032" y="3830"/>
                    <a:pt x="2096" y="3851"/>
                    <a:pt x="2156" y="3851"/>
                  </a:cubicBezTo>
                  <a:cubicBezTo>
                    <a:pt x="2253" y="3851"/>
                    <a:pt x="2340" y="3794"/>
                    <a:pt x="2402" y="3712"/>
                  </a:cubicBezTo>
                  <a:cubicBezTo>
                    <a:pt x="2469" y="3679"/>
                    <a:pt x="2569" y="3645"/>
                    <a:pt x="2602" y="3545"/>
                  </a:cubicBezTo>
                  <a:cubicBezTo>
                    <a:pt x="2913" y="2673"/>
                    <a:pt x="3050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9" name="Google Shape;2739;p10"/>
          <p:cNvGrpSpPr/>
          <p:nvPr/>
        </p:nvGrpSpPr>
        <p:grpSpPr>
          <a:xfrm rot="-943328">
            <a:off x="-159031" y="4195769"/>
            <a:ext cx="753315" cy="963725"/>
            <a:chOff x="-168050" y="4195214"/>
            <a:chExt cx="719519" cy="965231"/>
          </a:xfrm>
        </p:grpSpPr>
        <p:sp>
          <p:nvSpPr>
            <p:cNvPr id="2740" name="Google Shape;2740;p10"/>
            <p:cNvSpPr/>
            <p:nvPr/>
          </p:nvSpPr>
          <p:spPr>
            <a:xfrm>
              <a:off x="-168050" y="4195214"/>
              <a:ext cx="719519" cy="965231"/>
            </a:xfrm>
            <a:custGeom>
              <a:avLst/>
              <a:gdLst/>
              <a:ahLst/>
              <a:cxnLst/>
              <a:rect l="l" t="t" r="r" b="b"/>
              <a:pathLst>
                <a:path w="24018" h="32220" extrusionOk="0">
                  <a:moveTo>
                    <a:pt x="11911" y="0"/>
                  </a:moveTo>
                  <a:cubicBezTo>
                    <a:pt x="10245" y="0"/>
                    <a:pt x="8091" y="4375"/>
                    <a:pt x="6872" y="6468"/>
                  </a:cubicBezTo>
                  <a:cubicBezTo>
                    <a:pt x="5371" y="9236"/>
                    <a:pt x="3870" y="12138"/>
                    <a:pt x="2936" y="15174"/>
                  </a:cubicBezTo>
                  <a:cubicBezTo>
                    <a:pt x="1669" y="19377"/>
                    <a:pt x="1" y="26282"/>
                    <a:pt x="701" y="30718"/>
                  </a:cubicBezTo>
                  <a:lnTo>
                    <a:pt x="1502" y="32219"/>
                  </a:lnTo>
                  <a:cubicBezTo>
                    <a:pt x="1635" y="29084"/>
                    <a:pt x="4204" y="26182"/>
                    <a:pt x="6305" y="24314"/>
                  </a:cubicBezTo>
                  <a:cubicBezTo>
                    <a:pt x="11175" y="20111"/>
                    <a:pt x="17146" y="17542"/>
                    <a:pt x="21550" y="12639"/>
                  </a:cubicBezTo>
                  <a:cubicBezTo>
                    <a:pt x="22383" y="11705"/>
                    <a:pt x="24018" y="9503"/>
                    <a:pt x="21683" y="9136"/>
                  </a:cubicBezTo>
                  <a:cubicBezTo>
                    <a:pt x="21615" y="9124"/>
                    <a:pt x="21544" y="9118"/>
                    <a:pt x="21471" y="9118"/>
                  </a:cubicBezTo>
                  <a:cubicBezTo>
                    <a:pt x="20146" y="9118"/>
                    <a:pt x="18032" y="11041"/>
                    <a:pt x="17146" y="11705"/>
                  </a:cubicBezTo>
                  <a:cubicBezTo>
                    <a:pt x="13644" y="14507"/>
                    <a:pt x="10842" y="18710"/>
                    <a:pt x="6872" y="20811"/>
                  </a:cubicBezTo>
                  <a:cubicBezTo>
                    <a:pt x="7239" y="20211"/>
                    <a:pt x="7706" y="19644"/>
                    <a:pt x="8040" y="19043"/>
                  </a:cubicBezTo>
                  <a:cubicBezTo>
                    <a:pt x="10141" y="16275"/>
                    <a:pt x="12109" y="13339"/>
                    <a:pt x="14211" y="10437"/>
                  </a:cubicBezTo>
                  <a:cubicBezTo>
                    <a:pt x="15378" y="8903"/>
                    <a:pt x="16446" y="7168"/>
                    <a:pt x="17613" y="5534"/>
                  </a:cubicBezTo>
                  <a:cubicBezTo>
                    <a:pt x="18303" y="4441"/>
                    <a:pt x="19265" y="2978"/>
                    <a:pt x="18025" y="2978"/>
                  </a:cubicBezTo>
                  <a:cubicBezTo>
                    <a:pt x="17826" y="2978"/>
                    <a:pt x="17569" y="3015"/>
                    <a:pt x="17246" y="3098"/>
                  </a:cubicBezTo>
                  <a:cubicBezTo>
                    <a:pt x="14911" y="3565"/>
                    <a:pt x="12576" y="7635"/>
                    <a:pt x="11309" y="9503"/>
                  </a:cubicBezTo>
                  <a:cubicBezTo>
                    <a:pt x="9541" y="12305"/>
                    <a:pt x="6372" y="16575"/>
                    <a:pt x="4537" y="19077"/>
                  </a:cubicBezTo>
                  <a:cubicBezTo>
                    <a:pt x="5371" y="16041"/>
                    <a:pt x="6872" y="13106"/>
                    <a:pt x="8173" y="10304"/>
                  </a:cubicBezTo>
                  <a:cubicBezTo>
                    <a:pt x="9074" y="8469"/>
                    <a:pt x="14111" y="1697"/>
                    <a:pt x="12243" y="63"/>
                  </a:cubicBezTo>
                  <a:cubicBezTo>
                    <a:pt x="12135" y="21"/>
                    <a:pt x="12024" y="0"/>
                    <a:pt x="1191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0"/>
            <p:cNvSpPr/>
            <p:nvPr/>
          </p:nvSpPr>
          <p:spPr>
            <a:xfrm>
              <a:off x="-69107" y="486058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0"/>
            <p:cNvSpPr/>
            <p:nvPr/>
          </p:nvSpPr>
          <p:spPr>
            <a:xfrm>
              <a:off x="-32142" y="478464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0"/>
            <p:cNvSpPr/>
            <p:nvPr/>
          </p:nvSpPr>
          <p:spPr>
            <a:xfrm>
              <a:off x="16805" y="4768651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0"/>
            <p:cNvSpPr/>
            <p:nvPr/>
          </p:nvSpPr>
          <p:spPr>
            <a:xfrm>
              <a:off x="58772" y="4690707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0"/>
            <p:cNvSpPr/>
            <p:nvPr/>
          </p:nvSpPr>
          <p:spPr>
            <a:xfrm>
              <a:off x="100740" y="467171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0"/>
            <p:cNvSpPr/>
            <p:nvPr/>
          </p:nvSpPr>
          <p:spPr>
            <a:xfrm>
              <a:off x="111733" y="459877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0"/>
            <p:cNvSpPr/>
            <p:nvPr/>
          </p:nvSpPr>
          <p:spPr>
            <a:xfrm>
              <a:off x="158703" y="458277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0"/>
            <p:cNvSpPr/>
            <p:nvPr/>
          </p:nvSpPr>
          <p:spPr>
            <a:xfrm>
              <a:off x="166701" y="4509836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0"/>
            <p:cNvSpPr/>
            <p:nvPr/>
          </p:nvSpPr>
          <p:spPr>
            <a:xfrm>
              <a:off x="210676" y="450183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701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0"/>
            <p:cNvSpPr/>
            <p:nvPr/>
          </p:nvSpPr>
          <p:spPr>
            <a:xfrm>
              <a:off x="208669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0"/>
            <p:cNvSpPr/>
            <p:nvPr/>
          </p:nvSpPr>
          <p:spPr>
            <a:xfrm>
              <a:off x="260641" y="443389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0"/>
            <p:cNvSpPr/>
            <p:nvPr/>
          </p:nvSpPr>
          <p:spPr>
            <a:xfrm>
              <a:off x="260641" y="43759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0"/>
            <p:cNvSpPr/>
            <p:nvPr/>
          </p:nvSpPr>
          <p:spPr>
            <a:xfrm>
              <a:off x="305604" y="437096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0"/>
            <p:cNvSpPr/>
            <p:nvPr/>
          </p:nvSpPr>
          <p:spPr>
            <a:xfrm>
              <a:off x="318700" y="430079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0"/>
            <p:cNvSpPr/>
            <p:nvPr/>
          </p:nvSpPr>
          <p:spPr>
            <a:xfrm>
              <a:off x="357672" y="42847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0"/>
            <p:cNvSpPr/>
            <p:nvPr/>
          </p:nvSpPr>
          <p:spPr>
            <a:xfrm>
              <a:off x="-1168" y="487055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0"/>
            <p:cNvSpPr/>
            <p:nvPr/>
          </p:nvSpPr>
          <p:spPr>
            <a:xfrm>
              <a:off x="58772" y="4818617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0"/>
            <p:cNvSpPr/>
            <p:nvPr/>
          </p:nvSpPr>
          <p:spPr>
            <a:xfrm>
              <a:off x="116736" y="481361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0"/>
            <p:cNvSpPr/>
            <p:nvPr/>
          </p:nvSpPr>
          <p:spPr>
            <a:xfrm>
              <a:off x="137734" y="476364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0"/>
            <p:cNvSpPr/>
            <p:nvPr/>
          </p:nvSpPr>
          <p:spPr>
            <a:xfrm>
              <a:off x="205673" y="475565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0"/>
            <p:cNvSpPr/>
            <p:nvPr/>
          </p:nvSpPr>
          <p:spPr>
            <a:xfrm>
              <a:off x="213671" y="470568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0"/>
            <p:cNvSpPr/>
            <p:nvPr/>
          </p:nvSpPr>
          <p:spPr>
            <a:xfrm>
              <a:off x="268609" y="4700712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0"/>
            <p:cNvSpPr/>
            <p:nvPr/>
          </p:nvSpPr>
          <p:spPr>
            <a:xfrm>
              <a:off x="271605" y="4640741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0"/>
            <p:cNvSpPr/>
            <p:nvPr/>
          </p:nvSpPr>
          <p:spPr>
            <a:xfrm>
              <a:off x="328580" y="4650746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0"/>
            <p:cNvSpPr/>
            <p:nvPr/>
          </p:nvSpPr>
          <p:spPr>
            <a:xfrm>
              <a:off x="334571" y="459377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0"/>
            <p:cNvSpPr/>
            <p:nvPr/>
          </p:nvSpPr>
          <p:spPr>
            <a:xfrm>
              <a:off x="394511" y="4595778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0"/>
            <p:cNvSpPr/>
            <p:nvPr/>
          </p:nvSpPr>
          <p:spPr>
            <a:xfrm>
              <a:off x="386543" y="4538833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0"/>
            <p:cNvSpPr/>
            <p:nvPr/>
          </p:nvSpPr>
          <p:spPr>
            <a:xfrm>
              <a:off x="441481" y="4553811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0"/>
            <p:cNvSpPr/>
            <p:nvPr/>
          </p:nvSpPr>
          <p:spPr>
            <a:xfrm>
              <a:off x="465476" y="4493870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0"/>
            <p:cNvSpPr/>
            <p:nvPr/>
          </p:nvSpPr>
          <p:spPr>
            <a:xfrm>
              <a:off x="-59132" y="4711676"/>
              <a:ext cx="21030" cy="15039"/>
            </a:xfrm>
            <a:custGeom>
              <a:avLst/>
              <a:gdLst/>
              <a:ahLst/>
              <a:cxnLst/>
              <a:rect l="l" t="t" r="r" b="b"/>
              <a:pathLst>
                <a:path w="702" h="502" extrusionOk="0">
                  <a:moveTo>
                    <a:pt x="368" y="1"/>
                  </a:moveTo>
                  <a:cubicBezTo>
                    <a:pt x="1" y="1"/>
                    <a:pt x="1" y="501"/>
                    <a:pt x="368" y="501"/>
                  </a:cubicBezTo>
                  <a:cubicBezTo>
                    <a:pt x="701" y="501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0"/>
            <p:cNvSpPr/>
            <p:nvPr/>
          </p:nvSpPr>
          <p:spPr>
            <a:xfrm>
              <a:off x="-64135" y="4637746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5" y="1"/>
                  </a:moveTo>
                  <a:cubicBezTo>
                    <a:pt x="1" y="1"/>
                    <a:pt x="1" y="534"/>
                    <a:pt x="335" y="534"/>
                  </a:cubicBezTo>
                  <a:cubicBezTo>
                    <a:pt x="668" y="534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0"/>
            <p:cNvSpPr/>
            <p:nvPr/>
          </p:nvSpPr>
          <p:spPr>
            <a:xfrm>
              <a:off x="-14169" y="461677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0"/>
            <p:cNvSpPr/>
            <p:nvPr/>
          </p:nvSpPr>
          <p:spPr>
            <a:xfrm>
              <a:off x="-25163" y="4543805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5"/>
                    <a:pt x="368" y="535"/>
                  </a:cubicBezTo>
                  <a:cubicBezTo>
                    <a:pt x="701" y="535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0"/>
            <p:cNvSpPr/>
            <p:nvPr/>
          </p:nvSpPr>
          <p:spPr>
            <a:xfrm>
              <a:off x="24803" y="4522837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0"/>
            <p:cNvSpPr/>
            <p:nvPr/>
          </p:nvSpPr>
          <p:spPr>
            <a:xfrm>
              <a:off x="11832" y="44628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0"/>
            <p:cNvSpPr/>
            <p:nvPr/>
          </p:nvSpPr>
          <p:spPr>
            <a:xfrm>
              <a:off x="66770" y="444390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0"/>
            <p:cNvSpPr/>
            <p:nvPr/>
          </p:nvSpPr>
          <p:spPr>
            <a:xfrm>
              <a:off x="56795" y="438093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0"/>
            <p:cNvSpPr/>
            <p:nvPr/>
          </p:nvSpPr>
          <p:spPr>
            <a:xfrm>
              <a:off x="106761" y="437893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0"/>
            <p:cNvSpPr/>
            <p:nvPr/>
          </p:nvSpPr>
          <p:spPr>
            <a:xfrm>
              <a:off x="103860" y="4287794"/>
              <a:ext cx="20042" cy="15039"/>
            </a:xfrm>
            <a:custGeom>
              <a:avLst/>
              <a:gdLst/>
              <a:ahLst/>
              <a:cxnLst/>
              <a:rect l="l" t="t" r="r" b="b"/>
              <a:pathLst>
                <a:path w="669" h="502" extrusionOk="0">
                  <a:moveTo>
                    <a:pt x="335" y="1"/>
                  </a:moveTo>
                  <a:cubicBezTo>
                    <a:pt x="1" y="1"/>
                    <a:pt x="1" y="501"/>
                    <a:pt x="335" y="501"/>
                  </a:cubicBezTo>
                  <a:cubicBezTo>
                    <a:pt x="668" y="501"/>
                    <a:pt x="668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0"/>
            <p:cNvSpPr/>
            <p:nvPr/>
          </p:nvSpPr>
          <p:spPr>
            <a:xfrm>
              <a:off x="155833" y="428180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0"/>
            <p:cNvSpPr/>
            <p:nvPr/>
          </p:nvSpPr>
          <p:spPr>
            <a:xfrm>
              <a:off x="168833" y="4208861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0"/>
            <p:cNvSpPr/>
            <p:nvPr/>
          </p:nvSpPr>
          <p:spPr>
            <a:xfrm>
              <a:off x="-80101" y="4766644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0"/>
            <p:cNvSpPr/>
            <p:nvPr/>
          </p:nvSpPr>
          <p:spPr>
            <a:xfrm>
              <a:off x="-59132" y="4928523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0"/>
                  </a:moveTo>
                  <a:cubicBezTo>
                    <a:pt x="1" y="0"/>
                    <a:pt x="1" y="534"/>
                    <a:pt x="368" y="534"/>
                  </a:cubicBezTo>
                  <a:cubicBezTo>
                    <a:pt x="701" y="5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0"/>
            <p:cNvSpPr/>
            <p:nvPr/>
          </p:nvSpPr>
          <p:spPr>
            <a:xfrm>
              <a:off x="-129078" y="489754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0"/>
            <p:cNvSpPr/>
            <p:nvPr/>
          </p:nvSpPr>
          <p:spPr>
            <a:xfrm>
              <a:off x="-108079" y="497549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0"/>
            <p:cNvSpPr/>
            <p:nvPr/>
          </p:nvSpPr>
          <p:spPr>
            <a:xfrm>
              <a:off x="-135069" y="50044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7" name="Google Shape;2787;p10"/>
          <p:cNvGrpSpPr/>
          <p:nvPr/>
        </p:nvGrpSpPr>
        <p:grpSpPr>
          <a:xfrm rot="5400000">
            <a:off x="8497833" y="-690"/>
            <a:ext cx="775583" cy="776946"/>
            <a:chOff x="7973149" y="-201092"/>
            <a:chExt cx="1116750" cy="1145263"/>
          </a:xfrm>
        </p:grpSpPr>
        <p:sp>
          <p:nvSpPr>
            <p:cNvPr id="2788" name="Google Shape;2788;p10"/>
            <p:cNvSpPr/>
            <p:nvPr/>
          </p:nvSpPr>
          <p:spPr>
            <a:xfrm>
              <a:off x="8049086" y="-201092"/>
              <a:ext cx="1040813" cy="992342"/>
            </a:xfrm>
            <a:custGeom>
              <a:avLst/>
              <a:gdLst/>
              <a:ahLst/>
              <a:cxnLst/>
              <a:rect l="l" t="t" r="r" b="b"/>
              <a:pathLst>
                <a:path w="34743" h="33125" extrusionOk="0">
                  <a:moveTo>
                    <a:pt x="34434" y="0"/>
                  </a:moveTo>
                  <a:cubicBezTo>
                    <a:pt x="34275" y="0"/>
                    <a:pt x="34109" y="100"/>
                    <a:pt x="34092" y="301"/>
                  </a:cubicBezTo>
                  <a:cubicBezTo>
                    <a:pt x="34025" y="3770"/>
                    <a:pt x="32291" y="6705"/>
                    <a:pt x="29555" y="8740"/>
                  </a:cubicBezTo>
                  <a:cubicBezTo>
                    <a:pt x="26853" y="10741"/>
                    <a:pt x="23618" y="11909"/>
                    <a:pt x="20415" y="12743"/>
                  </a:cubicBezTo>
                  <a:cubicBezTo>
                    <a:pt x="17113" y="13610"/>
                    <a:pt x="13777" y="14277"/>
                    <a:pt x="10642" y="15611"/>
                  </a:cubicBezTo>
                  <a:cubicBezTo>
                    <a:pt x="7773" y="16846"/>
                    <a:pt x="5105" y="18580"/>
                    <a:pt x="3203" y="21049"/>
                  </a:cubicBezTo>
                  <a:cubicBezTo>
                    <a:pt x="635" y="24418"/>
                    <a:pt x="1" y="28688"/>
                    <a:pt x="1" y="32824"/>
                  </a:cubicBezTo>
                  <a:cubicBezTo>
                    <a:pt x="1" y="33024"/>
                    <a:pt x="159" y="33124"/>
                    <a:pt x="318" y="33124"/>
                  </a:cubicBezTo>
                  <a:cubicBezTo>
                    <a:pt x="476" y="33124"/>
                    <a:pt x="635" y="33024"/>
                    <a:pt x="635" y="32824"/>
                  </a:cubicBezTo>
                  <a:cubicBezTo>
                    <a:pt x="635" y="29021"/>
                    <a:pt x="1168" y="25118"/>
                    <a:pt x="3370" y="21916"/>
                  </a:cubicBezTo>
                  <a:cubicBezTo>
                    <a:pt x="5171" y="19247"/>
                    <a:pt x="7907" y="17446"/>
                    <a:pt x="10842" y="16212"/>
                  </a:cubicBezTo>
                  <a:cubicBezTo>
                    <a:pt x="17013" y="13543"/>
                    <a:pt x="24118" y="13443"/>
                    <a:pt x="29722" y="9407"/>
                  </a:cubicBezTo>
                  <a:cubicBezTo>
                    <a:pt x="31123" y="8373"/>
                    <a:pt x="32357" y="7139"/>
                    <a:pt x="33258" y="5671"/>
                  </a:cubicBezTo>
                  <a:cubicBezTo>
                    <a:pt x="34225" y="4037"/>
                    <a:pt x="34692" y="2169"/>
                    <a:pt x="34726" y="301"/>
                  </a:cubicBezTo>
                  <a:cubicBezTo>
                    <a:pt x="34742" y="100"/>
                    <a:pt x="34592" y="0"/>
                    <a:pt x="34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0"/>
            <p:cNvSpPr/>
            <p:nvPr/>
          </p:nvSpPr>
          <p:spPr>
            <a:xfrm>
              <a:off x="8764539" y="130006"/>
              <a:ext cx="67974" cy="130585"/>
            </a:xfrm>
            <a:custGeom>
              <a:avLst/>
              <a:gdLst/>
              <a:ahLst/>
              <a:cxnLst/>
              <a:rect l="l" t="t" r="r" b="b"/>
              <a:pathLst>
                <a:path w="2269" h="4359" extrusionOk="0">
                  <a:moveTo>
                    <a:pt x="1879" y="1"/>
                  </a:moveTo>
                  <a:cubicBezTo>
                    <a:pt x="1754" y="1"/>
                    <a:pt x="1635" y="76"/>
                    <a:pt x="1635" y="222"/>
                  </a:cubicBezTo>
                  <a:cubicBezTo>
                    <a:pt x="1602" y="255"/>
                    <a:pt x="1535" y="289"/>
                    <a:pt x="1502" y="355"/>
                  </a:cubicBezTo>
                  <a:cubicBezTo>
                    <a:pt x="1135" y="1189"/>
                    <a:pt x="534" y="1890"/>
                    <a:pt x="201" y="2791"/>
                  </a:cubicBezTo>
                  <a:cubicBezTo>
                    <a:pt x="1" y="3358"/>
                    <a:pt x="101" y="4325"/>
                    <a:pt x="901" y="4358"/>
                  </a:cubicBezTo>
                  <a:cubicBezTo>
                    <a:pt x="1568" y="4358"/>
                    <a:pt x="1802" y="3291"/>
                    <a:pt x="1935" y="2824"/>
                  </a:cubicBezTo>
                  <a:cubicBezTo>
                    <a:pt x="2135" y="2023"/>
                    <a:pt x="2269" y="1089"/>
                    <a:pt x="2169" y="255"/>
                  </a:cubicBezTo>
                  <a:cubicBezTo>
                    <a:pt x="2152" y="84"/>
                    <a:pt x="2012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0"/>
            <p:cNvSpPr/>
            <p:nvPr/>
          </p:nvSpPr>
          <p:spPr>
            <a:xfrm>
              <a:off x="8637648" y="67938"/>
              <a:ext cx="105151" cy="98500"/>
            </a:xfrm>
            <a:custGeom>
              <a:avLst/>
              <a:gdLst/>
              <a:ahLst/>
              <a:cxnLst/>
              <a:rect l="l" t="t" r="r" b="b"/>
              <a:pathLst>
                <a:path w="3510" h="3288" extrusionOk="0">
                  <a:moveTo>
                    <a:pt x="1215" y="0"/>
                  </a:moveTo>
                  <a:cubicBezTo>
                    <a:pt x="1045" y="0"/>
                    <a:pt x="872" y="49"/>
                    <a:pt x="701" y="159"/>
                  </a:cubicBezTo>
                  <a:cubicBezTo>
                    <a:pt x="0" y="593"/>
                    <a:pt x="67" y="1527"/>
                    <a:pt x="634" y="2027"/>
                  </a:cubicBezTo>
                  <a:cubicBezTo>
                    <a:pt x="1201" y="2594"/>
                    <a:pt x="2068" y="2794"/>
                    <a:pt x="2802" y="3095"/>
                  </a:cubicBezTo>
                  <a:cubicBezTo>
                    <a:pt x="2836" y="3111"/>
                    <a:pt x="2869" y="3120"/>
                    <a:pt x="2898" y="3120"/>
                  </a:cubicBezTo>
                  <a:cubicBezTo>
                    <a:pt x="2927" y="3120"/>
                    <a:pt x="2952" y="3111"/>
                    <a:pt x="2969" y="3095"/>
                  </a:cubicBezTo>
                  <a:cubicBezTo>
                    <a:pt x="2996" y="3229"/>
                    <a:pt x="3094" y="3288"/>
                    <a:pt x="3196" y="3288"/>
                  </a:cubicBezTo>
                  <a:cubicBezTo>
                    <a:pt x="3347" y="3288"/>
                    <a:pt x="3509" y="3160"/>
                    <a:pt x="3469" y="2961"/>
                  </a:cubicBezTo>
                  <a:cubicBezTo>
                    <a:pt x="3354" y="2122"/>
                    <a:pt x="2333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0"/>
            <p:cNvSpPr/>
            <p:nvPr/>
          </p:nvSpPr>
          <p:spPr>
            <a:xfrm>
              <a:off x="8575701" y="196387"/>
              <a:ext cx="70969" cy="100657"/>
            </a:xfrm>
            <a:custGeom>
              <a:avLst/>
              <a:gdLst/>
              <a:ahLst/>
              <a:cxnLst/>
              <a:rect l="l" t="t" r="r" b="b"/>
              <a:pathLst>
                <a:path w="2369" h="3360" extrusionOk="0">
                  <a:moveTo>
                    <a:pt x="2030" y="1"/>
                  </a:moveTo>
                  <a:cubicBezTo>
                    <a:pt x="1975" y="1"/>
                    <a:pt x="1917" y="16"/>
                    <a:pt x="1868" y="41"/>
                  </a:cubicBezTo>
                  <a:cubicBezTo>
                    <a:pt x="1841" y="27"/>
                    <a:pt x="1807" y="19"/>
                    <a:pt x="1770" y="19"/>
                  </a:cubicBezTo>
                  <a:cubicBezTo>
                    <a:pt x="1719" y="19"/>
                    <a:pt x="1660" y="35"/>
                    <a:pt x="1601" y="74"/>
                  </a:cubicBezTo>
                  <a:cubicBezTo>
                    <a:pt x="1168" y="441"/>
                    <a:pt x="834" y="1175"/>
                    <a:pt x="567" y="1675"/>
                  </a:cubicBezTo>
                  <a:cubicBezTo>
                    <a:pt x="367" y="2076"/>
                    <a:pt x="0" y="2943"/>
                    <a:pt x="534" y="3243"/>
                  </a:cubicBezTo>
                  <a:cubicBezTo>
                    <a:pt x="679" y="3324"/>
                    <a:pt x="828" y="3359"/>
                    <a:pt x="973" y="3359"/>
                  </a:cubicBezTo>
                  <a:cubicBezTo>
                    <a:pt x="1431" y="3359"/>
                    <a:pt x="1858" y="3006"/>
                    <a:pt x="2035" y="2576"/>
                  </a:cubicBezTo>
                  <a:cubicBezTo>
                    <a:pt x="2335" y="1842"/>
                    <a:pt x="2368" y="941"/>
                    <a:pt x="2235" y="174"/>
                  </a:cubicBezTo>
                  <a:cubicBezTo>
                    <a:pt x="2214" y="47"/>
                    <a:pt x="212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0"/>
            <p:cNvSpPr/>
            <p:nvPr/>
          </p:nvSpPr>
          <p:spPr>
            <a:xfrm>
              <a:off x="8407831" y="135937"/>
              <a:ext cx="107937" cy="91221"/>
            </a:xfrm>
            <a:custGeom>
              <a:avLst/>
              <a:gdLst/>
              <a:ahLst/>
              <a:cxnLst/>
              <a:rect l="l" t="t" r="r" b="b"/>
              <a:pathLst>
                <a:path w="3603" h="3045" extrusionOk="0">
                  <a:moveTo>
                    <a:pt x="1062" y="0"/>
                  </a:moveTo>
                  <a:cubicBezTo>
                    <a:pt x="936" y="0"/>
                    <a:pt x="814" y="28"/>
                    <a:pt x="701" y="91"/>
                  </a:cubicBezTo>
                  <a:cubicBezTo>
                    <a:pt x="0" y="458"/>
                    <a:pt x="267" y="1492"/>
                    <a:pt x="701" y="1992"/>
                  </a:cubicBezTo>
                  <a:cubicBezTo>
                    <a:pt x="1186" y="2568"/>
                    <a:pt x="2139" y="3006"/>
                    <a:pt x="2935" y="3006"/>
                  </a:cubicBezTo>
                  <a:cubicBezTo>
                    <a:pt x="3015" y="3006"/>
                    <a:pt x="3093" y="3002"/>
                    <a:pt x="3169" y="2993"/>
                  </a:cubicBezTo>
                  <a:cubicBezTo>
                    <a:pt x="3214" y="3026"/>
                    <a:pt x="3277" y="3045"/>
                    <a:pt x="3341" y="3045"/>
                  </a:cubicBezTo>
                  <a:cubicBezTo>
                    <a:pt x="3469" y="3045"/>
                    <a:pt x="3603" y="2971"/>
                    <a:pt x="3603" y="2793"/>
                  </a:cubicBezTo>
                  <a:cubicBezTo>
                    <a:pt x="3603" y="2025"/>
                    <a:pt x="3036" y="1358"/>
                    <a:pt x="2535" y="825"/>
                  </a:cubicBezTo>
                  <a:cubicBezTo>
                    <a:pt x="2211" y="500"/>
                    <a:pt x="1601" y="0"/>
                    <a:pt x="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0"/>
            <p:cNvSpPr/>
            <p:nvPr/>
          </p:nvSpPr>
          <p:spPr>
            <a:xfrm>
              <a:off x="8393842" y="257556"/>
              <a:ext cx="62042" cy="109285"/>
            </a:xfrm>
            <a:custGeom>
              <a:avLst/>
              <a:gdLst/>
              <a:ahLst/>
              <a:cxnLst/>
              <a:rect l="l" t="t" r="r" b="b"/>
              <a:pathLst>
                <a:path w="2071" h="3648" extrusionOk="0">
                  <a:moveTo>
                    <a:pt x="934" y="0"/>
                  </a:moveTo>
                  <a:cubicBezTo>
                    <a:pt x="367" y="34"/>
                    <a:pt x="234" y="1201"/>
                    <a:pt x="167" y="1635"/>
                  </a:cubicBezTo>
                  <a:cubicBezTo>
                    <a:pt x="100" y="2269"/>
                    <a:pt x="0" y="3336"/>
                    <a:pt x="767" y="3603"/>
                  </a:cubicBezTo>
                  <a:cubicBezTo>
                    <a:pt x="856" y="3633"/>
                    <a:pt x="937" y="3648"/>
                    <a:pt x="1011" y="3648"/>
                  </a:cubicBezTo>
                  <a:cubicBezTo>
                    <a:pt x="2071" y="3648"/>
                    <a:pt x="1615" y="697"/>
                    <a:pt x="1334" y="167"/>
                  </a:cubicBezTo>
                  <a:cubicBezTo>
                    <a:pt x="1309" y="92"/>
                    <a:pt x="1247" y="54"/>
                    <a:pt x="1189" y="54"/>
                  </a:cubicBezTo>
                  <a:cubicBezTo>
                    <a:pt x="1170" y="54"/>
                    <a:pt x="1151" y="59"/>
                    <a:pt x="1134" y="67"/>
                  </a:cubicBezTo>
                  <a:cubicBezTo>
                    <a:pt x="1068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0"/>
            <p:cNvSpPr/>
            <p:nvPr/>
          </p:nvSpPr>
          <p:spPr>
            <a:xfrm>
              <a:off x="8247930" y="217326"/>
              <a:ext cx="101316" cy="74115"/>
            </a:xfrm>
            <a:custGeom>
              <a:avLst/>
              <a:gdLst/>
              <a:ahLst/>
              <a:cxnLst/>
              <a:rect l="l" t="t" r="r" b="b"/>
              <a:pathLst>
                <a:path w="3382" h="2474" extrusionOk="0">
                  <a:moveTo>
                    <a:pt x="1013" y="0"/>
                  </a:moveTo>
                  <a:cubicBezTo>
                    <a:pt x="827" y="0"/>
                    <a:pt x="653" y="63"/>
                    <a:pt x="501" y="209"/>
                  </a:cubicBezTo>
                  <a:cubicBezTo>
                    <a:pt x="1" y="709"/>
                    <a:pt x="168" y="1477"/>
                    <a:pt x="668" y="1844"/>
                  </a:cubicBezTo>
                  <a:cubicBezTo>
                    <a:pt x="1235" y="2277"/>
                    <a:pt x="2036" y="2444"/>
                    <a:pt x="2703" y="2444"/>
                  </a:cubicBezTo>
                  <a:cubicBezTo>
                    <a:pt x="2770" y="2444"/>
                    <a:pt x="2836" y="2411"/>
                    <a:pt x="2870" y="2377"/>
                  </a:cubicBezTo>
                  <a:cubicBezTo>
                    <a:pt x="2914" y="2444"/>
                    <a:pt x="2988" y="2474"/>
                    <a:pt x="3065" y="2474"/>
                  </a:cubicBezTo>
                  <a:cubicBezTo>
                    <a:pt x="3218" y="2474"/>
                    <a:pt x="3381" y="2355"/>
                    <a:pt x="3337" y="2177"/>
                  </a:cubicBezTo>
                  <a:cubicBezTo>
                    <a:pt x="3142" y="1539"/>
                    <a:pt x="1933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0"/>
            <p:cNvSpPr/>
            <p:nvPr/>
          </p:nvSpPr>
          <p:spPr>
            <a:xfrm>
              <a:off x="8232952" y="330437"/>
              <a:ext cx="58986" cy="116984"/>
            </a:xfrm>
            <a:custGeom>
              <a:avLst/>
              <a:gdLst/>
              <a:ahLst/>
              <a:cxnLst/>
              <a:rect l="l" t="t" r="r" b="b"/>
              <a:pathLst>
                <a:path w="1969" h="3905" extrusionOk="0">
                  <a:moveTo>
                    <a:pt x="1087" y="1"/>
                  </a:moveTo>
                  <a:cubicBezTo>
                    <a:pt x="1024" y="1"/>
                    <a:pt x="960" y="25"/>
                    <a:pt x="901" y="69"/>
                  </a:cubicBezTo>
                  <a:cubicBezTo>
                    <a:pt x="835" y="69"/>
                    <a:pt x="734" y="102"/>
                    <a:pt x="668" y="202"/>
                  </a:cubicBezTo>
                  <a:cubicBezTo>
                    <a:pt x="301" y="736"/>
                    <a:pt x="201" y="1470"/>
                    <a:pt x="134" y="2070"/>
                  </a:cubicBezTo>
                  <a:cubicBezTo>
                    <a:pt x="67" y="2604"/>
                    <a:pt x="1" y="3471"/>
                    <a:pt x="534" y="3805"/>
                  </a:cubicBezTo>
                  <a:cubicBezTo>
                    <a:pt x="650" y="3874"/>
                    <a:pt x="762" y="3905"/>
                    <a:pt x="870" y="3905"/>
                  </a:cubicBezTo>
                  <a:cubicBezTo>
                    <a:pt x="1383" y="3905"/>
                    <a:pt x="1780" y="3212"/>
                    <a:pt x="1835" y="2771"/>
                  </a:cubicBezTo>
                  <a:cubicBezTo>
                    <a:pt x="1969" y="1904"/>
                    <a:pt x="1668" y="903"/>
                    <a:pt x="1302" y="136"/>
                  </a:cubicBezTo>
                  <a:cubicBezTo>
                    <a:pt x="1245" y="42"/>
                    <a:pt x="1168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0"/>
            <p:cNvSpPr/>
            <p:nvPr/>
          </p:nvSpPr>
          <p:spPr>
            <a:xfrm>
              <a:off x="8067179" y="341311"/>
              <a:ext cx="129836" cy="73815"/>
            </a:xfrm>
            <a:custGeom>
              <a:avLst/>
              <a:gdLst/>
              <a:ahLst/>
              <a:cxnLst/>
              <a:rect l="l" t="t" r="r" b="b"/>
              <a:pathLst>
                <a:path w="4334" h="2464" extrusionOk="0">
                  <a:moveTo>
                    <a:pt x="1418" y="1"/>
                  </a:moveTo>
                  <a:cubicBezTo>
                    <a:pt x="970" y="1"/>
                    <a:pt x="599" y="189"/>
                    <a:pt x="431" y="673"/>
                  </a:cubicBezTo>
                  <a:cubicBezTo>
                    <a:pt x="0" y="1807"/>
                    <a:pt x="1527" y="2463"/>
                    <a:pt x="2811" y="2463"/>
                  </a:cubicBezTo>
                  <a:cubicBezTo>
                    <a:pt x="3416" y="2463"/>
                    <a:pt x="3967" y="2317"/>
                    <a:pt x="4234" y="2008"/>
                  </a:cubicBezTo>
                  <a:cubicBezTo>
                    <a:pt x="4334" y="1874"/>
                    <a:pt x="4267" y="1674"/>
                    <a:pt x="4134" y="1574"/>
                  </a:cubicBezTo>
                  <a:cubicBezTo>
                    <a:pt x="3723" y="889"/>
                    <a:pt x="2389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0"/>
            <p:cNvSpPr/>
            <p:nvPr/>
          </p:nvSpPr>
          <p:spPr>
            <a:xfrm>
              <a:off x="8112052" y="482671"/>
              <a:ext cx="76961" cy="108776"/>
            </a:xfrm>
            <a:custGeom>
              <a:avLst/>
              <a:gdLst/>
              <a:ahLst/>
              <a:cxnLst/>
              <a:rect l="l" t="t" r="r" b="b"/>
              <a:pathLst>
                <a:path w="2569" h="3631" extrusionOk="0">
                  <a:moveTo>
                    <a:pt x="389" y="0"/>
                  </a:moveTo>
                  <a:cubicBezTo>
                    <a:pt x="208" y="0"/>
                    <a:pt x="73" y="190"/>
                    <a:pt x="100" y="358"/>
                  </a:cubicBezTo>
                  <a:cubicBezTo>
                    <a:pt x="67" y="391"/>
                    <a:pt x="67" y="424"/>
                    <a:pt x="34" y="491"/>
                  </a:cubicBezTo>
                  <a:cubicBezTo>
                    <a:pt x="0" y="1091"/>
                    <a:pt x="267" y="1825"/>
                    <a:pt x="501" y="2359"/>
                  </a:cubicBezTo>
                  <a:cubicBezTo>
                    <a:pt x="661" y="2840"/>
                    <a:pt x="1007" y="3630"/>
                    <a:pt x="1627" y="3630"/>
                  </a:cubicBezTo>
                  <a:cubicBezTo>
                    <a:pt x="1651" y="3630"/>
                    <a:pt x="1676" y="3629"/>
                    <a:pt x="1702" y="3627"/>
                  </a:cubicBezTo>
                  <a:cubicBezTo>
                    <a:pt x="2469" y="3560"/>
                    <a:pt x="2569" y="2659"/>
                    <a:pt x="2335" y="2059"/>
                  </a:cubicBezTo>
                  <a:cubicBezTo>
                    <a:pt x="1968" y="1292"/>
                    <a:pt x="1268" y="424"/>
                    <a:pt x="501" y="24"/>
                  </a:cubicBezTo>
                  <a:cubicBezTo>
                    <a:pt x="462" y="7"/>
                    <a:pt x="425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0"/>
            <p:cNvSpPr/>
            <p:nvPr/>
          </p:nvSpPr>
          <p:spPr>
            <a:xfrm>
              <a:off x="7994148" y="541833"/>
              <a:ext cx="103593" cy="72228"/>
            </a:xfrm>
            <a:custGeom>
              <a:avLst/>
              <a:gdLst/>
              <a:ahLst/>
              <a:cxnLst/>
              <a:rect l="l" t="t" r="r" b="b"/>
              <a:pathLst>
                <a:path w="3458" h="2411" extrusionOk="0">
                  <a:moveTo>
                    <a:pt x="2635" y="0"/>
                  </a:moveTo>
                  <a:cubicBezTo>
                    <a:pt x="2331" y="0"/>
                    <a:pt x="2006" y="56"/>
                    <a:pt x="1868" y="84"/>
                  </a:cubicBezTo>
                  <a:cubicBezTo>
                    <a:pt x="1068" y="251"/>
                    <a:pt x="0" y="617"/>
                    <a:pt x="34" y="1585"/>
                  </a:cubicBezTo>
                  <a:cubicBezTo>
                    <a:pt x="56" y="2190"/>
                    <a:pt x="357" y="2410"/>
                    <a:pt x="767" y="2410"/>
                  </a:cubicBezTo>
                  <a:cubicBezTo>
                    <a:pt x="1602" y="2410"/>
                    <a:pt x="2890" y="1498"/>
                    <a:pt x="3203" y="1051"/>
                  </a:cubicBezTo>
                  <a:cubicBezTo>
                    <a:pt x="3303" y="884"/>
                    <a:pt x="3203" y="718"/>
                    <a:pt x="3069" y="684"/>
                  </a:cubicBezTo>
                  <a:cubicBezTo>
                    <a:pt x="3136" y="651"/>
                    <a:pt x="3169" y="617"/>
                    <a:pt x="3203" y="584"/>
                  </a:cubicBezTo>
                  <a:cubicBezTo>
                    <a:pt x="3457" y="114"/>
                    <a:pt x="3067" y="0"/>
                    <a:pt x="2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0"/>
            <p:cNvSpPr/>
            <p:nvPr/>
          </p:nvSpPr>
          <p:spPr>
            <a:xfrm>
              <a:off x="8060080" y="655214"/>
              <a:ext cx="124533" cy="86367"/>
            </a:xfrm>
            <a:custGeom>
              <a:avLst/>
              <a:gdLst/>
              <a:ahLst/>
              <a:cxnLst/>
              <a:rect l="l" t="t" r="r" b="b"/>
              <a:pathLst>
                <a:path w="4157" h="2883" extrusionOk="0">
                  <a:moveTo>
                    <a:pt x="466" y="1"/>
                  </a:moveTo>
                  <a:cubicBezTo>
                    <a:pt x="455" y="1"/>
                    <a:pt x="445" y="1"/>
                    <a:pt x="434" y="1"/>
                  </a:cubicBezTo>
                  <a:cubicBezTo>
                    <a:pt x="234" y="1"/>
                    <a:pt x="134" y="202"/>
                    <a:pt x="168" y="335"/>
                  </a:cubicBezTo>
                  <a:cubicBezTo>
                    <a:pt x="68" y="402"/>
                    <a:pt x="1" y="502"/>
                    <a:pt x="68" y="635"/>
                  </a:cubicBezTo>
                  <a:cubicBezTo>
                    <a:pt x="262" y="1248"/>
                    <a:pt x="1410" y="2883"/>
                    <a:pt x="2347" y="2883"/>
                  </a:cubicBezTo>
                  <a:cubicBezTo>
                    <a:pt x="2532" y="2883"/>
                    <a:pt x="2710" y="2819"/>
                    <a:pt x="2870" y="2670"/>
                  </a:cubicBezTo>
                  <a:cubicBezTo>
                    <a:pt x="4157" y="1515"/>
                    <a:pt x="1461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0"/>
            <p:cNvSpPr/>
            <p:nvPr/>
          </p:nvSpPr>
          <p:spPr>
            <a:xfrm>
              <a:off x="7973149" y="700567"/>
              <a:ext cx="92958" cy="72767"/>
            </a:xfrm>
            <a:custGeom>
              <a:avLst/>
              <a:gdLst/>
              <a:ahLst/>
              <a:cxnLst/>
              <a:rect l="l" t="t" r="r" b="b"/>
              <a:pathLst>
                <a:path w="3103" h="2429" extrusionOk="0">
                  <a:moveTo>
                    <a:pt x="2718" y="1"/>
                  </a:moveTo>
                  <a:cubicBezTo>
                    <a:pt x="2684" y="1"/>
                    <a:pt x="2645" y="8"/>
                    <a:pt x="2603" y="22"/>
                  </a:cubicBezTo>
                  <a:cubicBezTo>
                    <a:pt x="2102" y="222"/>
                    <a:pt x="1502" y="189"/>
                    <a:pt x="1001" y="422"/>
                  </a:cubicBezTo>
                  <a:cubicBezTo>
                    <a:pt x="434" y="689"/>
                    <a:pt x="1" y="1323"/>
                    <a:pt x="101" y="1923"/>
                  </a:cubicBezTo>
                  <a:cubicBezTo>
                    <a:pt x="185" y="2302"/>
                    <a:pt x="535" y="2429"/>
                    <a:pt x="890" y="2429"/>
                  </a:cubicBezTo>
                  <a:cubicBezTo>
                    <a:pt x="1098" y="2429"/>
                    <a:pt x="1308" y="2385"/>
                    <a:pt x="1468" y="2324"/>
                  </a:cubicBezTo>
                  <a:cubicBezTo>
                    <a:pt x="2169" y="2057"/>
                    <a:pt x="2669" y="1423"/>
                    <a:pt x="2936" y="722"/>
                  </a:cubicBezTo>
                  <a:cubicBezTo>
                    <a:pt x="2970" y="656"/>
                    <a:pt x="3003" y="622"/>
                    <a:pt x="3036" y="589"/>
                  </a:cubicBezTo>
                  <a:cubicBezTo>
                    <a:pt x="3103" y="456"/>
                    <a:pt x="3036" y="289"/>
                    <a:pt x="2936" y="222"/>
                  </a:cubicBezTo>
                  <a:cubicBezTo>
                    <a:pt x="2910" y="91"/>
                    <a:pt x="2843" y="1"/>
                    <a:pt x="2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0"/>
            <p:cNvSpPr/>
            <p:nvPr/>
          </p:nvSpPr>
          <p:spPr>
            <a:xfrm>
              <a:off x="8035666" y="770962"/>
              <a:ext cx="91400" cy="114438"/>
            </a:xfrm>
            <a:custGeom>
              <a:avLst/>
              <a:gdLst/>
              <a:ahLst/>
              <a:cxnLst/>
              <a:rect l="l" t="t" r="r" b="b"/>
              <a:pathLst>
                <a:path w="3051" h="3820" extrusionOk="0">
                  <a:moveTo>
                    <a:pt x="897" y="1"/>
                  </a:moveTo>
                  <a:cubicBezTo>
                    <a:pt x="803" y="1"/>
                    <a:pt x="724" y="58"/>
                    <a:pt x="682" y="140"/>
                  </a:cubicBezTo>
                  <a:cubicBezTo>
                    <a:pt x="582" y="140"/>
                    <a:pt x="516" y="207"/>
                    <a:pt x="449" y="307"/>
                  </a:cubicBezTo>
                  <a:cubicBezTo>
                    <a:pt x="138" y="1178"/>
                    <a:pt x="1" y="3819"/>
                    <a:pt x="1391" y="3819"/>
                  </a:cubicBezTo>
                  <a:cubicBezTo>
                    <a:pt x="1491" y="3819"/>
                    <a:pt x="1600" y="3805"/>
                    <a:pt x="1716" y="3776"/>
                  </a:cubicBezTo>
                  <a:cubicBezTo>
                    <a:pt x="3051" y="3443"/>
                    <a:pt x="1616" y="574"/>
                    <a:pt x="1083" y="74"/>
                  </a:cubicBezTo>
                  <a:cubicBezTo>
                    <a:pt x="1019" y="23"/>
                    <a:pt x="955" y="1"/>
                    <a:pt x="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0"/>
            <p:cNvSpPr/>
            <p:nvPr/>
          </p:nvSpPr>
          <p:spPr>
            <a:xfrm>
              <a:off x="8357866" y="-21239"/>
              <a:ext cx="718531" cy="965410"/>
            </a:xfrm>
            <a:custGeom>
              <a:avLst/>
              <a:gdLst/>
              <a:ahLst/>
              <a:cxnLst/>
              <a:rect l="l" t="t" r="r" b="b"/>
              <a:pathLst>
                <a:path w="23985" h="32226" extrusionOk="0">
                  <a:moveTo>
                    <a:pt x="22483" y="1"/>
                  </a:moveTo>
                  <a:cubicBezTo>
                    <a:pt x="22350" y="3136"/>
                    <a:pt x="19814" y="6072"/>
                    <a:pt x="17713" y="7940"/>
                  </a:cubicBezTo>
                  <a:cubicBezTo>
                    <a:pt x="12809" y="12143"/>
                    <a:pt x="6872" y="14711"/>
                    <a:pt x="2435" y="19581"/>
                  </a:cubicBezTo>
                  <a:cubicBezTo>
                    <a:pt x="1601" y="20515"/>
                    <a:pt x="0" y="22750"/>
                    <a:pt x="2302" y="23084"/>
                  </a:cubicBezTo>
                  <a:cubicBezTo>
                    <a:pt x="2370" y="23096"/>
                    <a:pt x="2440" y="23102"/>
                    <a:pt x="2514" y="23102"/>
                  </a:cubicBezTo>
                  <a:cubicBezTo>
                    <a:pt x="3843" y="23102"/>
                    <a:pt x="5987" y="21179"/>
                    <a:pt x="6872" y="20515"/>
                  </a:cubicBezTo>
                  <a:cubicBezTo>
                    <a:pt x="10341" y="17713"/>
                    <a:pt x="13143" y="13510"/>
                    <a:pt x="17112" y="11442"/>
                  </a:cubicBezTo>
                  <a:lnTo>
                    <a:pt x="17112" y="11442"/>
                  </a:lnTo>
                  <a:cubicBezTo>
                    <a:pt x="16779" y="12009"/>
                    <a:pt x="16312" y="12576"/>
                    <a:pt x="15945" y="13177"/>
                  </a:cubicBezTo>
                  <a:cubicBezTo>
                    <a:pt x="13843" y="15979"/>
                    <a:pt x="11875" y="18881"/>
                    <a:pt x="9774" y="21816"/>
                  </a:cubicBezTo>
                  <a:cubicBezTo>
                    <a:pt x="8606" y="23317"/>
                    <a:pt x="7572" y="25052"/>
                    <a:pt x="6405" y="26686"/>
                  </a:cubicBezTo>
                  <a:cubicBezTo>
                    <a:pt x="5683" y="27813"/>
                    <a:pt x="4710" y="29265"/>
                    <a:pt x="5980" y="29265"/>
                  </a:cubicBezTo>
                  <a:cubicBezTo>
                    <a:pt x="6176" y="29265"/>
                    <a:pt x="6426" y="29231"/>
                    <a:pt x="6738" y="29155"/>
                  </a:cubicBezTo>
                  <a:cubicBezTo>
                    <a:pt x="9073" y="28688"/>
                    <a:pt x="11408" y="24585"/>
                    <a:pt x="12676" y="22717"/>
                  </a:cubicBezTo>
                  <a:cubicBezTo>
                    <a:pt x="14444" y="19948"/>
                    <a:pt x="17613" y="15645"/>
                    <a:pt x="19448" y="13177"/>
                  </a:cubicBezTo>
                  <a:lnTo>
                    <a:pt x="19448" y="13177"/>
                  </a:lnTo>
                  <a:cubicBezTo>
                    <a:pt x="18647" y="16212"/>
                    <a:pt x="17112" y="19114"/>
                    <a:pt x="15845" y="21916"/>
                  </a:cubicBezTo>
                  <a:cubicBezTo>
                    <a:pt x="14911" y="23784"/>
                    <a:pt x="9874" y="30556"/>
                    <a:pt x="11742" y="32157"/>
                  </a:cubicBezTo>
                  <a:cubicBezTo>
                    <a:pt x="11854" y="32203"/>
                    <a:pt x="11970" y="32225"/>
                    <a:pt x="12088" y="32225"/>
                  </a:cubicBezTo>
                  <a:cubicBezTo>
                    <a:pt x="13756" y="32225"/>
                    <a:pt x="15929" y="27842"/>
                    <a:pt x="17112" y="25786"/>
                  </a:cubicBezTo>
                  <a:cubicBezTo>
                    <a:pt x="18647" y="22984"/>
                    <a:pt x="20115" y="20082"/>
                    <a:pt x="21049" y="17079"/>
                  </a:cubicBezTo>
                  <a:cubicBezTo>
                    <a:pt x="22316" y="12876"/>
                    <a:pt x="23984" y="5938"/>
                    <a:pt x="23284" y="1502"/>
                  </a:cubicBezTo>
                  <a:lnTo>
                    <a:pt x="22483" y="1"/>
                  </a:ln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0"/>
            <p:cNvSpPr/>
            <p:nvPr/>
          </p:nvSpPr>
          <p:spPr>
            <a:xfrm>
              <a:off x="8957392" y="26354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0"/>
            <p:cNvSpPr/>
            <p:nvPr/>
          </p:nvSpPr>
          <p:spPr>
            <a:xfrm>
              <a:off x="8920427" y="339484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0"/>
            <p:cNvSpPr/>
            <p:nvPr/>
          </p:nvSpPr>
          <p:spPr>
            <a:xfrm>
              <a:off x="8871450" y="355480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0"/>
            <p:cNvSpPr/>
            <p:nvPr/>
          </p:nvSpPr>
          <p:spPr>
            <a:xfrm>
              <a:off x="8829482" y="433424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0"/>
            <p:cNvSpPr/>
            <p:nvPr/>
          </p:nvSpPr>
          <p:spPr>
            <a:xfrm>
              <a:off x="8787515" y="45139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34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0"/>
            <p:cNvSpPr/>
            <p:nvPr/>
          </p:nvSpPr>
          <p:spPr>
            <a:xfrm>
              <a:off x="8776521" y="525327"/>
              <a:ext cx="20042" cy="16027"/>
            </a:xfrm>
            <a:custGeom>
              <a:avLst/>
              <a:gdLst/>
              <a:ahLst/>
              <a:cxnLst/>
              <a:rect l="l" t="t" r="r" b="b"/>
              <a:pathLst>
                <a:path w="669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0"/>
            <p:cNvSpPr/>
            <p:nvPr/>
          </p:nvSpPr>
          <p:spPr>
            <a:xfrm>
              <a:off x="8729581" y="541324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0"/>
            <p:cNvSpPr/>
            <p:nvPr/>
          </p:nvSpPr>
          <p:spPr>
            <a:xfrm>
              <a:off x="8721583" y="61426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0"/>
            <p:cNvSpPr/>
            <p:nvPr/>
          </p:nvSpPr>
          <p:spPr>
            <a:xfrm>
              <a:off x="8677609" y="62226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0"/>
            <p:cNvSpPr/>
            <p:nvPr/>
          </p:nvSpPr>
          <p:spPr>
            <a:xfrm>
              <a:off x="8679616" y="680227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0"/>
            <p:cNvSpPr/>
            <p:nvPr/>
          </p:nvSpPr>
          <p:spPr>
            <a:xfrm>
              <a:off x="8627643" y="6902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668" y="53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0"/>
            <p:cNvSpPr/>
            <p:nvPr/>
          </p:nvSpPr>
          <p:spPr>
            <a:xfrm>
              <a:off x="8627643" y="748166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0"/>
            <p:cNvSpPr/>
            <p:nvPr/>
          </p:nvSpPr>
          <p:spPr>
            <a:xfrm>
              <a:off x="8582680" y="75316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0"/>
            <p:cNvSpPr/>
            <p:nvPr/>
          </p:nvSpPr>
          <p:spPr>
            <a:xfrm>
              <a:off x="8569680" y="808137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0"/>
            <p:cNvSpPr/>
            <p:nvPr/>
          </p:nvSpPr>
          <p:spPr>
            <a:xfrm>
              <a:off x="8530738" y="824103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0"/>
            <p:cNvSpPr/>
            <p:nvPr/>
          </p:nvSpPr>
          <p:spPr>
            <a:xfrm>
              <a:off x="8889453" y="252553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0"/>
            <p:cNvSpPr/>
            <p:nvPr/>
          </p:nvSpPr>
          <p:spPr>
            <a:xfrm>
              <a:off x="8829482" y="305514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0"/>
            <p:cNvSpPr/>
            <p:nvPr/>
          </p:nvSpPr>
          <p:spPr>
            <a:xfrm>
              <a:off x="8771549" y="310517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7" y="5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0"/>
            <p:cNvSpPr/>
            <p:nvPr/>
          </p:nvSpPr>
          <p:spPr>
            <a:xfrm>
              <a:off x="8750550" y="360483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0"/>
            <p:cNvSpPr/>
            <p:nvPr/>
          </p:nvSpPr>
          <p:spPr>
            <a:xfrm>
              <a:off x="8682611" y="36845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0"/>
            <p:cNvSpPr/>
            <p:nvPr/>
          </p:nvSpPr>
          <p:spPr>
            <a:xfrm>
              <a:off x="8674613" y="41742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0"/>
            <p:cNvSpPr/>
            <p:nvPr/>
          </p:nvSpPr>
          <p:spPr>
            <a:xfrm>
              <a:off x="8619645" y="423419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0"/>
            <p:cNvSpPr/>
            <p:nvPr/>
          </p:nvSpPr>
          <p:spPr>
            <a:xfrm>
              <a:off x="8616650" y="48336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0"/>
            <p:cNvSpPr/>
            <p:nvPr/>
          </p:nvSpPr>
          <p:spPr>
            <a:xfrm>
              <a:off x="8559705" y="472396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0"/>
            <p:cNvSpPr/>
            <p:nvPr/>
          </p:nvSpPr>
          <p:spPr>
            <a:xfrm>
              <a:off x="8553714" y="530330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0"/>
            <p:cNvSpPr/>
            <p:nvPr/>
          </p:nvSpPr>
          <p:spPr>
            <a:xfrm>
              <a:off x="8493743" y="527334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0"/>
            <p:cNvSpPr/>
            <p:nvPr/>
          </p:nvSpPr>
          <p:spPr>
            <a:xfrm>
              <a:off x="8501741" y="585298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0"/>
            <p:cNvSpPr/>
            <p:nvPr/>
          </p:nvSpPr>
          <p:spPr>
            <a:xfrm>
              <a:off x="8446803" y="569302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0"/>
            <p:cNvSpPr/>
            <p:nvPr/>
          </p:nvSpPr>
          <p:spPr>
            <a:xfrm>
              <a:off x="8422809" y="630261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701" y="501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0"/>
            <p:cNvSpPr/>
            <p:nvPr/>
          </p:nvSpPr>
          <p:spPr>
            <a:xfrm>
              <a:off x="8947416" y="41242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0"/>
            <p:cNvSpPr/>
            <p:nvPr/>
          </p:nvSpPr>
          <p:spPr>
            <a:xfrm>
              <a:off x="8952389" y="486385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6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0"/>
            <p:cNvSpPr/>
            <p:nvPr/>
          </p:nvSpPr>
          <p:spPr>
            <a:xfrm>
              <a:off x="8902424" y="506366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34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0"/>
            <p:cNvSpPr/>
            <p:nvPr/>
          </p:nvSpPr>
          <p:spPr>
            <a:xfrm>
              <a:off x="8912429" y="580296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1" y="1"/>
                    <a:pt x="1" y="534"/>
                    <a:pt x="367" y="534"/>
                  </a:cubicBezTo>
                  <a:cubicBezTo>
                    <a:pt x="701" y="5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0"/>
            <p:cNvSpPr/>
            <p:nvPr/>
          </p:nvSpPr>
          <p:spPr>
            <a:xfrm>
              <a:off x="8863452" y="601294"/>
              <a:ext cx="20042" cy="15997"/>
            </a:xfrm>
            <a:custGeom>
              <a:avLst/>
              <a:gdLst/>
              <a:ahLst/>
              <a:cxnLst/>
              <a:rect l="l" t="t" r="r" b="b"/>
              <a:pathLst>
                <a:path w="669" h="534" extrusionOk="0">
                  <a:moveTo>
                    <a:pt x="335" y="0"/>
                  </a:moveTo>
                  <a:cubicBezTo>
                    <a:pt x="1" y="0"/>
                    <a:pt x="1" y="534"/>
                    <a:pt x="335" y="534"/>
                  </a:cubicBezTo>
                  <a:cubicBezTo>
                    <a:pt x="668" y="534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0"/>
            <p:cNvSpPr/>
            <p:nvPr/>
          </p:nvSpPr>
          <p:spPr>
            <a:xfrm>
              <a:off x="8876452" y="66123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0"/>
            <p:cNvSpPr/>
            <p:nvPr/>
          </p:nvSpPr>
          <p:spPr>
            <a:xfrm>
              <a:off x="8821484" y="680227"/>
              <a:ext cx="20042" cy="15009"/>
            </a:xfrm>
            <a:custGeom>
              <a:avLst/>
              <a:gdLst/>
              <a:ahLst/>
              <a:cxnLst/>
              <a:rect l="l" t="t" r="r" b="b"/>
              <a:pathLst>
                <a:path w="669" h="501" extrusionOk="0">
                  <a:moveTo>
                    <a:pt x="335" y="0"/>
                  </a:moveTo>
                  <a:cubicBezTo>
                    <a:pt x="1" y="0"/>
                    <a:pt x="1" y="501"/>
                    <a:pt x="335" y="501"/>
                  </a:cubicBezTo>
                  <a:cubicBezTo>
                    <a:pt x="668" y="501"/>
                    <a:pt x="66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0"/>
            <p:cNvSpPr/>
            <p:nvPr/>
          </p:nvSpPr>
          <p:spPr>
            <a:xfrm>
              <a:off x="8831489" y="74217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0"/>
            <p:cNvSpPr/>
            <p:nvPr/>
          </p:nvSpPr>
          <p:spPr>
            <a:xfrm>
              <a:off x="8781524" y="745170"/>
              <a:ext cx="21030" cy="16027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368" y="1"/>
                  </a:moveTo>
                  <a:cubicBezTo>
                    <a:pt x="1" y="1"/>
                    <a:pt x="1" y="534"/>
                    <a:pt x="368" y="534"/>
                  </a:cubicBezTo>
                  <a:cubicBezTo>
                    <a:pt x="701" y="534"/>
                    <a:pt x="701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0"/>
            <p:cNvSpPr/>
            <p:nvPr/>
          </p:nvSpPr>
          <p:spPr>
            <a:xfrm>
              <a:off x="8784519" y="821107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0"/>
            <p:cNvSpPr/>
            <p:nvPr/>
          </p:nvSpPr>
          <p:spPr>
            <a:xfrm>
              <a:off x="8732577" y="826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0"/>
            <p:cNvSpPr/>
            <p:nvPr/>
          </p:nvSpPr>
          <p:spPr>
            <a:xfrm>
              <a:off x="8718588" y="900040"/>
              <a:ext cx="21000" cy="15039"/>
            </a:xfrm>
            <a:custGeom>
              <a:avLst/>
              <a:gdLst/>
              <a:ahLst/>
              <a:cxnLst/>
              <a:rect l="l" t="t" r="r" b="b"/>
              <a:pathLst>
                <a:path w="701" h="502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0"/>
            <p:cNvSpPr/>
            <p:nvPr/>
          </p:nvSpPr>
          <p:spPr>
            <a:xfrm>
              <a:off x="8967397" y="357457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1"/>
                  </a:moveTo>
                  <a:cubicBezTo>
                    <a:pt x="0" y="1"/>
                    <a:pt x="0" y="535"/>
                    <a:pt x="367" y="535"/>
                  </a:cubicBezTo>
                  <a:cubicBezTo>
                    <a:pt x="701" y="535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0"/>
            <p:cNvSpPr/>
            <p:nvPr/>
          </p:nvSpPr>
          <p:spPr>
            <a:xfrm>
              <a:off x="8947416" y="195608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0"/>
                    <a:pt x="334" y="500"/>
                  </a:cubicBezTo>
                  <a:cubicBezTo>
                    <a:pt x="667" y="500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0"/>
            <p:cNvSpPr/>
            <p:nvPr/>
          </p:nvSpPr>
          <p:spPr>
            <a:xfrm>
              <a:off x="9017362" y="226582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0"/>
            <p:cNvSpPr/>
            <p:nvPr/>
          </p:nvSpPr>
          <p:spPr>
            <a:xfrm>
              <a:off x="8996363" y="147619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1" y="1"/>
                    <a:pt x="1" y="535"/>
                    <a:pt x="334" y="535"/>
                  </a:cubicBezTo>
                  <a:cubicBezTo>
                    <a:pt x="701" y="535"/>
                    <a:pt x="701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0"/>
            <p:cNvSpPr/>
            <p:nvPr/>
          </p:nvSpPr>
          <p:spPr>
            <a:xfrm>
              <a:off x="9023353" y="119641"/>
              <a:ext cx="20012" cy="15039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67" y="501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10"/>
          <p:cNvGrpSpPr/>
          <p:nvPr/>
        </p:nvGrpSpPr>
        <p:grpSpPr>
          <a:xfrm rot="4456527">
            <a:off x="366386" y="4547299"/>
            <a:ext cx="355892" cy="1011188"/>
            <a:chOff x="7607455" y="4238363"/>
            <a:chExt cx="438017" cy="1186459"/>
          </a:xfrm>
        </p:grpSpPr>
        <p:sp>
          <p:nvSpPr>
            <p:cNvPr id="2850" name="Google Shape;2850;p10"/>
            <p:cNvSpPr/>
            <p:nvPr/>
          </p:nvSpPr>
          <p:spPr>
            <a:xfrm>
              <a:off x="7911202" y="4620055"/>
              <a:ext cx="134270" cy="198019"/>
            </a:xfrm>
            <a:custGeom>
              <a:avLst/>
              <a:gdLst/>
              <a:ahLst/>
              <a:cxnLst/>
              <a:rect l="l" t="t" r="r" b="b"/>
              <a:pathLst>
                <a:path w="4482" h="6610" extrusionOk="0">
                  <a:moveTo>
                    <a:pt x="3267" y="1"/>
                  </a:moveTo>
                  <a:cubicBezTo>
                    <a:pt x="2782" y="1"/>
                    <a:pt x="2218" y="255"/>
                    <a:pt x="1735" y="739"/>
                  </a:cubicBezTo>
                  <a:cubicBezTo>
                    <a:pt x="734" y="1739"/>
                    <a:pt x="501" y="3374"/>
                    <a:pt x="334" y="4642"/>
                  </a:cubicBezTo>
                  <a:cubicBezTo>
                    <a:pt x="234" y="5242"/>
                    <a:pt x="267" y="6142"/>
                    <a:pt x="34" y="6609"/>
                  </a:cubicBezTo>
                  <a:lnTo>
                    <a:pt x="34" y="6609"/>
                  </a:lnTo>
                  <a:cubicBezTo>
                    <a:pt x="2551" y="6553"/>
                    <a:pt x="4304" y="3997"/>
                    <a:pt x="4404" y="1606"/>
                  </a:cubicBezTo>
                  <a:cubicBezTo>
                    <a:pt x="4482" y="511"/>
                    <a:pt x="3953" y="1"/>
                    <a:pt x="3267" y="1"/>
                  </a:cubicBezTo>
                  <a:close/>
                  <a:moveTo>
                    <a:pt x="34" y="6609"/>
                  </a:moveTo>
                  <a:lnTo>
                    <a:pt x="34" y="6609"/>
                  </a:lnTo>
                  <a:cubicBezTo>
                    <a:pt x="23" y="6609"/>
                    <a:pt x="12" y="6609"/>
                    <a:pt x="1" y="6610"/>
                  </a:cubicBezTo>
                  <a:lnTo>
                    <a:pt x="34" y="6610"/>
                  </a:lnTo>
                  <a:cubicBezTo>
                    <a:pt x="34" y="6609"/>
                    <a:pt x="34" y="6609"/>
                    <a:pt x="34" y="6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0"/>
            <p:cNvSpPr/>
            <p:nvPr/>
          </p:nvSpPr>
          <p:spPr>
            <a:xfrm>
              <a:off x="7607455" y="4894537"/>
              <a:ext cx="220847" cy="138703"/>
            </a:xfrm>
            <a:custGeom>
              <a:avLst/>
              <a:gdLst/>
              <a:ahLst/>
              <a:cxnLst/>
              <a:rect l="l" t="t" r="r" b="b"/>
              <a:pathLst>
                <a:path w="7372" h="4630" extrusionOk="0">
                  <a:moveTo>
                    <a:pt x="2707" y="0"/>
                  </a:moveTo>
                  <a:cubicBezTo>
                    <a:pt x="2193" y="0"/>
                    <a:pt x="1713" y="194"/>
                    <a:pt x="1334" y="682"/>
                  </a:cubicBezTo>
                  <a:cubicBezTo>
                    <a:pt x="0" y="2417"/>
                    <a:pt x="2435" y="3918"/>
                    <a:pt x="3836" y="4218"/>
                  </a:cubicBezTo>
                  <a:cubicBezTo>
                    <a:pt x="4807" y="4424"/>
                    <a:pt x="5882" y="4630"/>
                    <a:pt x="6923" y="4630"/>
                  </a:cubicBezTo>
                  <a:cubicBezTo>
                    <a:pt x="7062" y="4630"/>
                    <a:pt x="7201" y="4626"/>
                    <a:pt x="7339" y="4618"/>
                  </a:cubicBezTo>
                  <a:lnTo>
                    <a:pt x="7372" y="4518"/>
                  </a:lnTo>
                  <a:cubicBezTo>
                    <a:pt x="7038" y="3651"/>
                    <a:pt x="6571" y="2584"/>
                    <a:pt x="6004" y="1883"/>
                  </a:cubicBezTo>
                  <a:cubicBezTo>
                    <a:pt x="5303" y="1065"/>
                    <a:pt x="3913" y="0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0"/>
            <p:cNvSpPr/>
            <p:nvPr/>
          </p:nvSpPr>
          <p:spPr>
            <a:xfrm>
              <a:off x="7905211" y="4892829"/>
              <a:ext cx="118362" cy="243015"/>
            </a:xfrm>
            <a:custGeom>
              <a:avLst/>
              <a:gdLst/>
              <a:ahLst/>
              <a:cxnLst/>
              <a:rect l="l" t="t" r="r" b="b"/>
              <a:pathLst>
                <a:path w="3951" h="8112" extrusionOk="0">
                  <a:moveTo>
                    <a:pt x="2540" y="0"/>
                  </a:moveTo>
                  <a:cubicBezTo>
                    <a:pt x="2197" y="0"/>
                    <a:pt x="1809" y="179"/>
                    <a:pt x="1401" y="606"/>
                  </a:cubicBezTo>
                  <a:cubicBezTo>
                    <a:pt x="301" y="1707"/>
                    <a:pt x="134" y="3475"/>
                    <a:pt x="67" y="4976"/>
                  </a:cubicBezTo>
                  <a:cubicBezTo>
                    <a:pt x="0" y="6043"/>
                    <a:pt x="134" y="7077"/>
                    <a:pt x="134" y="8111"/>
                  </a:cubicBezTo>
                  <a:cubicBezTo>
                    <a:pt x="2469" y="8111"/>
                    <a:pt x="3903" y="4042"/>
                    <a:pt x="3903" y="2174"/>
                  </a:cubicBezTo>
                  <a:cubicBezTo>
                    <a:pt x="3951" y="1062"/>
                    <a:pt x="3377" y="0"/>
                    <a:pt x="2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0"/>
            <p:cNvSpPr/>
            <p:nvPr/>
          </p:nvSpPr>
          <p:spPr>
            <a:xfrm>
              <a:off x="7664130" y="4671009"/>
              <a:ext cx="171177" cy="210032"/>
            </a:xfrm>
            <a:custGeom>
              <a:avLst/>
              <a:gdLst/>
              <a:ahLst/>
              <a:cxnLst/>
              <a:rect l="l" t="t" r="r" b="b"/>
              <a:pathLst>
                <a:path w="5714" h="7011" extrusionOk="0">
                  <a:moveTo>
                    <a:pt x="1775" y="1"/>
                  </a:moveTo>
                  <a:cubicBezTo>
                    <a:pt x="329" y="1"/>
                    <a:pt x="1" y="1969"/>
                    <a:pt x="543" y="3174"/>
                  </a:cubicBezTo>
                  <a:cubicBezTo>
                    <a:pt x="1177" y="4742"/>
                    <a:pt x="2411" y="5442"/>
                    <a:pt x="3879" y="6143"/>
                  </a:cubicBezTo>
                  <a:cubicBezTo>
                    <a:pt x="4379" y="6443"/>
                    <a:pt x="5046" y="6843"/>
                    <a:pt x="5613" y="7010"/>
                  </a:cubicBezTo>
                  <a:lnTo>
                    <a:pt x="5547" y="6910"/>
                  </a:lnTo>
                  <a:cubicBezTo>
                    <a:pt x="5713" y="6076"/>
                    <a:pt x="5246" y="5042"/>
                    <a:pt x="5080" y="4208"/>
                  </a:cubicBezTo>
                  <a:cubicBezTo>
                    <a:pt x="4746" y="2640"/>
                    <a:pt x="4079" y="539"/>
                    <a:pt x="2278" y="72"/>
                  </a:cubicBezTo>
                  <a:cubicBezTo>
                    <a:pt x="2097" y="23"/>
                    <a:pt x="1930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0"/>
            <p:cNvSpPr/>
            <p:nvPr/>
          </p:nvSpPr>
          <p:spPr>
            <a:xfrm>
              <a:off x="7844252" y="4313910"/>
              <a:ext cx="142777" cy="314314"/>
            </a:xfrm>
            <a:custGeom>
              <a:avLst/>
              <a:gdLst/>
              <a:ahLst/>
              <a:cxnLst/>
              <a:rect l="l" t="t" r="r" b="b"/>
              <a:pathLst>
                <a:path w="4766" h="10492" extrusionOk="0">
                  <a:moveTo>
                    <a:pt x="2352" y="1"/>
                  </a:moveTo>
                  <a:cubicBezTo>
                    <a:pt x="2102" y="1"/>
                    <a:pt x="1830" y="67"/>
                    <a:pt x="1535" y="218"/>
                  </a:cubicBezTo>
                  <a:cubicBezTo>
                    <a:pt x="1" y="1052"/>
                    <a:pt x="534" y="3954"/>
                    <a:pt x="768" y="5255"/>
                  </a:cubicBezTo>
                  <a:cubicBezTo>
                    <a:pt x="930" y="6323"/>
                    <a:pt x="1814" y="9433"/>
                    <a:pt x="921" y="10409"/>
                  </a:cubicBezTo>
                  <a:lnTo>
                    <a:pt x="921" y="10409"/>
                  </a:lnTo>
                  <a:cubicBezTo>
                    <a:pt x="3487" y="8976"/>
                    <a:pt x="4766" y="6065"/>
                    <a:pt x="4504" y="3153"/>
                  </a:cubicBezTo>
                  <a:cubicBezTo>
                    <a:pt x="4391" y="1970"/>
                    <a:pt x="3707" y="1"/>
                    <a:pt x="2352" y="1"/>
                  </a:cubicBezTo>
                  <a:close/>
                  <a:moveTo>
                    <a:pt x="921" y="10409"/>
                  </a:moveTo>
                  <a:cubicBezTo>
                    <a:pt x="871" y="10437"/>
                    <a:pt x="819" y="10465"/>
                    <a:pt x="768" y="10492"/>
                  </a:cubicBezTo>
                  <a:lnTo>
                    <a:pt x="835" y="10492"/>
                  </a:lnTo>
                  <a:cubicBezTo>
                    <a:pt x="865" y="10466"/>
                    <a:pt x="894" y="10438"/>
                    <a:pt x="921" y="10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0"/>
            <p:cNvSpPr/>
            <p:nvPr/>
          </p:nvSpPr>
          <p:spPr>
            <a:xfrm>
              <a:off x="7689173" y="4238363"/>
              <a:ext cx="152124" cy="256975"/>
            </a:xfrm>
            <a:custGeom>
              <a:avLst/>
              <a:gdLst/>
              <a:ahLst/>
              <a:cxnLst/>
              <a:rect l="l" t="t" r="r" b="b"/>
              <a:pathLst>
                <a:path w="5078" h="8578" extrusionOk="0">
                  <a:moveTo>
                    <a:pt x="2093" y="1"/>
                  </a:moveTo>
                  <a:cubicBezTo>
                    <a:pt x="743" y="1"/>
                    <a:pt x="1" y="2105"/>
                    <a:pt x="241" y="3440"/>
                  </a:cubicBezTo>
                  <a:cubicBezTo>
                    <a:pt x="508" y="5075"/>
                    <a:pt x="1909" y="7143"/>
                    <a:pt x="3210" y="8110"/>
                  </a:cubicBezTo>
                  <a:cubicBezTo>
                    <a:pt x="3443" y="8277"/>
                    <a:pt x="3710" y="8410"/>
                    <a:pt x="3943" y="8577"/>
                  </a:cubicBezTo>
                  <a:cubicBezTo>
                    <a:pt x="4611" y="6609"/>
                    <a:pt x="5078" y="1772"/>
                    <a:pt x="3210" y="438"/>
                  </a:cubicBezTo>
                  <a:cubicBezTo>
                    <a:pt x="2804" y="132"/>
                    <a:pt x="2429" y="1"/>
                    <a:pt x="2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0"/>
            <p:cNvSpPr/>
            <p:nvPr/>
          </p:nvSpPr>
          <p:spPr>
            <a:xfrm>
              <a:off x="7764720" y="4348509"/>
              <a:ext cx="112550" cy="1076313"/>
            </a:xfrm>
            <a:custGeom>
              <a:avLst/>
              <a:gdLst/>
              <a:ahLst/>
              <a:cxnLst/>
              <a:rect l="l" t="t" r="r" b="b"/>
              <a:pathLst>
                <a:path w="3757" h="35928" extrusionOk="0">
                  <a:moveTo>
                    <a:pt x="386" y="1"/>
                  </a:moveTo>
                  <a:cubicBezTo>
                    <a:pt x="209" y="1"/>
                    <a:pt x="0" y="157"/>
                    <a:pt x="20" y="397"/>
                  </a:cubicBezTo>
                  <a:cubicBezTo>
                    <a:pt x="321" y="2599"/>
                    <a:pt x="1021" y="4767"/>
                    <a:pt x="1588" y="6935"/>
                  </a:cubicBezTo>
                  <a:cubicBezTo>
                    <a:pt x="2189" y="9203"/>
                    <a:pt x="2556" y="11438"/>
                    <a:pt x="2756" y="13773"/>
                  </a:cubicBezTo>
                  <a:cubicBezTo>
                    <a:pt x="3189" y="18377"/>
                    <a:pt x="3189" y="23013"/>
                    <a:pt x="2956" y="27616"/>
                  </a:cubicBezTo>
                  <a:cubicBezTo>
                    <a:pt x="2789" y="30285"/>
                    <a:pt x="2722" y="32920"/>
                    <a:pt x="2122" y="35555"/>
                  </a:cubicBezTo>
                  <a:cubicBezTo>
                    <a:pt x="2061" y="35779"/>
                    <a:pt x="2259" y="35928"/>
                    <a:pt x="2447" y="35928"/>
                  </a:cubicBezTo>
                  <a:cubicBezTo>
                    <a:pt x="2567" y="35928"/>
                    <a:pt x="2683" y="35866"/>
                    <a:pt x="2722" y="35722"/>
                  </a:cubicBezTo>
                  <a:cubicBezTo>
                    <a:pt x="3256" y="33454"/>
                    <a:pt x="3390" y="31119"/>
                    <a:pt x="3523" y="28817"/>
                  </a:cubicBezTo>
                  <a:cubicBezTo>
                    <a:pt x="3623" y="26449"/>
                    <a:pt x="3756" y="24081"/>
                    <a:pt x="3756" y="21712"/>
                  </a:cubicBezTo>
                  <a:cubicBezTo>
                    <a:pt x="3756" y="19344"/>
                    <a:pt x="3656" y="17009"/>
                    <a:pt x="3456" y="14641"/>
                  </a:cubicBezTo>
                  <a:cubicBezTo>
                    <a:pt x="3289" y="12339"/>
                    <a:pt x="3023" y="10071"/>
                    <a:pt x="2456" y="7802"/>
                  </a:cubicBezTo>
                  <a:cubicBezTo>
                    <a:pt x="1822" y="5267"/>
                    <a:pt x="988" y="2799"/>
                    <a:pt x="621" y="230"/>
                  </a:cubicBezTo>
                  <a:cubicBezTo>
                    <a:pt x="608" y="70"/>
                    <a:pt x="503" y="1"/>
                    <a:pt x="386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0"/>
            <p:cNvSpPr/>
            <p:nvPr/>
          </p:nvSpPr>
          <p:spPr>
            <a:xfrm>
              <a:off x="7852399" y="4935066"/>
              <a:ext cx="148979" cy="280073"/>
            </a:xfrm>
            <a:custGeom>
              <a:avLst/>
              <a:gdLst/>
              <a:ahLst/>
              <a:cxnLst/>
              <a:rect l="l" t="t" r="r" b="b"/>
              <a:pathLst>
                <a:path w="4973" h="9349" extrusionOk="0">
                  <a:moveTo>
                    <a:pt x="4591" y="0"/>
                  </a:moveTo>
                  <a:cubicBezTo>
                    <a:pt x="4471" y="0"/>
                    <a:pt x="4359" y="70"/>
                    <a:pt x="4332" y="230"/>
                  </a:cubicBezTo>
                  <a:cubicBezTo>
                    <a:pt x="3698" y="3399"/>
                    <a:pt x="1964" y="6234"/>
                    <a:pt x="162" y="8903"/>
                  </a:cubicBezTo>
                  <a:cubicBezTo>
                    <a:pt x="1" y="9134"/>
                    <a:pt x="206" y="9348"/>
                    <a:pt x="426" y="9348"/>
                  </a:cubicBezTo>
                  <a:cubicBezTo>
                    <a:pt x="524" y="9348"/>
                    <a:pt x="624" y="9306"/>
                    <a:pt x="696" y="9203"/>
                  </a:cubicBezTo>
                  <a:cubicBezTo>
                    <a:pt x="2531" y="6534"/>
                    <a:pt x="4299" y="3632"/>
                    <a:pt x="4932" y="397"/>
                  </a:cubicBezTo>
                  <a:cubicBezTo>
                    <a:pt x="4972" y="156"/>
                    <a:pt x="4772" y="0"/>
                    <a:pt x="4591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0"/>
            <p:cNvSpPr/>
            <p:nvPr/>
          </p:nvSpPr>
          <p:spPr>
            <a:xfrm>
              <a:off x="7738300" y="4739937"/>
              <a:ext cx="140081" cy="186096"/>
            </a:xfrm>
            <a:custGeom>
              <a:avLst/>
              <a:gdLst/>
              <a:ahLst/>
              <a:cxnLst/>
              <a:rect l="l" t="t" r="r" b="b"/>
              <a:pathLst>
                <a:path w="4676" h="6212" extrusionOk="0">
                  <a:moveTo>
                    <a:pt x="393" y="0"/>
                  </a:moveTo>
                  <a:cubicBezTo>
                    <a:pt x="195" y="0"/>
                    <a:pt x="0" y="149"/>
                    <a:pt x="102" y="373"/>
                  </a:cubicBezTo>
                  <a:cubicBezTo>
                    <a:pt x="902" y="2541"/>
                    <a:pt x="2470" y="4442"/>
                    <a:pt x="4005" y="6110"/>
                  </a:cubicBezTo>
                  <a:cubicBezTo>
                    <a:pt x="4076" y="6182"/>
                    <a:pt x="4155" y="6211"/>
                    <a:pt x="4231" y="6211"/>
                  </a:cubicBezTo>
                  <a:cubicBezTo>
                    <a:pt x="4472" y="6211"/>
                    <a:pt x="4675" y="5905"/>
                    <a:pt x="4472" y="5676"/>
                  </a:cubicBezTo>
                  <a:cubicBezTo>
                    <a:pt x="3704" y="4843"/>
                    <a:pt x="2971" y="3975"/>
                    <a:pt x="2337" y="3075"/>
                  </a:cubicBezTo>
                  <a:cubicBezTo>
                    <a:pt x="1703" y="2174"/>
                    <a:pt x="1103" y="1240"/>
                    <a:pt x="702" y="206"/>
                  </a:cubicBezTo>
                  <a:cubicBezTo>
                    <a:pt x="650" y="62"/>
                    <a:pt x="521" y="0"/>
                    <a:pt x="393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0"/>
            <p:cNvSpPr/>
            <p:nvPr/>
          </p:nvSpPr>
          <p:spPr>
            <a:xfrm>
              <a:off x="7832240" y="4369508"/>
              <a:ext cx="111981" cy="285195"/>
            </a:xfrm>
            <a:custGeom>
              <a:avLst/>
              <a:gdLst/>
              <a:ahLst/>
              <a:cxnLst/>
              <a:rect l="l" t="t" r="r" b="b"/>
              <a:pathLst>
                <a:path w="3738" h="9520" extrusionOk="0">
                  <a:moveTo>
                    <a:pt x="2944" y="0"/>
                  </a:moveTo>
                  <a:cubicBezTo>
                    <a:pt x="2763" y="0"/>
                    <a:pt x="2563" y="156"/>
                    <a:pt x="2603" y="396"/>
                  </a:cubicBezTo>
                  <a:cubicBezTo>
                    <a:pt x="3104" y="3265"/>
                    <a:pt x="2603" y="7001"/>
                    <a:pt x="235" y="9003"/>
                  </a:cubicBezTo>
                  <a:cubicBezTo>
                    <a:pt x="1" y="9211"/>
                    <a:pt x="213" y="9520"/>
                    <a:pt x="460" y="9520"/>
                  </a:cubicBezTo>
                  <a:cubicBezTo>
                    <a:pt x="530" y="9520"/>
                    <a:pt x="602" y="9495"/>
                    <a:pt x="669" y="9436"/>
                  </a:cubicBezTo>
                  <a:cubicBezTo>
                    <a:pt x="3237" y="7301"/>
                    <a:pt x="3737" y="3332"/>
                    <a:pt x="3204" y="230"/>
                  </a:cubicBezTo>
                  <a:cubicBezTo>
                    <a:pt x="3177" y="70"/>
                    <a:pt x="3065" y="0"/>
                    <a:pt x="294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0"/>
            <p:cNvSpPr/>
            <p:nvPr/>
          </p:nvSpPr>
          <p:spPr>
            <a:xfrm>
              <a:off x="7858570" y="4654144"/>
              <a:ext cx="160093" cy="196761"/>
            </a:xfrm>
            <a:custGeom>
              <a:avLst/>
              <a:gdLst/>
              <a:ahLst/>
              <a:cxnLst/>
              <a:rect l="l" t="t" r="r" b="b"/>
              <a:pathLst>
                <a:path w="5344" h="6568" extrusionOk="0">
                  <a:moveTo>
                    <a:pt x="5035" y="1"/>
                  </a:moveTo>
                  <a:cubicBezTo>
                    <a:pt x="4877" y="1"/>
                    <a:pt x="4710" y="101"/>
                    <a:pt x="4693" y="301"/>
                  </a:cubicBezTo>
                  <a:cubicBezTo>
                    <a:pt x="4460" y="2770"/>
                    <a:pt x="2558" y="5005"/>
                    <a:pt x="323" y="5939"/>
                  </a:cubicBezTo>
                  <a:cubicBezTo>
                    <a:pt x="0" y="6085"/>
                    <a:pt x="91" y="6568"/>
                    <a:pt x="367" y="6568"/>
                  </a:cubicBezTo>
                  <a:cubicBezTo>
                    <a:pt x="405" y="6568"/>
                    <a:pt x="446" y="6559"/>
                    <a:pt x="490" y="6539"/>
                  </a:cubicBezTo>
                  <a:cubicBezTo>
                    <a:pt x="3025" y="5505"/>
                    <a:pt x="5060" y="3070"/>
                    <a:pt x="5327" y="301"/>
                  </a:cubicBezTo>
                  <a:cubicBezTo>
                    <a:pt x="5344" y="101"/>
                    <a:pt x="5193" y="1"/>
                    <a:pt x="5035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0"/>
            <p:cNvSpPr/>
            <p:nvPr/>
          </p:nvSpPr>
          <p:spPr>
            <a:xfrm>
              <a:off x="7692198" y="4929614"/>
              <a:ext cx="181752" cy="123245"/>
            </a:xfrm>
            <a:custGeom>
              <a:avLst/>
              <a:gdLst/>
              <a:ahLst/>
              <a:cxnLst/>
              <a:rect l="l" t="t" r="r" b="b"/>
              <a:pathLst>
                <a:path w="6067" h="4114" extrusionOk="0">
                  <a:moveTo>
                    <a:pt x="428" y="1"/>
                  </a:moveTo>
                  <a:cubicBezTo>
                    <a:pt x="216" y="1"/>
                    <a:pt x="1" y="223"/>
                    <a:pt x="140" y="479"/>
                  </a:cubicBezTo>
                  <a:cubicBezTo>
                    <a:pt x="707" y="1379"/>
                    <a:pt x="1541" y="2113"/>
                    <a:pt x="2408" y="2747"/>
                  </a:cubicBezTo>
                  <a:cubicBezTo>
                    <a:pt x="3309" y="3414"/>
                    <a:pt x="4476" y="3581"/>
                    <a:pt x="5444" y="4081"/>
                  </a:cubicBezTo>
                  <a:cubicBezTo>
                    <a:pt x="5492" y="4103"/>
                    <a:pt x="5540" y="4113"/>
                    <a:pt x="5585" y="4113"/>
                  </a:cubicBezTo>
                  <a:cubicBezTo>
                    <a:pt x="5879" y="4113"/>
                    <a:pt x="6067" y="3692"/>
                    <a:pt x="5777" y="3547"/>
                  </a:cubicBezTo>
                  <a:cubicBezTo>
                    <a:pt x="4843" y="3047"/>
                    <a:pt x="3742" y="2880"/>
                    <a:pt x="2875" y="2313"/>
                  </a:cubicBezTo>
                  <a:cubicBezTo>
                    <a:pt x="2041" y="1746"/>
                    <a:pt x="1207" y="1012"/>
                    <a:pt x="674" y="145"/>
                  </a:cubicBezTo>
                  <a:cubicBezTo>
                    <a:pt x="613" y="43"/>
                    <a:pt x="521" y="1"/>
                    <a:pt x="428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0"/>
            <p:cNvSpPr/>
            <p:nvPr/>
          </p:nvSpPr>
          <p:spPr>
            <a:xfrm>
              <a:off x="7935196" y="4960918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701" y="534"/>
                    <a:pt x="701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0"/>
            <p:cNvSpPr/>
            <p:nvPr/>
          </p:nvSpPr>
          <p:spPr>
            <a:xfrm>
              <a:off x="7928186" y="4990903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0"/>
            <p:cNvSpPr/>
            <p:nvPr/>
          </p:nvSpPr>
          <p:spPr>
            <a:xfrm>
              <a:off x="7956165" y="4688144"/>
              <a:ext cx="21030" cy="15997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0"/>
            <p:cNvSpPr/>
            <p:nvPr/>
          </p:nvSpPr>
          <p:spPr>
            <a:xfrm>
              <a:off x="7949185" y="4714115"/>
              <a:ext cx="21000" cy="16027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0"/>
            <p:cNvSpPr/>
            <p:nvPr/>
          </p:nvSpPr>
          <p:spPr>
            <a:xfrm>
              <a:off x="7719368" y="4704110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0"/>
            <p:cNvSpPr/>
            <p:nvPr/>
          </p:nvSpPr>
          <p:spPr>
            <a:xfrm>
              <a:off x="7706367" y="4734095"/>
              <a:ext cx="21000" cy="15009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367" y="1"/>
                  </a:moveTo>
                  <a:cubicBezTo>
                    <a:pt x="0" y="1"/>
                    <a:pt x="0" y="501"/>
                    <a:pt x="367" y="501"/>
                  </a:cubicBezTo>
                  <a:cubicBezTo>
                    <a:pt x="701" y="501"/>
                    <a:pt x="701" y="1"/>
                    <a:pt x="367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0"/>
            <p:cNvSpPr/>
            <p:nvPr/>
          </p:nvSpPr>
          <p:spPr>
            <a:xfrm>
              <a:off x="7689383" y="4707105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5"/>
                    <a:pt x="334" y="535"/>
                  </a:cubicBezTo>
                  <a:cubicBezTo>
                    <a:pt x="667" y="535"/>
                    <a:pt x="667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0"/>
            <p:cNvSpPr/>
            <p:nvPr/>
          </p:nvSpPr>
          <p:spPr>
            <a:xfrm>
              <a:off x="7907218" y="4335418"/>
              <a:ext cx="21000" cy="15997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0"/>
            <p:cNvSpPr/>
            <p:nvPr/>
          </p:nvSpPr>
          <p:spPr>
            <a:xfrm>
              <a:off x="7883223" y="4349408"/>
              <a:ext cx="20012" cy="15997"/>
            </a:xfrm>
            <a:custGeom>
              <a:avLst/>
              <a:gdLst/>
              <a:ahLst/>
              <a:cxnLst/>
              <a:rect l="l" t="t" r="r" b="b"/>
              <a:pathLst>
                <a:path w="668" h="534" extrusionOk="0">
                  <a:moveTo>
                    <a:pt x="334" y="0"/>
                  </a:moveTo>
                  <a:cubicBezTo>
                    <a:pt x="1" y="0"/>
                    <a:pt x="1" y="534"/>
                    <a:pt x="334" y="534"/>
                  </a:cubicBezTo>
                  <a:cubicBezTo>
                    <a:pt x="668" y="534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0"/>
            <p:cNvSpPr/>
            <p:nvPr/>
          </p:nvSpPr>
          <p:spPr>
            <a:xfrm>
              <a:off x="7755314" y="4299442"/>
              <a:ext cx="21030" cy="15009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68" y="0"/>
                  </a:moveTo>
                  <a:cubicBezTo>
                    <a:pt x="1" y="0"/>
                    <a:pt x="1" y="501"/>
                    <a:pt x="368" y="501"/>
                  </a:cubicBezTo>
                  <a:cubicBezTo>
                    <a:pt x="701" y="501"/>
                    <a:pt x="701" y="0"/>
                    <a:pt x="368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0"/>
            <p:cNvSpPr/>
            <p:nvPr/>
          </p:nvSpPr>
          <p:spPr>
            <a:xfrm>
              <a:off x="7738330" y="4328409"/>
              <a:ext cx="20012" cy="16027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1" y="1"/>
                    <a:pt x="1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0"/>
            <p:cNvSpPr/>
            <p:nvPr/>
          </p:nvSpPr>
          <p:spPr>
            <a:xfrm>
              <a:off x="7722363" y="4299442"/>
              <a:ext cx="20012" cy="15009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743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250" y="528000"/>
            <a:ext cx="6983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hewy"/>
              <a:buNone/>
              <a:defRPr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6325" y="2615525"/>
            <a:ext cx="68973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GPL2-hGUuaq0QfHPQh4WcHPd_iQcWdbZEGyzrG-xIDA/co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GPL2-hGUuaq0QfHPQh4WcHPd_iQcWdbZEGyzrG-xIDA/cop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8" name="Google Shape;7898;p32"/>
          <p:cNvGrpSpPr/>
          <p:nvPr/>
        </p:nvGrpSpPr>
        <p:grpSpPr>
          <a:xfrm>
            <a:off x="9849265" y="1201033"/>
            <a:ext cx="5811450" cy="899482"/>
            <a:chOff x="2023945" y="2856088"/>
            <a:chExt cx="5096097" cy="477025"/>
          </a:xfrm>
        </p:grpSpPr>
        <p:sp>
          <p:nvSpPr>
            <p:cNvPr id="7899" name="Google Shape;7899;p32"/>
            <p:cNvSpPr/>
            <p:nvPr/>
          </p:nvSpPr>
          <p:spPr>
            <a:xfrm>
              <a:off x="202394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2"/>
            <p:cNvSpPr/>
            <p:nvPr/>
          </p:nvSpPr>
          <p:spPr>
            <a:xfrm>
              <a:off x="4749395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2"/>
            <p:cNvSpPr/>
            <p:nvPr/>
          </p:nvSpPr>
          <p:spPr>
            <a:xfrm>
              <a:off x="3512770" y="2856088"/>
              <a:ext cx="2370647" cy="477025"/>
            </a:xfrm>
            <a:custGeom>
              <a:avLst/>
              <a:gdLst/>
              <a:ahLst/>
              <a:cxnLst/>
              <a:rect l="l" t="t" r="r" b="b"/>
              <a:pathLst>
                <a:path w="77289" h="19081" extrusionOk="0">
                  <a:moveTo>
                    <a:pt x="0" y="0"/>
                  </a:moveTo>
                  <a:lnTo>
                    <a:pt x="6105" y="9540"/>
                  </a:lnTo>
                  <a:lnTo>
                    <a:pt x="0" y="19080"/>
                  </a:lnTo>
                  <a:lnTo>
                    <a:pt x="77289" y="19080"/>
                  </a:lnTo>
                  <a:lnTo>
                    <a:pt x="72052" y="9540"/>
                  </a:lnTo>
                  <a:lnTo>
                    <a:pt x="7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2" name="Google Shape;7902;p32"/>
          <p:cNvSpPr txBox="1">
            <a:spLocks noGrp="1"/>
          </p:cNvSpPr>
          <p:nvPr>
            <p:ph type="ctrTitle"/>
          </p:nvPr>
        </p:nvSpPr>
        <p:spPr>
          <a:xfrm>
            <a:off x="3599752" y="1752128"/>
            <a:ext cx="5915400" cy="10851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5400">
                <a:solidFill>
                  <a:schemeClr val="accent2">
                    <a:lumMod val="85000"/>
                    <a:lumOff val="15000"/>
                  </a:schemeClr>
                </a:solidFill>
              </a:rPr>
              <a:t>Microsoft Azure</a:t>
            </a: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E7E670F1-8D37-4B9E-8737-F8D39C3E5BC8}"/>
              </a:ext>
            </a:extLst>
          </p:cNvPr>
          <p:cNvCxnSpPr>
            <a:cxnSpLocks/>
          </p:cNvCxnSpPr>
          <p:nvPr/>
        </p:nvCxnSpPr>
        <p:spPr>
          <a:xfrm>
            <a:off x="3750401" y="2755020"/>
            <a:ext cx="2987040" cy="0"/>
          </a:xfrm>
          <a:prstGeom prst="line">
            <a:avLst/>
          </a:prstGeom>
          <a:ln w="12700">
            <a:solidFill>
              <a:schemeClr val="accent2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crosoft Azure APK 3.9.0.2021.09.14-18.05.52 Download for Android –  Download Microsoft Azure APK Latest Version - APKFab.com">
            <a:extLst>
              <a:ext uri="{FF2B5EF4-FFF2-40B4-BE49-F238E27FC236}">
                <a16:creationId xmlns:a16="http://schemas.microsoft.com/office/drawing/2014/main" id="{D989C6E9-655A-46B0-BFF3-4AA6F602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28" y="1114474"/>
            <a:ext cx="2630118" cy="263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902;p32">
            <a:extLst>
              <a:ext uri="{FF2B5EF4-FFF2-40B4-BE49-F238E27FC236}">
                <a16:creationId xmlns:a16="http://schemas.microsoft.com/office/drawing/2014/main" id="{26AE39E5-FB39-4CB4-9703-635F5A7328BB}"/>
              </a:ext>
            </a:extLst>
          </p:cNvPr>
          <p:cNvSpPr txBox="1">
            <a:spLocks/>
          </p:cNvSpPr>
          <p:nvPr/>
        </p:nvSpPr>
        <p:spPr>
          <a:xfrm>
            <a:off x="3652959" y="2837245"/>
            <a:ext cx="4425418" cy="60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hewy"/>
              <a:buNone/>
              <a:defRPr sz="6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Chewy"/>
              <a:buNone/>
              <a:defRPr sz="5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Chewy"/>
              <a:buNone/>
              <a:defRPr sz="5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Chewy"/>
              <a:buNone/>
              <a:defRPr sz="5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Chewy"/>
              <a:buNone/>
              <a:defRPr sz="5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Chewy"/>
              <a:buNone/>
              <a:defRPr sz="5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Chewy"/>
              <a:buNone/>
              <a:defRPr sz="5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Chewy"/>
              <a:buNone/>
              <a:defRPr sz="5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Chewy"/>
              <a:buNone/>
              <a:defRPr sz="5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en" sz="3200">
                <a:solidFill>
                  <a:schemeClr val="accent2">
                    <a:lumMod val="85000"/>
                    <a:lumOff val="15000"/>
                  </a:schemeClr>
                </a:solidFill>
              </a:rPr>
              <a:t>By Team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8149;p36">
            <a:extLst>
              <a:ext uri="{FF2B5EF4-FFF2-40B4-BE49-F238E27FC236}">
                <a16:creationId xmlns:a16="http://schemas.microsoft.com/office/drawing/2014/main" id="{A9AD1DB5-5855-4BE0-9B59-01F8EC9E59E0}"/>
              </a:ext>
            </a:extLst>
          </p:cNvPr>
          <p:cNvSpPr txBox="1">
            <a:spLocks/>
          </p:cNvSpPr>
          <p:nvPr/>
        </p:nvSpPr>
        <p:spPr>
          <a:xfrm>
            <a:off x="992124" y="1239937"/>
            <a:ext cx="6109716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Virtual Machine Scale Set (VMSS)</a:t>
            </a:r>
          </a:p>
        </p:txBody>
      </p:sp>
      <p:sp>
        <p:nvSpPr>
          <p:cNvPr id="59" name="Google Shape;8270;p41">
            <a:extLst>
              <a:ext uri="{FF2B5EF4-FFF2-40B4-BE49-F238E27FC236}">
                <a16:creationId xmlns:a16="http://schemas.microsoft.com/office/drawing/2014/main" id="{A42FB1D9-7EF3-4162-ADA3-010C057E73C7}"/>
              </a:ext>
            </a:extLst>
          </p:cNvPr>
          <p:cNvSpPr txBox="1">
            <a:spLocks/>
          </p:cNvSpPr>
          <p:nvPr/>
        </p:nvSpPr>
        <p:spPr>
          <a:xfrm>
            <a:off x="1045489" y="2036207"/>
            <a:ext cx="7085051" cy="223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358775"/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เป็นบริการที่ช่วยให้สามารถสร้าง และจัดการกับกลุ่มของ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Azure Virtual Machine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ที่โคลนมาเหมือนกัน ซึ่งทำได้ทุกอย่างเหมือนเครื่อง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VMs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เครื่องแรก และสามาร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ถเพิ่ม ลดจำนวน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VM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ได้อย่างอัตโนมัติตามปริมาณความต้องการ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(On-Demand)</a:t>
            </a:r>
            <a:endParaRPr lang="th-TH" sz="2400" b="0" i="0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9" name="Google Shape;8149;p36"/>
          <p:cNvSpPr txBox="1">
            <a:spLocks noGrp="1"/>
          </p:cNvSpPr>
          <p:nvPr>
            <p:ph type="title"/>
          </p:nvPr>
        </p:nvSpPr>
        <p:spPr>
          <a:xfrm>
            <a:off x="992124" y="1239937"/>
            <a:ext cx="4448556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Lulu Med" pitchFamily="2" charset="-34"/>
                <a:cs typeface="Lulu Med" pitchFamily="2" charset="-34"/>
              </a:rPr>
              <a:t>Virtual Network (VNET)</a:t>
            </a:r>
          </a:p>
        </p:txBody>
      </p:sp>
      <p:sp>
        <p:nvSpPr>
          <p:cNvPr id="3" name="Google Shape;8270;p41">
            <a:extLst>
              <a:ext uri="{FF2B5EF4-FFF2-40B4-BE49-F238E27FC236}">
                <a16:creationId xmlns:a16="http://schemas.microsoft.com/office/drawing/2014/main" id="{D71575FC-1C3E-4806-B02F-F8112E6D510F}"/>
              </a:ext>
            </a:extLst>
          </p:cNvPr>
          <p:cNvSpPr txBox="1">
            <a:spLocks/>
          </p:cNvSpPr>
          <p:nvPr/>
        </p:nvSpPr>
        <p:spPr>
          <a:xfrm>
            <a:off x="1045489" y="2036207"/>
            <a:ext cx="7793866" cy="223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358775"/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คือการที่บางบริษัทมีเครือข่ายส่วนตัวภายในองค์กรอยู่แล้ว หากเราต้องการย้ายไปใช้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Microsoft Azure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เราสามารถใช้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Virtual Network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เพื่อเชื่อมระหว่าง เครือข่ายเดิมภายในองค์กร กับ บนเครือข่าย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Mi</a:t>
            </a:r>
            <a:r>
              <a:rPr lang="en-US" sz="2400" dirty="0"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crosoft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Azure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ให้เชื่อมต่อกันแบบปลอดภัย ซึ่งจะใช้ เทคโนโลยี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Virtual Private Network (VPN)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เพราะจะทำให้เรามั่นใจได้ว่าจะปลอดภัยแน่นอน</a:t>
            </a:r>
            <a:endParaRPr lang="th-TH" sz="2400" b="0" i="0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525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1" name="Google Shape;8571;p42"/>
          <p:cNvGrpSpPr/>
          <p:nvPr/>
        </p:nvGrpSpPr>
        <p:grpSpPr>
          <a:xfrm>
            <a:off x="4367738" y="1032030"/>
            <a:ext cx="4005222" cy="3079440"/>
            <a:chOff x="4378774" y="1492566"/>
            <a:chExt cx="4005222" cy="3079440"/>
          </a:xfrm>
        </p:grpSpPr>
        <p:sp>
          <p:nvSpPr>
            <p:cNvPr id="8572" name="Google Shape;8572;p42"/>
            <p:cNvSpPr/>
            <p:nvPr/>
          </p:nvSpPr>
          <p:spPr>
            <a:xfrm>
              <a:off x="4718246" y="1492566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2"/>
            <p:cNvSpPr/>
            <p:nvPr/>
          </p:nvSpPr>
          <p:spPr>
            <a:xfrm>
              <a:off x="4378774" y="3274899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2"/>
            <p:cNvSpPr/>
            <p:nvPr/>
          </p:nvSpPr>
          <p:spPr>
            <a:xfrm>
              <a:off x="4521400" y="2883340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2"/>
            <p:cNvSpPr/>
            <p:nvPr/>
          </p:nvSpPr>
          <p:spPr>
            <a:xfrm>
              <a:off x="4576004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2"/>
            <p:cNvSpPr/>
            <p:nvPr/>
          </p:nvSpPr>
          <p:spPr>
            <a:xfrm>
              <a:off x="5086238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2"/>
            <p:cNvSpPr/>
            <p:nvPr/>
          </p:nvSpPr>
          <p:spPr>
            <a:xfrm>
              <a:off x="4970701" y="3301373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2"/>
            <p:cNvSpPr/>
            <p:nvPr/>
          </p:nvSpPr>
          <p:spPr>
            <a:xfrm>
              <a:off x="4798271" y="3163547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2"/>
            <p:cNvSpPr/>
            <p:nvPr/>
          </p:nvSpPr>
          <p:spPr>
            <a:xfrm>
              <a:off x="4743923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2"/>
            <p:cNvSpPr/>
            <p:nvPr/>
          </p:nvSpPr>
          <p:spPr>
            <a:xfrm>
              <a:off x="4640508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2"/>
            <p:cNvSpPr/>
            <p:nvPr/>
          </p:nvSpPr>
          <p:spPr>
            <a:xfrm>
              <a:off x="4601233" y="3002475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2"/>
            <p:cNvSpPr/>
            <p:nvPr/>
          </p:nvSpPr>
          <p:spPr>
            <a:xfrm>
              <a:off x="7507480" y="2883340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2"/>
            <p:cNvSpPr/>
            <p:nvPr/>
          </p:nvSpPr>
          <p:spPr>
            <a:xfrm>
              <a:off x="7514236" y="2980385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2"/>
            <p:cNvSpPr/>
            <p:nvPr/>
          </p:nvSpPr>
          <p:spPr>
            <a:xfrm>
              <a:off x="7656520" y="3404813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2"/>
            <p:cNvSpPr/>
            <p:nvPr/>
          </p:nvSpPr>
          <p:spPr>
            <a:xfrm>
              <a:off x="7779904" y="3301373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2"/>
            <p:cNvSpPr/>
            <p:nvPr/>
          </p:nvSpPr>
          <p:spPr>
            <a:xfrm>
              <a:off x="7827794" y="3163547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2"/>
            <p:cNvSpPr/>
            <p:nvPr/>
          </p:nvSpPr>
          <p:spPr>
            <a:xfrm>
              <a:off x="7961162" y="3125803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2"/>
            <p:cNvSpPr/>
            <p:nvPr/>
          </p:nvSpPr>
          <p:spPr>
            <a:xfrm>
              <a:off x="8062439" y="3040198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2"/>
            <p:cNvSpPr/>
            <p:nvPr/>
          </p:nvSpPr>
          <p:spPr>
            <a:xfrm>
              <a:off x="4921505" y="1531679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2"/>
            <p:cNvSpPr/>
            <p:nvPr/>
          </p:nvSpPr>
          <p:spPr>
            <a:xfrm>
              <a:off x="4921505" y="2683604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2"/>
            <p:cNvSpPr/>
            <p:nvPr/>
          </p:nvSpPr>
          <p:spPr>
            <a:xfrm>
              <a:off x="573379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2"/>
            <p:cNvSpPr/>
            <p:nvPr/>
          </p:nvSpPr>
          <p:spPr>
            <a:xfrm>
              <a:off x="6959746" y="2351195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2"/>
            <p:cNvSpPr/>
            <p:nvPr/>
          </p:nvSpPr>
          <p:spPr>
            <a:xfrm>
              <a:off x="5179925" y="1900292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2"/>
            <p:cNvSpPr/>
            <p:nvPr/>
          </p:nvSpPr>
          <p:spPr>
            <a:xfrm>
              <a:off x="6615549" y="1806797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2"/>
            <p:cNvSpPr/>
            <p:nvPr/>
          </p:nvSpPr>
          <p:spPr>
            <a:xfrm>
              <a:off x="5979323" y="2028667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2"/>
            <p:cNvSpPr/>
            <p:nvPr/>
          </p:nvSpPr>
          <p:spPr>
            <a:xfrm>
              <a:off x="5739504" y="2366165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2"/>
            <p:cNvSpPr/>
            <p:nvPr/>
          </p:nvSpPr>
          <p:spPr>
            <a:xfrm>
              <a:off x="5792997" y="230340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2"/>
            <p:cNvSpPr/>
            <p:nvPr/>
          </p:nvSpPr>
          <p:spPr>
            <a:xfrm>
              <a:off x="5820107" y="2384000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2"/>
            <p:cNvSpPr/>
            <p:nvPr/>
          </p:nvSpPr>
          <p:spPr>
            <a:xfrm>
              <a:off x="6506169" y="224134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2"/>
            <p:cNvSpPr/>
            <p:nvPr/>
          </p:nvSpPr>
          <p:spPr>
            <a:xfrm>
              <a:off x="6604582" y="2196389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2"/>
            <p:cNvSpPr/>
            <p:nvPr/>
          </p:nvSpPr>
          <p:spPr>
            <a:xfrm>
              <a:off x="6586772" y="229484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2"/>
            <p:cNvSpPr/>
            <p:nvPr/>
          </p:nvSpPr>
          <p:spPr>
            <a:xfrm>
              <a:off x="7210790" y="1706330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2"/>
            <p:cNvSpPr/>
            <p:nvPr/>
          </p:nvSpPr>
          <p:spPr>
            <a:xfrm>
              <a:off x="7237173" y="177767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2"/>
            <p:cNvSpPr/>
            <p:nvPr/>
          </p:nvSpPr>
          <p:spPr>
            <a:xfrm>
              <a:off x="7745675" y="256235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2"/>
            <p:cNvSpPr/>
            <p:nvPr/>
          </p:nvSpPr>
          <p:spPr>
            <a:xfrm>
              <a:off x="7807720" y="259802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2"/>
            <p:cNvSpPr/>
            <p:nvPr/>
          </p:nvSpPr>
          <p:spPr>
            <a:xfrm>
              <a:off x="5061993" y="233051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2"/>
            <p:cNvSpPr/>
            <p:nvPr/>
          </p:nvSpPr>
          <p:spPr>
            <a:xfrm>
              <a:off x="5097655" y="2410410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2"/>
            <p:cNvSpPr/>
            <p:nvPr/>
          </p:nvSpPr>
          <p:spPr>
            <a:xfrm>
              <a:off x="6444125" y="181334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2"/>
            <p:cNvSpPr/>
            <p:nvPr/>
          </p:nvSpPr>
          <p:spPr>
            <a:xfrm>
              <a:off x="6898428" y="268717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2"/>
            <p:cNvSpPr/>
            <p:nvPr/>
          </p:nvSpPr>
          <p:spPr>
            <a:xfrm>
              <a:off x="6417036" y="2553070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2"/>
            <p:cNvSpPr/>
            <p:nvPr/>
          </p:nvSpPr>
          <p:spPr>
            <a:xfrm>
              <a:off x="5445679" y="258018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2" name="Google Shape;8612;p42"/>
            <p:cNvGrpSpPr/>
            <p:nvPr/>
          </p:nvGrpSpPr>
          <p:grpSpPr>
            <a:xfrm>
              <a:off x="5307248" y="2573861"/>
              <a:ext cx="638448" cy="841198"/>
              <a:chOff x="4978547" y="2318369"/>
              <a:chExt cx="822424" cy="1083599"/>
            </a:xfrm>
          </p:grpSpPr>
          <p:sp>
            <p:nvSpPr>
              <p:cNvPr id="8613" name="Google Shape;8613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2A5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8" name="Google Shape;8638;p42"/>
            <p:cNvSpPr/>
            <p:nvPr/>
          </p:nvSpPr>
          <p:spPr>
            <a:xfrm>
              <a:off x="6734380" y="3044561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2"/>
            <p:cNvSpPr/>
            <p:nvPr/>
          </p:nvSpPr>
          <p:spPr>
            <a:xfrm>
              <a:off x="6387788" y="2287703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2"/>
            <p:cNvSpPr/>
            <p:nvPr/>
          </p:nvSpPr>
          <p:spPr>
            <a:xfrm>
              <a:off x="6554788" y="2644041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2"/>
            <p:cNvSpPr/>
            <p:nvPr/>
          </p:nvSpPr>
          <p:spPr>
            <a:xfrm>
              <a:off x="6687429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2"/>
            <p:cNvSpPr/>
            <p:nvPr/>
          </p:nvSpPr>
          <p:spPr>
            <a:xfrm>
              <a:off x="6642510" y="2541650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2"/>
            <p:cNvSpPr/>
            <p:nvPr/>
          </p:nvSpPr>
          <p:spPr>
            <a:xfrm>
              <a:off x="6788001" y="2564853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2"/>
            <p:cNvSpPr/>
            <p:nvPr/>
          </p:nvSpPr>
          <p:spPr>
            <a:xfrm>
              <a:off x="6739489" y="2455704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2"/>
            <p:cNvSpPr/>
            <p:nvPr/>
          </p:nvSpPr>
          <p:spPr>
            <a:xfrm>
              <a:off x="6785734" y="2360476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2"/>
            <p:cNvSpPr/>
            <p:nvPr/>
          </p:nvSpPr>
          <p:spPr>
            <a:xfrm>
              <a:off x="6847180" y="245713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2"/>
            <p:cNvSpPr/>
            <p:nvPr/>
          </p:nvSpPr>
          <p:spPr>
            <a:xfrm>
              <a:off x="6924213" y="2536325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2"/>
            <p:cNvSpPr/>
            <p:nvPr/>
          </p:nvSpPr>
          <p:spPr>
            <a:xfrm>
              <a:off x="6863044" y="2638332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2"/>
            <p:cNvSpPr/>
            <p:nvPr/>
          </p:nvSpPr>
          <p:spPr>
            <a:xfrm>
              <a:off x="7026345" y="2627618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2"/>
            <p:cNvSpPr/>
            <p:nvPr/>
          </p:nvSpPr>
          <p:spPr>
            <a:xfrm>
              <a:off x="6685462" y="2728213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2"/>
            <p:cNvSpPr/>
            <p:nvPr/>
          </p:nvSpPr>
          <p:spPr>
            <a:xfrm>
              <a:off x="6837966" y="2726481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2"/>
            <p:cNvSpPr/>
            <p:nvPr/>
          </p:nvSpPr>
          <p:spPr>
            <a:xfrm>
              <a:off x="6559876" y="2823419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2"/>
            <p:cNvSpPr/>
            <p:nvPr/>
          </p:nvSpPr>
          <p:spPr>
            <a:xfrm>
              <a:off x="6728842" y="2819847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2"/>
            <p:cNvSpPr/>
            <p:nvPr/>
          </p:nvSpPr>
          <p:spPr>
            <a:xfrm>
              <a:off x="6864177" y="2824146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2"/>
            <p:cNvSpPr/>
            <p:nvPr/>
          </p:nvSpPr>
          <p:spPr>
            <a:xfrm>
              <a:off x="6979843" y="2800259"/>
              <a:ext cx="49709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2"/>
            <p:cNvSpPr/>
            <p:nvPr/>
          </p:nvSpPr>
          <p:spPr>
            <a:xfrm>
              <a:off x="6649629" y="293293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2"/>
            <p:cNvSpPr/>
            <p:nvPr/>
          </p:nvSpPr>
          <p:spPr>
            <a:xfrm>
              <a:off x="6763029" y="293293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2"/>
            <p:cNvSpPr/>
            <p:nvPr/>
          </p:nvSpPr>
          <p:spPr>
            <a:xfrm>
              <a:off x="6930007" y="2923992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2"/>
            <p:cNvSpPr/>
            <p:nvPr/>
          </p:nvSpPr>
          <p:spPr>
            <a:xfrm>
              <a:off x="6841472" y="2995718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2"/>
            <p:cNvSpPr/>
            <p:nvPr/>
          </p:nvSpPr>
          <p:spPr>
            <a:xfrm>
              <a:off x="6681892" y="3008549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2"/>
            <p:cNvSpPr/>
            <p:nvPr/>
          </p:nvSpPr>
          <p:spPr>
            <a:xfrm>
              <a:off x="6538368" y="3013553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2"/>
            <p:cNvSpPr/>
            <p:nvPr/>
          </p:nvSpPr>
          <p:spPr>
            <a:xfrm>
              <a:off x="7023929" y="3008891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2"/>
            <p:cNvSpPr/>
            <p:nvPr/>
          </p:nvSpPr>
          <p:spPr>
            <a:xfrm>
              <a:off x="5760905" y="2862639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2"/>
            <p:cNvSpPr/>
            <p:nvPr/>
          </p:nvSpPr>
          <p:spPr>
            <a:xfrm>
              <a:off x="6008379" y="2920528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2"/>
            <p:cNvSpPr/>
            <p:nvPr/>
          </p:nvSpPr>
          <p:spPr>
            <a:xfrm>
              <a:off x="6092958" y="2992617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2"/>
            <p:cNvSpPr/>
            <p:nvPr/>
          </p:nvSpPr>
          <p:spPr>
            <a:xfrm>
              <a:off x="5829941" y="3108053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2"/>
            <p:cNvSpPr/>
            <p:nvPr/>
          </p:nvSpPr>
          <p:spPr>
            <a:xfrm>
              <a:off x="6004060" y="2997493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2"/>
            <p:cNvSpPr/>
            <p:nvPr/>
          </p:nvSpPr>
          <p:spPr>
            <a:xfrm>
              <a:off x="6029737" y="3133587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2"/>
            <p:cNvSpPr/>
            <p:nvPr/>
          </p:nvSpPr>
          <p:spPr>
            <a:xfrm>
              <a:off x="6161160" y="3133480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2"/>
            <p:cNvSpPr/>
            <p:nvPr/>
          </p:nvSpPr>
          <p:spPr>
            <a:xfrm>
              <a:off x="6196630" y="3055831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2"/>
            <p:cNvSpPr/>
            <p:nvPr/>
          </p:nvSpPr>
          <p:spPr>
            <a:xfrm>
              <a:off x="5870734" y="3128818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2"/>
            <p:cNvSpPr/>
            <p:nvPr/>
          </p:nvSpPr>
          <p:spPr>
            <a:xfrm>
              <a:off x="5922175" y="3164766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2"/>
            <p:cNvSpPr/>
            <p:nvPr/>
          </p:nvSpPr>
          <p:spPr>
            <a:xfrm>
              <a:off x="7165871" y="2829578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2"/>
            <p:cNvSpPr/>
            <p:nvPr/>
          </p:nvSpPr>
          <p:spPr>
            <a:xfrm>
              <a:off x="7396839" y="2911097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2"/>
            <p:cNvSpPr/>
            <p:nvPr/>
          </p:nvSpPr>
          <p:spPr>
            <a:xfrm>
              <a:off x="7394230" y="3205932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2"/>
            <p:cNvSpPr/>
            <p:nvPr/>
          </p:nvSpPr>
          <p:spPr>
            <a:xfrm>
              <a:off x="7295220" y="2971232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2"/>
            <p:cNvSpPr/>
            <p:nvPr/>
          </p:nvSpPr>
          <p:spPr>
            <a:xfrm>
              <a:off x="7491082" y="3159912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2"/>
            <p:cNvSpPr/>
            <p:nvPr/>
          </p:nvSpPr>
          <p:spPr>
            <a:xfrm>
              <a:off x="7536343" y="3069132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2"/>
            <p:cNvSpPr/>
            <p:nvPr/>
          </p:nvSpPr>
          <p:spPr>
            <a:xfrm>
              <a:off x="7577970" y="2981753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2"/>
            <p:cNvSpPr/>
            <p:nvPr/>
          </p:nvSpPr>
          <p:spPr>
            <a:xfrm>
              <a:off x="7657525" y="3258668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2"/>
            <p:cNvSpPr/>
            <p:nvPr/>
          </p:nvSpPr>
          <p:spPr>
            <a:xfrm>
              <a:off x="7772635" y="3214443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2"/>
            <p:cNvSpPr/>
            <p:nvPr/>
          </p:nvSpPr>
          <p:spPr>
            <a:xfrm>
              <a:off x="7344992" y="3198063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2"/>
            <p:cNvSpPr/>
            <p:nvPr/>
          </p:nvSpPr>
          <p:spPr>
            <a:xfrm>
              <a:off x="7301334" y="3097810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2"/>
            <p:cNvSpPr/>
            <p:nvPr/>
          </p:nvSpPr>
          <p:spPr>
            <a:xfrm>
              <a:off x="7285470" y="3024031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2"/>
            <p:cNvSpPr/>
            <p:nvPr/>
          </p:nvSpPr>
          <p:spPr>
            <a:xfrm>
              <a:off x="4725365" y="3294723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2"/>
            <p:cNvSpPr/>
            <p:nvPr/>
          </p:nvSpPr>
          <p:spPr>
            <a:xfrm>
              <a:off x="5317163" y="3434966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2"/>
            <p:cNvSpPr/>
            <p:nvPr/>
          </p:nvSpPr>
          <p:spPr>
            <a:xfrm>
              <a:off x="4932772" y="3835998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2"/>
            <p:cNvSpPr/>
            <p:nvPr/>
          </p:nvSpPr>
          <p:spPr>
            <a:xfrm>
              <a:off x="5094940" y="3571915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2"/>
            <p:cNvSpPr/>
            <p:nvPr/>
          </p:nvSpPr>
          <p:spPr>
            <a:xfrm>
              <a:off x="5510439" y="3561928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2"/>
            <p:cNvSpPr/>
            <p:nvPr/>
          </p:nvSpPr>
          <p:spPr>
            <a:xfrm>
              <a:off x="5334567" y="364749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2"/>
            <p:cNvSpPr/>
            <p:nvPr/>
          </p:nvSpPr>
          <p:spPr>
            <a:xfrm>
              <a:off x="5522860" y="3978487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2"/>
            <p:cNvSpPr/>
            <p:nvPr/>
          </p:nvSpPr>
          <p:spPr>
            <a:xfrm>
              <a:off x="5700870" y="3409432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2"/>
            <p:cNvSpPr/>
            <p:nvPr/>
          </p:nvSpPr>
          <p:spPr>
            <a:xfrm>
              <a:off x="5897716" y="3560645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2"/>
            <p:cNvSpPr/>
            <p:nvPr/>
          </p:nvSpPr>
          <p:spPr>
            <a:xfrm>
              <a:off x="5901265" y="380727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2"/>
            <p:cNvSpPr/>
            <p:nvPr/>
          </p:nvSpPr>
          <p:spPr>
            <a:xfrm>
              <a:off x="5281095" y="3972777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2"/>
            <p:cNvSpPr/>
            <p:nvPr/>
          </p:nvSpPr>
          <p:spPr>
            <a:xfrm>
              <a:off x="5866309" y="3994889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2"/>
            <p:cNvSpPr/>
            <p:nvPr/>
          </p:nvSpPr>
          <p:spPr>
            <a:xfrm>
              <a:off x="5684023" y="4104423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2"/>
            <p:cNvSpPr/>
            <p:nvPr/>
          </p:nvSpPr>
          <p:spPr>
            <a:xfrm>
              <a:off x="5073966" y="4014542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2"/>
            <p:cNvSpPr/>
            <p:nvPr/>
          </p:nvSpPr>
          <p:spPr>
            <a:xfrm>
              <a:off x="6333013" y="4256684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2"/>
            <p:cNvSpPr/>
            <p:nvPr/>
          </p:nvSpPr>
          <p:spPr>
            <a:xfrm>
              <a:off x="6544098" y="4068411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2"/>
            <p:cNvSpPr/>
            <p:nvPr/>
          </p:nvSpPr>
          <p:spPr>
            <a:xfrm>
              <a:off x="6331302" y="4030559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2"/>
            <p:cNvSpPr/>
            <p:nvPr/>
          </p:nvSpPr>
          <p:spPr>
            <a:xfrm>
              <a:off x="6108095" y="4058574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2"/>
            <p:cNvSpPr/>
            <p:nvPr/>
          </p:nvSpPr>
          <p:spPr>
            <a:xfrm>
              <a:off x="6160338" y="4185703"/>
              <a:ext cx="61683" cy="54779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2"/>
            <p:cNvSpPr/>
            <p:nvPr/>
          </p:nvSpPr>
          <p:spPr>
            <a:xfrm>
              <a:off x="6755931" y="3784439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2"/>
            <p:cNvSpPr/>
            <p:nvPr/>
          </p:nvSpPr>
          <p:spPr>
            <a:xfrm>
              <a:off x="7261589" y="4047860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2"/>
            <p:cNvSpPr/>
            <p:nvPr/>
          </p:nvSpPr>
          <p:spPr>
            <a:xfrm>
              <a:off x="7732697" y="4133678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2"/>
            <p:cNvSpPr/>
            <p:nvPr/>
          </p:nvSpPr>
          <p:spPr>
            <a:xfrm>
              <a:off x="7893475" y="408425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2"/>
            <p:cNvSpPr/>
            <p:nvPr/>
          </p:nvSpPr>
          <p:spPr>
            <a:xfrm>
              <a:off x="7713434" y="3954279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2"/>
            <p:cNvSpPr/>
            <p:nvPr/>
          </p:nvSpPr>
          <p:spPr>
            <a:xfrm>
              <a:off x="7637407" y="3497025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2"/>
            <p:cNvSpPr/>
            <p:nvPr/>
          </p:nvSpPr>
          <p:spPr>
            <a:xfrm>
              <a:off x="7762651" y="363718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2"/>
            <p:cNvSpPr/>
            <p:nvPr/>
          </p:nvSpPr>
          <p:spPr>
            <a:xfrm>
              <a:off x="6133751" y="339285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2"/>
            <p:cNvSpPr/>
            <p:nvPr/>
          </p:nvSpPr>
          <p:spPr>
            <a:xfrm>
              <a:off x="5575626" y="3735938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2"/>
            <p:cNvSpPr/>
            <p:nvPr/>
          </p:nvSpPr>
          <p:spPr>
            <a:xfrm>
              <a:off x="5686161" y="3906483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2"/>
            <p:cNvSpPr/>
            <p:nvPr/>
          </p:nvSpPr>
          <p:spPr>
            <a:xfrm>
              <a:off x="5412304" y="3824793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2"/>
            <p:cNvSpPr/>
            <p:nvPr/>
          </p:nvSpPr>
          <p:spPr>
            <a:xfrm>
              <a:off x="5168380" y="3788780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2"/>
            <p:cNvSpPr/>
            <p:nvPr/>
          </p:nvSpPr>
          <p:spPr>
            <a:xfrm>
              <a:off x="6151176" y="3876673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2"/>
            <p:cNvSpPr/>
            <p:nvPr/>
          </p:nvSpPr>
          <p:spPr>
            <a:xfrm>
              <a:off x="6104781" y="3685341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2"/>
            <p:cNvSpPr/>
            <p:nvPr/>
          </p:nvSpPr>
          <p:spPr>
            <a:xfrm>
              <a:off x="6381225" y="375877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2"/>
            <p:cNvSpPr/>
            <p:nvPr/>
          </p:nvSpPr>
          <p:spPr>
            <a:xfrm>
              <a:off x="6550533" y="3620374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2"/>
            <p:cNvSpPr/>
            <p:nvPr/>
          </p:nvSpPr>
          <p:spPr>
            <a:xfrm>
              <a:off x="6334424" y="3397863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2"/>
            <p:cNvSpPr/>
            <p:nvPr/>
          </p:nvSpPr>
          <p:spPr>
            <a:xfrm>
              <a:off x="5897288" y="336234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2"/>
            <p:cNvSpPr/>
            <p:nvPr/>
          </p:nvSpPr>
          <p:spPr>
            <a:xfrm>
              <a:off x="5467208" y="3366469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2"/>
            <p:cNvSpPr/>
            <p:nvPr/>
          </p:nvSpPr>
          <p:spPr>
            <a:xfrm>
              <a:off x="6541703" y="382511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2"/>
            <p:cNvSpPr/>
            <p:nvPr/>
          </p:nvSpPr>
          <p:spPr>
            <a:xfrm>
              <a:off x="5007667" y="4183398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2"/>
            <p:cNvSpPr/>
            <p:nvPr/>
          </p:nvSpPr>
          <p:spPr>
            <a:xfrm>
              <a:off x="5506441" y="422458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2"/>
            <p:cNvSpPr/>
            <p:nvPr/>
          </p:nvSpPr>
          <p:spPr>
            <a:xfrm>
              <a:off x="5517858" y="4369789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2"/>
            <p:cNvSpPr/>
            <p:nvPr/>
          </p:nvSpPr>
          <p:spPr>
            <a:xfrm>
              <a:off x="5238293" y="4374794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2"/>
            <p:cNvSpPr/>
            <p:nvPr/>
          </p:nvSpPr>
          <p:spPr>
            <a:xfrm>
              <a:off x="5779591" y="4457126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2"/>
            <p:cNvSpPr/>
            <p:nvPr/>
          </p:nvSpPr>
          <p:spPr>
            <a:xfrm>
              <a:off x="6356552" y="4481376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2"/>
            <p:cNvSpPr/>
            <p:nvPr/>
          </p:nvSpPr>
          <p:spPr>
            <a:xfrm>
              <a:off x="6118764" y="4438286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2"/>
            <p:cNvSpPr/>
            <p:nvPr/>
          </p:nvSpPr>
          <p:spPr>
            <a:xfrm>
              <a:off x="6854343" y="4479302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2"/>
            <p:cNvSpPr/>
            <p:nvPr/>
          </p:nvSpPr>
          <p:spPr>
            <a:xfrm>
              <a:off x="7335735" y="4451822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2"/>
            <p:cNvSpPr/>
            <p:nvPr/>
          </p:nvSpPr>
          <p:spPr>
            <a:xfrm>
              <a:off x="5944046" y="419002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2"/>
            <p:cNvSpPr/>
            <p:nvPr/>
          </p:nvSpPr>
          <p:spPr>
            <a:xfrm>
              <a:off x="6492786" y="4338910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2"/>
            <p:cNvSpPr/>
            <p:nvPr/>
          </p:nvSpPr>
          <p:spPr>
            <a:xfrm>
              <a:off x="7057324" y="431874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2"/>
            <p:cNvSpPr/>
            <p:nvPr/>
          </p:nvSpPr>
          <p:spPr>
            <a:xfrm>
              <a:off x="7314055" y="4259229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2"/>
            <p:cNvSpPr/>
            <p:nvPr/>
          </p:nvSpPr>
          <p:spPr>
            <a:xfrm>
              <a:off x="7107525" y="4446476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2"/>
            <p:cNvSpPr/>
            <p:nvPr/>
          </p:nvSpPr>
          <p:spPr>
            <a:xfrm>
              <a:off x="7513039" y="427451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2"/>
            <p:cNvSpPr/>
            <p:nvPr/>
          </p:nvSpPr>
          <p:spPr>
            <a:xfrm>
              <a:off x="7781208" y="4316797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2"/>
            <p:cNvSpPr/>
            <p:nvPr/>
          </p:nvSpPr>
          <p:spPr>
            <a:xfrm>
              <a:off x="7589622" y="4421156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2"/>
            <p:cNvSpPr/>
            <p:nvPr/>
          </p:nvSpPr>
          <p:spPr>
            <a:xfrm>
              <a:off x="6974178" y="3831016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2"/>
            <p:cNvSpPr/>
            <p:nvPr/>
          </p:nvSpPr>
          <p:spPr>
            <a:xfrm>
              <a:off x="6978154" y="4041957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2"/>
            <p:cNvSpPr/>
            <p:nvPr/>
          </p:nvSpPr>
          <p:spPr>
            <a:xfrm>
              <a:off x="7426023" y="381553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2"/>
            <p:cNvSpPr/>
            <p:nvPr/>
          </p:nvSpPr>
          <p:spPr>
            <a:xfrm>
              <a:off x="7631698" y="3763461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2"/>
            <p:cNvSpPr/>
            <p:nvPr/>
          </p:nvSpPr>
          <p:spPr>
            <a:xfrm>
              <a:off x="7873506" y="3817458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2"/>
            <p:cNvSpPr/>
            <p:nvPr/>
          </p:nvSpPr>
          <p:spPr>
            <a:xfrm>
              <a:off x="6287089" y="3576919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2"/>
            <p:cNvSpPr/>
            <p:nvPr/>
          </p:nvSpPr>
          <p:spPr>
            <a:xfrm>
              <a:off x="5750771" y="4236048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2"/>
            <p:cNvSpPr/>
            <p:nvPr/>
          </p:nvSpPr>
          <p:spPr>
            <a:xfrm>
              <a:off x="6548844" y="3400857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2"/>
            <p:cNvSpPr/>
            <p:nvPr/>
          </p:nvSpPr>
          <p:spPr>
            <a:xfrm>
              <a:off x="6755204" y="3615070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2"/>
            <p:cNvSpPr/>
            <p:nvPr/>
          </p:nvSpPr>
          <p:spPr>
            <a:xfrm>
              <a:off x="6790160" y="3435671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2"/>
            <p:cNvSpPr/>
            <p:nvPr/>
          </p:nvSpPr>
          <p:spPr>
            <a:xfrm>
              <a:off x="7491958" y="3618428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2"/>
            <p:cNvSpPr/>
            <p:nvPr/>
          </p:nvSpPr>
          <p:spPr>
            <a:xfrm>
              <a:off x="7289811" y="3378958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2"/>
            <p:cNvSpPr/>
            <p:nvPr/>
          </p:nvSpPr>
          <p:spPr>
            <a:xfrm>
              <a:off x="7193536" y="3833368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2"/>
            <p:cNvSpPr/>
            <p:nvPr/>
          </p:nvSpPr>
          <p:spPr>
            <a:xfrm>
              <a:off x="6821246" y="4181473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2"/>
            <p:cNvSpPr/>
            <p:nvPr/>
          </p:nvSpPr>
          <p:spPr>
            <a:xfrm>
              <a:off x="6658929" y="4420451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2"/>
            <p:cNvSpPr/>
            <p:nvPr/>
          </p:nvSpPr>
          <p:spPr>
            <a:xfrm>
              <a:off x="6759223" y="3962983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2"/>
            <p:cNvSpPr/>
            <p:nvPr/>
          </p:nvSpPr>
          <p:spPr>
            <a:xfrm>
              <a:off x="7491916" y="3433169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2"/>
            <p:cNvSpPr/>
            <p:nvPr/>
          </p:nvSpPr>
          <p:spPr>
            <a:xfrm>
              <a:off x="7125356" y="3397820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2"/>
            <p:cNvSpPr/>
            <p:nvPr/>
          </p:nvSpPr>
          <p:spPr>
            <a:xfrm>
              <a:off x="5687326" y="3611234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2"/>
            <p:cNvSpPr/>
            <p:nvPr/>
          </p:nvSpPr>
          <p:spPr>
            <a:xfrm>
              <a:off x="7437575" y="3956175"/>
              <a:ext cx="203117" cy="166590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2"/>
            <p:cNvSpPr/>
            <p:nvPr/>
          </p:nvSpPr>
          <p:spPr>
            <a:xfrm>
              <a:off x="5175823" y="4132049"/>
              <a:ext cx="219957" cy="179905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2"/>
            <p:cNvSpPr/>
            <p:nvPr/>
          </p:nvSpPr>
          <p:spPr>
            <a:xfrm>
              <a:off x="6916644" y="3541313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2"/>
            <p:cNvSpPr/>
            <p:nvPr/>
          </p:nvSpPr>
          <p:spPr>
            <a:xfrm>
              <a:off x="6589338" y="4159913"/>
              <a:ext cx="257464" cy="20996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2"/>
            <p:cNvSpPr/>
            <p:nvPr/>
          </p:nvSpPr>
          <p:spPr>
            <a:xfrm>
              <a:off x="5269529" y="3774089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2"/>
            <p:cNvSpPr/>
            <p:nvPr/>
          </p:nvSpPr>
          <p:spPr>
            <a:xfrm>
              <a:off x="7233645" y="3605682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6" name="Google Shape;8766;p42"/>
            <p:cNvGrpSpPr/>
            <p:nvPr/>
          </p:nvGrpSpPr>
          <p:grpSpPr>
            <a:xfrm>
              <a:off x="7135190" y="3578138"/>
              <a:ext cx="346634" cy="153352"/>
              <a:chOff x="7135190" y="3578138"/>
              <a:chExt cx="346634" cy="153352"/>
            </a:xfrm>
          </p:grpSpPr>
          <p:sp>
            <p:nvSpPr>
              <p:cNvPr id="8767" name="Google Shape;8767;p42"/>
              <p:cNvSpPr/>
              <p:nvPr/>
            </p:nvSpPr>
            <p:spPr>
              <a:xfrm>
                <a:off x="7135190" y="3578138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0"/>
                      <a:pt x="7368" y="7170"/>
                    </a:cubicBezTo>
                    <a:cubicBezTo>
                      <a:pt x="11701" y="7170"/>
                      <a:pt x="15883" y="6435"/>
                      <a:pt x="16212" y="5838"/>
                    </a:cubicBezTo>
                    <a:cubicBezTo>
                      <a:pt x="15645" y="4471"/>
                      <a:pt x="11842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42"/>
              <p:cNvSpPr/>
              <p:nvPr/>
            </p:nvSpPr>
            <p:spPr>
              <a:xfrm>
                <a:off x="7183680" y="3668019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42"/>
              <p:cNvSpPr/>
              <p:nvPr/>
            </p:nvSpPr>
            <p:spPr>
              <a:xfrm>
                <a:off x="7222207" y="3622362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42"/>
              <p:cNvSpPr/>
              <p:nvPr/>
            </p:nvSpPr>
            <p:spPr>
              <a:xfrm>
                <a:off x="7256436" y="3688720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42"/>
              <p:cNvSpPr/>
              <p:nvPr/>
            </p:nvSpPr>
            <p:spPr>
              <a:xfrm>
                <a:off x="7308497" y="3635920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0" y="1"/>
                      <a:pt x="0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42"/>
              <p:cNvSpPr/>
              <p:nvPr/>
            </p:nvSpPr>
            <p:spPr>
              <a:xfrm>
                <a:off x="7349867" y="3692997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4" y="1034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42"/>
              <p:cNvSpPr/>
              <p:nvPr/>
            </p:nvSpPr>
            <p:spPr>
              <a:xfrm>
                <a:off x="7402633" y="3652323"/>
                <a:ext cx="28542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6" extrusionOk="0">
                    <a:moveTo>
                      <a:pt x="668" y="1"/>
                    </a:moveTo>
                    <a:cubicBezTo>
                      <a:pt x="1" y="1"/>
                      <a:pt x="1" y="1035"/>
                      <a:pt x="668" y="1035"/>
                    </a:cubicBezTo>
                    <a:cubicBezTo>
                      <a:pt x="1335" y="1035"/>
                      <a:pt x="1335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74" name="Google Shape;8774;p42"/>
            <p:cNvSpPr/>
            <p:nvPr/>
          </p:nvSpPr>
          <p:spPr>
            <a:xfrm>
              <a:off x="6968319" y="3094495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5" name="Google Shape;8775;p42"/>
            <p:cNvGrpSpPr/>
            <p:nvPr/>
          </p:nvGrpSpPr>
          <p:grpSpPr>
            <a:xfrm>
              <a:off x="4751759" y="2489057"/>
              <a:ext cx="1104845" cy="1455707"/>
              <a:chOff x="4978547" y="2318369"/>
              <a:chExt cx="822424" cy="1083599"/>
            </a:xfrm>
          </p:grpSpPr>
          <p:sp>
            <p:nvSpPr>
              <p:cNvPr id="8776" name="Google Shape;877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42"/>
            <p:cNvGrpSpPr/>
            <p:nvPr/>
          </p:nvGrpSpPr>
          <p:grpSpPr>
            <a:xfrm>
              <a:off x="5120467" y="3879881"/>
              <a:ext cx="346634" cy="153352"/>
              <a:chOff x="5120467" y="3879881"/>
              <a:chExt cx="346634" cy="153352"/>
            </a:xfrm>
          </p:grpSpPr>
          <p:sp>
            <p:nvSpPr>
              <p:cNvPr id="8802" name="Google Shape;8802;p42"/>
              <p:cNvSpPr/>
              <p:nvPr/>
            </p:nvSpPr>
            <p:spPr>
              <a:xfrm>
                <a:off x="5120467" y="3879881"/>
                <a:ext cx="346634" cy="15335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7171" extrusionOk="0">
                    <a:moveTo>
                      <a:pt x="7840" y="1"/>
                    </a:moveTo>
                    <a:cubicBezTo>
                      <a:pt x="3703" y="1"/>
                      <a:pt x="768" y="4204"/>
                      <a:pt x="1" y="6105"/>
                    </a:cubicBezTo>
                    <a:cubicBezTo>
                      <a:pt x="1920" y="6886"/>
                      <a:pt x="4673" y="7171"/>
                      <a:pt x="7368" y="7171"/>
                    </a:cubicBezTo>
                    <a:cubicBezTo>
                      <a:pt x="11701" y="7171"/>
                      <a:pt x="15883" y="6435"/>
                      <a:pt x="16212" y="5838"/>
                    </a:cubicBezTo>
                    <a:cubicBezTo>
                      <a:pt x="15645" y="4437"/>
                      <a:pt x="11843" y="1"/>
                      <a:pt x="7840" y="1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42"/>
              <p:cNvSpPr/>
              <p:nvPr/>
            </p:nvSpPr>
            <p:spPr>
              <a:xfrm>
                <a:off x="5219329" y="3907446"/>
                <a:ext cx="120883" cy="33061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546" extrusionOk="0">
                    <a:moveTo>
                      <a:pt x="2626" y="0"/>
                    </a:moveTo>
                    <a:cubicBezTo>
                      <a:pt x="1723" y="0"/>
                      <a:pt x="893" y="473"/>
                      <a:pt x="314" y="1114"/>
                    </a:cubicBezTo>
                    <a:cubicBezTo>
                      <a:pt x="1" y="1426"/>
                      <a:pt x="996" y="1545"/>
                      <a:pt x="2169" y="1545"/>
                    </a:cubicBezTo>
                    <a:cubicBezTo>
                      <a:pt x="3749" y="1545"/>
                      <a:pt x="5653" y="1329"/>
                      <a:pt x="5117" y="1080"/>
                    </a:cubicBezTo>
                    <a:cubicBezTo>
                      <a:pt x="4350" y="747"/>
                      <a:pt x="3749" y="113"/>
                      <a:pt x="2882" y="13"/>
                    </a:cubicBezTo>
                    <a:cubicBezTo>
                      <a:pt x="2796" y="4"/>
                      <a:pt x="2711" y="0"/>
                      <a:pt x="2626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42"/>
              <p:cNvSpPr/>
              <p:nvPr/>
            </p:nvSpPr>
            <p:spPr>
              <a:xfrm>
                <a:off x="5168979" y="39697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4" y="1035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42"/>
              <p:cNvSpPr/>
              <p:nvPr/>
            </p:nvSpPr>
            <p:spPr>
              <a:xfrm>
                <a:off x="5207484" y="392412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cubicBezTo>
                      <a:pt x="1335" y="1034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42"/>
              <p:cNvSpPr/>
              <p:nvPr/>
            </p:nvSpPr>
            <p:spPr>
              <a:xfrm>
                <a:off x="5241713" y="3990462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42"/>
              <p:cNvSpPr/>
              <p:nvPr/>
            </p:nvSpPr>
            <p:spPr>
              <a:xfrm>
                <a:off x="5293774" y="3937663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1"/>
                    </a:moveTo>
                    <a:cubicBezTo>
                      <a:pt x="34" y="1"/>
                      <a:pt x="1" y="1035"/>
                      <a:pt x="701" y="1035"/>
                    </a:cubicBezTo>
                    <a:cubicBezTo>
                      <a:pt x="1368" y="1035"/>
                      <a:pt x="1368" y="1"/>
                      <a:pt x="701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42"/>
              <p:cNvSpPr/>
              <p:nvPr/>
            </p:nvSpPr>
            <p:spPr>
              <a:xfrm>
                <a:off x="5335144" y="3994739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0"/>
                    </a:moveTo>
                    <a:cubicBezTo>
                      <a:pt x="0" y="0"/>
                      <a:pt x="0" y="1035"/>
                      <a:pt x="667" y="1035"/>
                    </a:cubicBezTo>
                    <a:cubicBezTo>
                      <a:pt x="1335" y="1035"/>
                      <a:pt x="1335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42"/>
              <p:cNvSpPr/>
              <p:nvPr/>
            </p:nvSpPr>
            <p:spPr>
              <a:xfrm>
                <a:off x="5387910" y="395408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42"/>
            <p:cNvGrpSpPr/>
            <p:nvPr/>
          </p:nvGrpSpPr>
          <p:grpSpPr>
            <a:xfrm>
              <a:off x="6538970" y="2526904"/>
              <a:ext cx="1224672" cy="1613588"/>
              <a:chOff x="4978547" y="2318369"/>
              <a:chExt cx="822424" cy="1083599"/>
            </a:xfrm>
          </p:grpSpPr>
          <p:sp>
            <p:nvSpPr>
              <p:cNvPr id="8811" name="Google Shape;8811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6" name="Google Shape;8836;p42"/>
            <p:cNvGrpSpPr/>
            <p:nvPr/>
          </p:nvGrpSpPr>
          <p:grpSpPr>
            <a:xfrm>
              <a:off x="6946213" y="4070357"/>
              <a:ext cx="418642" cy="185429"/>
              <a:chOff x="6946213" y="4070357"/>
              <a:chExt cx="418642" cy="185429"/>
            </a:xfrm>
          </p:grpSpPr>
          <p:sp>
            <p:nvSpPr>
              <p:cNvPr id="8837" name="Google Shape;8837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5" name="Google Shape;8845;p42"/>
            <p:cNvGrpSpPr/>
            <p:nvPr/>
          </p:nvGrpSpPr>
          <p:grpSpPr>
            <a:xfrm>
              <a:off x="5776889" y="2670913"/>
              <a:ext cx="753094" cy="992252"/>
              <a:chOff x="4978547" y="2318369"/>
              <a:chExt cx="822424" cy="1083599"/>
            </a:xfrm>
          </p:grpSpPr>
          <p:sp>
            <p:nvSpPr>
              <p:cNvPr id="8846" name="Google Shape;8846;p42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42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42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42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42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42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42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42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42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42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42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42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42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42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42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42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42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42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42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42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42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42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42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42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42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1" name="Google Shape;8871;p42"/>
            <p:cNvGrpSpPr/>
            <p:nvPr/>
          </p:nvGrpSpPr>
          <p:grpSpPr>
            <a:xfrm>
              <a:off x="6027802" y="3620341"/>
              <a:ext cx="257465" cy="114039"/>
              <a:chOff x="6946213" y="4070357"/>
              <a:chExt cx="418642" cy="185429"/>
            </a:xfrm>
          </p:grpSpPr>
          <p:sp>
            <p:nvSpPr>
              <p:cNvPr id="8872" name="Google Shape;8872;p42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42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42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42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42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42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42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42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0" name="Google Shape;8880;p42"/>
            <p:cNvSpPr/>
            <p:nvPr/>
          </p:nvSpPr>
          <p:spPr>
            <a:xfrm>
              <a:off x="5817887" y="3952675"/>
              <a:ext cx="162625" cy="13262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2"/>
            <p:cNvSpPr/>
            <p:nvPr/>
          </p:nvSpPr>
          <p:spPr>
            <a:xfrm>
              <a:off x="6375426" y="3549259"/>
              <a:ext cx="121284" cy="99060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2"/>
            <p:cNvSpPr/>
            <p:nvPr/>
          </p:nvSpPr>
          <p:spPr>
            <a:xfrm>
              <a:off x="5962400" y="4291350"/>
              <a:ext cx="257464" cy="20998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8269;p41">
            <a:extLst>
              <a:ext uri="{FF2B5EF4-FFF2-40B4-BE49-F238E27FC236}">
                <a16:creationId xmlns:a16="http://schemas.microsoft.com/office/drawing/2014/main" id="{AAB6F523-B4E9-4099-8F0C-CC124A8E0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151" y="1596529"/>
            <a:ext cx="4369279" cy="57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Lulu Med" pitchFamily="2" charset="-34"/>
                <a:cs typeface="Lulu Med" pitchFamily="2" charset="-34"/>
              </a:rPr>
              <a:t>บริการในรูปแบบของ  </a:t>
            </a:r>
            <a:r>
              <a:rPr lang="en-US" dirty="0">
                <a:latin typeface="Lulu Med" pitchFamily="2" charset="-34"/>
                <a:cs typeface="Lulu Med" pitchFamily="2" charset="-34"/>
              </a:rPr>
              <a:t>PaaS</a:t>
            </a:r>
            <a:endParaRPr dirty="0">
              <a:latin typeface="Lulu Med" pitchFamily="2" charset="-34"/>
              <a:cs typeface="Lulu Med" pitchFamily="2" charset="-34"/>
            </a:endParaRPr>
          </a:p>
        </p:txBody>
      </p:sp>
      <p:sp>
        <p:nvSpPr>
          <p:cNvPr id="321" name="Google Shape;8270;p41">
            <a:extLst>
              <a:ext uri="{FF2B5EF4-FFF2-40B4-BE49-F238E27FC236}">
                <a16:creationId xmlns:a16="http://schemas.microsoft.com/office/drawing/2014/main" id="{8C354B4C-0DF4-4FBD-B5D8-70E9B8CDDCBE}"/>
              </a:ext>
            </a:extLst>
          </p:cNvPr>
          <p:cNvSpPr txBox="1">
            <a:spLocks/>
          </p:cNvSpPr>
          <p:nvPr/>
        </p:nvSpPr>
        <p:spPr>
          <a:xfrm>
            <a:off x="547517" y="2227819"/>
            <a:ext cx="4570688" cy="22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2000" dirty="0">
                <a:latin typeface="Lulu Med" pitchFamily="2" charset="-34"/>
                <a:cs typeface="Lulu Med" pitchFamily="2" charset="-34"/>
              </a:rPr>
              <a:t>1.  Azure Active Directory</a:t>
            </a:r>
          </a:p>
          <a:p>
            <a:pPr marL="0" indent="0"/>
            <a:r>
              <a:rPr lang="en-US" sz="2000" dirty="0">
                <a:latin typeface="Lulu Med" pitchFamily="2" charset="-34"/>
                <a:cs typeface="Lulu Med" pitchFamily="2" charset="-34"/>
              </a:rPr>
              <a:t>2. Azure App Service</a:t>
            </a:r>
          </a:p>
          <a:p>
            <a:pPr marL="0" indent="0"/>
            <a:r>
              <a:rPr lang="en-US" sz="2000" dirty="0">
                <a:latin typeface="Lulu Med" pitchFamily="2" charset="-34"/>
                <a:cs typeface="Lulu Med" pitchFamily="2" charset="-34"/>
              </a:rPr>
              <a:t>3. Azure Site Recovery Service</a:t>
            </a:r>
          </a:p>
          <a:p>
            <a:pPr marL="0" indent="0"/>
            <a:r>
              <a:rPr lang="en-US" sz="2000" dirty="0">
                <a:latin typeface="Lulu Med" pitchFamily="2" charset="-34"/>
                <a:cs typeface="Lulu Med" pitchFamily="2" charset="-34"/>
              </a:rPr>
              <a:t>4. Azure Backup</a:t>
            </a:r>
          </a:p>
          <a:p>
            <a:pPr marL="0" indent="0"/>
            <a:endParaRPr lang="en-US" sz="2000" dirty="0">
              <a:latin typeface="Lulu Med" pitchFamily="2" charset="-34"/>
              <a:cs typeface="Lulu Med" pitchFamily="2" charset="-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9" name="Google Shape;8149;p36"/>
          <p:cNvSpPr txBox="1">
            <a:spLocks noGrp="1"/>
          </p:cNvSpPr>
          <p:nvPr>
            <p:ph type="title"/>
          </p:nvPr>
        </p:nvSpPr>
        <p:spPr>
          <a:xfrm>
            <a:off x="992124" y="1239937"/>
            <a:ext cx="4448556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Lulu Med" pitchFamily="2" charset="-34"/>
                <a:cs typeface="Lulu Med" pitchFamily="2" charset="-34"/>
              </a:rPr>
              <a:t>Azure Active Directory</a:t>
            </a:r>
          </a:p>
        </p:txBody>
      </p:sp>
      <p:sp>
        <p:nvSpPr>
          <p:cNvPr id="3" name="Google Shape;8270;p41">
            <a:extLst>
              <a:ext uri="{FF2B5EF4-FFF2-40B4-BE49-F238E27FC236}">
                <a16:creationId xmlns:a16="http://schemas.microsoft.com/office/drawing/2014/main" id="{D71575FC-1C3E-4806-B02F-F8112E6D510F}"/>
              </a:ext>
            </a:extLst>
          </p:cNvPr>
          <p:cNvSpPr txBox="1">
            <a:spLocks/>
          </p:cNvSpPr>
          <p:nvPr/>
        </p:nvSpPr>
        <p:spPr>
          <a:xfrm>
            <a:off x="1045489" y="2036207"/>
            <a:ext cx="7793866" cy="223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358775"/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เป็นระบบใน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Cloud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ที่อยู่บน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Microsoft Azure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มีหน้าที่คือ</a:t>
            </a:r>
          </a:p>
          <a:p>
            <a:pPr indent="358775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Authentication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การยืนยันตัวตน</a:t>
            </a:r>
          </a:p>
          <a:p>
            <a:pPr indent="358775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Authorization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การกำหนด</a:t>
            </a:r>
            <a:r>
              <a:rPr lang="th-TH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สิทธ์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</a:t>
            </a:r>
          </a:p>
          <a:p>
            <a:pPr indent="358775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Accounting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การเก็บประวัติการใช้งาน</a:t>
            </a:r>
            <a:endParaRPr lang="th-TH" sz="2400" b="0" i="0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924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8149;p36">
            <a:extLst>
              <a:ext uri="{FF2B5EF4-FFF2-40B4-BE49-F238E27FC236}">
                <a16:creationId xmlns:a16="http://schemas.microsoft.com/office/drawing/2014/main" id="{A9AD1DB5-5855-4BE0-9B59-01F8EC9E59E0}"/>
              </a:ext>
            </a:extLst>
          </p:cNvPr>
          <p:cNvSpPr txBox="1">
            <a:spLocks/>
          </p:cNvSpPr>
          <p:nvPr/>
        </p:nvSpPr>
        <p:spPr>
          <a:xfrm>
            <a:off x="992124" y="1239937"/>
            <a:ext cx="6109716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Azure App Service</a:t>
            </a:r>
          </a:p>
        </p:txBody>
      </p:sp>
      <p:sp>
        <p:nvSpPr>
          <p:cNvPr id="59" name="Google Shape;8270;p41">
            <a:extLst>
              <a:ext uri="{FF2B5EF4-FFF2-40B4-BE49-F238E27FC236}">
                <a16:creationId xmlns:a16="http://schemas.microsoft.com/office/drawing/2014/main" id="{A42FB1D9-7EF3-4162-ADA3-010C057E73C7}"/>
              </a:ext>
            </a:extLst>
          </p:cNvPr>
          <p:cNvSpPr txBox="1">
            <a:spLocks/>
          </p:cNvSpPr>
          <p:nvPr/>
        </p:nvSpPr>
        <p:spPr>
          <a:xfrm>
            <a:off x="1045489" y="2036207"/>
            <a:ext cx="7085051" cy="223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358775"/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Platform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ในการให้บริการ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 รองรับหลากหลายเครื่องมือในการพัฒนา เช่น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.NET, .NET Core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Node.js, Java, 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Pythone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PHP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และรองรับระบบปฏิบัติการทั้ง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Linux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เก็บข้อมูลภายในเครื่อง และยังสามารถ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Login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กับระบบอื่นๆ ที่เกี่ยวข้อง เช่น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Facebook Twitter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หรือผ่านทาง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Azure Active Directory</a:t>
            </a:r>
            <a:endParaRPr lang="th-TH" sz="2400" b="0" i="0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767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149;p36">
            <a:extLst>
              <a:ext uri="{FF2B5EF4-FFF2-40B4-BE49-F238E27FC236}">
                <a16:creationId xmlns:a16="http://schemas.microsoft.com/office/drawing/2014/main" id="{9489A935-177B-4E07-A9BD-BA7326DECEA5}"/>
              </a:ext>
            </a:extLst>
          </p:cNvPr>
          <p:cNvSpPr txBox="1">
            <a:spLocks/>
          </p:cNvSpPr>
          <p:nvPr/>
        </p:nvSpPr>
        <p:spPr>
          <a:xfrm>
            <a:off x="992124" y="1392337"/>
            <a:ext cx="6109716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Azure Site Recovery Services</a:t>
            </a:r>
          </a:p>
          <a:p>
            <a:pPr algn="l"/>
            <a:r>
              <a:rPr lang="th-TH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และ </a:t>
            </a:r>
            <a:r>
              <a:rPr lang="en-US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Azure Backup</a:t>
            </a:r>
          </a:p>
          <a:p>
            <a:pPr algn="l"/>
            <a:r>
              <a:rPr lang="th-TH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 </a:t>
            </a:r>
            <a:endParaRPr lang="en-US" sz="3200" dirty="0">
              <a:solidFill>
                <a:schemeClr val="tx1"/>
              </a:solidFill>
              <a:latin typeface="Lulu Med" pitchFamily="2" charset="-34"/>
              <a:cs typeface="Lulu Med" pitchFamily="2" charset="-34"/>
            </a:endParaRPr>
          </a:p>
        </p:txBody>
      </p:sp>
      <p:sp>
        <p:nvSpPr>
          <p:cNvPr id="10" name="Google Shape;8270;p41">
            <a:extLst>
              <a:ext uri="{FF2B5EF4-FFF2-40B4-BE49-F238E27FC236}">
                <a16:creationId xmlns:a16="http://schemas.microsoft.com/office/drawing/2014/main" id="{299C8EE5-FF8D-47C0-85D4-5AD16C1BC178}"/>
              </a:ext>
            </a:extLst>
          </p:cNvPr>
          <p:cNvSpPr txBox="1">
            <a:spLocks/>
          </p:cNvSpPr>
          <p:nvPr/>
        </p:nvSpPr>
        <p:spPr>
          <a:xfrm>
            <a:off x="1029474" y="2571750"/>
            <a:ext cx="7085051" cy="1018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US" sz="20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Recovery Point Objective (RPO) </a:t>
            </a:r>
            <a:r>
              <a:rPr lang="th-TH" sz="20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คือ ระยะเวลาสูงสุดที่ยอมรับได้ในการเสียข้อมูล</a:t>
            </a:r>
            <a:endParaRPr lang="en-US" sz="2000" dirty="0">
              <a:solidFill>
                <a:srgbClr val="000000"/>
              </a:solidFill>
              <a:effectLst/>
              <a:latin typeface="TH Sarabun New" panose="020B0500040200020003" pitchFamily="34" charset="-34"/>
              <a:ea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- Recovery Time Objective (RTO) </a:t>
            </a:r>
            <a:r>
              <a:rPr lang="th-TH" sz="20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คือ ระยะเวลาที่ยอมรับได้ในการกู้ระบบที่เสีย ให้กลับมาทำงานได้</a:t>
            </a:r>
            <a:endParaRPr lang="en-US" sz="2000" dirty="0">
              <a:solidFill>
                <a:srgbClr val="000000"/>
              </a:solidFill>
              <a:effectLst/>
              <a:latin typeface="TH Sarabun New" panose="020B0500040200020003" pitchFamily="34" charset="-34"/>
              <a:ea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58775"/>
            <a:endParaRPr lang="th-TH" sz="2000" i="0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52638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149;p36">
            <a:extLst>
              <a:ext uri="{FF2B5EF4-FFF2-40B4-BE49-F238E27FC236}">
                <a16:creationId xmlns:a16="http://schemas.microsoft.com/office/drawing/2014/main" id="{9489A935-177B-4E07-A9BD-BA7326DECEA5}"/>
              </a:ext>
            </a:extLst>
          </p:cNvPr>
          <p:cNvSpPr txBox="1">
            <a:spLocks/>
          </p:cNvSpPr>
          <p:nvPr/>
        </p:nvSpPr>
        <p:spPr>
          <a:xfrm>
            <a:off x="992124" y="1239937"/>
            <a:ext cx="6109716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Azure Site Recovery Services</a:t>
            </a:r>
          </a:p>
          <a:p>
            <a:pPr algn="l"/>
            <a:r>
              <a:rPr lang="th-TH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และ </a:t>
            </a:r>
            <a:r>
              <a:rPr lang="en-US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Azure Backup</a:t>
            </a:r>
          </a:p>
          <a:p>
            <a:pPr algn="l"/>
            <a:r>
              <a:rPr lang="th-TH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 </a:t>
            </a:r>
            <a:endParaRPr lang="en-US" sz="3200" dirty="0">
              <a:solidFill>
                <a:schemeClr val="tx1"/>
              </a:solidFill>
              <a:latin typeface="Lulu Med" pitchFamily="2" charset="-34"/>
              <a:cs typeface="Lulu Med" pitchFamily="2" charset="-34"/>
            </a:endParaRPr>
          </a:p>
        </p:txBody>
      </p:sp>
      <p:sp>
        <p:nvSpPr>
          <p:cNvPr id="13" name="ลูกศร: ขวา 12">
            <a:extLst>
              <a:ext uri="{FF2B5EF4-FFF2-40B4-BE49-F238E27FC236}">
                <a16:creationId xmlns:a16="http://schemas.microsoft.com/office/drawing/2014/main" id="{551DFADC-23B9-48EF-9877-775E3BAC37D1}"/>
              </a:ext>
            </a:extLst>
          </p:cNvPr>
          <p:cNvSpPr/>
          <p:nvPr/>
        </p:nvSpPr>
        <p:spPr>
          <a:xfrm>
            <a:off x="2509442" y="2966718"/>
            <a:ext cx="782398" cy="261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DAB8161D-93CA-450B-AD72-998EF4411D48}"/>
              </a:ext>
            </a:extLst>
          </p:cNvPr>
          <p:cNvSpPr/>
          <p:nvPr/>
        </p:nvSpPr>
        <p:spPr>
          <a:xfrm>
            <a:off x="3474720" y="2980404"/>
            <a:ext cx="670560" cy="261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98994C0E-D35E-42F6-B0A1-D844ACBDC3A5}"/>
              </a:ext>
            </a:extLst>
          </p:cNvPr>
          <p:cNvSpPr/>
          <p:nvPr/>
        </p:nvSpPr>
        <p:spPr>
          <a:xfrm>
            <a:off x="4328160" y="2980404"/>
            <a:ext cx="670560" cy="261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ลูกศร: ขวา 18">
            <a:extLst>
              <a:ext uri="{FF2B5EF4-FFF2-40B4-BE49-F238E27FC236}">
                <a16:creationId xmlns:a16="http://schemas.microsoft.com/office/drawing/2014/main" id="{C95B6744-7FF4-4A05-A5A5-5766F300E83E}"/>
              </a:ext>
            </a:extLst>
          </p:cNvPr>
          <p:cNvSpPr/>
          <p:nvPr/>
        </p:nvSpPr>
        <p:spPr>
          <a:xfrm>
            <a:off x="5181600" y="2980404"/>
            <a:ext cx="914400" cy="261203"/>
          </a:xfrm>
          <a:prstGeom prst="rightArrow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่วนโค้ง 19">
            <a:extLst>
              <a:ext uri="{FF2B5EF4-FFF2-40B4-BE49-F238E27FC236}">
                <a16:creationId xmlns:a16="http://schemas.microsoft.com/office/drawing/2014/main" id="{F781DC8A-931C-4CA9-B7BC-7253F05A9D74}"/>
              </a:ext>
            </a:extLst>
          </p:cNvPr>
          <p:cNvSpPr/>
          <p:nvPr/>
        </p:nvSpPr>
        <p:spPr>
          <a:xfrm>
            <a:off x="4246654" y="2671739"/>
            <a:ext cx="843503" cy="191750"/>
          </a:xfrm>
          <a:prstGeom prst="arc">
            <a:avLst>
              <a:gd name="adj1" fmla="val 10875820"/>
              <a:gd name="adj2" fmla="val 2182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่วนโค้ง 20">
            <a:extLst>
              <a:ext uri="{FF2B5EF4-FFF2-40B4-BE49-F238E27FC236}">
                <a16:creationId xmlns:a16="http://schemas.microsoft.com/office/drawing/2014/main" id="{A53FBE5E-B91A-4A4A-A0F4-4051C6AC9478}"/>
              </a:ext>
            </a:extLst>
          </p:cNvPr>
          <p:cNvSpPr/>
          <p:nvPr/>
        </p:nvSpPr>
        <p:spPr>
          <a:xfrm rot="10800000">
            <a:off x="4998720" y="3391429"/>
            <a:ext cx="1089660" cy="428309"/>
          </a:xfrm>
          <a:prstGeom prst="arc">
            <a:avLst>
              <a:gd name="adj1" fmla="val 10889483"/>
              <a:gd name="adj2" fmla="val 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53661AC-F86C-4D02-AD7D-ED6874CC6898}"/>
              </a:ext>
            </a:extLst>
          </p:cNvPr>
          <p:cNvSpPr txBox="1"/>
          <p:nvPr/>
        </p:nvSpPr>
        <p:spPr>
          <a:xfrm>
            <a:off x="2370890" y="3175283"/>
            <a:ext cx="277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FAA3B62B-A700-4681-B3D0-5902E1CC0D91}"/>
              </a:ext>
            </a:extLst>
          </p:cNvPr>
          <p:cNvSpPr txBox="1"/>
          <p:nvPr/>
        </p:nvSpPr>
        <p:spPr>
          <a:xfrm>
            <a:off x="2846114" y="3214234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24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สำลอง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#1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3951D104-E30D-4A58-B52E-2F99552E4C13}"/>
              </a:ext>
            </a:extLst>
          </p:cNvPr>
          <p:cNvSpPr txBox="1"/>
          <p:nvPr/>
        </p:nvSpPr>
        <p:spPr>
          <a:xfrm>
            <a:off x="3909059" y="3214234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48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สำลอง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#2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3624AD3-847E-4BB9-BCE8-345C22389AA9}"/>
              </a:ext>
            </a:extLst>
          </p:cNvPr>
          <p:cNvSpPr txBox="1"/>
          <p:nvPr/>
        </p:nvSpPr>
        <p:spPr>
          <a:xfrm>
            <a:off x="4907815" y="3200996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60 </a:t>
            </a:r>
            <a:r>
              <a:rPr lang="th-TH" sz="2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ระบบล่ม</a:t>
            </a: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7583CAB3-1775-4C9C-90D2-7B92480C10B2}"/>
              </a:ext>
            </a:extLst>
          </p:cNvPr>
          <p:cNvCxnSpPr>
            <a:endCxn id="23" idx="0"/>
          </p:cNvCxnSpPr>
          <p:nvPr/>
        </p:nvCxnSpPr>
        <p:spPr>
          <a:xfrm>
            <a:off x="3383280" y="2966718"/>
            <a:ext cx="1" cy="247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ตรง 25">
            <a:extLst>
              <a:ext uri="{FF2B5EF4-FFF2-40B4-BE49-F238E27FC236}">
                <a16:creationId xmlns:a16="http://schemas.microsoft.com/office/drawing/2014/main" id="{51B35964-8374-41DB-9A73-8DB3D5D2FC2C}"/>
              </a:ext>
            </a:extLst>
          </p:cNvPr>
          <p:cNvCxnSpPr/>
          <p:nvPr/>
        </p:nvCxnSpPr>
        <p:spPr>
          <a:xfrm>
            <a:off x="4246654" y="2972365"/>
            <a:ext cx="1" cy="247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ตรง 26">
            <a:extLst>
              <a:ext uri="{FF2B5EF4-FFF2-40B4-BE49-F238E27FC236}">
                <a16:creationId xmlns:a16="http://schemas.microsoft.com/office/drawing/2014/main" id="{0103444C-C07C-468E-8FE7-0EF026D07161}"/>
              </a:ext>
            </a:extLst>
          </p:cNvPr>
          <p:cNvCxnSpPr/>
          <p:nvPr/>
        </p:nvCxnSpPr>
        <p:spPr>
          <a:xfrm>
            <a:off x="5090159" y="2978969"/>
            <a:ext cx="1" cy="247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เครื่องหมายคูณ 3">
            <a:extLst>
              <a:ext uri="{FF2B5EF4-FFF2-40B4-BE49-F238E27FC236}">
                <a16:creationId xmlns:a16="http://schemas.microsoft.com/office/drawing/2014/main" id="{B9E2C52B-9DA6-4359-9D86-C69AAD96C653}"/>
              </a:ext>
            </a:extLst>
          </p:cNvPr>
          <p:cNvSpPr/>
          <p:nvPr/>
        </p:nvSpPr>
        <p:spPr>
          <a:xfrm>
            <a:off x="4995744" y="3016368"/>
            <a:ext cx="187359" cy="19175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1" name="ตัวเชื่อมต่อตรง 30">
            <a:extLst>
              <a:ext uri="{FF2B5EF4-FFF2-40B4-BE49-F238E27FC236}">
                <a16:creationId xmlns:a16="http://schemas.microsoft.com/office/drawing/2014/main" id="{03A695B8-22CD-494B-AD1B-CD73633D4641}"/>
              </a:ext>
            </a:extLst>
          </p:cNvPr>
          <p:cNvCxnSpPr/>
          <p:nvPr/>
        </p:nvCxnSpPr>
        <p:spPr>
          <a:xfrm>
            <a:off x="6187439" y="2961169"/>
            <a:ext cx="1" cy="247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C30AF662-7008-4965-A57B-CFFCF633048D}"/>
              </a:ext>
            </a:extLst>
          </p:cNvPr>
          <p:cNvSpPr txBox="1"/>
          <p:nvPr/>
        </p:nvSpPr>
        <p:spPr>
          <a:xfrm>
            <a:off x="4328160" y="2259855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RPO = 60 – 48 = 12 </a:t>
            </a:r>
            <a:r>
              <a:rPr lang="th-TH" sz="2000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endParaRPr lang="th-TH" sz="2000" dirty="0">
              <a:solidFill>
                <a:schemeClr val="accent6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5D842811-CBF8-446D-B7B7-94C5EF546B26}"/>
              </a:ext>
            </a:extLst>
          </p:cNvPr>
          <p:cNvSpPr txBox="1"/>
          <p:nvPr/>
        </p:nvSpPr>
        <p:spPr>
          <a:xfrm>
            <a:off x="4684051" y="3865947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RTO = 68 – 60 = 8 </a:t>
            </a:r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</a:t>
            </a:r>
            <a:r>
              <a:rPr lang="en-US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endParaRPr lang="th-TH" sz="2000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0186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/>
      <p:bldP spid="25" grpId="0"/>
      <p:bldP spid="4" grpId="0" animBg="1"/>
      <p:bldP spid="32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8149;p36">
            <a:extLst>
              <a:ext uri="{FF2B5EF4-FFF2-40B4-BE49-F238E27FC236}">
                <a16:creationId xmlns:a16="http://schemas.microsoft.com/office/drawing/2014/main" id="{340D3638-D5BE-47FF-90AA-37DF14A544E5}"/>
              </a:ext>
            </a:extLst>
          </p:cNvPr>
          <p:cNvSpPr txBox="1">
            <a:spLocks/>
          </p:cNvSpPr>
          <p:nvPr/>
        </p:nvSpPr>
        <p:spPr>
          <a:xfrm>
            <a:off x="992124" y="1239937"/>
            <a:ext cx="6109716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Azure Site Recovery Services</a:t>
            </a:r>
          </a:p>
        </p:txBody>
      </p:sp>
      <p:sp>
        <p:nvSpPr>
          <p:cNvPr id="247" name="Google Shape;8270;p41">
            <a:extLst>
              <a:ext uri="{FF2B5EF4-FFF2-40B4-BE49-F238E27FC236}">
                <a16:creationId xmlns:a16="http://schemas.microsoft.com/office/drawing/2014/main" id="{E3CED963-337D-493A-950E-F659832641B7}"/>
              </a:ext>
            </a:extLst>
          </p:cNvPr>
          <p:cNvSpPr txBox="1">
            <a:spLocks/>
          </p:cNvSpPr>
          <p:nvPr/>
        </p:nvSpPr>
        <p:spPr>
          <a:xfrm>
            <a:off x="1045489" y="2036207"/>
            <a:ext cx="7085051" cy="223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indent="35877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จะมีศูนย์ข้อมูลและมีการเชื่อมกับ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MS Azure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และทำการ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copy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ข้อมูลจากศูนย์ข้อมูลไปไว้ที่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MS Azure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ทุกๆ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นาที และถ้าหากศูนย์ข้อมูลหลักเสีย เราจะสามารถทำการสร้าง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VM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สำรองขึ้นมาใหม่บน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Azure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โดยจะใช้ข้อมูลที่สำรองไว้ทุกๆ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นาทีมาประมวณผลต่อ และหากศูนย์ข้อมูลหลักซ่อมแซมเสร็จสามารถดึงข้อมูลจาก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VM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ไปประมวณผลในศูนย์ข้อมูลหลักได้เหมากับระบบที่มี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RPO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RTO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น้อย คือการยอมรับให้ข้อมูลเสียได้น้อย</a:t>
            </a:r>
            <a:endParaRPr lang="en-US" sz="2400" dirty="0">
              <a:solidFill>
                <a:srgbClr val="000000"/>
              </a:solidFill>
              <a:effectLst/>
              <a:latin typeface="TH Sarabun New" panose="020B0500040200020003" pitchFamily="34" charset="-34"/>
              <a:ea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891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149;p36">
            <a:extLst>
              <a:ext uri="{FF2B5EF4-FFF2-40B4-BE49-F238E27FC236}">
                <a16:creationId xmlns:a16="http://schemas.microsoft.com/office/drawing/2014/main" id="{38CDD262-7F29-445D-807F-CA7D11BF4345}"/>
              </a:ext>
            </a:extLst>
          </p:cNvPr>
          <p:cNvSpPr txBox="1">
            <a:spLocks/>
          </p:cNvSpPr>
          <p:nvPr/>
        </p:nvSpPr>
        <p:spPr>
          <a:xfrm>
            <a:off x="992124" y="1239937"/>
            <a:ext cx="6109716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Font typeface="Chewy"/>
              <a:buNone/>
              <a:defRPr sz="2000" b="0" i="0" u="none" strike="noStrike" cap="none">
                <a:solidFill>
                  <a:srgbClr val="41294A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en-US" sz="3200" dirty="0">
                <a:solidFill>
                  <a:schemeClr val="tx1"/>
                </a:solidFill>
                <a:latin typeface="Lulu Med" pitchFamily="2" charset="-34"/>
                <a:cs typeface="Lulu Med" pitchFamily="2" charset="-34"/>
              </a:rPr>
              <a:t>Azure Backup</a:t>
            </a:r>
          </a:p>
        </p:txBody>
      </p:sp>
      <p:sp>
        <p:nvSpPr>
          <p:cNvPr id="9" name="Google Shape;8270;p41">
            <a:extLst>
              <a:ext uri="{FF2B5EF4-FFF2-40B4-BE49-F238E27FC236}">
                <a16:creationId xmlns:a16="http://schemas.microsoft.com/office/drawing/2014/main" id="{B2D07D2B-53FF-4685-B791-951722400235}"/>
              </a:ext>
            </a:extLst>
          </p:cNvPr>
          <p:cNvSpPr txBox="1">
            <a:spLocks/>
          </p:cNvSpPr>
          <p:nvPr/>
        </p:nvSpPr>
        <p:spPr>
          <a:xfrm>
            <a:off x="1045489" y="2036207"/>
            <a:ext cx="7085051" cy="223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358775"/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จะเอาข้อมูลที่อยู่ในเครื่องของบริษัทไปเก็บไว้บน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Azure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แต่บน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Azure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จะไม่มี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Server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สำรอง ถ้าเกิดเครื่องบน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Azure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เสียเราต้องหาซื้อเครื่องใหม่มา และกู้ข้อมูลจาก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Azure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เข้าไปในเครื่องใหม่ที่ซื้อมา ซึ่ง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Azure Backup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จะมีการทำงานที่ เหมาะกับระบบที่มี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RPO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RTO </a:t>
            </a:r>
            <a:r>
              <a:rPr lang="th-TH" sz="24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สูงๆ คือยอมให้ข้อมูลสูญเสียได้มาก</a:t>
            </a:r>
            <a:endParaRPr lang="th-TH" sz="2400" b="0" i="0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5689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3" name="Google Shape;9083;p49"/>
          <p:cNvGrpSpPr/>
          <p:nvPr/>
        </p:nvGrpSpPr>
        <p:grpSpPr>
          <a:xfrm>
            <a:off x="792480" y="922019"/>
            <a:ext cx="4076700" cy="3568304"/>
            <a:chOff x="1404498" y="1596175"/>
            <a:chExt cx="3480850" cy="3046761"/>
          </a:xfrm>
        </p:grpSpPr>
        <p:sp>
          <p:nvSpPr>
            <p:cNvPr id="9084" name="Google Shape;9084;p49"/>
            <p:cNvSpPr/>
            <p:nvPr/>
          </p:nvSpPr>
          <p:spPr>
            <a:xfrm>
              <a:off x="1621967" y="1596175"/>
              <a:ext cx="3036628" cy="3036628"/>
            </a:xfrm>
            <a:custGeom>
              <a:avLst/>
              <a:gdLst/>
              <a:ahLst/>
              <a:cxnLst/>
              <a:rect l="l" t="t" r="r" b="b"/>
              <a:pathLst>
                <a:path w="204728" h="204728" extrusionOk="0">
                  <a:moveTo>
                    <a:pt x="102388" y="0"/>
                  </a:moveTo>
                  <a:cubicBezTo>
                    <a:pt x="45866" y="0"/>
                    <a:pt x="1" y="45816"/>
                    <a:pt x="1" y="102388"/>
                  </a:cubicBezTo>
                  <a:cubicBezTo>
                    <a:pt x="1" y="158911"/>
                    <a:pt x="45866" y="204727"/>
                    <a:pt x="102388" y="204727"/>
                  </a:cubicBezTo>
                  <a:cubicBezTo>
                    <a:pt x="158911" y="204727"/>
                    <a:pt x="204728" y="158911"/>
                    <a:pt x="204728" y="102388"/>
                  </a:cubicBezTo>
                  <a:cubicBezTo>
                    <a:pt x="204728" y="45816"/>
                    <a:pt x="158911" y="0"/>
                    <a:pt x="102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49"/>
            <p:cNvSpPr/>
            <p:nvPr/>
          </p:nvSpPr>
          <p:spPr>
            <a:xfrm>
              <a:off x="1643430" y="2943791"/>
              <a:ext cx="3219038" cy="1248956"/>
            </a:xfrm>
            <a:custGeom>
              <a:avLst/>
              <a:gdLst/>
              <a:ahLst/>
              <a:cxnLst/>
              <a:rect l="l" t="t" r="r" b="b"/>
              <a:pathLst>
                <a:path w="217026" h="84204" extrusionOk="0">
                  <a:moveTo>
                    <a:pt x="96155" y="0"/>
                  </a:moveTo>
                  <a:cubicBezTo>
                    <a:pt x="94497" y="0"/>
                    <a:pt x="92720" y="197"/>
                    <a:pt x="90862" y="684"/>
                  </a:cubicBezTo>
                  <a:cubicBezTo>
                    <a:pt x="81265" y="3144"/>
                    <a:pt x="77262" y="11391"/>
                    <a:pt x="76731" y="12500"/>
                  </a:cubicBezTo>
                  <a:cubicBezTo>
                    <a:pt x="74657" y="7774"/>
                    <a:pt x="70317" y="4494"/>
                    <a:pt x="65446" y="4109"/>
                  </a:cubicBezTo>
                  <a:cubicBezTo>
                    <a:pt x="65122" y="4083"/>
                    <a:pt x="64798" y="4070"/>
                    <a:pt x="64475" y="4070"/>
                  </a:cubicBezTo>
                  <a:cubicBezTo>
                    <a:pt x="58738" y="4070"/>
                    <a:pt x="53235" y="8070"/>
                    <a:pt x="51363" y="14188"/>
                  </a:cubicBezTo>
                  <a:cubicBezTo>
                    <a:pt x="48631" y="12050"/>
                    <a:pt x="45314" y="10936"/>
                    <a:pt x="41963" y="10936"/>
                  </a:cubicBezTo>
                  <a:cubicBezTo>
                    <a:pt x="39872" y="10936"/>
                    <a:pt x="37769" y="11370"/>
                    <a:pt x="35786" y="12259"/>
                  </a:cubicBezTo>
                  <a:cubicBezTo>
                    <a:pt x="28262" y="15635"/>
                    <a:pt x="27105" y="23689"/>
                    <a:pt x="27057" y="24171"/>
                  </a:cubicBezTo>
                  <a:cubicBezTo>
                    <a:pt x="26847" y="24156"/>
                    <a:pt x="26539" y="24140"/>
                    <a:pt x="26154" y="24140"/>
                  </a:cubicBezTo>
                  <a:cubicBezTo>
                    <a:pt x="24147" y="24140"/>
                    <a:pt x="20030" y="24561"/>
                    <a:pt x="16591" y="27596"/>
                  </a:cubicBezTo>
                  <a:cubicBezTo>
                    <a:pt x="12202" y="31406"/>
                    <a:pt x="10611" y="37868"/>
                    <a:pt x="12588" y="43993"/>
                  </a:cubicBezTo>
                  <a:cubicBezTo>
                    <a:pt x="11768" y="44186"/>
                    <a:pt x="5643" y="45778"/>
                    <a:pt x="2846" y="51854"/>
                  </a:cubicBezTo>
                  <a:cubicBezTo>
                    <a:pt x="676" y="56725"/>
                    <a:pt x="1399" y="62416"/>
                    <a:pt x="4679" y="66660"/>
                  </a:cubicBezTo>
                  <a:cubicBezTo>
                    <a:pt x="4727" y="66708"/>
                    <a:pt x="4727" y="66757"/>
                    <a:pt x="4679" y="66805"/>
                  </a:cubicBezTo>
                  <a:cubicBezTo>
                    <a:pt x="49" y="72158"/>
                    <a:pt x="1" y="75341"/>
                    <a:pt x="580" y="77077"/>
                  </a:cubicBezTo>
                  <a:cubicBezTo>
                    <a:pt x="2450" y="82950"/>
                    <a:pt x="14800" y="84203"/>
                    <a:pt x="25006" y="84203"/>
                  </a:cubicBezTo>
                  <a:cubicBezTo>
                    <a:pt x="31646" y="84203"/>
                    <a:pt x="37378" y="83673"/>
                    <a:pt x="38728" y="83540"/>
                  </a:cubicBezTo>
                  <a:cubicBezTo>
                    <a:pt x="58742" y="83347"/>
                    <a:pt x="78708" y="83058"/>
                    <a:pt x="98675" y="82768"/>
                  </a:cubicBezTo>
                  <a:cubicBezTo>
                    <a:pt x="132097" y="82334"/>
                    <a:pt x="165518" y="81804"/>
                    <a:pt x="198940" y="81273"/>
                  </a:cubicBezTo>
                  <a:cubicBezTo>
                    <a:pt x="198940" y="81273"/>
                    <a:pt x="199256" y="81286"/>
                    <a:pt x="199804" y="81286"/>
                  </a:cubicBezTo>
                  <a:cubicBezTo>
                    <a:pt x="203405" y="81286"/>
                    <a:pt x="217026" y="80741"/>
                    <a:pt x="217026" y="72496"/>
                  </a:cubicBezTo>
                  <a:cubicBezTo>
                    <a:pt x="217026" y="64972"/>
                    <a:pt x="214470" y="61452"/>
                    <a:pt x="212685" y="59908"/>
                  </a:cubicBezTo>
                  <a:cubicBezTo>
                    <a:pt x="213071" y="58076"/>
                    <a:pt x="213216" y="56195"/>
                    <a:pt x="213071" y="54362"/>
                  </a:cubicBezTo>
                  <a:cubicBezTo>
                    <a:pt x="212155" y="39170"/>
                    <a:pt x="205258" y="38254"/>
                    <a:pt x="205258" y="38254"/>
                  </a:cubicBezTo>
                  <a:cubicBezTo>
                    <a:pt x="201979" y="33142"/>
                    <a:pt x="194262" y="32177"/>
                    <a:pt x="188427" y="32177"/>
                  </a:cubicBezTo>
                  <a:cubicBezTo>
                    <a:pt x="185225" y="26739"/>
                    <a:pt x="179472" y="23495"/>
                    <a:pt x="173306" y="23495"/>
                  </a:cubicBezTo>
                  <a:cubicBezTo>
                    <a:pt x="172691" y="23495"/>
                    <a:pt x="172072" y="23527"/>
                    <a:pt x="171450" y="23593"/>
                  </a:cubicBezTo>
                  <a:cubicBezTo>
                    <a:pt x="162625" y="24605"/>
                    <a:pt x="158429" y="32274"/>
                    <a:pt x="158043" y="32949"/>
                  </a:cubicBezTo>
                  <a:cubicBezTo>
                    <a:pt x="155535" y="24316"/>
                    <a:pt x="148301" y="17854"/>
                    <a:pt x="139475" y="16262"/>
                  </a:cubicBezTo>
                  <a:cubicBezTo>
                    <a:pt x="139041" y="13127"/>
                    <a:pt x="137739" y="10185"/>
                    <a:pt x="135714" y="7726"/>
                  </a:cubicBezTo>
                  <a:cubicBezTo>
                    <a:pt x="132128" y="3430"/>
                    <a:pt x="126265" y="1174"/>
                    <a:pt x="119584" y="1174"/>
                  </a:cubicBezTo>
                  <a:cubicBezTo>
                    <a:pt x="115840" y="1174"/>
                    <a:pt x="111839" y="1882"/>
                    <a:pt x="107838" y="3337"/>
                  </a:cubicBezTo>
                  <a:cubicBezTo>
                    <a:pt x="106924" y="2766"/>
                    <a:pt x="102373" y="0"/>
                    <a:pt x="96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49"/>
            <p:cNvSpPr/>
            <p:nvPr/>
          </p:nvSpPr>
          <p:spPr>
            <a:xfrm>
              <a:off x="1773636" y="3240142"/>
              <a:ext cx="2333449" cy="928188"/>
            </a:xfrm>
            <a:custGeom>
              <a:avLst/>
              <a:gdLst/>
              <a:ahLst/>
              <a:cxnLst/>
              <a:rect l="l" t="t" r="r" b="b"/>
              <a:pathLst>
                <a:path w="157320" h="62578" extrusionOk="0">
                  <a:moveTo>
                    <a:pt x="71450" y="1"/>
                  </a:moveTo>
                  <a:cubicBezTo>
                    <a:pt x="70136" y="1"/>
                    <a:pt x="68816" y="158"/>
                    <a:pt x="67519" y="479"/>
                  </a:cubicBezTo>
                  <a:cubicBezTo>
                    <a:pt x="60912" y="2215"/>
                    <a:pt x="57874" y="7568"/>
                    <a:pt x="57150" y="9015"/>
                  </a:cubicBezTo>
                  <a:cubicBezTo>
                    <a:pt x="57126" y="9063"/>
                    <a:pt x="57078" y="9088"/>
                    <a:pt x="57030" y="9088"/>
                  </a:cubicBezTo>
                  <a:cubicBezTo>
                    <a:pt x="56981" y="9088"/>
                    <a:pt x="56933" y="9063"/>
                    <a:pt x="56909" y="9015"/>
                  </a:cubicBezTo>
                  <a:cubicBezTo>
                    <a:pt x="55414" y="5687"/>
                    <a:pt x="52279" y="3421"/>
                    <a:pt x="48662" y="3035"/>
                  </a:cubicBezTo>
                  <a:cubicBezTo>
                    <a:pt x="48436" y="3018"/>
                    <a:pt x="48210" y="3010"/>
                    <a:pt x="47984" y="3010"/>
                  </a:cubicBezTo>
                  <a:cubicBezTo>
                    <a:pt x="43693" y="3010"/>
                    <a:pt x="39617" y="6022"/>
                    <a:pt x="38197" y="10558"/>
                  </a:cubicBezTo>
                  <a:cubicBezTo>
                    <a:pt x="36177" y="8955"/>
                    <a:pt x="33701" y="8119"/>
                    <a:pt x="31206" y="8119"/>
                  </a:cubicBezTo>
                  <a:cubicBezTo>
                    <a:pt x="29649" y="8119"/>
                    <a:pt x="28086" y="8445"/>
                    <a:pt x="26622" y="9112"/>
                  </a:cubicBezTo>
                  <a:cubicBezTo>
                    <a:pt x="21365" y="11475"/>
                    <a:pt x="20256" y="16876"/>
                    <a:pt x="20111" y="17841"/>
                  </a:cubicBezTo>
                  <a:cubicBezTo>
                    <a:pt x="20111" y="17937"/>
                    <a:pt x="20063" y="17986"/>
                    <a:pt x="19967" y="17986"/>
                  </a:cubicBezTo>
                  <a:cubicBezTo>
                    <a:pt x="19725" y="17969"/>
                    <a:pt x="19484" y="17960"/>
                    <a:pt x="19243" y="17960"/>
                  </a:cubicBezTo>
                  <a:cubicBezTo>
                    <a:pt x="16740" y="17960"/>
                    <a:pt x="14282" y="18866"/>
                    <a:pt x="12347" y="20493"/>
                  </a:cubicBezTo>
                  <a:cubicBezTo>
                    <a:pt x="9067" y="23339"/>
                    <a:pt x="7910" y="28162"/>
                    <a:pt x="9356" y="32695"/>
                  </a:cubicBezTo>
                  <a:cubicBezTo>
                    <a:pt x="8778" y="32840"/>
                    <a:pt x="4196" y="33997"/>
                    <a:pt x="2122" y="38531"/>
                  </a:cubicBezTo>
                  <a:cubicBezTo>
                    <a:pt x="482" y="42196"/>
                    <a:pt x="1013" y="46440"/>
                    <a:pt x="3521" y="49623"/>
                  </a:cubicBezTo>
                  <a:cubicBezTo>
                    <a:pt x="48" y="53626"/>
                    <a:pt x="0" y="55989"/>
                    <a:pt x="434" y="57243"/>
                  </a:cubicBezTo>
                  <a:cubicBezTo>
                    <a:pt x="1809" y="61632"/>
                    <a:pt x="11012" y="62577"/>
                    <a:pt x="18610" y="62577"/>
                  </a:cubicBezTo>
                  <a:cubicBezTo>
                    <a:pt x="23536" y="62577"/>
                    <a:pt x="27787" y="62180"/>
                    <a:pt x="28792" y="62066"/>
                  </a:cubicBezTo>
                  <a:cubicBezTo>
                    <a:pt x="43695" y="61873"/>
                    <a:pt x="58549" y="61728"/>
                    <a:pt x="73355" y="61487"/>
                  </a:cubicBezTo>
                  <a:cubicBezTo>
                    <a:pt x="98192" y="61150"/>
                    <a:pt x="123029" y="60764"/>
                    <a:pt x="147867" y="60378"/>
                  </a:cubicBezTo>
                  <a:cubicBezTo>
                    <a:pt x="152014" y="59896"/>
                    <a:pt x="153799" y="58352"/>
                    <a:pt x="154667" y="57098"/>
                  </a:cubicBezTo>
                  <a:cubicBezTo>
                    <a:pt x="157319" y="53337"/>
                    <a:pt x="153557" y="49285"/>
                    <a:pt x="153220" y="38627"/>
                  </a:cubicBezTo>
                  <a:cubicBezTo>
                    <a:pt x="152979" y="32550"/>
                    <a:pt x="154136" y="30911"/>
                    <a:pt x="152545" y="28451"/>
                  </a:cubicBezTo>
                  <a:cubicBezTo>
                    <a:pt x="150133" y="24641"/>
                    <a:pt x="144394" y="23918"/>
                    <a:pt x="140054" y="23918"/>
                  </a:cubicBezTo>
                  <a:cubicBezTo>
                    <a:pt x="137680" y="19874"/>
                    <a:pt x="133385" y="17433"/>
                    <a:pt x="128773" y="17433"/>
                  </a:cubicBezTo>
                  <a:cubicBezTo>
                    <a:pt x="128324" y="17433"/>
                    <a:pt x="127872" y="17456"/>
                    <a:pt x="127418" y="17503"/>
                  </a:cubicBezTo>
                  <a:cubicBezTo>
                    <a:pt x="120859" y="18275"/>
                    <a:pt x="117772" y="23966"/>
                    <a:pt x="117483" y="24448"/>
                  </a:cubicBezTo>
                  <a:cubicBezTo>
                    <a:pt x="115554" y="18082"/>
                    <a:pt x="110249" y="13307"/>
                    <a:pt x="103690" y="12102"/>
                  </a:cubicBezTo>
                  <a:cubicBezTo>
                    <a:pt x="103690" y="12102"/>
                    <a:pt x="103642" y="12054"/>
                    <a:pt x="103642" y="12054"/>
                  </a:cubicBezTo>
                  <a:cubicBezTo>
                    <a:pt x="103304" y="9739"/>
                    <a:pt x="102340" y="7520"/>
                    <a:pt x="100893" y="5736"/>
                  </a:cubicBezTo>
                  <a:cubicBezTo>
                    <a:pt x="98198" y="2545"/>
                    <a:pt x="93831" y="866"/>
                    <a:pt x="88854" y="866"/>
                  </a:cubicBezTo>
                  <a:cubicBezTo>
                    <a:pt x="86082" y="866"/>
                    <a:pt x="83122" y="1387"/>
                    <a:pt x="80155" y="2456"/>
                  </a:cubicBezTo>
                  <a:cubicBezTo>
                    <a:pt x="77496" y="841"/>
                    <a:pt x="74486" y="1"/>
                    <a:pt x="7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49"/>
            <p:cNvSpPr/>
            <p:nvPr/>
          </p:nvSpPr>
          <p:spPr>
            <a:xfrm>
              <a:off x="3079903" y="3607943"/>
              <a:ext cx="1760455" cy="634490"/>
            </a:xfrm>
            <a:custGeom>
              <a:avLst/>
              <a:gdLst/>
              <a:ahLst/>
              <a:cxnLst/>
              <a:rect l="l" t="t" r="r" b="b"/>
              <a:pathLst>
                <a:path w="118689" h="42777" extrusionOk="0">
                  <a:moveTo>
                    <a:pt x="69800" y="0"/>
                  </a:moveTo>
                  <a:cubicBezTo>
                    <a:pt x="67725" y="0"/>
                    <a:pt x="65672" y="581"/>
                    <a:pt x="63854" y="1726"/>
                  </a:cubicBezTo>
                  <a:cubicBezTo>
                    <a:pt x="61817" y="977"/>
                    <a:pt x="59780" y="612"/>
                    <a:pt x="57872" y="612"/>
                  </a:cubicBezTo>
                  <a:cubicBezTo>
                    <a:pt x="54495" y="612"/>
                    <a:pt x="51524" y="1756"/>
                    <a:pt x="49675" y="3944"/>
                  </a:cubicBezTo>
                  <a:cubicBezTo>
                    <a:pt x="48662" y="5198"/>
                    <a:pt x="47987" y="6693"/>
                    <a:pt x="47794" y="8285"/>
                  </a:cubicBezTo>
                  <a:cubicBezTo>
                    <a:pt x="43309" y="9105"/>
                    <a:pt x="39643" y="12336"/>
                    <a:pt x="38341" y="16725"/>
                  </a:cubicBezTo>
                  <a:cubicBezTo>
                    <a:pt x="38148" y="16387"/>
                    <a:pt x="36026" y="12529"/>
                    <a:pt x="31541" y="11950"/>
                  </a:cubicBezTo>
                  <a:cubicBezTo>
                    <a:pt x="31248" y="11922"/>
                    <a:pt x="30955" y="11908"/>
                    <a:pt x="30664" y="11908"/>
                  </a:cubicBezTo>
                  <a:cubicBezTo>
                    <a:pt x="27509" y="11908"/>
                    <a:pt x="24542" y="13557"/>
                    <a:pt x="22908" y="16339"/>
                  </a:cubicBezTo>
                  <a:cubicBezTo>
                    <a:pt x="22707" y="16331"/>
                    <a:pt x="22508" y="16327"/>
                    <a:pt x="22309" y="16327"/>
                  </a:cubicBezTo>
                  <a:cubicBezTo>
                    <a:pt x="21317" y="16327"/>
                    <a:pt x="20352" y="16427"/>
                    <a:pt x="19388" y="16628"/>
                  </a:cubicBezTo>
                  <a:cubicBezTo>
                    <a:pt x="18761" y="16725"/>
                    <a:pt x="18134" y="16918"/>
                    <a:pt x="17507" y="17111"/>
                  </a:cubicBezTo>
                  <a:cubicBezTo>
                    <a:pt x="13649" y="18365"/>
                    <a:pt x="8778" y="21644"/>
                    <a:pt x="6993" y="29939"/>
                  </a:cubicBezTo>
                  <a:cubicBezTo>
                    <a:pt x="6993" y="29939"/>
                    <a:pt x="916" y="33460"/>
                    <a:pt x="1399" y="39006"/>
                  </a:cubicBezTo>
                  <a:cubicBezTo>
                    <a:pt x="1399" y="39006"/>
                    <a:pt x="0" y="41321"/>
                    <a:pt x="18857" y="41321"/>
                  </a:cubicBezTo>
                  <a:lnTo>
                    <a:pt x="18905" y="41321"/>
                  </a:lnTo>
                  <a:cubicBezTo>
                    <a:pt x="35448" y="41562"/>
                    <a:pt x="51990" y="41851"/>
                    <a:pt x="68532" y="42044"/>
                  </a:cubicBezTo>
                  <a:cubicBezTo>
                    <a:pt x="78708" y="42189"/>
                    <a:pt x="88884" y="42334"/>
                    <a:pt x="99012" y="42430"/>
                  </a:cubicBezTo>
                  <a:cubicBezTo>
                    <a:pt x="99714" y="42506"/>
                    <a:pt x="102626" y="42776"/>
                    <a:pt x="105997" y="42776"/>
                  </a:cubicBezTo>
                  <a:cubicBezTo>
                    <a:pt x="111194" y="42776"/>
                    <a:pt x="117482" y="42134"/>
                    <a:pt x="118448" y="39151"/>
                  </a:cubicBezTo>
                  <a:cubicBezTo>
                    <a:pt x="118689" y="38283"/>
                    <a:pt x="118689" y="36691"/>
                    <a:pt x="116277" y="33942"/>
                  </a:cubicBezTo>
                  <a:cubicBezTo>
                    <a:pt x="117965" y="31772"/>
                    <a:pt x="118351" y="28878"/>
                    <a:pt x="117242" y="26370"/>
                  </a:cubicBezTo>
                  <a:cubicBezTo>
                    <a:pt x="116277" y="24345"/>
                    <a:pt x="114445" y="22898"/>
                    <a:pt x="112274" y="22367"/>
                  </a:cubicBezTo>
                  <a:cubicBezTo>
                    <a:pt x="113287" y="19233"/>
                    <a:pt x="112467" y="15953"/>
                    <a:pt x="110249" y="14024"/>
                  </a:cubicBezTo>
                  <a:cubicBezTo>
                    <a:pt x="108939" y="12889"/>
                    <a:pt x="107233" y="12267"/>
                    <a:pt x="105491" y="12267"/>
                  </a:cubicBezTo>
                  <a:cubicBezTo>
                    <a:pt x="105309" y="12267"/>
                    <a:pt x="105126" y="12274"/>
                    <a:pt x="104944" y="12288"/>
                  </a:cubicBezTo>
                  <a:cubicBezTo>
                    <a:pt x="104896" y="12047"/>
                    <a:pt x="104365" y="7947"/>
                    <a:pt x="100507" y="6211"/>
                  </a:cubicBezTo>
                  <a:cubicBezTo>
                    <a:pt x="99494" y="5769"/>
                    <a:pt x="98425" y="5552"/>
                    <a:pt x="97367" y="5552"/>
                  </a:cubicBezTo>
                  <a:cubicBezTo>
                    <a:pt x="95653" y="5552"/>
                    <a:pt x="93969" y="6121"/>
                    <a:pt x="92597" y="7224"/>
                  </a:cubicBezTo>
                  <a:cubicBezTo>
                    <a:pt x="91711" y="4143"/>
                    <a:pt x="88881" y="2057"/>
                    <a:pt x="85727" y="2057"/>
                  </a:cubicBezTo>
                  <a:cubicBezTo>
                    <a:pt x="85622" y="2057"/>
                    <a:pt x="85517" y="2059"/>
                    <a:pt x="85411" y="2064"/>
                  </a:cubicBezTo>
                  <a:cubicBezTo>
                    <a:pt x="82855" y="2353"/>
                    <a:pt x="80637" y="3993"/>
                    <a:pt x="79672" y="6356"/>
                  </a:cubicBezTo>
                  <a:cubicBezTo>
                    <a:pt x="78274" y="3414"/>
                    <a:pt x="75669" y="1195"/>
                    <a:pt x="72486" y="327"/>
                  </a:cubicBezTo>
                  <a:cubicBezTo>
                    <a:pt x="71599" y="109"/>
                    <a:pt x="70697" y="0"/>
                    <a:pt x="69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49"/>
            <p:cNvSpPr/>
            <p:nvPr/>
          </p:nvSpPr>
          <p:spPr>
            <a:xfrm>
              <a:off x="1485339" y="4023062"/>
              <a:ext cx="3400009" cy="603653"/>
            </a:xfrm>
            <a:custGeom>
              <a:avLst/>
              <a:gdLst/>
              <a:ahLst/>
              <a:cxnLst/>
              <a:rect l="l" t="t" r="r" b="b"/>
              <a:pathLst>
                <a:path w="229227" h="40698" extrusionOk="0">
                  <a:moveTo>
                    <a:pt x="164269" y="1"/>
                  </a:moveTo>
                  <a:cubicBezTo>
                    <a:pt x="139697" y="1"/>
                    <a:pt x="118872" y="6487"/>
                    <a:pt x="90489" y="6487"/>
                  </a:cubicBezTo>
                  <a:cubicBezTo>
                    <a:pt x="81334" y="6487"/>
                    <a:pt x="71392" y="5812"/>
                    <a:pt x="60285" y="4027"/>
                  </a:cubicBezTo>
                  <a:cubicBezTo>
                    <a:pt x="53775" y="2968"/>
                    <a:pt x="44345" y="1140"/>
                    <a:pt x="35679" y="1140"/>
                  </a:cubicBezTo>
                  <a:cubicBezTo>
                    <a:pt x="28552" y="1140"/>
                    <a:pt x="21941" y="2376"/>
                    <a:pt x="17893" y="6294"/>
                  </a:cubicBezTo>
                  <a:cubicBezTo>
                    <a:pt x="16928" y="7162"/>
                    <a:pt x="16157" y="8223"/>
                    <a:pt x="15578" y="9332"/>
                  </a:cubicBezTo>
                  <a:cubicBezTo>
                    <a:pt x="13215" y="13817"/>
                    <a:pt x="9453" y="17338"/>
                    <a:pt x="4871" y="19460"/>
                  </a:cubicBezTo>
                  <a:cubicBezTo>
                    <a:pt x="1061" y="21148"/>
                    <a:pt x="0" y="22595"/>
                    <a:pt x="0" y="23752"/>
                  </a:cubicBezTo>
                  <a:cubicBezTo>
                    <a:pt x="46" y="31991"/>
                    <a:pt x="54439" y="40698"/>
                    <a:pt x="106543" y="40698"/>
                  </a:cubicBezTo>
                  <a:cubicBezTo>
                    <a:pt x="109947" y="40698"/>
                    <a:pt x="113342" y="40661"/>
                    <a:pt x="116712" y="40584"/>
                  </a:cubicBezTo>
                  <a:cubicBezTo>
                    <a:pt x="139282" y="40053"/>
                    <a:pt x="161805" y="37738"/>
                    <a:pt x="183989" y="33639"/>
                  </a:cubicBezTo>
                  <a:cubicBezTo>
                    <a:pt x="188089" y="32915"/>
                    <a:pt x="190741" y="31710"/>
                    <a:pt x="190693" y="30697"/>
                  </a:cubicBezTo>
                  <a:cubicBezTo>
                    <a:pt x="190693" y="30649"/>
                    <a:pt x="190693" y="30601"/>
                    <a:pt x="190693" y="30552"/>
                  </a:cubicBezTo>
                  <a:cubicBezTo>
                    <a:pt x="190259" y="29395"/>
                    <a:pt x="190982" y="28141"/>
                    <a:pt x="192188" y="27900"/>
                  </a:cubicBezTo>
                  <a:cubicBezTo>
                    <a:pt x="198024" y="26983"/>
                    <a:pt x="205113" y="25730"/>
                    <a:pt x="213167" y="23945"/>
                  </a:cubicBezTo>
                  <a:cubicBezTo>
                    <a:pt x="225948" y="21148"/>
                    <a:pt x="227973" y="19990"/>
                    <a:pt x="228262" y="18640"/>
                  </a:cubicBezTo>
                  <a:cubicBezTo>
                    <a:pt x="229227" y="13817"/>
                    <a:pt x="207525" y="7162"/>
                    <a:pt x="203618" y="5956"/>
                  </a:cubicBezTo>
                  <a:cubicBezTo>
                    <a:pt x="188793" y="1503"/>
                    <a:pt x="176097" y="1"/>
                    <a:pt x="164269" y="1"/>
                  </a:cubicBezTo>
                  <a:close/>
                </a:path>
              </a:pathLst>
            </a:custGeom>
            <a:solidFill>
              <a:srgbClr val="BF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49"/>
            <p:cNvSpPr/>
            <p:nvPr/>
          </p:nvSpPr>
          <p:spPr>
            <a:xfrm>
              <a:off x="4846414" y="4228010"/>
              <a:ext cx="11199" cy="14254"/>
            </a:xfrm>
            <a:custGeom>
              <a:avLst/>
              <a:gdLst/>
              <a:ahLst/>
              <a:cxnLst/>
              <a:rect l="l" t="t" r="r" b="b"/>
              <a:pathLst>
                <a:path w="755" h="961" extrusionOk="0">
                  <a:moveTo>
                    <a:pt x="465" y="0"/>
                  </a:moveTo>
                  <a:cubicBezTo>
                    <a:pt x="1" y="296"/>
                    <a:pt x="349" y="960"/>
                    <a:pt x="378" y="960"/>
                  </a:cubicBezTo>
                  <a:cubicBezTo>
                    <a:pt x="383" y="960"/>
                    <a:pt x="380" y="947"/>
                    <a:pt x="368" y="917"/>
                  </a:cubicBezTo>
                  <a:cubicBezTo>
                    <a:pt x="754" y="917"/>
                    <a:pt x="465" y="193"/>
                    <a:pt x="46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49"/>
            <p:cNvSpPr/>
            <p:nvPr/>
          </p:nvSpPr>
          <p:spPr>
            <a:xfrm>
              <a:off x="4761019" y="4283086"/>
              <a:ext cx="10027" cy="14328"/>
            </a:xfrm>
            <a:custGeom>
              <a:avLst/>
              <a:gdLst/>
              <a:ahLst/>
              <a:cxnLst/>
              <a:rect l="l" t="t" r="r" b="b"/>
              <a:pathLst>
                <a:path w="676" h="966" extrusionOk="0">
                  <a:moveTo>
                    <a:pt x="676" y="1"/>
                  </a:moveTo>
                  <a:lnTo>
                    <a:pt x="0" y="965"/>
                  </a:lnTo>
                  <a:lnTo>
                    <a:pt x="676" y="338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49"/>
            <p:cNvSpPr/>
            <p:nvPr/>
          </p:nvSpPr>
          <p:spPr>
            <a:xfrm>
              <a:off x="4688767" y="4286660"/>
              <a:ext cx="51513" cy="25378"/>
            </a:xfrm>
            <a:custGeom>
              <a:avLst/>
              <a:gdLst/>
              <a:ahLst/>
              <a:cxnLst/>
              <a:rect l="l" t="t" r="r" b="b"/>
              <a:pathLst>
                <a:path w="3473" h="1711" extrusionOk="0">
                  <a:moveTo>
                    <a:pt x="3473" y="1"/>
                  </a:moveTo>
                  <a:lnTo>
                    <a:pt x="3473" y="1"/>
                  </a:lnTo>
                  <a:cubicBezTo>
                    <a:pt x="2410" y="399"/>
                    <a:pt x="1144" y="1326"/>
                    <a:pt x="235" y="1326"/>
                  </a:cubicBezTo>
                  <a:cubicBezTo>
                    <a:pt x="154" y="1326"/>
                    <a:pt x="75" y="1319"/>
                    <a:pt x="0" y="1303"/>
                  </a:cubicBezTo>
                  <a:lnTo>
                    <a:pt x="0" y="1303"/>
                  </a:lnTo>
                  <a:cubicBezTo>
                    <a:pt x="203" y="1600"/>
                    <a:pt x="425" y="1710"/>
                    <a:pt x="662" y="1710"/>
                  </a:cubicBezTo>
                  <a:cubicBezTo>
                    <a:pt x="1326" y="1710"/>
                    <a:pt x="2101" y="847"/>
                    <a:pt x="2842" y="847"/>
                  </a:cubicBezTo>
                  <a:cubicBezTo>
                    <a:pt x="2908" y="847"/>
                    <a:pt x="2974" y="854"/>
                    <a:pt x="3039" y="869"/>
                  </a:cubicBezTo>
                  <a:lnTo>
                    <a:pt x="3232" y="115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49"/>
            <p:cNvSpPr/>
            <p:nvPr/>
          </p:nvSpPr>
          <p:spPr>
            <a:xfrm>
              <a:off x="4635738" y="4270923"/>
              <a:ext cx="10828" cy="7654"/>
            </a:xfrm>
            <a:custGeom>
              <a:avLst/>
              <a:gdLst/>
              <a:ahLst/>
              <a:cxnLst/>
              <a:rect l="l" t="t" r="r" b="b"/>
              <a:pathLst>
                <a:path w="730" h="516" extrusionOk="0">
                  <a:moveTo>
                    <a:pt x="585" y="1"/>
                  </a:moveTo>
                  <a:cubicBezTo>
                    <a:pt x="392" y="49"/>
                    <a:pt x="199" y="97"/>
                    <a:pt x="7" y="97"/>
                  </a:cubicBezTo>
                  <a:cubicBezTo>
                    <a:pt x="161" y="354"/>
                    <a:pt x="0" y="515"/>
                    <a:pt x="6" y="515"/>
                  </a:cubicBezTo>
                  <a:cubicBezTo>
                    <a:pt x="11" y="515"/>
                    <a:pt x="143" y="391"/>
                    <a:pt x="730" y="97"/>
                  </a:cubicBezTo>
                  <a:cubicBezTo>
                    <a:pt x="682" y="97"/>
                    <a:pt x="633" y="49"/>
                    <a:pt x="58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49"/>
            <p:cNvSpPr/>
            <p:nvPr/>
          </p:nvSpPr>
          <p:spPr>
            <a:xfrm>
              <a:off x="4641479" y="4268149"/>
              <a:ext cx="7594" cy="2789"/>
            </a:xfrm>
            <a:custGeom>
              <a:avLst/>
              <a:gdLst/>
              <a:ahLst/>
              <a:cxnLst/>
              <a:rect l="l" t="t" r="r" b="b"/>
              <a:pathLst>
                <a:path w="512" h="188" extrusionOk="0">
                  <a:moveTo>
                    <a:pt x="149" y="0"/>
                  </a:moveTo>
                  <a:cubicBezTo>
                    <a:pt x="54" y="0"/>
                    <a:pt x="1" y="50"/>
                    <a:pt x="198" y="188"/>
                  </a:cubicBezTo>
                  <a:cubicBezTo>
                    <a:pt x="511" y="103"/>
                    <a:pt x="287" y="0"/>
                    <a:pt x="1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49"/>
            <p:cNvSpPr/>
            <p:nvPr/>
          </p:nvSpPr>
          <p:spPr>
            <a:xfrm>
              <a:off x="4593627" y="4268075"/>
              <a:ext cx="21463" cy="16464"/>
            </a:xfrm>
            <a:custGeom>
              <a:avLst/>
              <a:gdLst/>
              <a:ahLst/>
              <a:cxnLst/>
              <a:rect l="l" t="t" r="r" b="b"/>
              <a:pathLst>
                <a:path w="1447" h="1110" extrusionOk="0">
                  <a:moveTo>
                    <a:pt x="723" y="0"/>
                  </a:moveTo>
                  <a:cubicBezTo>
                    <a:pt x="0" y="434"/>
                    <a:pt x="241" y="675"/>
                    <a:pt x="820" y="1109"/>
                  </a:cubicBezTo>
                  <a:lnTo>
                    <a:pt x="1447" y="482"/>
                  </a:lnTo>
                  <a:cubicBezTo>
                    <a:pt x="1254" y="193"/>
                    <a:pt x="531" y="289"/>
                    <a:pt x="72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49"/>
            <p:cNvSpPr/>
            <p:nvPr/>
          </p:nvSpPr>
          <p:spPr>
            <a:xfrm>
              <a:off x="4597914" y="4296109"/>
              <a:ext cx="5740" cy="5592"/>
            </a:xfrm>
            <a:custGeom>
              <a:avLst/>
              <a:gdLst/>
              <a:ahLst/>
              <a:cxnLst/>
              <a:rect l="l" t="t" r="r" b="b"/>
              <a:pathLst>
                <a:path w="387" h="377" extrusionOk="0">
                  <a:moveTo>
                    <a:pt x="242" y="1"/>
                  </a:moveTo>
                  <a:cubicBezTo>
                    <a:pt x="165" y="1"/>
                    <a:pt x="92" y="102"/>
                    <a:pt x="0" y="377"/>
                  </a:cubicBezTo>
                  <a:lnTo>
                    <a:pt x="386" y="87"/>
                  </a:lnTo>
                  <a:cubicBezTo>
                    <a:pt x="333" y="34"/>
                    <a:pt x="287" y="1"/>
                    <a:pt x="242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49"/>
            <p:cNvSpPr/>
            <p:nvPr/>
          </p:nvSpPr>
          <p:spPr>
            <a:xfrm>
              <a:off x="4602927" y="4288099"/>
              <a:ext cx="11451" cy="13186"/>
            </a:xfrm>
            <a:custGeom>
              <a:avLst/>
              <a:gdLst/>
              <a:ahLst/>
              <a:cxnLst/>
              <a:rect l="l" t="t" r="r" b="b"/>
              <a:pathLst>
                <a:path w="772" h="889" extrusionOk="0">
                  <a:moveTo>
                    <a:pt x="772" y="0"/>
                  </a:moveTo>
                  <a:lnTo>
                    <a:pt x="0" y="627"/>
                  </a:lnTo>
                  <a:cubicBezTo>
                    <a:pt x="103" y="730"/>
                    <a:pt x="179" y="888"/>
                    <a:pt x="241" y="888"/>
                  </a:cubicBezTo>
                  <a:cubicBezTo>
                    <a:pt x="296" y="888"/>
                    <a:pt x="341" y="768"/>
                    <a:pt x="386" y="386"/>
                  </a:cubicBezTo>
                  <a:cubicBezTo>
                    <a:pt x="386" y="499"/>
                    <a:pt x="394" y="546"/>
                    <a:pt x="413" y="546"/>
                  </a:cubicBezTo>
                  <a:cubicBezTo>
                    <a:pt x="459" y="546"/>
                    <a:pt x="567" y="273"/>
                    <a:pt x="772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49"/>
            <p:cNvSpPr/>
            <p:nvPr/>
          </p:nvSpPr>
          <p:spPr>
            <a:xfrm>
              <a:off x="4622240" y="4287432"/>
              <a:ext cx="22798" cy="15708"/>
            </a:xfrm>
            <a:custGeom>
              <a:avLst/>
              <a:gdLst/>
              <a:ahLst/>
              <a:cxnLst/>
              <a:rect l="l" t="t" r="r" b="b"/>
              <a:pathLst>
                <a:path w="1537" h="1059" extrusionOk="0">
                  <a:moveTo>
                    <a:pt x="730" y="1"/>
                  </a:moveTo>
                  <a:cubicBezTo>
                    <a:pt x="533" y="1"/>
                    <a:pt x="287" y="43"/>
                    <a:pt x="0" y="142"/>
                  </a:cubicBezTo>
                  <a:cubicBezTo>
                    <a:pt x="482" y="335"/>
                    <a:pt x="1061" y="383"/>
                    <a:pt x="386" y="1058"/>
                  </a:cubicBezTo>
                  <a:cubicBezTo>
                    <a:pt x="1537" y="636"/>
                    <a:pt x="1498" y="1"/>
                    <a:pt x="73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49"/>
            <p:cNvSpPr/>
            <p:nvPr/>
          </p:nvSpPr>
          <p:spPr>
            <a:xfrm>
              <a:off x="4688574" y="4323150"/>
              <a:ext cx="16657" cy="7891"/>
            </a:xfrm>
            <a:custGeom>
              <a:avLst/>
              <a:gdLst/>
              <a:ahLst/>
              <a:cxnLst/>
              <a:rect l="l" t="t" r="r" b="b"/>
              <a:pathLst>
                <a:path w="1123" h="532" extrusionOk="0">
                  <a:moveTo>
                    <a:pt x="1123" y="1"/>
                  </a:moveTo>
                  <a:lnTo>
                    <a:pt x="1121" y="3"/>
                  </a:lnTo>
                  <a:lnTo>
                    <a:pt x="1121" y="3"/>
                  </a:lnTo>
                  <a:cubicBezTo>
                    <a:pt x="1121" y="2"/>
                    <a:pt x="1122" y="1"/>
                    <a:pt x="1123" y="1"/>
                  </a:cubicBezTo>
                  <a:close/>
                  <a:moveTo>
                    <a:pt x="1121" y="3"/>
                  </a:moveTo>
                  <a:lnTo>
                    <a:pt x="1121" y="3"/>
                  </a:lnTo>
                  <a:cubicBezTo>
                    <a:pt x="1064" y="70"/>
                    <a:pt x="942" y="87"/>
                    <a:pt x="799" y="87"/>
                  </a:cubicBezTo>
                  <a:cubicBezTo>
                    <a:pt x="653" y="87"/>
                    <a:pt x="487" y="70"/>
                    <a:pt x="347" y="70"/>
                  </a:cubicBezTo>
                  <a:cubicBezTo>
                    <a:pt x="145" y="70"/>
                    <a:pt x="1" y="107"/>
                    <a:pt x="62" y="290"/>
                  </a:cubicBezTo>
                  <a:lnTo>
                    <a:pt x="689" y="531"/>
                  </a:lnTo>
                  <a:lnTo>
                    <a:pt x="1121" y="3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49"/>
            <p:cNvSpPr/>
            <p:nvPr/>
          </p:nvSpPr>
          <p:spPr>
            <a:xfrm>
              <a:off x="4532811" y="4290250"/>
              <a:ext cx="15752" cy="15025"/>
            </a:xfrm>
            <a:custGeom>
              <a:avLst/>
              <a:gdLst/>
              <a:ahLst/>
              <a:cxnLst/>
              <a:rect l="l" t="t" r="r" b="b"/>
              <a:pathLst>
                <a:path w="1062" h="10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89"/>
                    <a:pt x="435" y="675"/>
                    <a:pt x="531" y="1013"/>
                  </a:cubicBezTo>
                  <a:lnTo>
                    <a:pt x="1062" y="579"/>
                  </a:lnTo>
                  <a:cubicBezTo>
                    <a:pt x="724" y="434"/>
                    <a:pt x="97" y="386"/>
                    <a:pt x="1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49"/>
            <p:cNvSpPr/>
            <p:nvPr/>
          </p:nvSpPr>
          <p:spPr>
            <a:xfrm>
              <a:off x="4529948" y="4305261"/>
              <a:ext cx="12889" cy="10042"/>
            </a:xfrm>
            <a:custGeom>
              <a:avLst/>
              <a:gdLst/>
              <a:ahLst/>
              <a:cxnLst/>
              <a:rect l="l" t="t" r="r" b="b"/>
              <a:pathLst>
                <a:path w="869" h="677" extrusionOk="0">
                  <a:moveTo>
                    <a:pt x="724" y="1"/>
                  </a:moveTo>
                  <a:lnTo>
                    <a:pt x="1" y="676"/>
                  </a:lnTo>
                  <a:cubicBezTo>
                    <a:pt x="772" y="580"/>
                    <a:pt x="869" y="338"/>
                    <a:pt x="724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49"/>
            <p:cNvSpPr/>
            <p:nvPr/>
          </p:nvSpPr>
          <p:spPr>
            <a:xfrm>
              <a:off x="4597202" y="4303837"/>
              <a:ext cx="20751" cy="21477"/>
            </a:xfrm>
            <a:custGeom>
              <a:avLst/>
              <a:gdLst/>
              <a:ahLst/>
              <a:cxnLst/>
              <a:rect l="l" t="t" r="r" b="b"/>
              <a:pathLst>
                <a:path w="1399" h="1448" extrusionOk="0">
                  <a:moveTo>
                    <a:pt x="1399" y="0"/>
                  </a:moveTo>
                  <a:lnTo>
                    <a:pt x="0" y="1447"/>
                  </a:lnTo>
                  <a:lnTo>
                    <a:pt x="241" y="1351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49"/>
            <p:cNvSpPr/>
            <p:nvPr/>
          </p:nvSpPr>
          <p:spPr>
            <a:xfrm>
              <a:off x="4480598" y="4288811"/>
              <a:ext cx="9315" cy="17191"/>
            </a:xfrm>
            <a:custGeom>
              <a:avLst/>
              <a:gdLst/>
              <a:ahLst/>
              <a:cxnLst/>
              <a:rect l="l" t="t" r="r" b="b"/>
              <a:pathLst>
                <a:path w="628" h="1159" extrusionOk="0">
                  <a:moveTo>
                    <a:pt x="627" y="1"/>
                  </a:moveTo>
                  <a:lnTo>
                    <a:pt x="0" y="1158"/>
                  </a:lnTo>
                  <a:lnTo>
                    <a:pt x="289" y="772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49"/>
            <p:cNvSpPr/>
            <p:nvPr/>
          </p:nvSpPr>
          <p:spPr>
            <a:xfrm>
              <a:off x="4428371" y="4290250"/>
              <a:ext cx="28627" cy="20039"/>
            </a:xfrm>
            <a:custGeom>
              <a:avLst/>
              <a:gdLst/>
              <a:ahLst/>
              <a:cxnLst/>
              <a:rect l="l" t="t" r="r" b="b"/>
              <a:pathLst>
                <a:path w="1930" h="1351" extrusionOk="0">
                  <a:moveTo>
                    <a:pt x="1303" y="0"/>
                  </a:moveTo>
                  <a:lnTo>
                    <a:pt x="1303" y="0"/>
                  </a:lnTo>
                  <a:cubicBezTo>
                    <a:pt x="724" y="338"/>
                    <a:pt x="290" y="772"/>
                    <a:pt x="0" y="1350"/>
                  </a:cubicBezTo>
                  <a:cubicBezTo>
                    <a:pt x="259" y="1144"/>
                    <a:pt x="573" y="1048"/>
                    <a:pt x="890" y="1048"/>
                  </a:cubicBezTo>
                  <a:cubicBezTo>
                    <a:pt x="1165" y="1048"/>
                    <a:pt x="1442" y="1120"/>
                    <a:pt x="1688" y="1254"/>
                  </a:cubicBezTo>
                  <a:cubicBezTo>
                    <a:pt x="1930" y="675"/>
                    <a:pt x="1013" y="434"/>
                    <a:pt x="130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49"/>
            <p:cNvSpPr/>
            <p:nvPr/>
          </p:nvSpPr>
          <p:spPr>
            <a:xfrm>
              <a:off x="4419070" y="4310275"/>
              <a:ext cx="9315" cy="11466"/>
            </a:xfrm>
            <a:custGeom>
              <a:avLst/>
              <a:gdLst/>
              <a:ahLst/>
              <a:cxnLst/>
              <a:rect l="l" t="t" r="r" b="b"/>
              <a:pathLst>
                <a:path w="628" h="773" extrusionOk="0">
                  <a:moveTo>
                    <a:pt x="627" y="0"/>
                  </a:moveTo>
                  <a:cubicBezTo>
                    <a:pt x="386" y="193"/>
                    <a:pt x="145" y="483"/>
                    <a:pt x="0" y="772"/>
                  </a:cubicBezTo>
                  <a:cubicBezTo>
                    <a:pt x="242" y="531"/>
                    <a:pt x="435" y="290"/>
                    <a:pt x="627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49"/>
            <p:cNvSpPr/>
            <p:nvPr/>
          </p:nvSpPr>
          <p:spPr>
            <a:xfrm>
              <a:off x="4495609" y="4308124"/>
              <a:ext cx="12889" cy="10754"/>
            </a:xfrm>
            <a:custGeom>
              <a:avLst/>
              <a:gdLst/>
              <a:ahLst/>
              <a:cxnLst/>
              <a:rect l="l" t="t" r="r" b="b"/>
              <a:pathLst>
                <a:path w="869" h="725" extrusionOk="0">
                  <a:moveTo>
                    <a:pt x="1" y="1"/>
                  </a:moveTo>
                  <a:lnTo>
                    <a:pt x="531" y="724"/>
                  </a:lnTo>
                  <a:lnTo>
                    <a:pt x="869" y="676"/>
                  </a:lnTo>
                  <a:cubicBezTo>
                    <a:pt x="676" y="338"/>
                    <a:pt x="387" y="97"/>
                    <a:pt x="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49"/>
            <p:cNvSpPr/>
            <p:nvPr/>
          </p:nvSpPr>
          <p:spPr>
            <a:xfrm>
              <a:off x="4492747" y="4319575"/>
              <a:ext cx="10754" cy="1439"/>
            </a:xfrm>
            <a:custGeom>
              <a:avLst/>
              <a:gdLst/>
              <a:ahLst/>
              <a:cxnLst/>
              <a:rect l="l" t="t" r="r" b="b"/>
              <a:pathLst>
                <a:path w="725" h="97" extrusionOk="0">
                  <a:moveTo>
                    <a:pt x="724" y="0"/>
                  </a:moveTo>
                  <a:cubicBezTo>
                    <a:pt x="669" y="7"/>
                    <a:pt x="618" y="14"/>
                    <a:pt x="570" y="21"/>
                  </a:cubicBezTo>
                  <a:lnTo>
                    <a:pt x="570" y="21"/>
                  </a:lnTo>
                  <a:lnTo>
                    <a:pt x="724" y="0"/>
                  </a:lnTo>
                  <a:close/>
                  <a:moveTo>
                    <a:pt x="570" y="21"/>
                  </a:moveTo>
                  <a:lnTo>
                    <a:pt x="1" y="97"/>
                  </a:lnTo>
                  <a:cubicBezTo>
                    <a:pt x="125" y="97"/>
                    <a:pt x="284" y="61"/>
                    <a:pt x="570" y="2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49"/>
            <p:cNvSpPr/>
            <p:nvPr/>
          </p:nvSpPr>
          <p:spPr>
            <a:xfrm>
              <a:off x="4508485" y="4318136"/>
              <a:ext cx="742" cy="1098"/>
            </a:xfrm>
            <a:custGeom>
              <a:avLst/>
              <a:gdLst/>
              <a:ahLst/>
              <a:cxnLst/>
              <a:rect l="l" t="t" r="r" b="b"/>
              <a:pathLst>
                <a:path w="50" h="74" extrusionOk="0">
                  <a:moveTo>
                    <a:pt x="1" y="1"/>
                  </a:moveTo>
                  <a:cubicBezTo>
                    <a:pt x="1" y="49"/>
                    <a:pt x="13" y="73"/>
                    <a:pt x="25" y="73"/>
                  </a:cubicBezTo>
                  <a:cubicBezTo>
                    <a:pt x="37" y="73"/>
                    <a:pt x="49" y="49"/>
                    <a:pt x="49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49"/>
            <p:cNvSpPr/>
            <p:nvPr/>
          </p:nvSpPr>
          <p:spPr>
            <a:xfrm>
              <a:off x="4545686" y="4320287"/>
              <a:ext cx="20765" cy="25764"/>
            </a:xfrm>
            <a:custGeom>
              <a:avLst/>
              <a:gdLst/>
              <a:ahLst/>
              <a:cxnLst/>
              <a:rect l="l" t="t" r="r" b="b"/>
              <a:pathLst>
                <a:path w="1400" h="1737" extrusionOk="0">
                  <a:moveTo>
                    <a:pt x="1351" y="1"/>
                  </a:moveTo>
                  <a:cubicBezTo>
                    <a:pt x="965" y="580"/>
                    <a:pt x="1" y="1255"/>
                    <a:pt x="1158" y="1737"/>
                  </a:cubicBezTo>
                  <a:cubicBezTo>
                    <a:pt x="1399" y="1110"/>
                    <a:pt x="773" y="869"/>
                    <a:pt x="135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49"/>
            <p:cNvSpPr/>
            <p:nvPr/>
          </p:nvSpPr>
          <p:spPr>
            <a:xfrm>
              <a:off x="4519224" y="4320287"/>
              <a:ext cx="13601" cy="11466"/>
            </a:xfrm>
            <a:custGeom>
              <a:avLst/>
              <a:gdLst/>
              <a:ahLst/>
              <a:cxnLst/>
              <a:rect l="l" t="t" r="r" b="b"/>
              <a:pathLst>
                <a:path w="917" h="773" extrusionOk="0">
                  <a:moveTo>
                    <a:pt x="820" y="1"/>
                  </a:moveTo>
                  <a:lnTo>
                    <a:pt x="0" y="772"/>
                  </a:lnTo>
                  <a:lnTo>
                    <a:pt x="917" y="772"/>
                  </a:lnTo>
                  <a:cubicBezTo>
                    <a:pt x="868" y="531"/>
                    <a:pt x="627" y="290"/>
                    <a:pt x="82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49"/>
            <p:cNvSpPr/>
            <p:nvPr/>
          </p:nvSpPr>
          <p:spPr>
            <a:xfrm>
              <a:off x="4513498" y="4331738"/>
              <a:ext cx="5740" cy="5013"/>
            </a:xfrm>
            <a:custGeom>
              <a:avLst/>
              <a:gdLst/>
              <a:ahLst/>
              <a:cxnLst/>
              <a:rect l="l" t="t" r="r" b="b"/>
              <a:pathLst>
                <a:path w="387" h="338" extrusionOk="0">
                  <a:moveTo>
                    <a:pt x="1" y="0"/>
                  </a:moveTo>
                  <a:lnTo>
                    <a:pt x="1" y="33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49"/>
            <p:cNvSpPr/>
            <p:nvPr/>
          </p:nvSpPr>
          <p:spPr>
            <a:xfrm>
              <a:off x="4426220" y="4327540"/>
              <a:ext cx="25898" cy="11362"/>
            </a:xfrm>
            <a:custGeom>
              <a:avLst/>
              <a:gdLst/>
              <a:ahLst/>
              <a:cxnLst/>
              <a:rect l="l" t="t" r="r" b="b"/>
              <a:pathLst>
                <a:path w="1746" h="766" extrusionOk="0">
                  <a:moveTo>
                    <a:pt x="1420" y="1"/>
                  </a:moveTo>
                  <a:cubicBezTo>
                    <a:pt x="1363" y="1"/>
                    <a:pt x="1293" y="13"/>
                    <a:pt x="1206" y="42"/>
                  </a:cubicBezTo>
                  <a:cubicBezTo>
                    <a:pt x="917" y="380"/>
                    <a:pt x="483" y="669"/>
                    <a:pt x="1" y="766"/>
                  </a:cubicBezTo>
                  <a:cubicBezTo>
                    <a:pt x="531" y="766"/>
                    <a:pt x="1110" y="766"/>
                    <a:pt x="1641" y="621"/>
                  </a:cubicBezTo>
                  <a:cubicBezTo>
                    <a:pt x="1641" y="416"/>
                    <a:pt x="1745" y="1"/>
                    <a:pt x="142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49"/>
            <p:cNvSpPr/>
            <p:nvPr/>
          </p:nvSpPr>
          <p:spPr>
            <a:xfrm>
              <a:off x="4472010" y="4324589"/>
              <a:ext cx="1632" cy="1869"/>
            </a:xfrm>
            <a:custGeom>
              <a:avLst/>
              <a:gdLst/>
              <a:ahLst/>
              <a:cxnLst/>
              <a:rect l="l" t="t" r="r" b="b"/>
              <a:pathLst>
                <a:path w="110" h="126" extrusionOk="0">
                  <a:moveTo>
                    <a:pt x="49" y="0"/>
                  </a:moveTo>
                  <a:lnTo>
                    <a:pt x="0" y="96"/>
                  </a:lnTo>
                  <a:cubicBezTo>
                    <a:pt x="18" y="114"/>
                    <a:pt x="42" y="125"/>
                    <a:pt x="61" y="125"/>
                  </a:cubicBezTo>
                  <a:cubicBezTo>
                    <a:pt x="93" y="125"/>
                    <a:pt x="110" y="92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49"/>
            <p:cNvSpPr/>
            <p:nvPr/>
          </p:nvSpPr>
          <p:spPr>
            <a:xfrm>
              <a:off x="4356830" y="4353914"/>
              <a:ext cx="1454" cy="2166"/>
            </a:xfrm>
            <a:custGeom>
              <a:avLst/>
              <a:gdLst/>
              <a:ahLst/>
              <a:cxnLst/>
              <a:rect l="l" t="t" r="r" b="b"/>
              <a:pathLst>
                <a:path w="98" h="146" extrusionOk="0">
                  <a:moveTo>
                    <a:pt x="1" y="0"/>
                  </a:moveTo>
                  <a:lnTo>
                    <a:pt x="97" y="14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49"/>
            <p:cNvSpPr/>
            <p:nvPr/>
          </p:nvSpPr>
          <p:spPr>
            <a:xfrm>
              <a:off x="4450546" y="4331738"/>
              <a:ext cx="12889" cy="7431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869" y="0"/>
                  </a:moveTo>
                  <a:cubicBezTo>
                    <a:pt x="579" y="145"/>
                    <a:pt x="290" y="290"/>
                    <a:pt x="1" y="338"/>
                  </a:cubicBezTo>
                  <a:cubicBezTo>
                    <a:pt x="1" y="446"/>
                    <a:pt x="1" y="501"/>
                    <a:pt x="41" y="501"/>
                  </a:cubicBezTo>
                  <a:cubicBezTo>
                    <a:pt x="55" y="501"/>
                    <a:pt x="73" y="495"/>
                    <a:pt x="97" y="483"/>
                  </a:cubicBezTo>
                  <a:cubicBezTo>
                    <a:pt x="134" y="487"/>
                    <a:pt x="170" y="489"/>
                    <a:pt x="204" y="489"/>
                  </a:cubicBezTo>
                  <a:cubicBezTo>
                    <a:pt x="564" y="489"/>
                    <a:pt x="736" y="265"/>
                    <a:pt x="86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49"/>
            <p:cNvSpPr/>
            <p:nvPr/>
          </p:nvSpPr>
          <p:spPr>
            <a:xfrm>
              <a:off x="4400470" y="4330492"/>
              <a:ext cx="11466" cy="5547"/>
            </a:xfrm>
            <a:custGeom>
              <a:avLst/>
              <a:gdLst/>
              <a:ahLst/>
              <a:cxnLst/>
              <a:rect l="l" t="t" r="r" b="b"/>
              <a:pathLst>
                <a:path w="773" h="374" extrusionOk="0">
                  <a:moveTo>
                    <a:pt x="105" y="1"/>
                  </a:moveTo>
                  <a:cubicBezTo>
                    <a:pt x="51" y="1"/>
                    <a:pt x="12" y="25"/>
                    <a:pt x="1" y="84"/>
                  </a:cubicBezTo>
                  <a:cubicBezTo>
                    <a:pt x="242" y="181"/>
                    <a:pt x="531" y="277"/>
                    <a:pt x="772" y="374"/>
                  </a:cubicBezTo>
                  <a:cubicBezTo>
                    <a:pt x="590" y="228"/>
                    <a:pt x="272" y="1"/>
                    <a:pt x="10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49"/>
            <p:cNvSpPr/>
            <p:nvPr/>
          </p:nvSpPr>
          <p:spPr>
            <a:xfrm>
              <a:off x="4468435" y="4321133"/>
              <a:ext cx="2151" cy="2032"/>
            </a:xfrm>
            <a:custGeom>
              <a:avLst/>
              <a:gdLst/>
              <a:ahLst/>
              <a:cxnLst/>
              <a:rect l="l" t="t" r="r" b="b"/>
              <a:pathLst>
                <a:path w="145" h="137" extrusionOk="0">
                  <a:moveTo>
                    <a:pt x="15" y="1"/>
                  </a:moveTo>
                  <a:cubicBezTo>
                    <a:pt x="1" y="1"/>
                    <a:pt x="41" y="52"/>
                    <a:pt x="97" y="137"/>
                  </a:cubicBezTo>
                  <a:cubicBezTo>
                    <a:pt x="97" y="88"/>
                    <a:pt x="97" y="88"/>
                    <a:pt x="145" y="88"/>
                  </a:cubicBezTo>
                  <a:cubicBezTo>
                    <a:pt x="64" y="28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49"/>
            <p:cNvSpPr/>
            <p:nvPr/>
          </p:nvSpPr>
          <p:spPr>
            <a:xfrm>
              <a:off x="4463421" y="4323150"/>
              <a:ext cx="9315" cy="8603"/>
            </a:xfrm>
            <a:custGeom>
              <a:avLst/>
              <a:gdLst/>
              <a:ahLst/>
              <a:cxnLst/>
              <a:rect l="l" t="t" r="r" b="b"/>
              <a:pathLst>
                <a:path w="628" h="580" extrusionOk="0">
                  <a:moveTo>
                    <a:pt x="435" y="1"/>
                  </a:moveTo>
                  <a:cubicBezTo>
                    <a:pt x="242" y="145"/>
                    <a:pt x="97" y="386"/>
                    <a:pt x="1" y="579"/>
                  </a:cubicBezTo>
                  <a:cubicBezTo>
                    <a:pt x="242" y="483"/>
                    <a:pt x="435" y="338"/>
                    <a:pt x="628" y="193"/>
                  </a:cubicBezTo>
                  <a:cubicBezTo>
                    <a:pt x="531" y="145"/>
                    <a:pt x="483" y="49"/>
                    <a:pt x="43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49"/>
            <p:cNvSpPr/>
            <p:nvPr/>
          </p:nvSpPr>
          <p:spPr>
            <a:xfrm>
              <a:off x="4328929" y="4356065"/>
              <a:ext cx="61540" cy="78701"/>
            </a:xfrm>
            <a:custGeom>
              <a:avLst/>
              <a:gdLst/>
              <a:ahLst/>
              <a:cxnLst/>
              <a:rect l="l" t="t" r="r" b="b"/>
              <a:pathLst>
                <a:path w="4149" h="5306" extrusionOk="0">
                  <a:moveTo>
                    <a:pt x="1978" y="0"/>
                  </a:moveTo>
                  <a:lnTo>
                    <a:pt x="1978" y="0"/>
                  </a:lnTo>
                  <a:cubicBezTo>
                    <a:pt x="2026" y="338"/>
                    <a:pt x="2075" y="627"/>
                    <a:pt x="1303" y="1254"/>
                  </a:cubicBezTo>
                  <a:cubicBezTo>
                    <a:pt x="1689" y="1592"/>
                    <a:pt x="3473" y="1784"/>
                    <a:pt x="2894" y="2604"/>
                  </a:cubicBezTo>
                  <a:cubicBezTo>
                    <a:pt x="2560" y="2793"/>
                    <a:pt x="2331" y="2864"/>
                    <a:pt x="2157" y="2864"/>
                  </a:cubicBezTo>
                  <a:cubicBezTo>
                    <a:pt x="1753" y="2864"/>
                    <a:pt x="1645" y="2483"/>
                    <a:pt x="1206" y="2315"/>
                  </a:cubicBezTo>
                  <a:lnTo>
                    <a:pt x="1206" y="2315"/>
                  </a:lnTo>
                  <a:cubicBezTo>
                    <a:pt x="1882" y="3087"/>
                    <a:pt x="1" y="3955"/>
                    <a:pt x="580" y="5257"/>
                  </a:cubicBezTo>
                  <a:lnTo>
                    <a:pt x="1496" y="4582"/>
                  </a:lnTo>
                  <a:lnTo>
                    <a:pt x="1496" y="4582"/>
                  </a:lnTo>
                  <a:cubicBezTo>
                    <a:pt x="1544" y="4775"/>
                    <a:pt x="1255" y="5209"/>
                    <a:pt x="1592" y="5305"/>
                  </a:cubicBezTo>
                  <a:cubicBezTo>
                    <a:pt x="1520" y="4583"/>
                    <a:pt x="2123" y="4050"/>
                    <a:pt x="2755" y="4050"/>
                  </a:cubicBezTo>
                  <a:cubicBezTo>
                    <a:pt x="2967" y="4050"/>
                    <a:pt x="3183" y="4111"/>
                    <a:pt x="3377" y="4244"/>
                  </a:cubicBezTo>
                  <a:cubicBezTo>
                    <a:pt x="4148" y="3521"/>
                    <a:pt x="3039" y="1206"/>
                    <a:pt x="1978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49"/>
            <p:cNvSpPr/>
            <p:nvPr/>
          </p:nvSpPr>
          <p:spPr>
            <a:xfrm>
              <a:off x="4357542" y="4338176"/>
              <a:ext cx="31489" cy="15752"/>
            </a:xfrm>
            <a:custGeom>
              <a:avLst/>
              <a:gdLst/>
              <a:ahLst/>
              <a:cxnLst/>
              <a:rect l="l" t="t" r="r" b="b"/>
              <a:pathLst>
                <a:path w="2123" h="1062" extrusionOk="0">
                  <a:moveTo>
                    <a:pt x="628" y="0"/>
                  </a:moveTo>
                  <a:cubicBezTo>
                    <a:pt x="97" y="483"/>
                    <a:pt x="1" y="820"/>
                    <a:pt x="1" y="1061"/>
                  </a:cubicBezTo>
                  <a:lnTo>
                    <a:pt x="1834" y="772"/>
                  </a:lnTo>
                  <a:lnTo>
                    <a:pt x="1737" y="917"/>
                  </a:lnTo>
                  <a:lnTo>
                    <a:pt x="1737" y="917"/>
                  </a:lnTo>
                  <a:lnTo>
                    <a:pt x="2123" y="724"/>
                  </a:lnTo>
                  <a:cubicBezTo>
                    <a:pt x="1544" y="627"/>
                    <a:pt x="1062" y="338"/>
                    <a:pt x="628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49"/>
            <p:cNvSpPr/>
            <p:nvPr/>
          </p:nvSpPr>
          <p:spPr>
            <a:xfrm>
              <a:off x="4389018" y="4336025"/>
              <a:ext cx="40181" cy="39365"/>
            </a:xfrm>
            <a:custGeom>
              <a:avLst/>
              <a:gdLst/>
              <a:ahLst/>
              <a:cxnLst/>
              <a:rect l="l" t="t" r="r" b="b"/>
              <a:pathLst>
                <a:path w="2709" h="2654" extrusionOk="0">
                  <a:moveTo>
                    <a:pt x="1641" y="80"/>
                  </a:moveTo>
                  <a:lnTo>
                    <a:pt x="1641" y="80"/>
                  </a:lnTo>
                  <a:cubicBezTo>
                    <a:pt x="1687" y="117"/>
                    <a:pt x="1709" y="158"/>
                    <a:pt x="1681" y="158"/>
                  </a:cubicBezTo>
                  <a:cubicBezTo>
                    <a:pt x="1672" y="158"/>
                    <a:pt x="1659" y="155"/>
                    <a:pt x="1641" y="145"/>
                  </a:cubicBezTo>
                  <a:cubicBezTo>
                    <a:pt x="1641" y="242"/>
                    <a:pt x="1641" y="338"/>
                    <a:pt x="1641" y="435"/>
                  </a:cubicBezTo>
                  <a:cubicBezTo>
                    <a:pt x="1062" y="386"/>
                    <a:pt x="1496" y="242"/>
                    <a:pt x="1641" y="145"/>
                  </a:cubicBezTo>
                  <a:cubicBezTo>
                    <a:pt x="1641" y="123"/>
                    <a:pt x="1641" y="102"/>
                    <a:pt x="1641" y="80"/>
                  </a:cubicBezTo>
                  <a:close/>
                  <a:moveTo>
                    <a:pt x="1641" y="1"/>
                  </a:moveTo>
                  <a:lnTo>
                    <a:pt x="1608" y="18"/>
                  </a:lnTo>
                  <a:lnTo>
                    <a:pt x="1608" y="18"/>
                  </a:lnTo>
                  <a:cubicBezTo>
                    <a:pt x="1586" y="13"/>
                    <a:pt x="1565" y="7"/>
                    <a:pt x="1544" y="1"/>
                  </a:cubicBezTo>
                  <a:lnTo>
                    <a:pt x="1544" y="1"/>
                  </a:lnTo>
                  <a:lnTo>
                    <a:pt x="1578" y="34"/>
                  </a:lnTo>
                  <a:lnTo>
                    <a:pt x="1578" y="34"/>
                  </a:lnTo>
                  <a:lnTo>
                    <a:pt x="1" y="869"/>
                  </a:lnTo>
                  <a:cubicBezTo>
                    <a:pt x="531" y="821"/>
                    <a:pt x="1110" y="724"/>
                    <a:pt x="1641" y="483"/>
                  </a:cubicBezTo>
                  <a:lnTo>
                    <a:pt x="1641" y="483"/>
                  </a:lnTo>
                  <a:cubicBezTo>
                    <a:pt x="1496" y="1351"/>
                    <a:pt x="724" y="1930"/>
                    <a:pt x="1448" y="2653"/>
                  </a:cubicBezTo>
                  <a:cubicBezTo>
                    <a:pt x="2509" y="2364"/>
                    <a:pt x="2026" y="1833"/>
                    <a:pt x="2605" y="1303"/>
                  </a:cubicBezTo>
                  <a:lnTo>
                    <a:pt x="2605" y="1303"/>
                  </a:lnTo>
                  <a:cubicBezTo>
                    <a:pt x="2252" y="1434"/>
                    <a:pt x="2063" y="1487"/>
                    <a:pt x="1974" y="1487"/>
                  </a:cubicBezTo>
                  <a:cubicBezTo>
                    <a:pt x="1636" y="1487"/>
                    <a:pt x="2708" y="732"/>
                    <a:pt x="1641" y="579"/>
                  </a:cubicBezTo>
                  <a:cubicBezTo>
                    <a:pt x="1930" y="386"/>
                    <a:pt x="2219" y="290"/>
                    <a:pt x="2557" y="145"/>
                  </a:cubicBezTo>
                  <a:cubicBezTo>
                    <a:pt x="2252" y="145"/>
                    <a:pt x="1946" y="106"/>
                    <a:pt x="1641" y="27"/>
                  </a:cubicBezTo>
                  <a:lnTo>
                    <a:pt x="1641" y="27"/>
                  </a:lnTo>
                  <a:cubicBezTo>
                    <a:pt x="1641" y="18"/>
                    <a:pt x="1641" y="9"/>
                    <a:pt x="164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49"/>
            <p:cNvSpPr/>
            <p:nvPr/>
          </p:nvSpPr>
          <p:spPr>
            <a:xfrm>
              <a:off x="4552183" y="4372514"/>
              <a:ext cx="2818" cy="2344"/>
            </a:xfrm>
            <a:custGeom>
              <a:avLst/>
              <a:gdLst/>
              <a:ahLst/>
              <a:cxnLst/>
              <a:rect l="l" t="t" r="r" b="b"/>
              <a:pathLst>
                <a:path w="190" h="158" extrusionOk="0">
                  <a:moveTo>
                    <a:pt x="93" y="0"/>
                  </a:moveTo>
                  <a:cubicBezTo>
                    <a:pt x="15" y="79"/>
                    <a:pt x="0" y="158"/>
                    <a:pt x="102" y="158"/>
                  </a:cubicBezTo>
                  <a:cubicBezTo>
                    <a:pt x="125" y="158"/>
                    <a:pt x="154" y="154"/>
                    <a:pt x="190" y="145"/>
                  </a:cubicBezTo>
                  <a:cubicBezTo>
                    <a:pt x="142" y="97"/>
                    <a:pt x="93" y="49"/>
                    <a:pt x="9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49"/>
            <p:cNvSpPr/>
            <p:nvPr/>
          </p:nvSpPr>
          <p:spPr>
            <a:xfrm>
              <a:off x="4523941" y="4343901"/>
              <a:ext cx="40359" cy="28627"/>
            </a:xfrm>
            <a:custGeom>
              <a:avLst/>
              <a:gdLst/>
              <a:ahLst/>
              <a:cxnLst/>
              <a:rect l="l" t="t" r="r" b="b"/>
              <a:pathLst>
                <a:path w="2721" h="1930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29"/>
                    <a:pt x="29" y="82"/>
                    <a:pt x="92" y="150"/>
                  </a:cubicBezTo>
                  <a:lnTo>
                    <a:pt x="92" y="150"/>
                  </a:lnTo>
                  <a:cubicBezTo>
                    <a:pt x="67" y="100"/>
                    <a:pt x="43" y="50"/>
                    <a:pt x="20" y="0"/>
                  </a:cubicBezTo>
                  <a:close/>
                  <a:moveTo>
                    <a:pt x="92" y="150"/>
                  </a:moveTo>
                  <a:cubicBezTo>
                    <a:pt x="379" y="726"/>
                    <a:pt x="786" y="1292"/>
                    <a:pt x="1274" y="1736"/>
                  </a:cubicBezTo>
                  <a:cubicBezTo>
                    <a:pt x="1370" y="1592"/>
                    <a:pt x="1419" y="1254"/>
                    <a:pt x="1853" y="1254"/>
                  </a:cubicBezTo>
                  <a:cubicBezTo>
                    <a:pt x="2238" y="1447"/>
                    <a:pt x="1949" y="1640"/>
                    <a:pt x="1997" y="1929"/>
                  </a:cubicBezTo>
                  <a:cubicBezTo>
                    <a:pt x="2190" y="1640"/>
                    <a:pt x="2721" y="1158"/>
                    <a:pt x="1901" y="917"/>
                  </a:cubicBezTo>
                  <a:lnTo>
                    <a:pt x="1756" y="1061"/>
                  </a:lnTo>
                  <a:cubicBezTo>
                    <a:pt x="1176" y="945"/>
                    <a:pt x="347" y="425"/>
                    <a:pt x="92" y="15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49"/>
            <p:cNvSpPr/>
            <p:nvPr/>
          </p:nvSpPr>
          <p:spPr>
            <a:xfrm>
              <a:off x="4457696" y="4359639"/>
              <a:ext cx="24340" cy="18615"/>
            </a:xfrm>
            <a:custGeom>
              <a:avLst/>
              <a:gdLst/>
              <a:ahLst/>
              <a:cxnLst/>
              <a:rect l="l" t="t" r="r" b="b"/>
              <a:pathLst>
                <a:path w="1641" h="1255" extrusionOk="0">
                  <a:moveTo>
                    <a:pt x="1351" y="0"/>
                  </a:moveTo>
                  <a:lnTo>
                    <a:pt x="1" y="724"/>
                  </a:lnTo>
                  <a:lnTo>
                    <a:pt x="917" y="1254"/>
                  </a:lnTo>
                  <a:lnTo>
                    <a:pt x="772" y="868"/>
                  </a:lnTo>
                  <a:cubicBezTo>
                    <a:pt x="1641" y="868"/>
                    <a:pt x="1351" y="386"/>
                    <a:pt x="1351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49"/>
            <p:cNvSpPr/>
            <p:nvPr/>
          </p:nvSpPr>
          <p:spPr>
            <a:xfrm>
              <a:off x="4344667" y="4335313"/>
              <a:ext cx="8603" cy="20765"/>
            </a:xfrm>
            <a:custGeom>
              <a:avLst/>
              <a:gdLst/>
              <a:ahLst/>
              <a:cxnLst/>
              <a:rect l="l" t="t" r="r" b="b"/>
              <a:pathLst>
                <a:path w="580" h="1400" extrusionOk="0">
                  <a:moveTo>
                    <a:pt x="580" y="0"/>
                  </a:moveTo>
                  <a:lnTo>
                    <a:pt x="1" y="1399"/>
                  </a:lnTo>
                  <a:lnTo>
                    <a:pt x="580" y="917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49"/>
            <p:cNvSpPr/>
            <p:nvPr/>
          </p:nvSpPr>
          <p:spPr>
            <a:xfrm>
              <a:off x="4318205" y="4345325"/>
              <a:ext cx="7164" cy="10754"/>
            </a:xfrm>
            <a:custGeom>
              <a:avLst/>
              <a:gdLst/>
              <a:ahLst/>
              <a:cxnLst/>
              <a:rect l="l" t="t" r="r" b="b"/>
              <a:pathLst>
                <a:path w="483" h="725" extrusionOk="0">
                  <a:moveTo>
                    <a:pt x="386" y="1"/>
                  </a:moveTo>
                  <a:lnTo>
                    <a:pt x="0" y="531"/>
                  </a:lnTo>
                  <a:lnTo>
                    <a:pt x="483" y="724"/>
                  </a:lnTo>
                  <a:lnTo>
                    <a:pt x="483" y="72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49"/>
            <p:cNvSpPr/>
            <p:nvPr/>
          </p:nvSpPr>
          <p:spPr>
            <a:xfrm>
              <a:off x="3758401" y="4493582"/>
              <a:ext cx="19000" cy="18437"/>
            </a:xfrm>
            <a:custGeom>
              <a:avLst/>
              <a:gdLst/>
              <a:ahLst/>
              <a:cxnLst/>
              <a:rect l="l" t="t" r="r" b="b"/>
              <a:pathLst>
                <a:path w="1281" h="1243" extrusionOk="0">
                  <a:moveTo>
                    <a:pt x="107" y="0"/>
                  </a:moveTo>
                  <a:cubicBezTo>
                    <a:pt x="33" y="0"/>
                    <a:pt x="1" y="95"/>
                    <a:pt x="26" y="326"/>
                  </a:cubicBezTo>
                  <a:lnTo>
                    <a:pt x="219" y="1146"/>
                  </a:lnTo>
                  <a:cubicBezTo>
                    <a:pt x="352" y="1089"/>
                    <a:pt x="501" y="1062"/>
                    <a:pt x="649" y="1062"/>
                  </a:cubicBezTo>
                  <a:cubicBezTo>
                    <a:pt x="877" y="1062"/>
                    <a:pt x="1105" y="1126"/>
                    <a:pt x="1280" y="1243"/>
                  </a:cubicBezTo>
                  <a:cubicBezTo>
                    <a:pt x="821" y="712"/>
                    <a:pt x="309" y="0"/>
                    <a:pt x="107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49"/>
            <p:cNvSpPr/>
            <p:nvPr/>
          </p:nvSpPr>
          <p:spPr>
            <a:xfrm>
              <a:off x="3300947" y="4580682"/>
              <a:ext cx="9315" cy="12177"/>
            </a:xfrm>
            <a:custGeom>
              <a:avLst/>
              <a:gdLst/>
              <a:ahLst/>
              <a:cxnLst/>
              <a:rect l="l" t="t" r="r" b="b"/>
              <a:pathLst>
                <a:path w="628" h="821" extrusionOk="0">
                  <a:moveTo>
                    <a:pt x="627" y="1"/>
                  </a:moveTo>
                  <a:lnTo>
                    <a:pt x="1" y="531"/>
                  </a:lnTo>
                  <a:cubicBezTo>
                    <a:pt x="49" y="628"/>
                    <a:pt x="97" y="724"/>
                    <a:pt x="193" y="820"/>
                  </a:cubicBezTo>
                  <a:lnTo>
                    <a:pt x="627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49"/>
            <p:cNvSpPr/>
            <p:nvPr/>
          </p:nvSpPr>
          <p:spPr>
            <a:xfrm>
              <a:off x="3281634" y="4631470"/>
              <a:ext cx="12177" cy="8603"/>
            </a:xfrm>
            <a:custGeom>
              <a:avLst/>
              <a:gdLst/>
              <a:ahLst/>
              <a:cxnLst/>
              <a:rect l="l" t="t" r="r" b="b"/>
              <a:pathLst>
                <a:path w="821" h="580" extrusionOk="0">
                  <a:moveTo>
                    <a:pt x="0" y="1"/>
                  </a:moveTo>
                  <a:lnTo>
                    <a:pt x="0" y="1"/>
                  </a:lnTo>
                  <a:cubicBezTo>
                    <a:pt x="193" y="242"/>
                    <a:pt x="483" y="435"/>
                    <a:pt x="820" y="5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49"/>
            <p:cNvSpPr/>
            <p:nvPr/>
          </p:nvSpPr>
          <p:spPr>
            <a:xfrm>
              <a:off x="4157250" y="4492692"/>
              <a:ext cx="15263" cy="10145"/>
            </a:xfrm>
            <a:custGeom>
              <a:avLst/>
              <a:gdLst/>
              <a:ahLst/>
              <a:cxnLst/>
              <a:rect l="l" t="t" r="r" b="b"/>
              <a:pathLst>
                <a:path w="1029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363" y="297"/>
                    <a:pt x="725" y="684"/>
                    <a:pt x="903" y="684"/>
                  </a:cubicBezTo>
                  <a:cubicBezTo>
                    <a:pt x="985" y="684"/>
                    <a:pt x="1028" y="600"/>
                    <a:pt x="1013" y="386"/>
                  </a:cubicBezTo>
                  <a:cubicBezTo>
                    <a:pt x="724" y="145"/>
                    <a:pt x="338" y="49"/>
                    <a:pt x="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49"/>
            <p:cNvSpPr/>
            <p:nvPr/>
          </p:nvSpPr>
          <p:spPr>
            <a:xfrm>
              <a:off x="2888185" y="4512005"/>
              <a:ext cx="6452" cy="7164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386" y="1"/>
                  </a:moveTo>
                  <a:lnTo>
                    <a:pt x="386" y="1"/>
                  </a:lnTo>
                  <a:cubicBezTo>
                    <a:pt x="97" y="145"/>
                    <a:pt x="0" y="338"/>
                    <a:pt x="0" y="483"/>
                  </a:cubicBezTo>
                  <a:cubicBezTo>
                    <a:pt x="241" y="387"/>
                    <a:pt x="434" y="242"/>
                    <a:pt x="386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49"/>
            <p:cNvSpPr/>
            <p:nvPr/>
          </p:nvSpPr>
          <p:spPr>
            <a:xfrm>
              <a:off x="4137923" y="4488672"/>
              <a:ext cx="19342" cy="8321"/>
            </a:xfrm>
            <a:custGeom>
              <a:avLst/>
              <a:gdLst/>
              <a:ahLst/>
              <a:cxnLst/>
              <a:rect l="l" t="t" r="r" b="b"/>
              <a:pathLst>
                <a:path w="1304" h="561" extrusionOk="0">
                  <a:moveTo>
                    <a:pt x="635" y="0"/>
                  </a:moveTo>
                  <a:cubicBezTo>
                    <a:pt x="424" y="0"/>
                    <a:pt x="212" y="111"/>
                    <a:pt x="1" y="416"/>
                  </a:cubicBezTo>
                  <a:cubicBezTo>
                    <a:pt x="97" y="464"/>
                    <a:pt x="194" y="513"/>
                    <a:pt x="290" y="561"/>
                  </a:cubicBezTo>
                  <a:cubicBezTo>
                    <a:pt x="580" y="416"/>
                    <a:pt x="917" y="320"/>
                    <a:pt x="1303" y="272"/>
                  </a:cubicBezTo>
                  <a:cubicBezTo>
                    <a:pt x="1080" y="123"/>
                    <a:pt x="858" y="0"/>
                    <a:pt x="63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49"/>
            <p:cNvSpPr/>
            <p:nvPr/>
          </p:nvSpPr>
          <p:spPr>
            <a:xfrm>
              <a:off x="1682783" y="4492692"/>
              <a:ext cx="2151" cy="2166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49" y="1"/>
                  </a:moveTo>
                  <a:lnTo>
                    <a:pt x="49" y="1"/>
                  </a:lnTo>
                  <a:cubicBezTo>
                    <a:pt x="0" y="97"/>
                    <a:pt x="0" y="145"/>
                    <a:pt x="145" y="145"/>
                  </a:cubicBezTo>
                  <a:cubicBezTo>
                    <a:pt x="145" y="97"/>
                    <a:pt x="49" y="49"/>
                    <a:pt x="49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49"/>
            <p:cNvSpPr/>
            <p:nvPr/>
          </p:nvSpPr>
          <p:spPr>
            <a:xfrm>
              <a:off x="4212326" y="4374739"/>
              <a:ext cx="2996" cy="1365"/>
            </a:xfrm>
            <a:custGeom>
              <a:avLst/>
              <a:gdLst/>
              <a:ahLst/>
              <a:cxnLst/>
              <a:rect l="l" t="t" r="r" b="b"/>
              <a:pathLst>
                <a:path w="202" h="92" extrusionOk="0">
                  <a:moveTo>
                    <a:pt x="174" y="0"/>
                  </a:moveTo>
                  <a:cubicBezTo>
                    <a:pt x="141" y="0"/>
                    <a:pt x="27" y="39"/>
                    <a:pt x="1" y="91"/>
                  </a:cubicBezTo>
                  <a:cubicBezTo>
                    <a:pt x="175" y="26"/>
                    <a:pt x="202" y="0"/>
                    <a:pt x="174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49"/>
            <p:cNvSpPr/>
            <p:nvPr/>
          </p:nvSpPr>
          <p:spPr>
            <a:xfrm>
              <a:off x="4250239" y="4417577"/>
              <a:ext cx="1454" cy="6452"/>
            </a:xfrm>
            <a:custGeom>
              <a:avLst/>
              <a:gdLst/>
              <a:ahLst/>
              <a:cxnLst/>
              <a:rect l="l" t="t" r="r" b="b"/>
              <a:pathLst>
                <a:path w="98" h="435" extrusionOk="0">
                  <a:moveTo>
                    <a:pt x="97" y="1"/>
                  </a:moveTo>
                  <a:cubicBezTo>
                    <a:pt x="49" y="97"/>
                    <a:pt x="1" y="242"/>
                    <a:pt x="49" y="435"/>
                  </a:cubicBezTo>
                  <a:cubicBezTo>
                    <a:pt x="1" y="242"/>
                    <a:pt x="49" y="97"/>
                    <a:pt x="97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49"/>
            <p:cNvSpPr/>
            <p:nvPr/>
          </p:nvSpPr>
          <p:spPr>
            <a:xfrm>
              <a:off x="4082135" y="4574244"/>
              <a:ext cx="1439" cy="1632"/>
            </a:xfrm>
            <a:custGeom>
              <a:avLst/>
              <a:gdLst/>
              <a:ahLst/>
              <a:cxnLst/>
              <a:rect l="l" t="t" r="r" b="b"/>
              <a:pathLst>
                <a:path w="97" h="110" extrusionOk="0">
                  <a:moveTo>
                    <a:pt x="0" y="1"/>
                  </a:moveTo>
                  <a:cubicBezTo>
                    <a:pt x="73" y="73"/>
                    <a:pt x="97" y="109"/>
                    <a:pt x="97" y="109"/>
                  </a:cubicBezTo>
                  <a:cubicBezTo>
                    <a:pt x="97" y="109"/>
                    <a:pt x="73" y="73"/>
                    <a:pt x="4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49"/>
            <p:cNvSpPr/>
            <p:nvPr/>
          </p:nvSpPr>
          <p:spPr>
            <a:xfrm>
              <a:off x="4214477" y="4377513"/>
              <a:ext cx="7876" cy="2166"/>
            </a:xfrm>
            <a:custGeom>
              <a:avLst/>
              <a:gdLst/>
              <a:ahLst/>
              <a:cxnLst/>
              <a:rect l="l" t="t" r="r" b="b"/>
              <a:pathLst>
                <a:path w="531" h="146" extrusionOk="0">
                  <a:moveTo>
                    <a:pt x="0" y="1"/>
                  </a:moveTo>
                  <a:cubicBezTo>
                    <a:pt x="145" y="49"/>
                    <a:pt x="338" y="97"/>
                    <a:pt x="531" y="146"/>
                  </a:cubicBezTo>
                  <a:cubicBezTo>
                    <a:pt x="386" y="49"/>
                    <a:pt x="193" y="1"/>
                    <a:pt x="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49"/>
            <p:cNvSpPr/>
            <p:nvPr/>
          </p:nvSpPr>
          <p:spPr>
            <a:xfrm>
              <a:off x="4220202" y="4372055"/>
              <a:ext cx="5725" cy="1899"/>
            </a:xfrm>
            <a:custGeom>
              <a:avLst/>
              <a:gdLst/>
              <a:ahLst/>
              <a:cxnLst/>
              <a:rect l="l" t="t" r="r" b="b"/>
              <a:pathLst>
                <a:path w="386" h="128" extrusionOk="0">
                  <a:moveTo>
                    <a:pt x="308" y="1"/>
                  </a:moveTo>
                  <a:cubicBezTo>
                    <a:pt x="251" y="1"/>
                    <a:pt x="157" y="38"/>
                    <a:pt x="0" y="128"/>
                  </a:cubicBezTo>
                  <a:lnTo>
                    <a:pt x="386" y="128"/>
                  </a:lnTo>
                  <a:cubicBezTo>
                    <a:pt x="386" y="50"/>
                    <a:pt x="372" y="1"/>
                    <a:pt x="30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49"/>
            <p:cNvSpPr/>
            <p:nvPr/>
          </p:nvSpPr>
          <p:spPr>
            <a:xfrm>
              <a:off x="4204464" y="4376089"/>
              <a:ext cx="10027" cy="2166"/>
            </a:xfrm>
            <a:custGeom>
              <a:avLst/>
              <a:gdLst/>
              <a:ahLst/>
              <a:cxnLst/>
              <a:rect l="l" t="t" r="r" b="b"/>
              <a:pathLst>
                <a:path w="676" h="146" extrusionOk="0">
                  <a:moveTo>
                    <a:pt x="579" y="0"/>
                  </a:moveTo>
                  <a:cubicBezTo>
                    <a:pt x="570" y="0"/>
                    <a:pt x="565" y="2"/>
                    <a:pt x="562" y="5"/>
                  </a:cubicBezTo>
                  <a:lnTo>
                    <a:pt x="562" y="5"/>
                  </a:lnTo>
                  <a:lnTo>
                    <a:pt x="579" y="0"/>
                  </a:lnTo>
                  <a:close/>
                  <a:moveTo>
                    <a:pt x="562" y="5"/>
                  </a:moveTo>
                  <a:lnTo>
                    <a:pt x="0" y="145"/>
                  </a:lnTo>
                  <a:cubicBezTo>
                    <a:pt x="241" y="97"/>
                    <a:pt x="482" y="97"/>
                    <a:pt x="675" y="97"/>
                  </a:cubicBezTo>
                  <a:cubicBezTo>
                    <a:pt x="596" y="57"/>
                    <a:pt x="549" y="17"/>
                    <a:pt x="562" y="5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49"/>
            <p:cNvSpPr/>
            <p:nvPr/>
          </p:nvSpPr>
          <p:spPr>
            <a:xfrm>
              <a:off x="2182275" y="4564944"/>
              <a:ext cx="5577" cy="3441"/>
            </a:xfrm>
            <a:custGeom>
              <a:avLst/>
              <a:gdLst/>
              <a:ahLst/>
              <a:cxnLst/>
              <a:rect l="l" t="t" r="r" b="b"/>
              <a:pathLst>
                <a:path w="376" h="232" extrusionOk="0">
                  <a:moveTo>
                    <a:pt x="327" y="1"/>
                  </a:moveTo>
                  <a:cubicBezTo>
                    <a:pt x="61" y="160"/>
                    <a:pt x="0" y="231"/>
                    <a:pt x="56" y="231"/>
                  </a:cubicBezTo>
                  <a:cubicBezTo>
                    <a:pt x="101" y="231"/>
                    <a:pt x="223" y="184"/>
                    <a:pt x="375" y="97"/>
                  </a:cubicBezTo>
                  <a:cubicBezTo>
                    <a:pt x="375" y="49"/>
                    <a:pt x="327" y="49"/>
                    <a:pt x="327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49"/>
            <p:cNvSpPr/>
            <p:nvPr/>
          </p:nvSpPr>
          <p:spPr>
            <a:xfrm>
              <a:off x="3622856" y="4642210"/>
              <a:ext cx="742" cy="727"/>
            </a:xfrm>
            <a:custGeom>
              <a:avLst/>
              <a:gdLst/>
              <a:ahLst/>
              <a:cxnLst/>
              <a:rect l="l" t="t" r="r" b="b"/>
              <a:pathLst>
                <a:path w="50" h="49" extrusionOk="0">
                  <a:moveTo>
                    <a:pt x="1" y="0"/>
                  </a:moveTo>
                  <a:lnTo>
                    <a:pt x="1" y="48"/>
                  </a:lnTo>
                  <a:cubicBezTo>
                    <a:pt x="1" y="48"/>
                    <a:pt x="1" y="48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49"/>
            <p:cNvSpPr/>
            <p:nvPr/>
          </p:nvSpPr>
          <p:spPr>
            <a:xfrm>
              <a:off x="3290934" y="4626472"/>
              <a:ext cx="3589" cy="7876"/>
            </a:xfrm>
            <a:custGeom>
              <a:avLst/>
              <a:gdLst/>
              <a:ahLst/>
              <a:cxnLst/>
              <a:rect l="l" t="t" r="r" b="b"/>
              <a:pathLst>
                <a:path w="242" h="531" extrusionOk="0">
                  <a:moveTo>
                    <a:pt x="145" y="0"/>
                  </a:moveTo>
                  <a:lnTo>
                    <a:pt x="145" y="0"/>
                  </a:lnTo>
                  <a:cubicBezTo>
                    <a:pt x="0" y="145"/>
                    <a:pt x="0" y="338"/>
                    <a:pt x="241" y="531"/>
                  </a:cubicBezTo>
                  <a:cubicBezTo>
                    <a:pt x="145" y="338"/>
                    <a:pt x="145" y="193"/>
                    <a:pt x="14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49"/>
            <p:cNvSpPr/>
            <p:nvPr/>
          </p:nvSpPr>
          <p:spPr>
            <a:xfrm>
              <a:off x="4260252" y="4356065"/>
              <a:ext cx="12177" cy="8588"/>
            </a:xfrm>
            <a:custGeom>
              <a:avLst/>
              <a:gdLst/>
              <a:ahLst/>
              <a:cxnLst/>
              <a:rect l="l" t="t" r="r" b="b"/>
              <a:pathLst>
                <a:path w="821" h="579" extrusionOk="0">
                  <a:moveTo>
                    <a:pt x="821" y="0"/>
                  </a:moveTo>
                  <a:cubicBezTo>
                    <a:pt x="780" y="14"/>
                    <a:pt x="749" y="30"/>
                    <a:pt x="728" y="49"/>
                  </a:cubicBezTo>
                  <a:lnTo>
                    <a:pt x="728" y="49"/>
                  </a:lnTo>
                  <a:lnTo>
                    <a:pt x="821" y="0"/>
                  </a:lnTo>
                  <a:close/>
                  <a:moveTo>
                    <a:pt x="728" y="49"/>
                  </a:moveTo>
                  <a:lnTo>
                    <a:pt x="1" y="434"/>
                  </a:lnTo>
                  <a:cubicBezTo>
                    <a:pt x="97" y="402"/>
                    <a:pt x="194" y="386"/>
                    <a:pt x="289" y="386"/>
                  </a:cubicBezTo>
                  <a:cubicBezTo>
                    <a:pt x="478" y="386"/>
                    <a:pt x="660" y="450"/>
                    <a:pt x="821" y="579"/>
                  </a:cubicBezTo>
                  <a:cubicBezTo>
                    <a:pt x="779" y="372"/>
                    <a:pt x="596" y="165"/>
                    <a:pt x="728" y="49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49"/>
            <p:cNvSpPr/>
            <p:nvPr/>
          </p:nvSpPr>
          <p:spPr>
            <a:xfrm>
              <a:off x="4392608" y="4405414"/>
              <a:ext cx="14313" cy="9315"/>
            </a:xfrm>
            <a:custGeom>
              <a:avLst/>
              <a:gdLst/>
              <a:ahLst/>
              <a:cxnLst/>
              <a:rect l="l" t="t" r="r" b="b"/>
              <a:pathLst>
                <a:path w="965" h="628" extrusionOk="0">
                  <a:moveTo>
                    <a:pt x="820" y="1"/>
                  </a:moveTo>
                  <a:cubicBezTo>
                    <a:pt x="289" y="145"/>
                    <a:pt x="0" y="580"/>
                    <a:pt x="579" y="628"/>
                  </a:cubicBezTo>
                  <a:cubicBezTo>
                    <a:pt x="723" y="483"/>
                    <a:pt x="868" y="531"/>
                    <a:pt x="965" y="387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49"/>
            <p:cNvSpPr/>
            <p:nvPr/>
          </p:nvSpPr>
          <p:spPr>
            <a:xfrm>
              <a:off x="4293878" y="4389973"/>
              <a:ext cx="19327" cy="14729"/>
            </a:xfrm>
            <a:custGeom>
              <a:avLst/>
              <a:gdLst/>
              <a:ahLst/>
              <a:cxnLst/>
              <a:rect l="l" t="t" r="r" b="b"/>
              <a:pathLst>
                <a:path w="1303" h="993" extrusionOk="0">
                  <a:moveTo>
                    <a:pt x="864" y="0"/>
                  </a:moveTo>
                  <a:cubicBezTo>
                    <a:pt x="638" y="0"/>
                    <a:pt x="327" y="288"/>
                    <a:pt x="1" y="559"/>
                  </a:cubicBezTo>
                  <a:cubicBezTo>
                    <a:pt x="108" y="881"/>
                    <a:pt x="262" y="993"/>
                    <a:pt x="452" y="993"/>
                  </a:cubicBezTo>
                  <a:cubicBezTo>
                    <a:pt x="689" y="993"/>
                    <a:pt x="981" y="817"/>
                    <a:pt x="1303" y="656"/>
                  </a:cubicBezTo>
                  <a:lnTo>
                    <a:pt x="1206" y="656"/>
                  </a:lnTo>
                  <a:cubicBezTo>
                    <a:pt x="1164" y="172"/>
                    <a:pt x="1040" y="0"/>
                    <a:pt x="864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49"/>
            <p:cNvSpPr/>
            <p:nvPr/>
          </p:nvSpPr>
          <p:spPr>
            <a:xfrm>
              <a:off x="4315342" y="4393889"/>
              <a:ext cx="7876" cy="5102"/>
            </a:xfrm>
            <a:custGeom>
              <a:avLst/>
              <a:gdLst/>
              <a:ahLst/>
              <a:cxnLst/>
              <a:rect l="l" t="t" r="r" b="b"/>
              <a:pathLst>
                <a:path w="531" h="344" extrusionOk="0">
                  <a:moveTo>
                    <a:pt x="458" y="1"/>
                  </a:moveTo>
                  <a:cubicBezTo>
                    <a:pt x="365" y="1"/>
                    <a:pt x="193" y="215"/>
                    <a:pt x="0" y="344"/>
                  </a:cubicBezTo>
                  <a:cubicBezTo>
                    <a:pt x="145" y="247"/>
                    <a:pt x="338" y="199"/>
                    <a:pt x="531" y="199"/>
                  </a:cubicBezTo>
                  <a:cubicBezTo>
                    <a:pt x="531" y="54"/>
                    <a:pt x="504" y="1"/>
                    <a:pt x="45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49"/>
            <p:cNvSpPr/>
            <p:nvPr/>
          </p:nvSpPr>
          <p:spPr>
            <a:xfrm>
              <a:off x="4215901" y="4489117"/>
              <a:ext cx="1068" cy="2447"/>
            </a:xfrm>
            <a:custGeom>
              <a:avLst/>
              <a:gdLst/>
              <a:ahLst/>
              <a:cxnLst/>
              <a:rect l="l" t="t" r="r" b="b"/>
              <a:pathLst>
                <a:path w="72" h="165" extrusionOk="0">
                  <a:moveTo>
                    <a:pt x="49" y="0"/>
                  </a:moveTo>
                  <a:lnTo>
                    <a:pt x="1" y="145"/>
                  </a:lnTo>
                  <a:cubicBezTo>
                    <a:pt x="1" y="158"/>
                    <a:pt x="1" y="164"/>
                    <a:pt x="2" y="164"/>
                  </a:cubicBezTo>
                  <a:cubicBezTo>
                    <a:pt x="4" y="164"/>
                    <a:pt x="14" y="119"/>
                    <a:pt x="49" y="49"/>
                  </a:cubicBezTo>
                  <a:cubicBezTo>
                    <a:pt x="67" y="13"/>
                    <a:pt x="72" y="4"/>
                    <a:pt x="70" y="4"/>
                  </a:cubicBezTo>
                  <a:lnTo>
                    <a:pt x="70" y="4"/>
                  </a:lnTo>
                  <a:cubicBezTo>
                    <a:pt x="69" y="4"/>
                    <a:pt x="61" y="15"/>
                    <a:pt x="55" y="15"/>
                  </a:cubicBezTo>
                  <a:cubicBezTo>
                    <a:pt x="52" y="15"/>
                    <a:pt x="49" y="11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49"/>
            <p:cNvSpPr/>
            <p:nvPr/>
          </p:nvSpPr>
          <p:spPr>
            <a:xfrm>
              <a:off x="4301028" y="4420440"/>
              <a:ext cx="8603" cy="13601"/>
            </a:xfrm>
            <a:custGeom>
              <a:avLst/>
              <a:gdLst/>
              <a:ahLst/>
              <a:cxnLst/>
              <a:rect l="l" t="t" r="r" b="b"/>
              <a:pathLst>
                <a:path w="580" h="917" extrusionOk="0">
                  <a:moveTo>
                    <a:pt x="146" y="1"/>
                  </a:moveTo>
                  <a:lnTo>
                    <a:pt x="1" y="869"/>
                  </a:lnTo>
                  <a:lnTo>
                    <a:pt x="580" y="917"/>
                  </a:lnTo>
                  <a:lnTo>
                    <a:pt x="580" y="917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49"/>
            <p:cNvSpPr/>
            <p:nvPr/>
          </p:nvSpPr>
          <p:spPr>
            <a:xfrm>
              <a:off x="4235213" y="4434027"/>
              <a:ext cx="19342" cy="5740"/>
            </a:xfrm>
            <a:custGeom>
              <a:avLst/>
              <a:gdLst/>
              <a:ahLst/>
              <a:cxnLst/>
              <a:rect l="l" t="t" r="r" b="b"/>
              <a:pathLst>
                <a:path w="1304" h="387" extrusionOk="0">
                  <a:moveTo>
                    <a:pt x="1303" y="1"/>
                  </a:moveTo>
                  <a:cubicBezTo>
                    <a:pt x="676" y="146"/>
                    <a:pt x="1" y="97"/>
                    <a:pt x="97" y="338"/>
                  </a:cubicBezTo>
                  <a:lnTo>
                    <a:pt x="1110" y="387"/>
                  </a:lnTo>
                  <a:cubicBezTo>
                    <a:pt x="1062" y="242"/>
                    <a:pt x="1158" y="146"/>
                    <a:pt x="1303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49"/>
            <p:cNvSpPr/>
            <p:nvPr/>
          </p:nvSpPr>
          <p:spPr>
            <a:xfrm>
              <a:off x="4254541" y="4429740"/>
              <a:ext cx="10739" cy="4301"/>
            </a:xfrm>
            <a:custGeom>
              <a:avLst/>
              <a:gdLst/>
              <a:ahLst/>
              <a:cxnLst/>
              <a:rect l="l" t="t" r="r" b="b"/>
              <a:pathLst>
                <a:path w="724" h="290" extrusionOk="0">
                  <a:moveTo>
                    <a:pt x="724" y="1"/>
                  </a:moveTo>
                  <a:lnTo>
                    <a:pt x="724" y="1"/>
                  </a:lnTo>
                  <a:cubicBezTo>
                    <a:pt x="482" y="49"/>
                    <a:pt x="241" y="145"/>
                    <a:pt x="0" y="290"/>
                  </a:cubicBezTo>
                  <a:cubicBezTo>
                    <a:pt x="289" y="290"/>
                    <a:pt x="531" y="193"/>
                    <a:pt x="724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49"/>
            <p:cNvSpPr/>
            <p:nvPr/>
          </p:nvSpPr>
          <p:spPr>
            <a:xfrm>
              <a:off x="4275990" y="4440465"/>
              <a:ext cx="15040" cy="2166"/>
            </a:xfrm>
            <a:custGeom>
              <a:avLst/>
              <a:gdLst/>
              <a:ahLst/>
              <a:cxnLst/>
              <a:rect l="l" t="t" r="r" b="b"/>
              <a:pathLst>
                <a:path w="1014" h="146" extrusionOk="0">
                  <a:moveTo>
                    <a:pt x="676" y="1"/>
                  </a:moveTo>
                  <a:lnTo>
                    <a:pt x="1" y="97"/>
                  </a:lnTo>
                  <a:lnTo>
                    <a:pt x="1014" y="146"/>
                  </a:lnTo>
                  <a:lnTo>
                    <a:pt x="1014" y="146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49"/>
            <p:cNvSpPr/>
            <p:nvPr/>
          </p:nvSpPr>
          <p:spPr>
            <a:xfrm>
              <a:off x="3778100" y="4632909"/>
              <a:ext cx="5740" cy="5013"/>
            </a:xfrm>
            <a:custGeom>
              <a:avLst/>
              <a:gdLst/>
              <a:ahLst/>
              <a:cxnLst/>
              <a:rect l="l" t="t" r="r" b="b"/>
              <a:pathLst>
                <a:path w="387" h="338" extrusionOk="0">
                  <a:moveTo>
                    <a:pt x="386" y="0"/>
                  </a:moveTo>
                  <a:lnTo>
                    <a:pt x="386" y="0"/>
                  </a:lnTo>
                  <a:cubicBezTo>
                    <a:pt x="242" y="97"/>
                    <a:pt x="97" y="193"/>
                    <a:pt x="0" y="338"/>
                  </a:cubicBezTo>
                  <a:cubicBezTo>
                    <a:pt x="145" y="241"/>
                    <a:pt x="290" y="145"/>
                    <a:pt x="386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49"/>
            <p:cNvSpPr/>
            <p:nvPr/>
          </p:nvSpPr>
          <p:spPr>
            <a:xfrm>
              <a:off x="4846414" y="4228010"/>
              <a:ext cx="11199" cy="14254"/>
            </a:xfrm>
            <a:custGeom>
              <a:avLst/>
              <a:gdLst/>
              <a:ahLst/>
              <a:cxnLst/>
              <a:rect l="l" t="t" r="r" b="b"/>
              <a:pathLst>
                <a:path w="755" h="961" extrusionOk="0">
                  <a:moveTo>
                    <a:pt x="465" y="0"/>
                  </a:moveTo>
                  <a:cubicBezTo>
                    <a:pt x="1" y="296"/>
                    <a:pt x="349" y="960"/>
                    <a:pt x="378" y="960"/>
                  </a:cubicBezTo>
                  <a:cubicBezTo>
                    <a:pt x="383" y="960"/>
                    <a:pt x="380" y="947"/>
                    <a:pt x="368" y="917"/>
                  </a:cubicBezTo>
                  <a:cubicBezTo>
                    <a:pt x="754" y="917"/>
                    <a:pt x="465" y="193"/>
                    <a:pt x="46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49"/>
            <p:cNvSpPr/>
            <p:nvPr/>
          </p:nvSpPr>
          <p:spPr>
            <a:xfrm>
              <a:off x="4761019" y="4283086"/>
              <a:ext cx="10027" cy="14328"/>
            </a:xfrm>
            <a:custGeom>
              <a:avLst/>
              <a:gdLst/>
              <a:ahLst/>
              <a:cxnLst/>
              <a:rect l="l" t="t" r="r" b="b"/>
              <a:pathLst>
                <a:path w="676" h="966" extrusionOk="0">
                  <a:moveTo>
                    <a:pt x="676" y="1"/>
                  </a:moveTo>
                  <a:lnTo>
                    <a:pt x="0" y="965"/>
                  </a:lnTo>
                  <a:lnTo>
                    <a:pt x="676" y="338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49"/>
            <p:cNvSpPr/>
            <p:nvPr/>
          </p:nvSpPr>
          <p:spPr>
            <a:xfrm>
              <a:off x="4688767" y="4286660"/>
              <a:ext cx="51513" cy="25378"/>
            </a:xfrm>
            <a:custGeom>
              <a:avLst/>
              <a:gdLst/>
              <a:ahLst/>
              <a:cxnLst/>
              <a:rect l="l" t="t" r="r" b="b"/>
              <a:pathLst>
                <a:path w="3473" h="1711" extrusionOk="0">
                  <a:moveTo>
                    <a:pt x="3473" y="1"/>
                  </a:moveTo>
                  <a:lnTo>
                    <a:pt x="3473" y="1"/>
                  </a:lnTo>
                  <a:cubicBezTo>
                    <a:pt x="2410" y="399"/>
                    <a:pt x="1144" y="1326"/>
                    <a:pt x="235" y="1326"/>
                  </a:cubicBezTo>
                  <a:cubicBezTo>
                    <a:pt x="154" y="1326"/>
                    <a:pt x="75" y="1319"/>
                    <a:pt x="0" y="1303"/>
                  </a:cubicBezTo>
                  <a:lnTo>
                    <a:pt x="0" y="1303"/>
                  </a:lnTo>
                  <a:cubicBezTo>
                    <a:pt x="203" y="1600"/>
                    <a:pt x="425" y="1710"/>
                    <a:pt x="662" y="1710"/>
                  </a:cubicBezTo>
                  <a:cubicBezTo>
                    <a:pt x="1326" y="1710"/>
                    <a:pt x="2101" y="847"/>
                    <a:pt x="2842" y="847"/>
                  </a:cubicBezTo>
                  <a:cubicBezTo>
                    <a:pt x="2908" y="847"/>
                    <a:pt x="2974" y="854"/>
                    <a:pt x="3039" y="869"/>
                  </a:cubicBezTo>
                  <a:lnTo>
                    <a:pt x="3232" y="115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49"/>
            <p:cNvSpPr/>
            <p:nvPr/>
          </p:nvSpPr>
          <p:spPr>
            <a:xfrm>
              <a:off x="4635738" y="4270923"/>
              <a:ext cx="10828" cy="7654"/>
            </a:xfrm>
            <a:custGeom>
              <a:avLst/>
              <a:gdLst/>
              <a:ahLst/>
              <a:cxnLst/>
              <a:rect l="l" t="t" r="r" b="b"/>
              <a:pathLst>
                <a:path w="730" h="516" extrusionOk="0">
                  <a:moveTo>
                    <a:pt x="585" y="1"/>
                  </a:moveTo>
                  <a:cubicBezTo>
                    <a:pt x="392" y="49"/>
                    <a:pt x="199" y="97"/>
                    <a:pt x="7" y="97"/>
                  </a:cubicBezTo>
                  <a:cubicBezTo>
                    <a:pt x="161" y="354"/>
                    <a:pt x="0" y="515"/>
                    <a:pt x="6" y="515"/>
                  </a:cubicBezTo>
                  <a:cubicBezTo>
                    <a:pt x="11" y="515"/>
                    <a:pt x="143" y="391"/>
                    <a:pt x="730" y="97"/>
                  </a:cubicBezTo>
                  <a:cubicBezTo>
                    <a:pt x="682" y="97"/>
                    <a:pt x="633" y="49"/>
                    <a:pt x="58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49"/>
            <p:cNvSpPr/>
            <p:nvPr/>
          </p:nvSpPr>
          <p:spPr>
            <a:xfrm>
              <a:off x="4641479" y="4268149"/>
              <a:ext cx="7594" cy="2789"/>
            </a:xfrm>
            <a:custGeom>
              <a:avLst/>
              <a:gdLst/>
              <a:ahLst/>
              <a:cxnLst/>
              <a:rect l="l" t="t" r="r" b="b"/>
              <a:pathLst>
                <a:path w="512" h="188" extrusionOk="0">
                  <a:moveTo>
                    <a:pt x="149" y="0"/>
                  </a:moveTo>
                  <a:cubicBezTo>
                    <a:pt x="54" y="0"/>
                    <a:pt x="1" y="50"/>
                    <a:pt x="198" y="188"/>
                  </a:cubicBezTo>
                  <a:cubicBezTo>
                    <a:pt x="511" y="103"/>
                    <a:pt x="287" y="0"/>
                    <a:pt x="1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49"/>
            <p:cNvSpPr/>
            <p:nvPr/>
          </p:nvSpPr>
          <p:spPr>
            <a:xfrm>
              <a:off x="4593627" y="4268075"/>
              <a:ext cx="21463" cy="16464"/>
            </a:xfrm>
            <a:custGeom>
              <a:avLst/>
              <a:gdLst/>
              <a:ahLst/>
              <a:cxnLst/>
              <a:rect l="l" t="t" r="r" b="b"/>
              <a:pathLst>
                <a:path w="1447" h="1110" extrusionOk="0">
                  <a:moveTo>
                    <a:pt x="723" y="0"/>
                  </a:moveTo>
                  <a:cubicBezTo>
                    <a:pt x="0" y="434"/>
                    <a:pt x="241" y="675"/>
                    <a:pt x="820" y="1109"/>
                  </a:cubicBezTo>
                  <a:lnTo>
                    <a:pt x="1447" y="482"/>
                  </a:lnTo>
                  <a:cubicBezTo>
                    <a:pt x="1254" y="193"/>
                    <a:pt x="531" y="289"/>
                    <a:pt x="72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49"/>
            <p:cNvSpPr/>
            <p:nvPr/>
          </p:nvSpPr>
          <p:spPr>
            <a:xfrm>
              <a:off x="4597914" y="4296109"/>
              <a:ext cx="5740" cy="5592"/>
            </a:xfrm>
            <a:custGeom>
              <a:avLst/>
              <a:gdLst/>
              <a:ahLst/>
              <a:cxnLst/>
              <a:rect l="l" t="t" r="r" b="b"/>
              <a:pathLst>
                <a:path w="387" h="377" extrusionOk="0">
                  <a:moveTo>
                    <a:pt x="242" y="1"/>
                  </a:moveTo>
                  <a:cubicBezTo>
                    <a:pt x="165" y="1"/>
                    <a:pt x="92" y="102"/>
                    <a:pt x="0" y="377"/>
                  </a:cubicBezTo>
                  <a:lnTo>
                    <a:pt x="386" y="87"/>
                  </a:lnTo>
                  <a:cubicBezTo>
                    <a:pt x="333" y="34"/>
                    <a:pt x="287" y="1"/>
                    <a:pt x="242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49"/>
            <p:cNvSpPr/>
            <p:nvPr/>
          </p:nvSpPr>
          <p:spPr>
            <a:xfrm>
              <a:off x="4602927" y="4288099"/>
              <a:ext cx="11451" cy="13186"/>
            </a:xfrm>
            <a:custGeom>
              <a:avLst/>
              <a:gdLst/>
              <a:ahLst/>
              <a:cxnLst/>
              <a:rect l="l" t="t" r="r" b="b"/>
              <a:pathLst>
                <a:path w="772" h="889" extrusionOk="0">
                  <a:moveTo>
                    <a:pt x="772" y="0"/>
                  </a:moveTo>
                  <a:lnTo>
                    <a:pt x="0" y="627"/>
                  </a:lnTo>
                  <a:cubicBezTo>
                    <a:pt x="103" y="730"/>
                    <a:pt x="179" y="888"/>
                    <a:pt x="241" y="888"/>
                  </a:cubicBezTo>
                  <a:cubicBezTo>
                    <a:pt x="296" y="888"/>
                    <a:pt x="341" y="768"/>
                    <a:pt x="386" y="386"/>
                  </a:cubicBezTo>
                  <a:cubicBezTo>
                    <a:pt x="386" y="499"/>
                    <a:pt x="394" y="546"/>
                    <a:pt x="413" y="546"/>
                  </a:cubicBezTo>
                  <a:cubicBezTo>
                    <a:pt x="459" y="546"/>
                    <a:pt x="567" y="273"/>
                    <a:pt x="772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49"/>
            <p:cNvSpPr/>
            <p:nvPr/>
          </p:nvSpPr>
          <p:spPr>
            <a:xfrm>
              <a:off x="4622240" y="4287432"/>
              <a:ext cx="22798" cy="15708"/>
            </a:xfrm>
            <a:custGeom>
              <a:avLst/>
              <a:gdLst/>
              <a:ahLst/>
              <a:cxnLst/>
              <a:rect l="l" t="t" r="r" b="b"/>
              <a:pathLst>
                <a:path w="1537" h="1059" extrusionOk="0">
                  <a:moveTo>
                    <a:pt x="730" y="1"/>
                  </a:moveTo>
                  <a:cubicBezTo>
                    <a:pt x="533" y="1"/>
                    <a:pt x="287" y="43"/>
                    <a:pt x="0" y="142"/>
                  </a:cubicBezTo>
                  <a:cubicBezTo>
                    <a:pt x="482" y="335"/>
                    <a:pt x="1061" y="383"/>
                    <a:pt x="386" y="1058"/>
                  </a:cubicBezTo>
                  <a:cubicBezTo>
                    <a:pt x="1537" y="636"/>
                    <a:pt x="1498" y="1"/>
                    <a:pt x="73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49"/>
            <p:cNvSpPr/>
            <p:nvPr/>
          </p:nvSpPr>
          <p:spPr>
            <a:xfrm>
              <a:off x="4688574" y="4323150"/>
              <a:ext cx="16657" cy="7891"/>
            </a:xfrm>
            <a:custGeom>
              <a:avLst/>
              <a:gdLst/>
              <a:ahLst/>
              <a:cxnLst/>
              <a:rect l="l" t="t" r="r" b="b"/>
              <a:pathLst>
                <a:path w="1123" h="532" extrusionOk="0">
                  <a:moveTo>
                    <a:pt x="1123" y="1"/>
                  </a:moveTo>
                  <a:lnTo>
                    <a:pt x="1121" y="3"/>
                  </a:lnTo>
                  <a:lnTo>
                    <a:pt x="1121" y="3"/>
                  </a:lnTo>
                  <a:cubicBezTo>
                    <a:pt x="1121" y="2"/>
                    <a:pt x="1122" y="1"/>
                    <a:pt x="1123" y="1"/>
                  </a:cubicBezTo>
                  <a:close/>
                  <a:moveTo>
                    <a:pt x="1121" y="3"/>
                  </a:moveTo>
                  <a:lnTo>
                    <a:pt x="1121" y="3"/>
                  </a:lnTo>
                  <a:cubicBezTo>
                    <a:pt x="1064" y="70"/>
                    <a:pt x="942" y="87"/>
                    <a:pt x="799" y="87"/>
                  </a:cubicBezTo>
                  <a:cubicBezTo>
                    <a:pt x="653" y="87"/>
                    <a:pt x="487" y="70"/>
                    <a:pt x="347" y="70"/>
                  </a:cubicBezTo>
                  <a:cubicBezTo>
                    <a:pt x="145" y="70"/>
                    <a:pt x="1" y="107"/>
                    <a:pt x="62" y="290"/>
                  </a:cubicBezTo>
                  <a:lnTo>
                    <a:pt x="689" y="531"/>
                  </a:lnTo>
                  <a:lnTo>
                    <a:pt x="1121" y="3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49"/>
            <p:cNvSpPr/>
            <p:nvPr/>
          </p:nvSpPr>
          <p:spPr>
            <a:xfrm>
              <a:off x="4532811" y="4290250"/>
              <a:ext cx="15752" cy="15025"/>
            </a:xfrm>
            <a:custGeom>
              <a:avLst/>
              <a:gdLst/>
              <a:ahLst/>
              <a:cxnLst/>
              <a:rect l="l" t="t" r="r" b="b"/>
              <a:pathLst>
                <a:path w="1062" h="10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89"/>
                    <a:pt x="435" y="675"/>
                    <a:pt x="531" y="1013"/>
                  </a:cubicBezTo>
                  <a:lnTo>
                    <a:pt x="1062" y="579"/>
                  </a:lnTo>
                  <a:cubicBezTo>
                    <a:pt x="724" y="434"/>
                    <a:pt x="97" y="386"/>
                    <a:pt x="1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49"/>
            <p:cNvSpPr/>
            <p:nvPr/>
          </p:nvSpPr>
          <p:spPr>
            <a:xfrm>
              <a:off x="4529948" y="4305261"/>
              <a:ext cx="12889" cy="10042"/>
            </a:xfrm>
            <a:custGeom>
              <a:avLst/>
              <a:gdLst/>
              <a:ahLst/>
              <a:cxnLst/>
              <a:rect l="l" t="t" r="r" b="b"/>
              <a:pathLst>
                <a:path w="869" h="677" extrusionOk="0">
                  <a:moveTo>
                    <a:pt x="724" y="1"/>
                  </a:moveTo>
                  <a:lnTo>
                    <a:pt x="1" y="676"/>
                  </a:lnTo>
                  <a:cubicBezTo>
                    <a:pt x="772" y="580"/>
                    <a:pt x="869" y="338"/>
                    <a:pt x="724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49"/>
            <p:cNvSpPr/>
            <p:nvPr/>
          </p:nvSpPr>
          <p:spPr>
            <a:xfrm>
              <a:off x="4597202" y="4303837"/>
              <a:ext cx="20751" cy="21477"/>
            </a:xfrm>
            <a:custGeom>
              <a:avLst/>
              <a:gdLst/>
              <a:ahLst/>
              <a:cxnLst/>
              <a:rect l="l" t="t" r="r" b="b"/>
              <a:pathLst>
                <a:path w="1399" h="1448" extrusionOk="0">
                  <a:moveTo>
                    <a:pt x="1399" y="0"/>
                  </a:moveTo>
                  <a:lnTo>
                    <a:pt x="0" y="1447"/>
                  </a:lnTo>
                  <a:lnTo>
                    <a:pt x="241" y="1351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49"/>
            <p:cNvSpPr/>
            <p:nvPr/>
          </p:nvSpPr>
          <p:spPr>
            <a:xfrm>
              <a:off x="4480598" y="4288811"/>
              <a:ext cx="9315" cy="17191"/>
            </a:xfrm>
            <a:custGeom>
              <a:avLst/>
              <a:gdLst/>
              <a:ahLst/>
              <a:cxnLst/>
              <a:rect l="l" t="t" r="r" b="b"/>
              <a:pathLst>
                <a:path w="628" h="1159" extrusionOk="0">
                  <a:moveTo>
                    <a:pt x="627" y="1"/>
                  </a:moveTo>
                  <a:lnTo>
                    <a:pt x="0" y="1158"/>
                  </a:lnTo>
                  <a:lnTo>
                    <a:pt x="289" y="772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49"/>
            <p:cNvSpPr/>
            <p:nvPr/>
          </p:nvSpPr>
          <p:spPr>
            <a:xfrm>
              <a:off x="4428371" y="4290250"/>
              <a:ext cx="28627" cy="20039"/>
            </a:xfrm>
            <a:custGeom>
              <a:avLst/>
              <a:gdLst/>
              <a:ahLst/>
              <a:cxnLst/>
              <a:rect l="l" t="t" r="r" b="b"/>
              <a:pathLst>
                <a:path w="1930" h="1351" extrusionOk="0">
                  <a:moveTo>
                    <a:pt x="1303" y="0"/>
                  </a:moveTo>
                  <a:lnTo>
                    <a:pt x="1303" y="0"/>
                  </a:lnTo>
                  <a:cubicBezTo>
                    <a:pt x="724" y="338"/>
                    <a:pt x="290" y="772"/>
                    <a:pt x="0" y="1350"/>
                  </a:cubicBezTo>
                  <a:cubicBezTo>
                    <a:pt x="259" y="1144"/>
                    <a:pt x="573" y="1048"/>
                    <a:pt x="890" y="1048"/>
                  </a:cubicBezTo>
                  <a:cubicBezTo>
                    <a:pt x="1165" y="1048"/>
                    <a:pt x="1442" y="1120"/>
                    <a:pt x="1688" y="1254"/>
                  </a:cubicBezTo>
                  <a:cubicBezTo>
                    <a:pt x="1930" y="675"/>
                    <a:pt x="1013" y="434"/>
                    <a:pt x="130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49"/>
            <p:cNvSpPr/>
            <p:nvPr/>
          </p:nvSpPr>
          <p:spPr>
            <a:xfrm>
              <a:off x="4419070" y="4310275"/>
              <a:ext cx="9315" cy="11466"/>
            </a:xfrm>
            <a:custGeom>
              <a:avLst/>
              <a:gdLst/>
              <a:ahLst/>
              <a:cxnLst/>
              <a:rect l="l" t="t" r="r" b="b"/>
              <a:pathLst>
                <a:path w="628" h="773" extrusionOk="0">
                  <a:moveTo>
                    <a:pt x="627" y="0"/>
                  </a:moveTo>
                  <a:cubicBezTo>
                    <a:pt x="386" y="193"/>
                    <a:pt x="145" y="483"/>
                    <a:pt x="0" y="772"/>
                  </a:cubicBezTo>
                  <a:cubicBezTo>
                    <a:pt x="242" y="531"/>
                    <a:pt x="435" y="290"/>
                    <a:pt x="627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49"/>
            <p:cNvSpPr/>
            <p:nvPr/>
          </p:nvSpPr>
          <p:spPr>
            <a:xfrm>
              <a:off x="4495609" y="4308124"/>
              <a:ext cx="12889" cy="10754"/>
            </a:xfrm>
            <a:custGeom>
              <a:avLst/>
              <a:gdLst/>
              <a:ahLst/>
              <a:cxnLst/>
              <a:rect l="l" t="t" r="r" b="b"/>
              <a:pathLst>
                <a:path w="869" h="725" extrusionOk="0">
                  <a:moveTo>
                    <a:pt x="1" y="1"/>
                  </a:moveTo>
                  <a:lnTo>
                    <a:pt x="531" y="724"/>
                  </a:lnTo>
                  <a:lnTo>
                    <a:pt x="869" y="676"/>
                  </a:lnTo>
                  <a:cubicBezTo>
                    <a:pt x="676" y="338"/>
                    <a:pt x="387" y="97"/>
                    <a:pt x="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49"/>
            <p:cNvSpPr/>
            <p:nvPr/>
          </p:nvSpPr>
          <p:spPr>
            <a:xfrm>
              <a:off x="4492747" y="4319575"/>
              <a:ext cx="10754" cy="1439"/>
            </a:xfrm>
            <a:custGeom>
              <a:avLst/>
              <a:gdLst/>
              <a:ahLst/>
              <a:cxnLst/>
              <a:rect l="l" t="t" r="r" b="b"/>
              <a:pathLst>
                <a:path w="725" h="97" extrusionOk="0">
                  <a:moveTo>
                    <a:pt x="724" y="0"/>
                  </a:moveTo>
                  <a:cubicBezTo>
                    <a:pt x="669" y="7"/>
                    <a:pt x="618" y="14"/>
                    <a:pt x="570" y="21"/>
                  </a:cubicBezTo>
                  <a:lnTo>
                    <a:pt x="570" y="21"/>
                  </a:lnTo>
                  <a:lnTo>
                    <a:pt x="724" y="0"/>
                  </a:lnTo>
                  <a:close/>
                  <a:moveTo>
                    <a:pt x="570" y="21"/>
                  </a:moveTo>
                  <a:lnTo>
                    <a:pt x="1" y="97"/>
                  </a:lnTo>
                  <a:cubicBezTo>
                    <a:pt x="125" y="97"/>
                    <a:pt x="284" y="61"/>
                    <a:pt x="570" y="2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49"/>
            <p:cNvSpPr/>
            <p:nvPr/>
          </p:nvSpPr>
          <p:spPr>
            <a:xfrm>
              <a:off x="4508485" y="4318136"/>
              <a:ext cx="742" cy="1098"/>
            </a:xfrm>
            <a:custGeom>
              <a:avLst/>
              <a:gdLst/>
              <a:ahLst/>
              <a:cxnLst/>
              <a:rect l="l" t="t" r="r" b="b"/>
              <a:pathLst>
                <a:path w="50" h="74" extrusionOk="0">
                  <a:moveTo>
                    <a:pt x="1" y="1"/>
                  </a:moveTo>
                  <a:cubicBezTo>
                    <a:pt x="1" y="49"/>
                    <a:pt x="13" y="73"/>
                    <a:pt x="25" y="73"/>
                  </a:cubicBezTo>
                  <a:cubicBezTo>
                    <a:pt x="37" y="73"/>
                    <a:pt x="49" y="49"/>
                    <a:pt x="49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49"/>
            <p:cNvSpPr/>
            <p:nvPr/>
          </p:nvSpPr>
          <p:spPr>
            <a:xfrm>
              <a:off x="4545686" y="4320287"/>
              <a:ext cx="20765" cy="25764"/>
            </a:xfrm>
            <a:custGeom>
              <a:avLst/>
              <a:gdLst/>
              <a:ahLst/>
              <a:cxnLst/>
              <a:rect l="l" t="t" r="r" b="b"/>
              <a:pathLst>
                <a:path w="1400" h="1737" extrusionOk="0">
                  <a:moveTo>
                    <a:pt x="1351" y="1"/>
                  </a:moveTo>
                  <a:cubicBezTo>
                    <a:pt x="965" y="580"/>
                    <a:pt x="1" y="1255"/>
                    <a:pt x="1158" y="1737"/>
                  </a:cubicBezTo>
                  <a:cubicBezTo>
                    <a:pt x="1399" y="1110"/>
                    <a:pt x="773" y="869"/>
                    <a:pt x="135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49"/>
            <p:cNvSpPr/>
            <p:nvPr/>
          </p:nvSpPr>
          <p:spPr>
            <a:xfrm>
              <a:off x="4519224" y="4320287"/>
              <a:ext cx="13601" cy="11466"/>
            </a:xfrm>
            <a:custGeom>
              <a:avLst/>
              <a:gdLst/>
              <a:ahLst/>
              <a:cxnLst/>
              <a:rect l="l" t="t" r="r" b="b"/>
              <a:pathLst>
                <a:path w="917" h="773" extrusionOk="0">
                  <a:moveTo>
                    <a:pt x="820" y="1"/>
                  </a:moveTo>
                  <a:lnTo>
                    <a:pt x="0" y="772"/>
                  </a:lnTo>
                  <a:lnTo>
                    <a:pt x="917" y="772"/>
                  </a:lnTo>
                  <a:cubicBezTo>
                    <a:pt x="868" y="531"/>
                    <a:pt x="627" y="290"/>
                    <a:pt x="82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49"/>
            <p:cNvSpPr/>
            <p:nvPr/>
          </p:nvSpPr>
          <p:spPr>
            <a:xfrm>
              <a:off x="4513498" y="4331738"/>
              <a:ext cx="5740" cy="5013"/>
            </a:xfrm>
            <a:custGeom>
              <a:avLst/>
              <a:gdLst/>
              <a:ahLst/>
              <a:cxnLst/>
              <a:rect l="l" t="t" r="r" b="b"/>
              <a:pathLst>
                <a:path w="387" h="338" extrusionOk="0">
                  <a:moveTo>
                    <a:pt x="1" y="0"/>
                  </a:moveTo>
                  <a:lnTo>
                    <a:pt x="1" y="33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49"/>
            <p:cNvSpPr/>
            <p:nvPr/>
          </p:nvSpPr>
          <p:spPr>
            <a:xfrm>
              <a:off x="4426220" y="4327540"/>
              <a:ext cx="25898" cy="11362"/>
            </a:xfrm>
            <a:custGeom>
              <a:avLst/>
              <a:gdLst/>
              <a:ahLst/>
              <a:cxnLst/>
              <a:rect l="l" t="t" r="r" b="b"/>
              <a:pathLst>
                <a:path w="1746" h="766" extrusionOk="0">
                  <a:moveTo>
                    <a:pt x="1420" y="1"/>
                  </a:moveTo>
                  <a:cubicBezTo>
                    <a:pt x="1363" y="1"/>
                    <a:pt x="1293" y="13"/>
                    <a:pt x="1206" y="42"/>
                  </a:cubicBezTo>
                  <a:cubicBezTo>
                    <a:pt x="917" y="380"/>
                    <a:pt x="483" y="669"/>
                    <a:pt x="1" y="766"/>
                  </a:cubicBezTo>
                  <a:cubicBezTo>
                    <a:pt x="531" y="766"/>
                    <a:pt x="1110" y="766"/>
                    <a:pt x="1641" y="621"/>
                  </a:cubicBezTo>
                  <a:cubicBezTo>
                    <a:pt x="1641" y="416"/>
                    <a:pt x="1745" y="1"/>
                    <a:pt x="142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49"/>
            <p:cNvSpPr/>
            <p:nvPr/>
          </p:nvSpPr>
          <p:spPr>
            <a:xfrm>
              <a:off x="4472010" y="4324589"/>
              <a:ext cx="1632" cy="1869"/>
            </a:xfrm>
            <a:custGeom>
              <a:avLst/>
              <a:gdLst/>
              <a:ahLst/>
              <a:cxnLst/>
              <a:rect l="l" t="t" r="r" b="b"/>
              <a:pathLst>
                <a:path w="110" h="126" extrusionOk="0">
                  <a:moveTo>
                    <a:pt x="49" y="0"/>
                  </a:moveTo>
                  <a:lnTo>
                    <a:pt x="0" y="96"/>
                  </a:lnTo>
                  <a:cubicBezTo>
                    <a:pt x="18" y="114"/>
                    <a:pt x="42" y="125"/>
                    <a:pt x="61" y="125"/>
                  </a:cubicBezTo>
                  <a:cubicBezTo>
                    <a:pt x="93" y="125"/>
                    <a:pt x="110" y="92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49"/>
            <p:cNvSpPr/>
            <p:nvPr/>
          </p:nvSpPr>
          <p:spPr>
            <a:xfrm>
              <a:off x="4356830" y="4353914"/>
              <a:ext cx="1454" cy="2166"/>
            </a:xfrm>
            <a:custGeom>
              <a:avLst/>
              <a:gdLst/>
              <a:ahLst/>
              <a:cxnLst/>
              <a:rect l="l" t="t" r="r" b="b"/>
              <a:pathLst>
                <a:path w="98" h="146" extrusionOk="0">
                  <a:moveTo>
                    <a:pt x="1" y="0"/>
                  </a:moveTo>
                  <a:lnTo>
                    <a:pt x="97" y="14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49"/>
            <p:cNvSpPr/>
            <p:nvPr/>
          </p:nvSpPr>
          <p:spPr>
            <a:xfrm>
              <a:off x="4450546" y="4331738"/>
              <a:ext cx="12889" cy="7431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869" y="0"/>
                  </a:moveTo>
                  <a:cubicBezTo>
                    <a:pt x="579" y="145"/>
                    <a:pt x="290" y="290"/>
                    <a:pt x="1" y="338"/>
                  </a:cubicBezTo>
                  <a:cubicBezTo>
                    <a:pt x="1" y="446"/>
                    <a:pt x="1" y="501"/>
                    <a:pt x="41" y="501"/>
                  </a:cubicBezTo>
                  <a:cubicBezTo>
                    <a:pt x="55" y="501"/>
                    <a:pt x="73" y="495"/>
                    <a:pt x="97" y="483"/>
                  </a:cubicBezTo>
                  <a:cubicBezTo>
                    <a:pt x="134" y="487"/>
                    <a:pt x="170" y="489"/>
                    <a:pt x="204" y="489"/>
                  </a:cubicBezTo>
                  <a:cubicBezTo>
                    <a:pt x="564" y="489"/>
                    <a:pt x="736" y="265"/>
                    <a:pt x="86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49"/>
            <p:cNvSpPr/>
            <p:nvPr/>
          </p:nvSpPr>
          <p:spPr>
            <a:xfrm>
              <a:off x="4400470" y="4330492"/>
              <a:ext cx="11466" cy="5547"/>
            </a:xfrm>
            <a:custGeom>
              <a:avLst/>
              <a:gdLst/>
              <a:ahLst/>
              <a:cxnLst/>
              <a:rect l="l" t="t" r="r" b="b"/>
              <a:pathLst>
                <a:path w="773" h="374" extrusionOk="0">
                  <a:moveTo>
                    <a:pt x="105" y="1"/>
                  </a:moveTo>
                  <a:cubicBezTo>
                    <a:pt x="51" y="1"/>
                    <a:pt x="12" y="25"/>
                    <a:pt x="1" y="84"/>
                  </a:cubicBezTo>
                  <a:cubicBezTo>
                    <a:pt x="242" y="181"/>
                    <a:pt x="531" y="277"/>
                    <a:pt x="772" y="374"/>
                  </a:cubicBezTo>
                  <a:cubicBezTo>
                    <a:pt x="590" y="228"/>
                    <a:pt x="272" y="1"/>
                    <a:pt x="10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49"/>
            <p:cNvSpPr/>
            <p:nvPr/>
          </p:nvSpPr>
          <p:spPr>
            <a:xfrm>
              <a:off x="4468435" y="4321133"/>
              <a:ext cx="2151" cy="2032"/>
            </a:xfrm>
            <a:custGeom>
              <a:avLst/>
              <a:gdLst/>
              <a:ahLst/>
              <a:cxnLst/>
              <a:rect l="l" t="t" r="r" b="b"/>
              <a:pathLst>
                <a:path w="145" h="137" extrusionOk="0">
                  <a:moveTo>
                    <a:pt x="15" y="1"/>
                  </a:moveTo>
                  <a:cubicBezTo>
                    <a:pt x="1" y="1"/>
                    <a:pt x="41" y="52"/>
                    <a:pt x="97" y="137"/>
                  </a:cubicBezTo>
                  <a:cubicBezTo>
                    <a:pt x="97" y="88"/>
                    <a:pt x="97" y="88"/>
                    <a:pt x="145" y="88"/>
                  </a:cubicBezTo>
                  <a:cubicBezTo>
                    <a:pt x="64" y="28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49"/>
            <p:cNvSpPr/>
            <p:nvPr/>
          </p:nvSpPr>
          <p:spPr>
            <a:xfrm>
              <a:off x="4463421" y="4323150"/>
              <a:ext cx="9315" cy="8603"/>
            </a:xfrm>
            <a:custGeom>
              <a:avLst/>
              <a:gdLst/>
              <a:ahLst/>
              <a:cxnLst/>
              <a:rect l="l" t="t" r="r" b="b"/>
              <a:pathLst>
                <a:path w="628" h="580" extrusionOk="0">
                  <a:moveTo>
                    <a:pt x="435" y="1"/>
                  </a:moveTo>
                  <a:cubicBezTo>
                    <a:pt x="242" y="145"/>
                    <a:pt x="97" y="386"/>
                    <a:pt x="1" y="579"/>
                  </a:cubicBezTo>
                  <a:cubicBezTo>
                    <a:pt x="242" y="483"/>
                    <a:pt x="435" y="338"/>
                    <a:pt x="628" y="193"/>
                  </a:cubicBezTo>
                  <a:cubicBezTo>
                    <a:pt x="531" y="145"/>
                    <a:pt x="483" y="49"/>
                    <a:pt x="43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49"/>
            <p:cNvSpPr/>
            <p:nvPr/>
          </p:nvSpPr>
          <p:spPr>
            <a:xfrm>
              <a:off x="4328929" y="4356065"/>
              <a:ext cx="61540" cy="78701"/>
            </a:xfrm>
            <a:custGeom>
              <a:avLst/>
              <a:gdLst/>
              <a:ahLst/>
              <a:cxnLst/>
              <a:rect l="l" t="t" r="r" b="b"/>
              <a:pathLst>
                <a:path w="4149" h="5306" extrusionOk="0">
                  <a:moveTo>
                    <a:pt x="1978" y="0"/>
                  </a:moveTo>
                  <a:lnTo>
                    <a:pt x="1978" y="0"/>
                  </a:lnTo>
                  <a:cubicBezTo>
                    <a:pt x="2026" y="338"/>
                    <a:pt x="2075" y="627"/>
                    <a:pt x="1303" y="1254"/>
                  </a:cubicBezTo>
                  <a:cubicBezTo>
                    <a:pt x="1689" y="1592"/>
                    <a:pt x="3473" y="1784"/>
                    <a:pt x="2894" y="2604"/>
                  </a:cubicBezTo>
                  <a:cubicBezTo>
                    <a:pt x="2560" y="2793"/>
                    <a:pt x="2331" y="2864"/>
                    <a:pt x="2157" y="2864"/>
                  </a:cubicBezTo>
                  <a:cubicBezTo>
                    <a:pt x="1753" y="2864"/>
                    <a:pt x="1645" y="2483"/>
                    <a:pt x="1206" y="2315"/>
                  </a:cubicBezTo>
                  <a:lnTo>
                    <a:pt x="1206" y="2315"/>
                  </a:lnTo>
                  <a:cubicBezTo>
                    <a:pt x="1882" y="3087"/>
                    <a:pt x="1" y="3955"/>
                    <a:pt x="580" y="5257"/>
                  </a:cubicBezTo>
                  <a:lnTo>
                    <a:pt x="1496" y="4582"/>
                  </a:lnTo>
                  <a:lnTo>
                    <a:pt x="1496" y="4582"/>
                  </a:lnTo>
                  <a:cubicBezTo>
                    <a:pt x="1544" y="4775"/>
                    <a:pt x="1255" y="5209"/>
                    <a:pt x="1592" y="5305"/>
                  </a:cubicBezTo>
                  <a:cubicBezTo>
                    <a:pt x="1520" y="4583"/>
                    <a:pt x="2123" y="4050"/>
                    <a:pt x="2755" y="4050"/>
                  </a:cubicBezTo>
                  <a:cubicBezTo>
                    <a:pt x="2967" y="4050"/>
                    <a:pt x="3183" y="4111"/>
                    <a:pt x="3377" y="4244"/>
                  </a:cubicBezTo>
                  <a:cubicBezTo>
                    <a:pt x="4148" y="3521"/>
                    <a:pt x="3039" y="1206"/>
                    <a:pt x="1978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49"/>
            <p:cNvSpPr/>
            <p:nvPr/>
          </p:nvSpPr>
          <p:spPr>
            <a:xfrm>
              <a:off x="4357542" y="4338176"/>
              <a:ext cx="31489" cy="15752"/>
            </a:xfrm>
            <a:custGeom>
              <a:avLst/>
              <a:gdLst/>
              <a:ahLst/>
              <a:cxnLst/>
              <a:rect l="l" t="t" r="r" b="b"/>
              <a:pathLst>
                <a:path w="2123" h="1062" extrusionOk="0">
                  <a:moveTo>
                    <a:pt x="628" y="0"/>
                  </a:moveTo>
                  <a:cubicBezTo>
                    <a:pt x="97" y="483"/>
                    <a:pt x="1" y="820"/>
                    <a:pt x="1" y="1061"/>
                  </a:cubicBezTo>
                  <a:lnTo>
                    <a:pt x="1834" y="772"/>
                  </a:lnTo>
                  <a:lnTo>
                    <a:pt x="1737" y="917"/>
                  </a:lnTo>
                  <a:lnTo>
                    <a:pt x="1737" y="917"/>
                  </a:lnTo>
                  <a:lnTo>
                    <a:pt x="2123" y="724"/>
                  </a:lnTo>
                  <a:cubicBezTo>
                    <a:pt x="1544" y="627"/>
                    <a:pt x="1062" y="338"/>
                    <a:pt x="628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49"/>
            <p:cNvSpPr/>
            <p:nvPr/>
          </p:nvSpPr>
          <p:spPr>
            <a:xfrm>
              <a:off x="4389018" y="4336025"/>
              <a:ext cx="40181" cy="39365"/>
            </a:xfrm>
            <a:custGeom>
              <a:avLst/>
              <a:gdLst/>
              <a:ahLst/>
              <a:cxnLst/>
              <a:rect l="l" t="t" r="r" b="b"/>
              <a:pathLst>
                <a:path w="2709" h="2654" extrusionOk="0">
                  <a:moveTo>
                    <a:pt x="1641" y="80"/>
                  </a:moveTo>
                  <a:lnTo>
                    <a:pt x="1641" y="80"/>
                  </a:lnTo>
                  <a:cubicBezTo>
                    <a:pt x="1687" y="117"/>
                    <a:pt x="1709" y="158"/>
                    <a:pt x="1681" y="158"/>
                  </a:cubicBezTo>
                  <a:cubicBezTo>
                    <a:pt x="1672" y="158"/>
                    <a:pt x="1659" y="155"/>
                    <a:pt x="1641" y="145"/>
                  </a:cubicBezTo>
                  <a:cubicBezTo>
                    <a:pt x="1641" y="242"/>
                    <a:pt x="1641" y="338"/>
                    <a:pt x="1641" y="435"/>
                  </a:cubicBezTo>
                  <a:cubicBezTo>
                    <a:pt x="1062" y="386"/>
                    <a:pt x="1496" y="242"/>
                    <a:pt x="1641" y="145"/>
                  </a:cubicBezTo>
                  <a:cubicBezTo>
                    <a:pt x="1641" y="123"/>
                    <a:pt x="1641" y="102"/>
                    <a:pt x="1641" y="80"/>
                  </a:cubicBezTo>
                  <a:close/>
                  <a:moveTo>
                    <a:pt x="1641" y="1"/>
                  </a:moveTo>
                  <a:lnTo>
                    <a:pt x="1608" y="18"/>
                  </a:lnTo>
                  <a:lnTo>
                    <a:pt x="1608" y="18"/>
                  </a:lnTo>
                  <a:cubicBezTo>
                    <a:pt x="1586" y="13"/>
                    <a:pt x="1565" y="7"/>
                    <a:pt x="1544" y="1"/>
                  </a:cubicBezTo>
                  <a:lnTo>
                    <a:pt x="1544" y="1"/>
                  </a:lnTo>
                  <a:lnTo>
                    <a:pt x="1578" y="34"/>
                  </a:lnTo>
                  <a:lnTo>
                    <a:pt x="1578" y="34"/>
                  </a:lnTo>
                  <a:lnTo>
                    <a:pt x="1" y="869"/>
                  </a:lnTo>
                  <a:cubicBezTo>
                    <a:pt x="531" y="821"/>
                    <a:pt x="1110" y="724"/>
                    <a:pt x="1641" y="483"/>
                  </a:cubicBezTo>
                  <a:lnTo>
                    <a:pt x="1641" y="483"/>
                  </a:lnTo>
                  <a:cubicBezTo>
                    <a:pt x="1496" y="1351"/>
                    <a:pt x="724" y="1930"/>
                    <a:pt x="1448" y="2653"/>
                  </a:cubicBezTo>
                  <a:cubicBezTo>
                    <a:pt x="2509" y="2364"/>
                    <a:pt x="2026" y="1833"/>
                    <a:pt x="2605" y="1303"/>
                  </a:cubicBezTo>
                  <a:lnTo>
                    <a:pt x="2605" y="1303"/>
                  </a:lnTo>
                  <a:cubicBezTo>
                    <a:pt x="2252" y="1434"/>
                    <a:pt x="2063" y="1487"/>
                    <a:pt x="1974" y="1487"/>
                  </a:cubicBezTo>
                  <a:cubicBezTo>
                    <a:pt x="1636" y="1487"/>
                    <a:pt x="2708" y="732"/>
                    <a:pt x="1641" y="579"/>
                  </a:cubicBezTo>
                  <a:cubicBezTo>
                    <a:pt x="1930" y="386"/>
                    <a:pt x="2219" y="290"/>
                    <a:pt x="2557" y="145"/>
                  </a:cubicBezTo>
                  <a:cubicBezTo>
                    <a:pt x="2252" y="145"/>
                    <a:pt x="1946" y="106"/>
                    <a:pt x="1641" y="27"/>
                  </a:cubicBezTo>
                  <a:lnTo>
                    <a:pt x="1641" y="27"/>
                  </a:lnTo>
                  <a:cubicBezTo>
                    <a:pt x="1641" y="18"/>
                    <a:pt x="1641" y="9"/>
                    <a:pt x="164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49"/>
            <p:cNvSpPr/>
            <p:nvPr/>
          </p:nvSpPr>
          <p:spPr>
            <a:xfrm>
              <a:off x="4552183" y="4372514"/>
              <a:ext cx="2818" cy="2344"/>
            </a:xfrm>
            <a:custGeom>
              <a:avLst/>
              <a:gdLst/>
              <a:ahLst/>
              <a:cxnLst/>
              <a:rect l="l" t="t" r="r" b="b"/>
              <a:pathLst>
                <a:path w="190" h="158" extrusionOk="0">
                  <a:moveTo>
                    <a:pt x="93" y="0"/>
                  </a:moveTo>
                  <a:cubicBezTo>
                    <a:pt x="15" y="79"/>
                    <a:pt x="0" y="158"/>
                    <a:pt x="102" y="158"/>
                  </a:cubicBezTo>
                  <a:cubicBezTo>
                    <a:pt x="125" y="158"/>
                    <a:pt x="154" y="154"/>
                    <a:pt x="190" y="145"/>
                  </a:cubicBezTo>
                  <a:cubicBezTo>
                    <a:pt x="142" y="97"/>
                    <a:pt x="93" y="49"/>
                    <a:pt x="9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49"/>
            <p:cNvSpPr/>
            <p:nvPr/>
          </p:nvSpPr>
          <p:spPr>
            <a:xfrm>
              <a:off x="4523941" y="4343901"/>
              <a:ext cx="40359" cy="28627"/>
            </a:xfrm>
            <a:custGeom>
              <a:avLst/>
              <a:gdLst/>
              <a:ahLst/>
              <a:cxnLst/>
              <a:rect l="l" t="t" r="r" b="b"/>
              <a:pathLst>
                <a:path w="2721" h="1930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29"/>
                    <a:pt x="29" y="82"/>
                    <a:pt x="92" y="150"/>
                  </a:cubicBezTo>
                  <a:lnTo>
                    <a:pt x="92" y="150"/>
                  </a:lnTo>
                  <a:cubicBezTo>
                    <a:pt x="67" y="100"/>
                    <a:pt x="43" y="50"/>
                    <a:pt x="20" y="0"/>
                  </a:cubicBezTo>
                  <a:close/>
                  <a:moveTo>
                    <a:pt x="92" y="150"/>
                  </a:moveTo>
                  <a:cubicBezTo>
                    <a:pt x="379" y="726"/>
                    <a:pt x="786" y="1292"/>
                    <a:pt x="1274" y="1736"/>
                  </a:cubicBezTo>
                  <a:cubicBezTo>
                    <a:pt x="1370" y="1592"/>
                    <a:pt x="1419" y="1254"/>
                    <a:pt x="1853" y="1254"/>
                  </a:cubicBezTo>
                  <a:cubicBezTo>
                    <a:pt x="2238" y="1447"/>
                    <a:pt x="1949" y="1640"/>
                    <a:pt x="1997" y="1929"/>
                  </a:cubicBezTo>
                  <a:cubicBezTo>
                    <a:pt x="2190" y="1640"/>
                    <a:pt x="2721" y="1158"/>
                    <a:pt x="1901" y="917"/>
                  </a:cubicBezTo>
                  <a:lnTo>
                    <a:pt x="1756" y="1061"/>
                  </a:lnTo>
                  <a:cubicBezTo>
                    <a:pt x="1176" y="945"/>
                    <a:pt x="347" y="425"/>
                    <a:pt x="92" y="15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49"/>
            <p:cNvSpPr/>
            <p:nvPr/>
          </p:nvSpPr>
          <p:spPr>
            <a:xfrm>
              <a:off x="4457696" y="4359639"/>
              <a:ext cx="24340" cy="18615"/>
            </a:xfrm>
            <a:custGeom>
              <a:avLst/>
              <a:gdLst/>
              <a:ahLst/>
              <a:cxnLst/>
              <a:rect l="l" t="t" r="r" b="b"/>
              <a:pathLst>
                <a:path w="1641" h="1255" extrusionOk="0">
                  <a:moveTo>
                    <a:pt x="1351" y="0"/>
                  </a:moveTo>
                  <a:lnTo>
                    <a:pt x="1" y="724"/>
                  </a:lnTo>
                  <a:lnTo>
                    <a:pt x="917" y="1254"/>
                  </a:lnTo>
                  <a:lnTo>
                    <a:pt x="772" y="868"/>
                  </a:lnTo>
                  <a:cubicBezTo>
                    <a:pt x="1641" y="868"/>
                    <a:pt x="1351" y="386"/>
                    <a:pt x="1351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49"/>
            <p:cNvSpPr/>
            <p:nvPr/>
          </p:nvSpPr>
          <p:spPr>
            <a:xfrm>
              <a:off x="4344667" y="4335313"/>
              <a:ext cx="8603" cy="20765"/>
            </a:xfrm>
            <a:custGeom>
              <a:avLst/>
              <a:gdLst/>
              <a:ahLst/>
              <a:cxnLst/>
              <a:rect l="l" t="t" r="r" b="b"/>
              <a:pathLst>
                <a:path w="580" h="1400" extrusionOk="0">
                  <a:moveTo>
                    <a:pt x="580" y="0"/>
                  </a:moveTo>
                  <a:lnTo>
                    <a:pt x="1" y="1399"/>
                  </a:lnTo>
                  <a:lnTo>
                    <a:pt x="580" y="917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49"/>
            <p:cNvSpPr/>
            <p:nvPr/>
          </p:nvSpPr>
          <p:spPr>
            <a:xfrm>
              <a:off x="4318205" y="4345325"/>
              <a:ext cx="7164" cy="10754"/>
            </a:xfrm>
            <a:custGeom>
              <a:avLst/>
              <a:gdLst/>
              <a:ahLst/>
              <a:cxnLst/>
              <a:rect l="l" t="t" r="r" b="b"/>
              <a:pathLst>
                <a:path w="483" h="725" extrusionOk="0">
                  <a:moveTo>
                    <a:pt x="386" y="1"/>
                  </a:moveTo>
                  <a:lnTo>
                    <a:pt x="0" y="531"/>
                  </a:lnTo>
                  <a:lnTo>
                    <a:pt x="483" y="724"/>
                  </a:lnTo>
                  <a:lnTo>
                    <a:pt x="483" y="72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49"/>
            <p:cNvSpPr/>
            <p:nvPr/>
          </p:nvSpPr>
          <p:spPr>
            <a:xfrm>
              <a:off x="3758401" y="4493582"/>
              <a:ext cx="19000" cy="18437"/>
            </a:xfrm>
            <a:custGeom>
              <a:avLst/>
              <a:gdLst/>
              <a:ahLst/>
              <a:cxnLst/>
              <a:rect l="l" t="t" r="r" b="b"/>
              <a:pathLst>
                <a:path w="1281" h="1243" extrusionOk="0">
                  <a:moveTo>
                    <a:pt x="107" y="0"/>
                  </a:moveTo>
                  <a:cubicBezTo>
                    <a:pt x="33" y="0"/>
                    <a:pt x="1" y="95"/>
                    <a:pt x="26" y="326"/>
                  </a:cubicBezTo>
                  <a:lnTo>
                    <a:pt x="219" y="1146"/>
                  </a:lnTo>
                  <a:cubicBezTo>
                    <a:pt x="352" y="1089"/>
                    <a:pt x="501" y="1062"/>
                    <a:pt x="649" y="1062"/>
                  </a:cubicBezTo>
                  <a:cubicBezTo>
                    <a:pt x="877" y="1062"/>
                    <a:pt x="1105" y="1126"/>
                    <a:pt x="1280" y="1243"/>
                  </a:cubicBezTo>
                  <a:cubicBezTo>
                    <a:pt x="821" y="712"/>
                    <a:pt x="309" y="0"/>
                    <a:pt x="107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49"/>
            <p:cNvSpPr/>
            <p:nvPr/>
          </p:nvSpPr>
          <p:spPr>
            <a:xfrm>
              <a:off x="3300947" y="4580682"/>
              <a:ext cx="9315" cy="12177"/>
            </a:xfrm>
            <a:custGeom>
              <a:avLst/>
              <a:gdLst/>
              <a:ahLst/>
              <a:cxnLst/>
              <a:rect l="l" t="t" r="r" b="b"/>
              <a:pathLst>
                <a:path w="628" h="821" extrusionOk="0">
                  <a:moveTo>
                    <a:pt x="627" y="1"/>
                  </a:moveTo>
                  <a:lnTo>
                    <a:pt x="1" y="531"/>
                  </a:lnTo>
                  <a:cubicBezTo>
                    <a:pt x="49" y="628"/>
                    <a:pt x="97" y="724"/>
                    <a:pt x="193" y="820"/>
                  </a:cubicBezTo>
                  <a:lnTo>
                    <a:pt x="627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49"/>
            <p:cNvSpPr/>
            <p:nvPr/>
          </p:nvSpPr>
          <p:spPr>
            <a:xfrm>
              <a:off x="3281634" y="4631470"/>
              <a:ext cx="12177" cy="8603"/>
            </a:xfrm>
            <a:custGeom>
              <a:avLst/>
              <a:gdLst/>
              <a:ahLst/>
              <a:cxnLst/>
              <a:rect l="l" t="t" r="r" b="b"/>
              <a:pathLst>
                <a:path w="821" h="580" extrusionOk="0">
                  <a:moveTo>
                    <a:pt x="0" y="1"/>
                  </a:moveTo>
                  <a:lnTo>
                    <a:pt x="0" y="1"/>
                  </a:lnTo>
                  <a:cubicBezTo>
                    <a:pt x="193" y="242"/>
                    <a:pt x="483" y="435"/>
                    <a:pt x="820" y="5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49"/>
            <p:cNvSpPr/>
            <p:nvPr/>
          </p:nvSpPr>
          <p:spPr>
            <a:xfrm>
              <a:off x="4157250" y="4492692"/>
              <a:ext cx="15263" cy="10145"/>
            </a:xfrm>
            <a:custGeom>
              <a:avLst/>
              <a:gdLst/>
              <a:ahLst/>
              <a:cxnLst/>
              <a:rect l="l" t="t" r="r" b="b"/>
              <a:pathLst>
                <a:path w="1029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363" y="297"/>
                    <a:pt x="725" y="684"/>
                    <a:pt x="903" y="684"/>
                  </a:cubicBezTo>
                  <a:cubicBezTo>
                    <a:pt x="985" y="684"/>
                    <a:pt x="1028" y="600"/>
                    <a:pt x="1013" y="386"/>
                  </a:cubicBezTo>
                  <a:cubicBezTo>
                    <a:pt x="724" y="145"/>
                    <a:pt x="338" y="49"/>
                    <a:pt x="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49"/>
            <p:cNvSpPr/>
            <p:nvPr/>
          </p:nvSpPr>
          <p:spPr>
            <a:xfrm>
              <a:off x="2888185" y="4512005"/>
              <a:ext cx="6452" cy="7164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386" y="1"/>
                  </a:moveTo>
                  <a:lnTo>
                    <a:pt x="386" y="1"/>
                  </a:lnTo>
                  <a:cubicBezTo>
                    <a:pt x="97" y="145"/>
                    <a:pt x="0" y="338"/>
                    <a:pt x="0" y="483"/>
                  </a:cubicBezTo>
                  <a:cubicBezTo>
                    <a:pt x="241" y="387"/>
                    <a:pt x="434" y="242"/>
                    <a:pt x="386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49"/>
            <p:cNvSpPr/>
            <p:nvPr/>
          </p:nvSpPr>
          <p:spPr>
            <a:xfrm>
              <a:off x="4137923" y="4488672"/>
              <a:ext cx="19342" cy="8321"/>
            </a:xfrm>
            <a:custGeom>
              <a:avLst/>
              <a:gdLst/>
              <a:ahLst/>
              <a:cxnLst/>
              <a:rect l="l" t="t" r="r" b="b"/>
              <a:pathLst>
                <a:path w="1304" h="561" extrusionOk="0">
                  <a:moveTo>
                    <a:pt x="635" y="0"/>
                  </a:moveTo>
                  <a:cubicBezTo>
                    <a:pt x="424" y="0"/>
                    <a:pt x="212" y="111"/>
                    <a:pt x="1" y="416"/>
                  </a:cubicBezTo>
                  <a:cubicBezTo>
                    <a:pt x="97" y="464"/>
                    <a:pt x="194" y="513"/>
                    <a:pt x="290" y="561"/>
                  </a:cubicBezTo>
                  <a:cubicBezTo>
                    <a:pt x="580" y="416"/>
                    <a:pt x="917" y="320"/>
                    <a:pt x="1303" y="272"/>
                  </a:cubicBezTo>
                  <a:cubicBezTo>
                    <a:pt x="1080" y="123"/>
                    <a:pt x="858" y="0"/>
                    <a:pt x="63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49"/>
            <p:cNvSpPr/>
            <p:nvPr/>
          </p:nvSpPr>
          <p:spPr>
            <a:xfrm>
              <a:off x="1682783" y="4492692"/>
              <a:ext cx="2151" cy="2166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49" y="1"/>
                  </a:moveTo>
                  <a:lnTo>
                    <a:pt x="49" y="1"/>
                  </a:lnTo>
                  <a:cubicBezTo>
                    <a:pt x="0" y="97"/>
                    <a:pt x="0" y="145"/>
                    <a:pt x="145" y="145"/>
                  </a:cubicBezTo>
                  <a:cubicBezTo>
                    <a:pt x="145" y="97"/>
                    <a:pt x="49" y="49"/>
                    <a:pt x="49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49"/>
            <p:cNvSpPr/>
            <p:nvPr/>
          </p:nvSpPr>
          <p:spPr>
            <a:xfrm>
              <a:off x="4212326" y="4374739"/>
              <a:ext cx="2996" cy="1365"/>
            </a:xfrm>
            <a:custGeom>
              <a:avLst/>
              <a:gdLst/>
              <a:ahLst/>
              <a:cxnLst/>
              <a:rect l="l" t="t" r="r" b="b"/>
              <a:pathLst>
                <a:path w="202" h="92" extrusionOk="0">
                  <a:moveTo>
                    <a:pt x="174" y="0"/>
                  </a:moveTo>
                  <a:cubicBezTo>
                    <a:pt x="141" y="0"/>
                    <a:pt x="27" y="39"/>
                    <a:pt x="1" y="91"/>
                  </a:cubicBezTo>
                  <a:cubicBezTo>
                    <a:pt x="175" y="26"/>
                    <a:pt x="202" y="0"/>
                    <a:pt x="174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49"/>
            <p:cNvSpPr/>
            <p:nvPr/>
          </p:nvSpPr>
          <p:spPr>
            <a:xfrm>
              <a:off x="4250239" y="4417577"/>
              <a:ext cx="1454" cy="6452"/>
            </a:xfrm>
            <a:custGeom>
              <a:avLst/>
              <a:gdLst/>
              <a:ahLst/>
              <a:cxnLst/>
              <a:rect l="l" t="t" r="r" b="b"/>
              <a:pathLst>
                <a:path w="98" h="435" extrusionOk="0">
                  <a:moveTo>
                    <a:pt x="97" y="1"/>
                  </a:moveTo>
                  <a:cubicBezTo>
                    <a:pt x="49" y="97"/>
                    <a:pt x="1" y="242"/>
                    <a:pt x="49" y="435"/>
                  </a:cubicBezTo>
                  <a:cubicBezTo>
                    <a:pt x="1" y="242"/>
                    <a:pt x="49" y="97"/>
                    <a:pt x="97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49"/>
            <p:cNvSpPr/>
            <p:nvPr/>
          </p:nvSpPr>
          <p:spPr>
            <a:xfrm>
              <a:off x="4082135" y="4574244"/>
              <a:ext cx="1439" cy="1632"/>
            </a:xfrm>
            <a:custGeom>
              <a:avLst/>
              <a:gdLst/>
              <a:ahLst/>
              <a:cxnLst/>
              <a:rect l="l" t="t" r="r" b="b"/>
              <a:pathLst>
                <a:path w="97" h="110" extrusionOk="0">
                  <a:moveTo>
                    <a:pt x="0" y="1"/>
                  </a:moveTo>
                  <a:cubicBezTo>
                    <a:pt x="73" y="73"/>
                    <a:pt x="97" y="109"/>
                    <a:pt x="97" y="109"/>
                  </a:cubicBezTo>
                  <a:cubicBezTo>
                    <a:pt x="97" y="109"/>
                    <a:pt x="73" y="73"/>
                    <a:pt x="4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49"/>
            <p:cNvSpPr/>
            <p:nvPr/>
          </p:nvSpPr>
          <p:spPr>
            <a:xfrm>
              <a:off x="4214477" y="4377513"/>
              <a:ext cx="7876" cy="2166"/>
            </a:xfrm>
            <a:custGeom>
              <a:avLst/>
              <a:gdLst/>
              <a:ahLst/>
              <a:cxnLst/>
              <a:rect l="l" t="t" r="r" b="b"/>
              <a:pathLst>
                <a:path w="531" h="146" extrusionOk="0">
                  <a:moveTo>
                    <a:pt x="0" y="1"/>
                  </a:moveTo>
                  <a:cubicBezTo>
                    <a:pt x="145" y="49"/>
                    <a:pt x="338" y="97"/>
                    <a:pt x="531" y="146"/>
                  </a:cubicBezTo>
                  <a:cubicBezTo>
                    <a:pt x="386" y="49"/>
                    <a:pt x="193" y="1"/>
                    <a:pt x="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49"/>
            <p:cNvSpPr/>
            <p:nvPr/>
          </p:nvSpPr>
          <p:spPr>
            <a:xfrm>
              <a:off x="4220202" y="4372055"/>
              <a:ext cx="5725" cy="1899"/>
            </a:xfrm>
            <a:custGeom>
              <a:avLst/>
              <a:gdLst/>
              <a:ahLst/>
              <a:cxnLst/>
              <a:rect l="l" t="t" r="r" b="b"/>
              <a:pathLst>
                <a:path w="386" h="128" extrusionOk="0">
                  <a:moveTo>
                    <a:pt x="308" y="1"/>
                  </a:moveTo>
                  <a:cubicBezTo>
                    <a:pt x="251" y="1"/>
                    <a:pt x="157" y="38"/>
                    <a:pt x="0" y="128"/>
                  </a:cubicBezTo>
                  <a:lnTo>
                    <a:pt x="386" y="128"/>
                  </a:lnTo>
                  <a:cubicBezTo>
                    <a:pt x="386" y="50"/>
                    <a:pt x="372" y="1"/>
                    <a:pt x="30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49"/>
            <p:cNvSpPr/>
            <p:nvPr/>
          </p:nvSpPr>
          <p:spPr>
            <a:xfrm>
              <a:off x="4204464" y="4376089"/>
              <a:ext cx="10027" cy="2166"/>
            </a:xfrm>
            <a:custGeom>
              <a:avLst/>
              <a:gdLst/>
              <a:ahLst/>
              <a:cxnLst/>
              <a:rect l="l" t="t" r="r" b="b"/>
              <a:pathLst>
                <a:path w="676" h="146" extrusionOk="0">
                  <a:moveTo>
                    <a:pt x="579" y="0"/>
                  </a:moveTo>
                  <a:cubicBezTo>
                    <a:pt x="570" y="0"/>
                    <a:pt x="565" y="2"/>
                    <a:pt x="562" y="5"/>
                  </a:cubicBezTo>
                  <a:lnTo>
                    <a:pt x="562" y="5"/>
                  </a:lnTo>
                  <a:lnTo>
                    <a:pt x="579" y="0"/>
                  </a:lnTo>
                  <a:close/>
                  <a:moveTo>
                    <a:pt x="562" y="5"/>
                  </a:moveTo>
                  <a:lnTo>
                    <a:pt x="0" y="145"/>
                  </a:lnTo>
                  <a:cubicBezTo>
                    <a:pt x="241" y="97"/>
                    <a:pt x="482" y="97"/>
                    <a:pt x="675" y="97"/>
                  </a:cubicBezTo>
                  <a:cubicBezTo>
                    <a:pt x="596" y="57"/>
                    <a:pt x="549" y="17"/>
                    <a:pt x="562" y="5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49"/>
            <p:cNvSpPr/>
            <p:nvPr/>
          </p:nvSpPr>
          <p:spPr>
            <a:xfrm>
              <a:off x="2182275" y="4564944"/>
              <a:ext cx="5577" cy="3441"/>
            </a:xfrm>
            <a:custGeom>
              <a:avLst/>
              <a:gdLst/>
              <a:ahLst/>
              <a:cxnLst/>
              <a:rect l="l" t="t" r="r" b="b"/>
              <a:pathLst>
                <a:path w="376" h="232" extrusionOk="0">
                  <a:moveTo>
                    <a:pt x="327" y="1"/>
                  </a:moveTo>
                  <a:cubicBezTo>
                    <a:pt x="61" y="160"/>
                    <a:pt x="0" y="231"/>
                    <a:pt x="56" y="231"/>
                  </a:cubicBezTo>
                  <a:cubicBezTo>
                    <a:pt x="101" y="231"/>
                    <a:pt x="223" y="184"/>
                    <a:pt x="375" y="97"/>
                  </a:cubicBezTo>
                  <a:cubicBezTo>
                    <a:pt x="375" y="49"/>
                    <a:pt x="327" y="49"/>
                    <a:pt x="327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49"/>
            <p:cNvSpPr/>
            <p:nvPr/>
          </p:nvSpPr>
          <p:spPr>
            <a:xfrm>
              <a:off x="3622856" y="4642210"/>
              <a:ext cx="742" cy="727"/>
            </a:xfrm>
            <a:custGeom>
              <a:avLst/>
              <a:gdLst/>
              <a:ahLst/>
              <a:cxnLst/>
              <a:rect l="l" t="t" r="r" b="b"/>
              <a:pathLst>
                <a:path w="50" h="49" extrusionOk="0">
                  <a:moveTo>
                    <a:pt x="1" y="0"/>
                  </a:moveTo>
                  <a:lnTo>
                    <a:pt x="1" y="48"/>
                  </a:lnTo>
                  <a:cubicBezTo>
                    <a:pt x="1" y="48"/>
                    <a:pt x="1" y="48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49"/>
            <p:cNvSpPr/>
            <p:nvPr/>
          </p:nvSpPr>
          <p:spPr>
            <a:xfrm>
              <a:off x="3290934" y="4626472"/>
              <a:ext cx="3589" cy="7876"/>
            </a:xfrm>
            <a:custGeom>
              <a:avLst/>
              <a:gdLst/>
              <a:ahLst/>
              <a:cxnLst/>
              <a:rect l="l" t="t" r="r" b="b"/>
              <a:pathLst>
                <a:path w="242" h="531" extrusionOk="0">
                  <a:moveTo>
                    <a:pt x="145" y="0"/>
                  </a:moveTo>
                  <a:lnTo>
                    <a:pt x="145" y="0"/>
                  </a:lnTo>
                  <a:cubicBezTo>
                    <a:pt x="0" y="145"/>
                    <a:pt x="0" y="338"/>
                    <a:pt x="241" y="531"/>
                  </a:cubicBezTo>
                  <a:cubicBezTo>
                    <a:pt x="145" y="338"/>
                    <a:pt x="145" y="193"/>
                    <a:pt x="14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49"/>
            <p:cNvSpPr/>
            <p:nvPr/>
          </p:nvSpPr>
          <p:spPr>
            <a:xfrm>
              <a:off x="4260252" y="4356065"/>
              <a:ext cx="12177" cy="8588"/>
            </a:xfrm>
            <a:custGeom>
              <a:avLst/>
              <a:gdLst/>
              <a:ahLst/>
              <a:cxnLst/>
              <a:rect l="l" t="t" r="r" b="b"/>
              <a:pathLst>
                <a:path w="821" h="579" extrusionOk="0">
                  <a:moveTo>
                    <a:pt x="821" y="0"/>
                  </a:moveTo>
                  <a:cubicBezTo>
                    <a:pt x="780" y="14"/>
                    <a:pt x="749" y="30"/>
                    <a:pt x="728" y="49"/>
                  </a:cubicBezTo>
                  <a:lnTo>
                    <a:pt x="728" y="49"/>
                  </a:lnTo>
                  <a:lnTo>
                    <a:pt x="821" y="0"/>
                  </a:lnTo>
                  <a:close/>
                  <a:moveTo>
                    <a:pt x="728" y="49"/>
                  </a:moveTo>
                  <a:lnTo>
                    <a:pt x="1" y="434"/>
                  </a:lnTo>
                  <a:cubicBezTo>
                    <a:pt x="97" y="402"/>
                    <a:pt x="194" y="386"/>
                    <a:pt x="289" y="386"/>
                  </a:cubicBezTo>
                  <a:cubicBezTo>
                    <a:pt x="478" y="386"/>
                    <a:pt x="660" y="450"/>
                    <a:pt x="821" y="579"/>
                  </a:cubicBezTo>
                  <a:cubicBezTo>
                    <a:pt x="779" y="372"/>
                    <a:pt x="596" y="165"/>
                    <a:pt x="728" y="49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49"/>
            <p:cNvSpPr/>
            <p:nvPr/>
          </p:nvSpPr>
          <p:spPr>
            <a:xfrm>
              <a:off x="4392608" y="4405414"/>
              <a:ext cx="14313" cy="9315"/>
            </a:xfrm>
            <a:custGeom>
              <a:avLst/>
              <a:gdLst/>
              <a:ahLst/>
              <a:cxnLst/>
              <a:rect l="l" t="t" r="r" b="b"/>
              <a:pathLst>
                <a:path w="965" h="628" extrusionOk="0">
                  <a:moveTo>
                    <a:pt x="820" y="1"/>
                  </a:moveTo>
                  <a:cubicBezTo>
                    <a:pt x="289" y="145"/>
                    <a:pt x="0" y="580"/>
                    <a:pt x="579" y="628"/>
                  </a:cubicBezTo>
                  <a:cubicBezTo>
                    <a:pt x="723" y="483"/>
                    <a:pt x="868" y="531"/>
                    <a:pt x="965" y="387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49"/>
            <p:cNvSpPr/>
            <p:nvPr/>
          </p:nvSpPr>
          <p:spPr>
            <a:xfrm>
              <a:off x="4293878" y="4389973"/>
              <a:ext cx="19327" cy="14729"/>
            </a:xfrm>
            <a:custGeom>
              <a:avLst/>
              <a:gdLst/>
              <a:ahLst/>
              <a:cxnLst/>
              <a:rect l="l" t="t" r="r" b="b"/>
              <a:pathLst>
                <a:path w="1303" h="993" extrusionOk="0">
                  <a:moveTo>
                    <a:pt x="864" y="0"/>
                  </a:moveTo>
                  <a:cubicBezTo>
                    <a:pt x="638" y="0"/>
                    <a:pt x="327" y="288"/>
                    <a:pt x="1" y="559"/>
                  </a:cubicBezTo>
                  <a:cubicBezTo>
                    <a:pt x="108" y="881"/>
                    <a:pt x="262" y="993"/>
                    <a:pt x="452" y="993"/>
                  </a:cubicBezTo>
                  <a:cubicBezTo>
                    <a:pt x="689" y="993"/>
                    <a:pt x="981" y="817"/>
                    <a:pt x="1303" y="656"/>
                  </a:cubicBezTo>
                  <a:lnTo>
                    <a:pt x="1206" y="656"/>
                  </a:lnTo>
                  <a:cubicBezTo>
                    <a:pt x="1164" y="172"/>
                    <a:pt x="1040" y="0"/>
                    <a:pt x="864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49"/>
            <p:cNvSpPr/>
            <p:nvPr/>
          </p:nvSpPr>
          <p:spPr>
            <a:xfrm>
              <a:off x="4315342" y="4393889"/>
              <a:ext cx="7876" cy="5102"/>
            </a:xfrm>
            <a:custGeom>
              <a:avLst/>
              <a:gdLst/>
              <a:ahLst/>
              <a:cxnLst/>
              <a:rect l="l" t="t" r="r" b="b"/>
              <a:pathLst>
                <a:path w="531" h="344" extrusionOk="0">
                  <a:moveTo>
                    <a:pt x="458" y="1"/>
                  </a:moveTo>
                  <a:cubicBezTo>
                    <a:pt x="365" y="1"/>
                    <a:pt x="193" y="215"/>
                    <a:pt x="0" y="344"/>
                  </a:cubicBezTo>
                  <a:cubicBezTo>
                    <a:pt x="145" y="247"/>
                    <a:pt x="338" y="199"/>
                    <a:pt x="531" y="199"/>
                  </a:cubicBezTo>
                  <a:cubicBezTo>
                    <a:pt x="531" y="54"/>
                    <a:pt x="504" y="1"/>
                    <a:pt x="45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49"/>
            <p:cNvSpPr/>
            <p:nvPr/>
          </p:nvSpPr>
          <p:spPr>
            <a:xfrm>
              <a:off x="4215901" y="4489117"/>
              <a:ext cx="1068" cy="2447"/>
            </a:xfrm>
            <a:custGeom>
              <a:avLst/>
              <a:gdLst/>
              <a:ahLst/>
              <a:cxnLst/>
              <a:rect l="l" t="t" r="r" b="b"/>
              <a:pathLst>
                <a:path w="72" h="165" extrusionOk="0">
                  <a:moveTo>
                    <a:pt x="49" y="0"/>
                  </a:moveTo>
                  <a:lnTo>
                    <a:pt x="1" y="145"/>
                  </a:lnTo>
                  <a:cubicBezTo>
                    <a:pt x="1" y="158"/>
                    <a:pt x="1" y="164"/>
                    <a:pt x="2" y="164"/>
                  </a:cubicBezTo>
                  <a:cubicBezTo>
                    <a:pt x="4" y="164"/>
                    <a:pt x="14" y="119"/>
                    <a:pt x="49" y="49"/>
                  </a:cubicBezTo>
                  <a:cubicBezTo>
                    <a:pt x="67" y="13"/>
                    <a:pt x="72" y="4"/>
                    <a:pt x="70" y="4"/>
                  </a:cubicBezTo>
                  <a:lnTo>
                    <a:pt x="70" y="4"/>
                  </a:lnTo>
                  <a:cubicBezTo>
                    <a:pt x="69" y="4"/>
                    <a:pt x="61" y="15"/>
                    <a:pt x="55" y="15"/>
                  </a:cubicBezTo>
                  <a:cubicBezTo>
                    <a:pt x="52" y="15"/>
                    <a:pt x="49" y="11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49"/>
            <p:cNvSpPr/>
            <p:nvPr/>
          </p:nvSpPr>
          <p:spPr>
            <a:xfrm>
              <a:off x="4301028" y="4420440"/>
              <a:ext cx="8603" cy="13601"/>
            </a:xfrm>
            <a:custGeom>
              <a:avLst/>
              <a:gdLst/>
              <a:ahLst/>
              <a:cxnLst/>
              <a:rect l="l" t="t" r="r" b="b"/>
              <a:pathLst>
                <a:path w="580" h="917" extrusionOk="0">
                  <a:moveTo>
                    <a:pt x="146" y="1"/>
                  </a:moveTo>
                  <a:lnTo>
                    <a:pt x="1" y="869"/>
                  </a:lnTo>
                  <a:lnTo>
                    <a:pt x="580" y="917"/>
                  </a:lnTo>
                  <a:lnTo>
                    <a:pt x="580" y="917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49"/>
            <p:cNvSpPr/>
            <p:nvPr/>
          </p:nvSpPr>
          <p:spPr>
            <a:xfrm>
              <a:off x="4235213" y="4434027"/>
              <a:ext cx="19342" cy="5740"/>
            </a:xfrm>
            <a:custGeom>
              <a:avLst/>
              <a:gdLst/>
              <a:ahLst/>
              <a:cxnLst/>
              <a:rect l="l" t="t" r="r" b="b"/>
              <a:pathLst>
                <a:path w="1304" h="387" extrusionOk="0">
                  <a:moveTo>
                    <a:pt x="1303" y="1"/>
                  </a:moveTo>
                  <a:cubicBezTo>
                    <a:pt x="676" y="146"/>
                    <a:pt x="1" y="97"/>
                    <a:pt x="97" y="338"/>
                  </a:cubicBezTo>
                  <a:lnTo>
                    <a:pt x="1110" y="387"/>
                  </a:lnTo>
                  <a:cubicBezTo>
                    <a:pt x="1062" y="242"/>
                    <a:pt x="1158" y="146"/>
                    <a:pt x="1303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49"/>
            <p:cNvSpPr/>
            <p:nvPr/>
          </p:nvSpPr>
          <p:spPr>
            <a:xfrm>
              <a:off x="4254541" y="4429740"/>
              <a:ext cx="10739" cy="4301"/>
            </a:xfrm>
            <a:custGeom>
              <a:avLst/>
              <a:gdLst/>
              <a:ahLst/>
              <a:cxnLst/>
              <a:rect l="l" t="t" r="r" b="b"/>
              <a:pathLst>
                <a:path w="724" h="290" extrusionOk="0">
                  <a:moveTo>
                    <a:pt x="724" y="1"/>
                  </a:moveTo>
                  <a:lnTo>
                    <a:pt x="724" y="1"/>
                  </a:lnTo>
                  <a:cubicBezTo>
                    <a:pt x="482" y="49"/>
                    <a:pt x="241" y="145"/>
                    <a:pt x="0" y="290"/>
                  </a:cubicBezTo>
                  <a:cubicBezTo>
                    <a:pt x="289" y="290"/>
                    <a:pt x="531" y="193"/>
                    <a:pt x="724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49"/>
            <p:cNvSpPr/>
            <p:nvPr/>
          </p:nvSpPr>
          <p:spPr>
            <a:xfrm>
              <a:off x="4275990" y="4440465"/>
              <a:ext cx="15040" cy="2166"/>
            </a:xfrm>
            <a:custGeom>
              <a:avLst/>
              <a:gdLst/>
              <a:ahLst/>
              <a:cxnLst/>
              <a:rect l="l" t="t" r="r" b="b"/>
              <a:pathLst>
                <a:path w="1014" h="146" extrusionOk="0">
                  <a:moveTo>
                    <a:pt x="676" y="1"/>
                  </a:moveTo>
                  <a:lnTo>
                    <a:pt x="1" y="97"/>
                  </a:lnTo>
                  <a:lnTo>
                    <a:pt x="1014" y="146"/>
                  </a:lnTo>
                  <a:lnTo>
                    <a:pt x="1014" y="146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49"/>
            <p:cNvSpPr/>
            <p:nvPr/>
          </p:nvSpPr>
          <p:spPr>
            <a:xfrm>
              <a:off x="3778100" y="4632909"/>
              <a:ext cx="5740" cy="5013"/>
            </a:xfrm>
            <a:custGeom>
              <a:avLst/>
              <a:gdLst/>
              <a:ahLst/>
              <a:cxnLst/>
              <a:rect l="l" t="t" r="r" b="b"/>
              <a:pathLst>
                <a:path w="387" h="338" extrusionOk="0">
                  <a:moveTo>
                    <a:pt x="386" y="0"/>
                  </a:moveTo>
                  <a:lnTo>
                    <a:pt x="386" y="0"/>
                  </a:lnTo>
                  <a:cubicBezTo>
                    <a:pt x="242" y="97"/>
                    <a:pt x="97" y="193"/>
                    <a:pt x="0" y="338"/>
                  </a:cubicBezTo>
                  <a:cubicBezTo>
                    <a:pt x="145" y="241"/>
                    <a:pt x="290" y="145"/>
                    <a:pt x="386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49"/>
            <p:cNvSpPr/>
            <p:nvPr/>
          </p:nvSpPr>
          <p:spPr>
            <a:xfrm>
              <a:off x="4120049" y="3921826"/>
              <a:ext cx="570132" cy="349098"/>
            </a:xfrm>
            <a:custGeom>
              <a:avLst/>
              <a:gdLst/>
              <a:ahLst/>
              <a:cxnLst/>
              <a:rect l="l" t="t" r="r" b="b"/>
              <a:pathLst>
                <a:path w="38438" h="23536" extrusionOk="0">
                  <a:moveTo>
                    <a:pt x="1881" y="1"/>
                  </a:moveTo>
                  <a:cubicBezTo>
                    <a:pt x="820" y="97"/>
                    <a:pt x="0" y="965"/>
                    <a:pt x="0" y="2026"/>
                  </a:cubicBezTo>
                  <a:lnTo>
                    <a:pt x="0" y="11383"/>
                  </a:lnTo>
                  <a:cubicBezTo>
                    <a:pt x="0" y="18086"/>
                    <a:pt x="5450" y="23536"/>
                    <a:pt x="12154" y="23536"/>
                  </a:cubicBezTo>
                  <a:lnTo>
                    <a:pt x="26236" y="23536"/>
                  </a:lnTo>
                  <a:cubicBezTo>
                    <a:pt x="32988" y="23536"/>
                    <a:pt x="38438" y="18086"/>
                    <a:pt x="38438" y="11383"/>
                  </a:cubicBezTo>
                  <a:lnTo>
                    <a:pt x="38438" y="2026"/>
                  </a:lnTo>
                  <a:cubicBezTo>
                    <a:pt x="38390" y="965"/>
                    <a:pt x="37618" y="97"/>
                    <a:pt x="36557" y="1"/>
                  </a:cubicBezTo>
                  <a:close/>
                </a:path>
              </a:pathLst>
            </a:custGeom>
            <a:solidFill>
              <a:srgbClr val="E89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49"/>
            <p:cNvSpPr/>
            <p:nvPr/>
          </p:nvSpPr>
          <p:spPr>
            <a:xfrm>
              <a:off x="4147223" y="3542677"/>
              <a:ext cx="515059" cy="379148"/>
            </a:xfrm>
            <a:custGeom>
              <a:avLst/>
              <a:gdLst/>
              <a:ahLst/>
              <a:cxnLst/>
              <a:rect l="l" t="t" r="r" b="b"/>
              <a:pathLst>
                <a:path w="34725" h="25562" extrusionOk="0">
                  <a:moveTo>
                    <a:pt x="15241" y="1"/>
                  </a:moveTo>
                  <a:cubicBezTo>
                    <a:pt x="6849" y="1"/>
                    <a:pt x="49" y="6801"/>
                    <a:pt x="1" y="15241"/>
                  </a:cubicBezTo>
                  <a:lnTo>
                    <a:pt x="1" y="25562"/>
                  </a:lnTo>
                  <a:lnTo>
                    <a:pt x="3280" y="25562"/>
                  </a:lnTo>
                  <a:lnTo>
                    <a:pt x="3280" y="15241"/>
                  </a:lnTo>
                  <a:cubicBezTo>
                    <a:pt x="3280" y="8634"/>
                    <a:pt x="8634" y="3280"/>
                    <a:pt x="15241" y="3232"/>
                  </a:cubicBezTo>
                  <a:lnTo>
                    <a:pt x="19485" y="3232"/>
                  </a:lnTo>
                  <a:cubicBezTo>
                    <a:pt x="26092" y="3280"/>
                    <a:pt x="31445" y="8634"/>
                    <a:pt x="31494" y="15241"/>
                  </a:cubicBezTo>
                  <a:lnTo>
                    <a:pt x="31494" y="25562"/>
                  </a:lnTo>
                  <a:lnTo>
                    <a:pt x="34725" y="25562"/>
                  </a:lnTo>
                  <a:lnTo>
                    <a:pt x="34725" y="15241"/>
                  </a:lnTo>
                  <a:cubicBezTo>
                    <a:pt x="34725" y="6801"/>
                    <a:pt x="27925" y="1"/>
                    <a:pt x="19485" y="1"/>
                  </a:cubicBezTo>
                  <a:close/>
                </a:path>
              </a:pathLst>
            </a:custGeom>
            <a:solidFill>
              <a:srgbClr val="F2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49"/>
            <p:cNvSpPr/>
            <p:nvPr/>
          </p:nvSpPr>
          <p:spPr>
            <a:xfrm>
              <a:off x="4141512" y="3955452"/>
              <a:ext cx="527206" cy="7164"/>
            </a:xfrm>
            <a:custGeom>
              <a:avLst/>
              <a:gdLst/>
              <a:ahLst/>
              <a:cxnLst/>
              <a:rect l="l" t="t" r="r" b="b"/>
              <a:pathLst>
                <a:path w="35544" h="483" extrusionOk="0">
                  <a:moveTo>
                    <a:pt x="241" y="0"/>
                  </a:moveTo>
                  <a:cubicBezTo>
                    <a:pt x="0" y="49"/>
                    <a:pt x="0" y="435"/>
                    <a:pt x="241" y="483"/>
                  </a:cubicBezTo>
                  <a:lnTo>
                    <a:pt x="35303" y="483"/>
                  </a:lnTo>
                  <a:cubicBezTo>
                    <a:pt x="35544" y="435"/>
                    <a:pt x="35544" y="49"/>
                    <a:pt x="35303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49"/>
            <p:cNvSpPr/>
            <p:nvPr/>
          </p:nvSpPr>
          <p:spPr>
            <a:xfrm>
              <a:off x="4141512" y="4011966"/>
              <a:ext cx="527206" cy="6452"/>
            </a:xfrm>
            <a:custGeom>
              <a:avLst/>
              <a:gdLst/>
              <a:ahLst/>
              <a:cxnLst/>
              <a:rect l="l" t="t" r="r" b="b"/>
              <a:pathLst>
                <a:path w="35544" h="435" extrusionOk="0">
                  <a:moveTo>
                    <a:pt x="241" y="0"/>
                  </a:moveTo>
                  <a:cubicBezTo>
                    <a:pt x="0" y="0"/>
                    <a:pt x="0" y="386"/>
                    <a:pt x="241" y="435"/>
                  </a:cubicBezTo>
                  <a:lnTo>
                    <a:pt x="35303" y="435"/>
                  </a:lnTo>
                  <a:cubicBezTo>
                    <a:pt x="35544" y="386"/>
                    <a:pt x="35544" y="0"/>
                    <a:pt x="35303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49"/>
            <p:cNvSpPr/>
            <p:nvPr/>
          </p:nvSpPr>
          <p:spPr>
            <a:xfrm>
              <a:off x="4140785" y="4067769"/>
              <a:ext cx="528660" cy="7164"/>
            </a:xfrm>
            <a:custGeom>
              <a:avLst/>
              <a:gdLst/>
              <a:ahLst/>
              <a:cxnLst/>
              <a:rect l="l" t="t" r="r" b="b"/>
              <a:pathLst>
                <a:path w="35642" h="483" extrusionOk="0">
                  <a:moveTo>
                    <a:pt x="290" y="0"/>
                  </a:moveTo>
                  <a:cubicBezTo>
                    <a:pt x="1" y="0"/>
                    <a:pt x="1" y="434"/>
                    <a:pt x="290" y="483"/>
                  </a:cubicBezTo>
                  <a:lnTo>
                    <a:pt x="35352" y="483"/>
                  </a:lnTo>
                  <a:cubicBezTo>
                    <a:pt x="35641" y="483"/>
                    <a:pt x="35641" y="0"/>
                    <a:pt x="35352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49"/>
            <p:cNvSpPr/>
            <p:nvPr/>
          </p:nvSpPr>
          <p:spPr>
            <a:xfrm>
              <a:off x="4141512" y="4123556"/>
              <a:ext cx="527206" cy="7179"/>
            </a:xfrm>
            <a:custGeom>
              <a:avLst/>
              <a:gdLst/>
              <a:ahLst/>
              <a:cxnLst/>
              <a:rect l="l" t="t" r="r" b="b"/>
              <a:pathLst>
                <a:path w="35544" h="484" extrusionOk="0">
                  <a:moveTo>
                    <a:pt x="241" y="1"/>
                  </a:moveTo>
                  <a:cubicBezTo>
                    <a:pt x="0" y="49"/>
                    <a:pt x="0" y="435"/>
                    <a:pt x="241" y="483"/>
                  </a:cubicBezTo>
                  <a:lnTo>
                    <a:pt x="35303" y="483"/>
                  </a:lnTo>
                  <a:cubicBezTo>
                    <a:pt x="35544" y="435"/>
                    <a:pt x="35544" y="49"/>
                    <a:pt x="35303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49"/>
            <p:cNvSpPr/>
            <p:nvPr/>
          </p:nvSpPr>
          <p:spPr>
            <a:xfrm>
              <a:off x="4187287" y="4179313"/>
              <a:ext cx="435527" cy="7253"/>
            </a:xfrm>
            <a:custGeom>
              <a:avLst/>
              <a:gdLst/>
              <a:ahLst/>
              <a:cxnLst/>
              <a:rect l="l" t="t" r="r" b="b"/>
              <a:pathLst>
                <a:path w="29363" h="489" extrusionOk="0">
                  <a:moveTo>
                    <a:pt x="29158" y="1"/>
                  </a:moveTo>
                  <a:cubicBezTo>
                    <a:pt x="29149" y="1"/>
                    <a:pt x="29140" y="2"/>
                    <a:pt x="29130" y="4"/>
                  </a:cubicBezTo>
                  <a:lnTo>
                    <a:pt x="242" y="4"/>
                  </a:lnTo>
                  <a:cubicBezTo>
                    <a:pt x="1" y="52"/>
                    <a:pt x="1" y="438"/>
                    <a:pt x="242" y="486"/>
                  </a:cubicBezTo>
                  <a:lnTo>
                    <a:pt x="29130" y="486"/>
                  </a:lnTo>
                  <a:cubicBezTo>
                    <a:pt x="29140" y="488"/>
                    <a:pt x="29149" y="489"/>
                    <a:pt x="29158" y="489"/>
                  </a:cubicBezTo>
                  <a:cubicBezTo>
                    <a:pt x="29362" y="489"/>
                    <a:pt x="29362" y="1"/>
                    <a:pt x="29158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49"/>
            <p:cNvSpPr/>
            <p:nvPr/>
          </p:nvSpPr>
          <p:spPr>
            <a:xfrm>
              <a:off x="4232365" y="4235872"/>
              <a:ext cx="345523" cy="6452"/>
            </a:xfrm>
            <a:custGeom>
              <a:avLst/>
              <a:gdLst/>
              <a:ahLst/>
              <a:cxnLst/>
              <a:rect l="l" t="t" r="r" b="b"/>
              <a:pathLst>
                <a:path w="23295" h="435" extrusionOk="0">
                  <a:moveTo>
                    <a:pt x="289" y="1"/>
                  </a:moveTo>
                  <a:cubicBezTo>
                    <a:pt x="0" y="1"/>
                    <a:pt x="0" y="435"/>
                    <a:pt x="289" y="435"/>
                  </a:cubicBezTo>
                  <a:lnTo>
                    <a:pt x="22956" y="435"/>
                  </a:lnTo>
                  <a:cubicBezTo>
                    <a:pt x="23294" y="435"/>
                    <a:pt x="23294" y="1"/>
                    <a:pt x="22956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49"/>
            <p:cNvSpPr/>
            <p:nvPr/>
          </p:nvSpPr>
          <p:spPr>
            <a:xfrm>
              <a:off x="4186931" y="3956342"/>
              <a:ext cx="7891" cy="262372"/>
            </a:xfrm>
            <a:custGeom>
              <a:avLst/>
              <a:gdLst/>
              <a:ahLst/>
              <a:cxnLst/>
              <a:rect l="l" t="t" r="r" b="b"/>
              <a:pathLst>
                <a:path w="532" h="17689" extrusionOk="0">
                  <a:moveTo>
                    <a:pt x="266" y="1"/>
                  </a:moveTo>
                  <a:cubicBezTo>
                    <a:pt x="133" y="1"/>
                    <a:pt x="1" y="61"/>
                    <a:pt x="25" y="182"/>
                  </a:cubicBezTo>
                  <a:lnTo>
                    <a:pt x="25" y="17447"/>
                  </a:lnTo>
                  <a:cubicBezTo>
                    <a:pt x="25" y="17592"/>
                    <a:pt x="121" y="17688"/>
                    <a:pt x="266" y="17688"/>
                  </a:cubicBezTo>
                  <a:cubicBezTo>
                    <a:pt x="411" y="17688"/>
                    <a:pt x="507" y="17592"/>
                    <a:pt x="507" y="17447"/>
                  </a:cubicBezTo>
                  <a:lnTo>
                    <a:pt x="507" y="182"/>
                  </a:lnTo>
                  <a:cubicBezTo>
                    <a:pt x="531" y="61"/>
                    <a:pt x="398" y="1"/>
                    <a:pt x="266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49"/>
            <p:cNvSpPr/>
            <p:nvPr/>
          </p:nvSpPr>
          <p:spPr>
            <a:xfrm>
              <a:off x="4245953" y="3972080"/>
              <a:ext cx="7164" cy="270233"/>
            </a:xfrm>
            <a:custGeom>
              <a:avLst/>
              <a:gdLst/>
              <a:ahLst/>
              <a:cxnLst/>
              <a:rect l="l" t="t" r="r" b="b"/>
              <a:pathLst>
                <a:path w="483" h="18219" extrusionOk="0">
                  <a:moveTo>
                    <a:pt x="242" y="1"/>
                  </a:moveTo>
                  <a:cubicBezTo>
                    <a:pt x="133" y="1"/>
                    <a:pt x="24" y="61"/>
                    <a:pt x="0" y="182"/>
                  </a:cubicBezTo>
                  <a:lnTo>
                    <a:pt x="0" y="18026"/>
                  </a:lnTo>
                  <a:cubicBezTo>
                    <a:pt x="0" y="18122"/>
                    <a:pt x="97" y="18219"/>
                    <a:pt x="242" y="18219"/>
                  </a:cubicBezTo>
                  <a:cubicBezTo>
                    <a:pt x="386" y="18219"/>
                    <a:pt x="483" y="18122"/>
                    <a:pt x="483" y="18026"/>
                  </a:cubicBezTo>
                  <a:lnTo>
                    <a:pt x="483" y="182"/>
                  </a:lnTo>
                  <a:cubicBezTo>
                    <a:pt x="459" y="61"/>
                    <a:pt x="350" y="1"/>
                    <a:pt x="242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49"/>
            <p:cNvSpPr/>
            <p:nvPr/>
          </p:nvSpPr>
          <p:spPr>
            <a:xfrm>
              <a:off x="4311411" y="3956342"/>
              <a:ext cx="7876" cy="285971"/>
            </a:xfrm>
            <a:custGeom>
              <a:avLst/>
              <a:gdLst/>
              <a:ahLst/>
              <a:cxnLst/>
              <a:rect l="l" t="t" r="r" b="b"/>
              <a:pathLst>
                <a:path w="531" h="19280" extrusionOk="0">
                  <a:moveTo>
                    <a:pt x="265" y="1"/>
                  </a:moveTo>
                  <a:cubicBezTo>
                    <a:pt x="133" y="1"/>
                    <a:pt x="0" y="61"/>
                    <a:pt x="24" y="182"/>
                  </a:cubicBezTo>
                  <a:lnTo>
                    <a:pt x="24" y="19087"/>
                  </a:lnTo>
                  <a:cubicBezTo>
                    <a:pt x="24" y="19183"/>
                    <a:pt x="121" y="19280"/>
                    <a:pt x="265" y="19280"/>
                  </a:cubicBezTo>
                  <a:cubicBezTo>
                    <a:pt x="410" y="19280"/>
                    <a:pt x="507" y="19183"/>
                    <a:pt x="507" y="19087"/>
                  </a:cubicBezTo>
                  <a:lnTo>
                    <a:pt x="507" y="182"/>
                  </a:lnTo>
                  <a:cubicBezTo>
                    <a:pt x="531" y="61"/>
                    <a:pt x="398" y="1"/>
                    <a:pt x="265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49"/>
            <p:cNvSpPr/>
            <p:nvPr/>
          </p:nvSpPr>
          <p:spPr>
            <a:xfrm>
              <a:off x="4378294" y="3979779"/>
              <a:ext cx="7164" cy="262535"/>
            </a:xfrm>
            <a:custGeom>
              <a:avLst/>
              <a:gdLst/>
              <a:ahLst/>
              <a:cxnLst/>
              <a:rect l="l" t="t" r="r" b="b"/>
              <a:pathLst>
                <a:path w="483" h="17700" extrusionOk="0">
                  <a:moveTo>
                    <a:pt x="242" y="0"/>
                  </a:moveTo>
                  <a:cubicBezTo>
                    <a:pt x="97" y="0"/>
                    <a:pt x="1" y="97"/>
                    <a:pt x="1" y="241"/>
                  </a:cubicBezTo>
                  <a:lnTo>
                    <a:pt x="1" y="17507"/>
                  </a:lnTo>
                  <a:cubicBezTo>
                    <a:pt x="1" y="17603"/>
                    <a:pt x="97" y="17700"/>
                    <a:pt x="242" y="17700"/>
                  </a:cubicBezTo>
                  <a:cubicBezTo>
                    <a:pt x="338" y="17700"/>
                    <a:pt x="483" y="17603"/>
                    <a:pt x="483" y="17507"/>
                  </a:cubicBezTo>
                  <a:lnTo>
                    <a:pt x="483" y="241"/>
                  </a:lnTo>
                  <a:cubicBezTo>
                    <a:pt x="483" y="97"/>
                    <a:pt x="338" y="0"/>
                    <a:pt x="242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49"/>
            <p:cNvSpPr/>
            <p:nvPr/>
          </p:nvSpPr>
          <p:spPr>
            <a:xfrm>
              <a:off x="4444465" y="3955808"/>
              <a:ext cx="7164" cy="257181"/>
            </a:xfrm>
            <a:custGeom>
              <a:avLst/>
              <a:gdLst/>
              <a:ahLst/>
              <a:cxnLst/>
              <a:rect l="l" t="t" r="r" b="b"/>
              <a:pathLst>
                <a:path w="483" h="17339" extrusionOk="0">
                  <a:moveTo>
                    <a:pt x="242" y="1"/>
                  </a:moveTo>
                  <a:cubicBezTo>
                    <a:pt x="121" y="1"/>
                    <a:pt x="1" y="73"/>
                    <a:pt x="25" y="218"/>
                  </a:cubicBezTo>
                  <a:lnTo>
                    <a:pt x="25" y="17097"/>
                  </a:lnTo>
                  <a:cubicBezTo>
                    <a:pt x="25" y="17242"/>
                    <a:pt x="121" y="17338"/>
                    <a:pt x="218" y="17338"/>
                  </a:cubicBezTo>
                  <a:cubicBezTo>
                    <a:pt x="362" y="17338"/>
                    <a:pt x="459" y="17242"/>
                    <a:pt x="459" y="17097"/>
                  </a:cubicBezTo>
                  <a:lnTo>
                    <a:pt x="459" y="218"/>
                  </a:lnTo>
                  <a:cubicBezTo>
                    <a:pt x="483" y="73"/>
                    <a:pt x="362" y="1"/>
                    <a:pt x="242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49"/>
            <p:cNvSpPr/>
            <p:nvPr/>
          </p:nvSpPr>
          <p:spPr>
            <a:xfrm>
              <a:off x="4510279" y="3956342"/>
              <a:ext cx="7891" cy="285971"/>
            </a:xfrm>
            <a:custGeom>
              <a:avLst/>
              <a:gdLst/>
              <a:ahLst/>
              <a:cxnLst/>
              <a:rect l="l" t="t" r="r" b="b"/>
              <a:pathLst>
                <a:path w="532" h="19280" extrusionOk="0">
                  <a:moveTo>
                    <a:pt x="266" y="1"/>
                  </a:moveTo>
                  <a:cubicBezTo>
                    <a:pt x="133" y="1"/>
                    <a:pt x="1" y="61"/>
                    <a:pt x="25" y="182"/>
                  </a:cubicBezTo>
                  <a:lnTo>
                    <a:pt x="25" y="19087"/>
                  </a:lnTo>
                  <a:cubicBezTo>
                    <a:pt x="25" y="19183"/>
                    <a:pt x="121" y="19280"/>
                    <a:pt x="266" y="19280"/>
                  </a:cubicBezTo>
                  <a:cubicBezTo>
                    <a:pt x="410" y="19280"/>
                    <a:pt x="507" y="19183"/>
                    <a:pt x="507" y="19087"/>
                  </a:cubicBezTo>
                  <a:lnTo>
                    <a:pt x="507" y="182"/>
                  </a:lnTo>
                  <a:cubicBezTo>
                    <a:pt x="531" y="61"/>
                    <a:pt x="398" y="1"/>
                    <a:pt x="266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49"/>
            <p:cNvSpPr/>
            <p:nvPr/>
          </p:nvSpPr>
          <p:spPr>
            <a:xfrm>
              <a:off x="4577162" y="3955452"/>
              <a:ext cx="6452" cy="286861"/>
            </a:xfrm>
            <a:custGeom>
              <a:avLst/>
              <a:gdLst/>
              <a:ahLst/>
              <a:cxnLst/>
              <a:rect l="l" t="t" r="r" b="b"/>
              <a:pathLst>
                <a:path w="435" h="19340" extrusionOk="0">
                  <a:moveTo>
                    <a:pt x="194" y="0"/>
                  </a:moveTo>
                  <a:cubicBezTo>
                    <a:pt x="97" y="0"/>
                    <a:pt x="1" y="97"/>
                    <a:pt x="1" y="242"/>
                  </a:cubicBezTo>
                  <a:lnTo>
                    <a:pt x="1" y="19147"/>
                  </a:lnTo>
                  <a:cubicBezTo>
                    <a:pt x="1" y="19243"/>
                    <a:pt x="97" y="19340"/>
                    <a:pt x="194" y="19340"/>
                  </a:cubicBezTo>
                  <a:cubicBezTo>
                    <a:pt x="338" y="19340"/>
                    <a:pt x="435" y="19243"/>
                    <a:pt x="435" y="19147"/>
                  </a:cubicBezTo>
                  <a:lnTo>
                    <a:pt x="435" y="242"/>
                  </a:lnTo>
                  <a:cubicBezTo>
                    <a:pt x="435" y="97"/>
                    <a:pt x="338" y="0"/>
                    <a:pt x="194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49"/>
            <p:cNvSpPr/>
            <p:nvPr/>
          </p:nvSpPr>
          <p:spPr>
            <a:xfrm>
              <a:off x="4643704" y="3972080"/>
              <a:ext cx="6452" cy="192259"/>
            </a:xfrm>
            <a:custGeom>
              <a:avLst/>
              <a:gdLst/>
              <a:ahLst/>
              <a:cxnLst/>
              <a:rect l="l" t="t" r="r" b="b"/>
              <a:pathLst>
                <a:path w="435" h="12962" extrusionOk="0">
                  <a:moveTo>
                    <a:pt x="217" y="1"/>
                  </a:moveTo>
                  <a:cubicBezTo>
                    <a:pt x="121" y="1"/>
                    <a:pt x="24" y="61"/>
                    <a:pt x="0" y="182"/>
                  </a:cubicBezTo>
                  <a:lnTo>
                    <a:pt x="0" y="12721"/>
                  </a:lnTo>
                  <a:cubicBezTo>
                    <a:pt x="0" y="12866"/>
                    <a:pt x="96" y="12962"/>
                    <a:pt x="193" y="12962"/>
                  </a:cubicBezTo>
                  <a:cubicBezTo>
                    <a:pt x="338" y="12962"/>
                    <a:pt x="434" y="12866"/>
                    <a:pt x="434" y="12721"/>
                  </a:cubicBezTo>
                  <a:lnTo>
                    <a:pt x="434" y="182"/>
                  </a:lnTo>
                  <a:cubicBezTo>
                    <a:pt x="410" y="61"/>
                    <a:pt x="313" y="1"/>
                    <a:pt x="217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49"/>
            <p:cNvSpPr/>
            <p:nvPr/>
          </p:nvSpPr>
          <p:spPr>
            <a:xfrm>
              <a:off x="4171549" y="3578455"/>
              <a:ext cx="466423" cy="343372"/>
            </a:xfrm>
            <a:custGeom>
              <a:avLst/>
              <a:gdLst/>
              <a:ahLst/>
              <a:cxnLst/>
              <a:rect l="l" t="t" r="r" b="b"/>
              <a:pathLst>
                <a:path w="31446" h="23150" extrusionOk="0">
                  <a:moveTo>
                    <a:pt x="13794" y="0"/>
                  </a:moveTo>
                  <a:cubicBezTo>
                    <a:pt x="6222" y="0"/>
                    <a:pt x="49" y="6174"/>
                    <a:pt x="1" y="13794"/>
                  </a:cubicBezTo>
                  <a:lnTo>
                    <a:pt x="1" y="23150"/>
                  </a:lnTo>
                  <a:lnTo>
                    <a:pt x="1640" y="23150"/>
                  </a:lnTo>
                  <a:lnTo>
                    <a:pt x="1640" y="12829"/>
                  </a:lnTo>
                  <a:cubicBezTo>
                    <a:pt x="1640" y="6222"/>
                    <a:pt x="6994" y="868"/>
                    <a:pt x="13601" y="820"/>
                  </a:cubicBezTo>
                  <a:lnTo>
                    <a:pt x="17845" y="820"/>
                  </a:lnTo>
                  <a:cubicBezTo>
                    <a:pt x="24452" y="868"/>
                    <a:pt x="29805" y="6222"/>
                    <a:pt x="29854" y="12829"/>
                  </a:cubicBezTo>
                  <a:lnTo>
                    <a:pt x="29854" y="23150"/>
                  </a:lnTo>
                  <a:lnTo>
                    <a:pt x="31445" y="23150"/>
                  </a:lnTo>
                  <a:lnTo>
                    <a:pt x="31445" y="13794"/>
                  </a:lnTo>
                  <a:cubicBezTo>
                    <a:pt x="31445" y="6174"/>
                    <a:pt x="25272" y="0"/>
                    <a:pt x="17652" y="0"/>
                  </a:cubicBezTo>
                  <a:close/>
                </a:path>
              </a:pathLst>
            </a:custGeom>
            <a:solidFill>
              <a:srgbClr val="CC8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49"/>
            <p:cNvSpPr/>
            <p:nvPr/>
          </p:nvSpPr>
          <p:spPr>
            <a:xfrm>
              <a:off x="3651484" y="2488905"/>
              <a:ext cx="321821" cy="430350"/>
            </a:xfrm>
            <a:custGeom>
              <a:avLst/>
              <a:gdLst/>
              <a:ahLst/>
              <a:cxnLst/>
              <a:rect l="l" t="t" r="r" b="b"/>
              <a:pathLst>
                <a:path w="21697" h="29014" extrusionOk="0">
                  <a:moveTo>
                    <a:pt x="15401" y="1"/>
                  </a:moveTo>
                  <a:cubicBezTo>
                    <a:pt x="13828" y="1"/>
                    <a:pt x="12353" y="622"/>
                    <a:pt x="11237" y="1691"/>
                  </a:cubicBezTo>
                  <a:cubicBezTo>
                    <a:pt x="10579" y="1572"/>
                    <a:pt x="9823" y="1484"/>
                    <a:pt x="9019" y="1484"/>
                  </a:cubicBezTo>
                  <a:cubicBezTo>
                    <a:pt x="7231" y="1484"/>
                    <a:pt x="5202" y="1916"/>
                    <a:pt x="3473" y="3379"/>
                  </a:cubicBezTo>
                  <a:cubicBezTo>
                    <a:pt x="675" y="5791"/>
                    <a:pt x="0" y="12880"/>
                    <a:pt x="3183" y="17510"/>
                  </a:cubicBezTo>
                  <a:cubicBezTo>
                    <a:pt x="4485" y="19439"/>
                    <a:pt x="5064" y="21754"/>
                    <a:pt x="4823" y="24117"/>
                  </a:cubicBezTo>
                  <a:lnTo>
                    <a:pt x="4823" y="24166"/>
                  </a:lnTo>
                  <a:cubicBezTo>
                    <a:pt x="4614" y="26716"/>
                    <a:pt x="7885" y="29013"/>
                    <a:pt x="10865" y="29013"/>
                  </a:cubicBezTo>
                  <a:cubicBezTo>
                    <a:pt x="11322" y="29013"/>
                    <a:pt x="11772" y="28959"/>
                    <a:pt x="12202" y="28844"/>
                  </a:cubicBezTo>
                  <a:cubicBezTo>
                    <a:pt x="12202" y="28844"/>
                    <a:pt x="16349" y="27445"/>
                    <a:pt x="15819" y="23153"/>
                  </a:cubicBezTo>
                  <a:cubicBezTo>
                    <a:pt x="15819" y="23056"/>
                    <a:pt x="15771" y="22960"/>
                    <a:pt x="15771" y="22815"/>
                  </a:cubicBezTo>
                  <a:cubicBezTo>
                    <a:pt x="15433" y="21465"/>
                    <a:pt x="15915" y="20066"/>
                    <a:pt x="16976" y="19150"/>
                  </a:cubicBezTo>
                  <a:cubicBezTo>
                    <a:pt x="17603" y="18668"/>
                    <a:pt x="18086" y="18041"/>
                    <a:pt x="18375" y="17269"/>
                  </a:cubicBezTo>
                  <a:cubicBezTo>
                    <a:pt x="19291" y="14472"/>
                    <a:pt x="19098" y="12880"/>
                    <a:pt x="19870" y="10228"/>
                  </a:cubicBezTo>
                  <a:cubicBezTo>
                    <a:pt x="20687" y="7632"/>
                    <a:pt x="21696" y="3"/>
                    <a:pt x="15635" y="3"/>
                  </a:cubicBezTo>
                  <a:cubicBezTo>
                    <a:pt x="15616" y="3"/>
                    <a:pt x="15597" y="3"/>
                    <a:pt x="15578" y="3"/>
                  </a:cubicBezTo>
                  <a:cubicBezTo>
                    <a:pt x="15519" y="2"/>
                    <a:pt x="15460" y="1"/>
                    <a:pt x="15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49"/>
            <p:cNvSpPr/>
            <p:nvPr/>
          </p:nvSpPr>
          <p:spPr>
            <a:xfrm>
              <a:off x="3733037" y="2554052"/>
              <a:ext cx="153813" cy="336223"/>
            </a:xfrm>
            <a:custGeom>
              <a:avLst/>
              <a:gdLst/>
              <a:ahLst/>
              <a:cxnLst/>
              <a:rect l="l" t="t" r="r" b="b"/>
              <a:pathLst>
                <a:path w="10370" h="22668" extrusionOk="0">
                  <a:moveTo>
                    <a:pt x="5691" y="0"/>
                  </a:moveTo>
                  <a:cubicBezTo>
                    <a:pt x="5546" y="0"/>
                    <a:pt x="5450" y="48"/>
                    <a:pt x="5402" y="193"/>
                  </a:cubicBezTo>
                  <a:cubicBezTo>
                    <a:pt x="5016" y="2701"/>
                    <a:pt x="4775" y="5209"/>
                    <a:pt x="4726" y="7717"/>
                  </a:cubicBezTo>
                  <a:cubicBezTo>
                    <a:pt x="3231" y="6897"/>
                    <a:pt x="1784" y="5884"/>
                    <a:pt x="482" y="4726"/>
                  </a:cubicBezTo>
                  <a:cubicBezTo>
                    <a:pt x="434" y="4678"/>
                    <a:pt x="374" y="4654"/>
                    <a:pt x="314" y="4654"/>
                  </a:cubicBezTo>
                  <a:cubicBezTo>
                    <a:pt x="253" y="4654"/>
                    <a:pt x="193" y="4678"/>
                    <a:pt x="145" y="4726"/>
                  </a:cubicBezTo>
                  <a:cubicBezTo>
                    <a:pt x="48" y="4823"/>
                    <a:pt x="48" y="4968"/>
                    <a:pt x="145" y="5064"/>
                  </a:cubicBezTo>
                  <a:cubicBezTo>
                    <a:pt x="241" y="5160"/>
                    <a:pt x="2894" y="7475"/>
                    <a:pt x="4726" y="8247"/>
                  </a:cubicBezTo>
                  <a:cubicBezTo>
                    <a:pt x="4630" y="10562"/>
                    <a:pt x="4630" y="12973"/>
                    <a:pt x="4630" y="15144"/>
                  </a:cubicBezTo>
                  <a:cubicBezTo>
                    <a:pt x="3135" y="14276"/>
                    <a:pt x="1688" y="13263"/>
                    <a:pt x="386" y="12154"/>
                  </a:cubicBezTo>
                  <a:cubicBezTo>
                    <a:pt x="338" y="12105"/>
                    <a:pt x="277" y="12081"/>
                    <a:pt x="223" y="12081"/>
                  </a:cubicBezTo>
                  <a:cubicBezTo>
                    <a:pt x="169" y="12081"/>
                    <a:pt x="121" y="12105"/>
                    <a:pt x="97" y="12154"/>
                  </a:cubicBezTo>
                  <a:cubicBezTo>
                    <a:pt x="0" y="12202"/>
                    <a:pt x="0" y="12346"/>
                    <a:pt x="97" y="12443"/>
                  </a:cubicBezTo>
                  <a:cubicBezTo>
                    <a:pt x="193" y="12539"/>
                    <a:pt x="2797" y="14854"/>
                    <a:pt x="4630" y="15674"/>
                  </a:cubicBezTo>
                  <a:cubicBezTo>
                    <a:pt x="4630" y="19484"/>
                    <a:pt x="4775" y="22378"/>
                    <a:pt x="4775" y="22474"/>
                  </a:cubicBezTo>
                  <a:cubicBezTo>
                    <a:pt x="4775" y="22571"/>
                    <a:pt x="4823" y="22667"/>
                    <a:pt x="4919" y="22667"/>
                  </a:cubicBezTo>
                  <a:lnTo>
                    <a:pt x="5016" y="22667"/>
                  </a:lnTo>
                  <a:cubicBezTo>
                    <a:pt x="5112" y="22667"/>
                    <a:pt x="5209" y="22571"/>
                    <a:pt x="5209" y="22426"/>
                  </a:cubicBezTo>
                  <a:cubicBezTo>
                    <a:pt x="5209" y="22378"/>
                    <a:pt x="5160" y="20642"/>
                    <a:pt x="5112" y="18134"/>
                  </a:cubicBezTo>
                  <a:cubicBezTo>
                    <a:pt x="6800" y="17217"/>
                    <a:pt x="8343" y="16060"/>
                    <a:pt x="9646" y="14661"/>
                  </a:cubicBezTo>
                  <a:cubicBezTo>
                    <a:pt x="9694" y="14565"/>
                    <a:pt x="9742" y="14420"/>
                    <a:pt x="9646" y="14324"/>
                  </a:cubicBezTo>
                  <a:cubicBezTo>
                    <a:pt x="9609" y="14287"/>
                    <a:pt x="9565" y="14271"/>
                    <a:pt x="9519" y="14271"/>
                  </a:cubicBezTo>
                  <a:cubicBezTo>
                    <a:pt x="9446" y="14271"/>
                    <a:pt x="9368" y="14312"/>
                    <a:pt x="9308" y="14372"/>
                  </a:cubicBezTo>
                  <a:cubicBezTo>
                    <a:pt x="8102" y="15674"/>
                    <a:pt x="6704" y="16783"/>
                    <a:pt x="5160" y="17603"/>
                  </a:cubicBezTo>
                  <a:cubicBezTo>
                    <a:pt x="5160" y="15819"/>
                    <a:pt x="5112" y="13697"/>
                    <a:pt x="5160" y="11527"/>
                  </a:cubicBezTo>
                  <a:cubicBezTo>
                    <a:pt x="5305" y="11430"/>
                    <a:pt x="8633" y="9212"/>
                    <a:pt x="10224" y="7090"/>
                  </a:cubicBezTo>
                  <a:cubicBezTo>
                    <a:pt x="10370" y="6944"/>
                    <a:pt x="10159" y="6717"/>
                    <a:pt x="10005" y="6717"/>
                  </a:cubicBezTo>
                  <a:cubicBezTo>
                    <a:pt x="9955" y="6717"/>
                    <a:pt x="9911" y="6741"/>
                    <a:pt x="9887" y="6800"/>
                  </a:cubicBezTo>
                  <a:cubicBezTo>
                    <a:pt x="8536" y="8536"/>
                    <a:pt x="5932" y="10417"/>
                    <a:pt x="5112" y="10948"/>
                  </a:cubicBezTo>
                  <a:cubicBezTo>
                    <a:pt x="5209" y="6945"/>
                    <a:pt x="5402" y="2846"/>
                    <a:pt x="5884" y="289"/>
                  </a:cubicBezTo>
                  <a:cubicBezTo>
                    <a:pt x="5884" y="145"/>
                    <a:pt x="5787" y="48"/>
                    <a:pt x="5691" y="0"/>
                  </a:cubicBezTo>
                  <a:close/>
                </a:path>
              </a:pathLst>
            </a:custGeom>
            <a:solidFill>
              <a:srgbClr val="A1E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49"/>
            <p:cNvSpPr/>
            <p:nvPr/>
          </p:nvSpPr>
          <p:spPr>
            <a:xfrm>
              <a:off x="2871008" y="3103306"/>
              <a:ext cx="400611" cy="470843"/>
            </a:xfrm>
            <a:custGeom>
              <a:avLst/>
              <a:gdLst/>
              <a:ahLst/>
              <a:cxnLst/>
              <a:rect l="l" t="t" r="r" b="b"/>
              <a:pathLst>
                <a:path w="27009" h="31744" extrusionOk="0">
                  <a:moveTo>
                    <a:pt x="18860" y="1"/>
                  </a:moveTo>
                  <a:cubicBezTo>
                    <a:pt x="18268" y="1"/>
                    <a:pt x="17893" y="58"/>
                    <a:pt x="17893" y="58"/>
                  </a:cubicBezTo>
                  <a:lnTo>
                    <a:pt x="11672" y="782"/>
                  </a:lnTo>
                  <a:lnTo>
                    <a:pt x="1" y="31744"/>
                  </a:lnTo>
                  <a:lnTo>
                    <a:pt x="16784" y="31744"/>
                  </a:lnTo>
                  <a:cubicBezTo>
                    <a:pt x="16784" y="31744"/>
                    <a:pt x="27008" y="16118"/>
                    <a:pt x="26381" y="7485"/>
                  </a:cubicBezTo>
                  <a:cubicBezTo>
                    <a:pt x="25891" y="737"/>
                    <a:pt x="20981" y="1"/>
                    <a:pt x="18860" y="1"/>
                  </a:cubicBezTo>
                  <a:close/>
                </a:path>
              </a:pathLst>
            </a:custGeom>
            <a:solidFill>
              <a:srgbClr val="EAA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49"/>
            <p:cNvSpPr/>
            <p:nvPr/>
          </p:nvSpPr>
          <p:spPr>
            <a:xfrm>
              <a:off x="3250158" y="3964753"/>
              <a:ext cx="79413" cy="124489"/>
            </a:xfrm>
            <a:custGeom>
              <a:avLst/>
              <a:gdLst/>
              <a:ahLst/>
              <a:cxnLst/>
              <a:rect l="l" t="t" r="r" b="b"/>
              <a:pathLst>
                <a:path w="5354" h="8393" extrusionOk="0">
                  <a:moveTo>
                    <a:pt x="3521" y="0"/>
                  </a:moveTo>
                  <a:cubicBezTo>
                    <a:pt x="2363" y="145"/>
                    <a:pt x="1206" y="290"/>
                    <a:pt x="0" y="434"/>
                  </a:cubicBezTo>
                  <a:cubicBezTo>
                    <a:pt x="724" y="3039"/>
                    <a:pt x="965" y="5740"/>
                    <a:pt x="724" y="8392"/>
                  </a:cubicBezTo>
                  <a:lnTo>
                    <a:pt x="3955" y="7620"/>
                  </a:lnTo>
                  <a:cubicBezTo>
                    <a:pt x="3955" y="7620"/>
                    <a:pt x="5354" y="4727"/>
                    <a:pt x="3521" y="0"/>
                  </a:cubicBezTo>
                  <a:close/>
                </a:path>
              </a:pathLst>
            </a:custGeom>
            <a:solidFill>
              <a:srgbClr val="5B3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49"/>
            <p:cNvSpPr/>
            <p:nvPr/>
          </p:nvSpPr>
          <p:spPr>
            <a:xfrm>
              <a:off x="2844545" y="4171333"/>
              <a:ext cx="104450" cy="153650"/>
            </a:xfrm>
            <a:custGeom>
              <a:avLst/>
              <a:gdLst/>
              <a:ahLst/>
              <a:cxnLst/>
              <a:rect l="l" t="t" r="r" b="b"/>
              <a:pathLst>
                <a:path w="7042" h="10359" extrusionOk="0">
                  <a:moveTo>
                    <a:pt x="1128" y="0"/>
                  </a:moveTo>
                  <a:cubicBezTo>
                    <a:pt x="746" y="0"/>
                    <a:pt x="362" y="81"/>
                    <a:pt x="0" y="252"/>
                  </a:cubicBezTo>
                  <a:cubicBezTo>
                    <a:pt x="627" y="2182"/>
                    <a:pt x="1158" y="4159"/>
                    <a:pt x="1543" y="6184"/>
                  </a:cubicBezTo>
                  <a:lnTo>
                    <a:pt x="2604" y="10332"/>
                  </a:lnTo>
                  <a:cubicBezTo>
                    <a:pt x="2757" y="10350"/>
                    <a:pt x="2908" y="10359"/>
                    <a:pt x="3058" y="10359"/>
                  </a:cubicBezTo>
                  <a:cubicBezTo>
                    <a:pt x="4524" y="10359"/>
                    <a:pt x="5859" y="9522"/>
                    <a:pt x="6559" y="8210"/>
                  </a:cubicBezTo>
                  <a:cubicBezTo>
                    <a:pt x="6559" y="8162"/>
                    <a:pt x="6607" y="8065"/>
                    <a:pt x="6656" y="8017"/>
                  </a:cubicBezTo>
                  <a:lnTo>
                    <a:pt x="6029" y="5461"/>
                  </a:lnTo>
                  <a:cubicBezTo>
                    <a:pt x="5836" y="4786"/>
                    <a:pt x="5884" y="4014"/>
                    <a:pt x="6270" y="3387"/>
                  </a:cubicBezTo>
                  <a:lnTo>
                    <a:pt x="7041" y="2037"/>
                  </a:lnTo>
                  <a:cubicBezTo>
                    <a:pt x="6897" y="1796"/>
                    <a:pt x="6752" y="1651"/>
                    <a:pt x="6607" y="1458"/>
                  </a:cubicBezTo>
                  <a:cubicBezTo>
                    <a:pt x="6108" y="1030"/>
                    <a:pt x="5450" y="787"/>
                    <a:pt x="4790" y="787"/>
                  </a:cubicBezTo>
                  <a:cubicBezTo>
                    <a:pt x="4558" y="787"/>
                    <a:pt x="4325" y="817"/>
                    <a:pt x="4100" y="879"/>
                  </a:cubicBezTo>
                  <a:cubicBezTo>
                    <a:pt x="3907" y="928"/>
                    <a:pt x="3714" y="976"/>
                    <a:pt x="3521" y="976"/>
                  </a:cubicBezTo>
                  <a:cubicBezTo>
                    <a:pt x="3231" y="879"/>
                    <a:pt x="2990" y="735"/>
                    <a:pt x="2797" y="542"/>
                  </a:cubicBezTo>
                  <a:cubicBezTo>
                    <a:pt x="2301" y="191"/>
                    <a:pt x="1716" y="0"/>
                    <a:pt x="1128" y="0"/>
                  </a:cubicBezTo>
                  <a:close/>
                </a:path>
              </a:pathLst>
            </a:custGeom>
            <a:solidFill>
              <a:srgbClr val="995F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49"/>
            <p:cNvSpPr/>
            <p:nvPr/>
          </p:nvSpPr>
          <p:spPr>
            <a:xfrm>
              <a:off x="2883171" y="4290250"/>
              <a:ext cx="145937" cy="99541"/>
            </a:xfrm>
            <a:custGeom>
              <a:avLst/>
              <a:gdLst/>
              <a:ahLst/>
              <a:cxnLst/>
              <a:rect l="l" t="t" r="r" b="b"/>
              <a:pathLst>
                <a:path w="9839" h="6711" extrusionOk="0">
                  <a:moveTo>
                    <a:pt x="4052" y="0"/>
                  </a:moveTo>
                  <a:cubicBezTo>
                    <a:pt x="4003" y="48"/>
                    <a:pt x="3955" y="145"/>
                    <a:pt x="3955" y="193"/>
                  </a:cubicBezTo>
                  <a:cubicBezTo>
                    <a:pt x="3255" y="1505"/>
                    <a:pt x="1920" y="2342"/>
                    <a:pt x="454" y="2342"/>
                  </a:cubicBezTo>
                  <a:cubicBezTo>
                    <a:pt x="304" y="2342"/>
                    <a:pt x="153" y="2333"/>
                    <a:pt x="0" y="2315"/>
                  </a:cubicBezTo>
                  <a:lnTo>
                    <a:pt x="0" y="2315"/>
                  </a:lnTo>
                  <a:lnTo>
                    <a:pt x="145" y="2846"/>
                  </a:lnTo>
                  <a:cubicBezTo>
                    <a:pt x="386" y="3858"/>
                    <a:pt x="1110" y="4678"/>
                    <a:pt x="2123" y="5064"/>
                  </a:cubicBezTo>
                  <a:cubicBezTo>
                    <a:pt x="3873" y="5755"/>
                    <a:pt x="6812" y="6710"/>
                    <a:pt x="9426" y="6710"/>
                  </a:cubicBezTo>
                  <a:cubicBezTo>
                    <a:pt x="9548" y="6710"/>
                    <a:pt x="9670" y="6708"/>
                    <a:pt x="9791" y="6704"/>
                  </a:cubicBezTo>
                  <a:cubicBezTo>
                    <a:pt x="9839" y="6559"/>
                    <a:pt x="9839" y="6414"/>
                    <a:pt x="9791" y="6270"/>
                  </a:cubicBezTo>
                  <a:cubicBezTo>
                    <a:pt x="9405" y="3955"/>
                    <a:pt x="7138" y="2604"/>
                    <a:pt x="5691" y="2026"/>
                  </a:cubicBezTo>
                  <a:cubicBezTo>
                    <a:pt x="4920" y="1688"/>
                    <a:pt x="4293" y="965"/>
                    <a:pt x="4100" y="145"/>
                  </a:cubicBezTo>
                  <a:lnTo>
                    <a:pt x="4052" y="0"/>
                  </a:lnTo>
                  <a:close/>
                </a:path>
              </a:pathLst>
            </a:custGeom>
            <a:solidFill>
              <a:srgbClr val="A66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49"/>
            <p:cNvSpPr/>
            <p:nvPr/>
          </p:nvSpPr>
          <p:spPr>
            <a:xfrm>
              <a:off x="2717203" y="3973341"/>
              <a:ext cx="547972" cy="228198"/>
            </a:xfrm>
            <a:custGeom>
              <a:avLst/>
              <a:gdLst/>
              <a:ahLst/>
              <a:cxnLst/>
              <a:rect l="l" t="t" r="r" b="b"/>
              <a:pathLst>
                <a:path w="36944" h="15385" extrusionOk="0">
                  <a:moveTo>
                    <a:pt x="35979" y="0"/>
                  </a:moveTo>
                  <a:lnTo>
                    <a:pt x="34435" y="193"/>
                  </a:lnTo>
                  <a:lnTo>
                    <a:pt x="32988" y="338"/>
                  </a:lnTo>
                  <a:lnTo>
                    <a:pt x="32892" y="338"/>
                  </a:lnTo>
                  <a:lnTo>
                    <a:pt x="30625" y="579"/>
                  </a:lnTo>
                  <a:lnTo>
                    <a:pt x="29661" y="675"/>
                  </a:lnTo>
                  <a:cubicBezTo>
                    <a:pt x="29661" y="1254"/>
                    <a:pt x="29468" y="1833"/>
                    <a:pt x="29178" y="2315"/>
                  </a:cubicBezTo>
                  <a:cubicBezTo>
                    <a:pt x="28894" y="2803"/>
                    <a:pt x="28368" y="3120"/>
                    <a:pt x="27805" y="3120"/>
                  </a:cubicBezTo>
                  <a:cubicBezTo>
                    <a:pt x="27701" y="3120"/>
                    <a:pt x="27596" y="3109"/>
                    <a:pt x="27490" y="3087"/>
                  </a:cubicBezTo>
                  <a:lnTo>
                    <a:pt x="27490" y="3087"/>
                  </a:lnTo>
                  <a:cubicBezTo>
                    <a:pt x="27635" y="3714"/>
                    <a:pt x="27346" y="4389"/>
                    <a:pt x="26767" y="4678"/>
                  </a:cubicBezTo>
                  <a:cubicBezTo>
                    <a:pt x="26304" y="4931"/>
                    <a:pt x="25767" y="5073"/>
                    <a:pt x="25221" y="5073"/>
                  </a:cubicBezTo>
                  <a:cubicBezTo>
                    <a:pt x="25142" y="5073"/>
                    <a:pt x="25062" y="5070"/>
                    <a:pt x="24983" y="5064"/>
                  </a:cubicBezTo>
                  <a:cubicBezTo>
                    <a:pt x="24880" y="5069"/>
                    <a:pt x="24775" y="5072"/>
                    <a:pt x="24671" y="5072"/>
                  </a:cubicBezTo>
                  <a:cubicBezTo>
                    <a:pt x="23845" y="5072"/>
                    <a:pt x="22999" y="4886"/>
                    <a:pt x="22571" y="4244"/>
                  </a:cubicBezTo>
                  <a:lnTo>
                    <a:pt x="22571" y="4244"/>
                  </a:lnTo>
                  <a:cubicBezTo>
                    <a:pt x="22619" y="4678"/>
                    <a:pt x="22378" y="5112"/>
                    <a:pt x="21944" y="5353"/>
                  </a:cubicBezTo>
                  <a:cubicBezTo>
                    <a:pt x="21623" y="5554"/>
                    <a:pt x="21268" y="5655"/>
                    <a:pt x="20879" y="5655"/>
                  </a:cubicBezTo>
                  <a:cubicBezTo>
                    <a:pt x="20802" y="5655"/>
                    <a:pt x="20723" y="5651"/>
                    <a:pt x="20642" y="5643"/>
                  </a:cubicBezTo>
                  <a:cubicBezTo>
                    <a:pt x="19919" y="5643"/>
                    <a:pt x="19195" y="5353"/>
                    <a:pt x="18617" y="4871"/>
                  </a:cubicBezTo>
                  <a:cubicBezTo>
                    <a:pt x="18086" y="4341"/>
                    <a:pt x="17845" y="3569"/>
                    <a:pt x="18086" y="2846"/>
                  </a:cubicBezTo>
                  <a:lnTo>
                    <a:pt x="18086" y="2846"/>
                  </a:lnTo>
                  <a:cubicBezTo>
                    <a:pt x="17990" y="2873"/>
                    <a:pt x="17895" y="2886"/>
                    <a:pt x="17802" y="2886"/>
                  </a:cubicBezTo>
                  <a:cubicBezTo>
                    <a:pt x="17239" y="2886"/>
                    <a:pt x="16736" y="2419"/>
                    <a:pt x="16446" y="1881"/>
                  </a:cubicBezTo>
                  <a:cubicBezTo>
                    <a:pt x="16398" y="1881"/>
                    <a:pt x="16398" y="1833"/>
                    <a:pt x="16350" y="1833"/>
                  </a:cubicBezTo>
                  <a:lnTo>
                    <a:pt x="16109" y="1833"/>
                  </a:lnTo>
                  <a:lnTo>
                    <a:pt x="14228" y="1929"/>
                  </a:lnTo>
                  <a:lnTo>
                    <a:pt x="13119" y="2026"/>
                  </a:lnTo>
                  <a:lnTo>
                    <a:pt x="12395" y="2074"/>
                  </a:lnTo>
                  <a:lnTo>
                    <a:pt x="11238" y="2122"/>
                  </a:lnTo>
                  <a:cubicBezTo>
                    <a:pt x="9743" y="2219"/>
                    <a:pt x="8392" y="2267"/>
                    <a:pt x="7235" y="2363"/>
                  </a:cubicBezTo>
                  <a:lnTo>
                    <a:pt x="6367" y="2412"/>
                  </a:lnTo>
                  <a:lnTo>
                    <a:pt x="4872" y="2412"/>
                  </a:lnTo>
                  <a:lnTo>
                    <a:pt x="4004" y="2460"/>
                  </a:lnTo>
                  <a:lnTo>
                    <a:pt x="2267" y="2460"/>
                  </a:lnTo>
                  <a:cubicBezTo>
                    <a:pt x="1496" y="2701"/>
                    <a:pt x="724" y="2990"/>
                    <a:pt x="1" y="3280"/>
                  </a:cubicBezTo>
                  <a:cubicBezTo>
                    <a:pt x="2026" y="3473"/>
                    <a:pt x="3859" y="4485"/>
                    <a:pt x="5065" y="6125"/>
                  </a:cubicBezTo>
                  <a:cubicBezTo>
                    <a:pt x="5595" y="6752"/>
                    <a:pt x="6029" y="7475"/>
                    <a:pt x="6415" y="8199"/>
                  </a:cubicBezTo>
                  <a:cubicBezTo>
                    <a:pt x="7331" y="9935"/>
                    <a:pt x="8055" y="11768"/>
                    <a:pt x="8633" y="13649"/>
                  </a:cubicBezTo>
                  <a:cubicBezTo>
                    <a:pt x="9016" y="13468"/>
                    <a:pt x="9423" y="13379"/>
                    <a:pt x="9824" y="13379"/>
                  </a:cubicBezTo>
                  <a:cubicBezTo>
                    <a:pt x="10384" y="13379"/>
                    <a:pt x="10933" y="13552"/>
                    <a:pt x="11382" y="13890"/>
                  </a:cubicBezTo>
                  <a:cubicBezTo>
                    <a:pt x="11575" y="14131"/>
                    <a:pt x="11865" y="14276"/>
                    <a:pt x="12106" y="14372"/>
                  </a:cubicBezTo>
                  <a:cubicBezTo>
                    <a:pt x="12299" y="14372"/>
                    <a:pt x="12540" y="14324"/>
                    <a:pt x="12733" y="14227"/>
                  </a:cubicBezTo>
                  <a:cubicBezTo>
                    <a:pt x="12947" y="14180"/>
                    <a:pt x="13163" y="14156"/>
                    <a:pt x="13378" y="14156"/>
                  </a:cubicBezTo>
                  <a:cubicBezTo>
                    <a:pt x="14037" y="14156"/>
                    <a:pt x="14683" y="14382"/>
                    <a:pt x="15192" y="14854"/>
                  </a:cubicBezTo>
                  <a:cubicBezTo>
                    <a:pt x="15385" y="14999"/>
                    <a:pt x="15530" y="15192"/>
                    <a:pt x="15626" y="15385"/>
                  </a:cubicBezTo>
                  <a:lnTo>
                    <a:pt x="17363" y="12395"/>
                  </a:lnTo>
                  <a:lnTo>
                    <a:pt x="36654" y="7813"/>
                  </a:lnTo>
                  <a:cubicBezTo>
                    <a:pt x="36943" y="5209"/>
                    <a:pt x="36702" y="2508"/>
                    <a:pt x="35979" y="0"/>
                  </a:cubicBezTo>
                  <a:close/>
                </a:path>
              </a:pathLst>
            </a:custGeom>
            <a:solidFill>
              <a:srgbClr val="A66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49"/>
            <p:cNvSpPr/>
            <p:nvPr/>
          </p:nvSpPr>
          <p:spPr>
            <a:xfrm>
              <a:off x="2665702" y="4021979"/>
              <a:ext cx="362684" cy="399172"/>
            </a:xfrm>
            <a:custGeom>
              <a:avLst/>
              <a:gdLst/>
              <a:ahLst/>
              <a:cxnLst/>
              <a:rect l="l" t="t" r="r" b="b"/>
              <a:pathLst>
                <a:path w="24452" h="26912" extrusionOk="0">
                  <a:moveTo>
                    <a:pt x="3424" y="1"/>
                  </a:moveTo>
                  <a:cubicBezTo>
                    <a:pt x="2556" y="338"/>
                    <a:pt x="1785" y="724"/>
                    <a:pt x="1013" y="1206"/>
                  </a:cubicBezTo>
                  <a:cubicBezTo>
                    <a:pt x="531" y="1737"/>
                    <a:pt x="193" y="2316"/>
                    <a:pt x="0" y="2991"/>
                  </a:cubicBezTo>
                  <a:cubicBezTo>
                    <a:pt x="527" y="2847"/>
                    <a:pt x="1159" y="2730"/>
                    <a:pt x="1832" y="2730"/>
                  </a:cubicBezTo>
                  <a:cubicBezTo>
                    <a:pt x="3193" y="2730"/>
                    <a:pt x="4722" y="3209"/>
                    <a:pt x="5884" y="4920"/>
                  </a:cubicBezTo>
                  <a:cubicBezTo>
                    <a:pt x="5932" y="5016"/>
                    <a:pt x="6029" y="5161"/>
                    <a:pt x="6125" y="5306"/>
                  </a:cubicBezTo>
                  <a:cubicBezTo>
                    <a:pt x="6704" y="6367"/>
                    <a:pt x="7234" y="7476"/>
                    <a:pt x="7668" y="8585"/>
                  </a:cubicBezTo>
                  <a:cubicBezTo>
                    <a:pt x="9694" y="13697"/>
                    <a:pt x="11575" y="21173"/>
                    <a:pt x="12491" y="23054"/>
                  </a:cubicBezTo>
                  <a:cubicBezTo>
                    <a:pt x="13311" y="24983"/>
                    <a:pt x="14951" y="26381"/>
                    <a:pt x="16976" y="26912"/>
                  </a:cubicBezTo>
                  <a:cubicBezTo>
                    <a:pt x="20786" y="26767"/>
                    <a:pt x="24066" y="26092"/>
                    <a:pt x="24452" y="24790"/>
                  </a:cubicBezTo>
                  <a:lnTo>
                    <a:pt x="24452" y="24790"/>
                  </a:lnTo>
                  <a:cubicBezTo>
                    <a:pt x="24336" y="24794"/>
                    <a:pt x="24219" y="24796"/>
                    <a:pt x="24102" y="24796"/>
                  </a:cubicBezTo>
                  <a:cubicBezTo>
                    <a:pt x="21484" y="24796"/>
                    <a:pt x="18535" y="23796"/>
                    <a:pt x="16735" y="23150"/>
                  </a:cubicBezTo>
                  <a:cubicBezTo>
                    <a:pt x="15771" y="22764"/>
                    <a:pt x="15047" y="21944"/>
                    <a:pt x="14758" y="20932"/>
                  </a:cubicBezTo>
                  <a:lnTo>
                    <a:pt x="13552" y="16253"/>
                  </a:lnTo>
                  <a:cubicBezTo>
                    <a:pt x="13552" y="16253"/>
                    <a:pt x="12347" y="9550"/>
                    <a:pt x="9839" y="4920"/>
                  </a:cubicBezTo>
                  <a:cubicBezTo>
                    <a:pt x="9453" y="4196"/>
                    <a:pt x="9019" y="3473"/>
                    <a:pt x="8488" y="2798"/>
                  </a:cubicBezTo>
                  <a:cubicBezTo>
                    <a:pt x="7283" y="1206"/>
                    <a:pt x="5450" y="194"/>
                    <a:pt x="3424" y="1"/>
                  </a:cubicBezTo>
                  <a:close/>
                </a:path>
              </a:pathLst>
            </a:custGeom>
            <a:solidFill>
              <a:srgbClr val="5B3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49"/>
            <p:cNvSpPr/>
            <p:nvPr/>
          </p:nvSpPr>
          <p:spPr>
            <a:xfrm>
              <a:off x="2662127" y="4062621"/>
              <a:ext cx="255386" cy="358769"/>
            </a:xfrm>
            <a:custGeom>
              <a:avLst/>
              <a:gdLst/>
              <a:ahLst/>
              <a:cxnLst/>
              <a:rect l="l" t="t" r="r" b="b"/>
              <a:pathLst>
                <a:path w="17218" h="24188" extrusionOk="0">
                  <a:moveTo>
                    <a:pt x="2037" y="0"/>
                  </a:moveTo>
                  <a:cubicBezTo>
                    <a:pt x="1376" y="0"/>
                    <a:pt x="756" y="110"/>
                    <a:pt x="241" y="251"/>
                  </a:cubicBezTo>
                  <a:cubicBezTo>
                    <a:pt x="0" y="1360"/>
                    <a:pt x="0" y="2517"/>
                    <a:pt x="241" y="3627"/>
                  </a:cubicBezTo>
                  <a:cubicBezTo>
                    <a:pt x="531" y="4784"/>
                    <a:pt x="916" y="5845"/>
                    <a:pt x="1447" y="6906"/>
                  </a:cubicBezTo>
                  <a:cubicBezTo>
                    <a:pt x="1688" y="7388"/>
                    <a:pt x="1929" y="7871"/>
                    <a:pt x="2122" y="8257"/>
                  </a:cubicBezTo>
                  <a:cubicBezTo>
                    <a:pt x="2556" y="8980"/>
                    <a:pt x="2797" y="9848"/>
                    <a:pt x="2797" y="10716"/>
                  </a:cubicBezTo>
                  <a:cubicBezTo>
                    <a:pt x="2797" y="13369"/>
                    <a:pt x="2942" y="19108"/>
                    <a:pt x="4871" y="21616"/>
                  </a:cubicBezTo>
                  <a:cubicBezTo>
                    <a:pt x="6125" y="23317"/>
                    <a:pt x="11370" y="24187"/>
                    <a:pt x="16128" y="24187"/>
                  </a:cubicBezTo>
                  <a:cubicBezTo>
                    <a:pt x="16495" y="24187"/>
                    <a:pt x="16859" y="24182"/>
                    <a:pt x="17217" y="24172"/>
                  </a:cubicBezTo>
                  <a:cubicBezTo>
                    <a:pt x="15192" y="23641"/>
                    <a:pt x="13552" y="22243"/>
                    <a:pt x="12732" y="20314"/>
                  </a:cubicBezTo>
                  <a:cubicBezTo>
                    <a:pt x="11864" y="18433"/>
                    <a:pt x="9983" y="10957"/>
                    <a:pt x="7958" y="5845"/>
                  </a:cubicBezTo>
                  <a:cubicBezTo>
                    <a:pt x="7524" y="4736"/>
                    <a:pt x="6993" y="3627"/>
                    <a:pt x="6366" y="2566"/>
                  </a:cubicBezTo>
                  <a:cubicBezTo>
                    <a:pt x="6318" y="2421"/>
                    <a:pt x="6221" y="2276"/>
                    <a:pt x="6125" y="2180"/>
                  </a:cubicBezTo>
                  <a:cubicBezTo>
                    <a:pt x="4983" y="483"/>
                    <a:pt x="3421" y="0"/>
                    <a:pt x="2037" y="0"/>
                  </a:cubicBezTo>
                  <a:close/>
                </a:path>
              </a:pathLst>
            </a:custGeom>
            <a:solidFill>
              <a:srgbClr val="17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49"/>
            <p:cNvSpPr/>
            <p:nvPr/>
          </p:nvSpPr>
          <p:spPr>
            <a:xfrm>
              <a:off x="2339491" y="3257971"/>
              <a:ext cx="635231" cy="172042"/>
            </a:xfrm>
            <a:custGeom>
              <a:avLst/>
              <a:gdLst/>
              <a:ahLst/>
              <a:cxnLst/>
              <a:rect l="l" t="t" r="r" b="b"/>
              <a:pathLst>
                <a:path w="42827" h="11599" extrusionOk="0">
                  <a:moveTo>
                    <a:pt x="3183" y="0"/>
                  </a:moveTo>
                  <a:cubicBezTo>
                    <a:pt x="1978" y="1978"/>
                    <a:pt x="965" y="4051"/>
                    <a:pt x="0" y="6173"/>
                  </a:cubicBezTo>
                  <a:cubicBezTo>
                    <a:pt x="4268" y="8365"/>
                    <a:pt x="16871" y="11598"/>
                    <a:pt x="31019" y="11598"/>
                  </a:cubicBezTo>
                  <a:cubicBezTo>
                    <a:pt x="34619" y="11598"/>
                    <a:pt x="38319" y="11389"/>
                    <a:pt x="42007" y="10900"/>
                  </a:cubicBezTo>
                  <a:lnTo>
                    <a:pt x="42007" y="10755"/>
                  </a:lnTo>
                  <a:lnTo>
                    <a:pt x="42827" y="5354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49"/>
            <p:cNvSpPr/>
            <p:nvPr/>
          </p:nvSpPr>
          <p:spPr>
            <a:xfrm>
              <a:off x="2226463" y="3348824"/>
              <a:ext cx="1547297" cy="747691"/>
            </a:xfrm>
            <a:custGeom>
              <a:avLst/>
              <a:gdLst/>
              <a:ahLst/>
              <a:cxnLst/>
              <a:rect l="l" t="t" r="r" b="b"/>
              <a:pathLst>
                <a:path w="104318" h="50409" extrusionOk="0">
                  <a:moveTo>
                    <a:pt x="34195" y="31475"/>
                  </a:moveTo>
                  <a:cubicBezTo>
                    <a:pt x="34565" y="31475"/>
                    <a:pt x="34929" y="31559"/>
                    <a:pt x="35255" y="31734"/>
                  </a:cubicBezTo>
                  <a:cubicBezTo>
                    <a:pt x="35882" y="32072"/>
                    <a:pt x="36557" y="32409"/>
                    <a:pt x="37232" y="32699"/>
                  </a:cubicBezTo>
                  <a:lnTo>
                    <a:pt x="38004" y="32409"/>
                  </a:lnTo>
                  <a:lnTo>
                    <a:pt x="40994" y="32168"/>
                  </a:lnTo>
                  <a:cubicBezTo>
                    <a:pt x="41375" y="32102"/>
                    <a:pt x="41755" y="32070"/>
                    <a:pt x="42134" y="32070"/>
                  </a:cubicBezTo>
                  <a:cubicBezTo>
                    <a:pt x="42859" y="32070"/>
                    <a:pt x="43577" y="32188"/>
                    <a:pt x="44273" y="32409"/>
                  </a:cubicBezTo>
                  <a:cubicBezTo>
                    <a:pt x="45334" y="32892"/>
                    <a:pt x="46154" y="34001"/>
                    <a:pt x="45817" y="35062"/>
                  </a:cubicBezTo>
                  <a:cubicBezTo>
                    <a:pt x="45624" y="35641"/>
                    <a:pt x="45238" y="36171"/>
                    <a:pt x="44708" y="36509"/>
                  </a:cubicBezTo>
                  <a:cubicBezTo>
                    <a:pt x="44515" y="36702"/>
                    <a:pt x="44273" y="36798"/>
                    <a:pt x="44032" y="36846"/>
                  </a:cubicBezTo>
                  <a:cubicBezTo>
                    <a:pt x="43936" y="36846"/>
                    <a:pt x="43791" y="36798"/>
                    <a:pt x="43695" y="36750"/>
                  </a:cubicBezTo>
                  <a:lnTo>
                    <a:pt x="43695" y="36750"/>
                  </a:lnTo>
                  <a:cubicBezTo>
                    <a:pt x="44032" y="37714"/>
                    <a:pt x="43598" y="38824"/>
                    <a:pt x="42730" y="39354"/>
                  </a:cubicBezTo>
                  <a:cubicBezTo>
                    <a:pt x="42089" y="39690"/>
                    <a:pt x="41370" y="39852"/>
                    <a:pt x="40647" y="39852"/>
                  </a:cubicBezTo>
                  <a:cubicBezTo>
                    <a:pt x="40229" y="39852"/>
                    <a:pt x="39809" y="39798"/>
                    <a:pt x="39402" y="39692"/>
                  </a:cubicBezTo>
                  <a:cubicBezTo>
                    <a:pt x="38679" y="39547"/>
                    <a:pt x="38004" y="39354"/>
                    <a:pt x="37329" y="39065"/>
                  </a:cubicBezTo>
                  <a:cubicBezTo>
                    <a:pt x="36702" y="38872"/>
                    <a:pt x="36123" y="38438"/>
                    <a:pt x="36219" y="37811"/>
                  </a:cubicBezTo>
                  <a:lnTo>
                    <a:pt x="36219" y="37811"/>
                  </a:lnTo>
                  <a:cubicBezTo>
                    <a:pt x="35821" y="37897"/>
                    <a:pt x="35422" y="37938"/>
                    <a:pt x="35030" y="37938"/>
                  </a:cubicBezTo>
                  <a:cubicBezTo>
                    <a:pt x="32998" y="37938"/>
                    <a:pt x="31120" y="36824"/>
                    <a:pt x="30191" y="34965"/>
                  </a:cubicBezTo>
                  <a:cubicBezTo>
                    <a:pt x="29998" y="34628"/>
                    <a:pt x="29950" y="34290"/>
                    <a:pt x="29998" y="33904"/>
                  </a:cubicBezTo>
                  <a:cubicBezTo>
                    <a:pt x="30143" y="33519"/>
                    <a:pt x="30529" y="33229"/>
                    <a:pt x="30914" y="33133"/>
                  </a:cubicBezTo>
                  <a:cubicBezTo>
                    <a:pt x="31130" y="33075"/>
                    <a:pt x="31346" y="33048"/>
                    <a:pt x="31560" y="33048"/>
                  </a:cubicBezTo>
                  <a:cubicBezTo>
                    <a:pt x="32061" y="33048"/>
                    <a:pt x="32548" y="33200"/>
                    <a:pt x="32988" y="33470"/>
                  </a:cubicBezTo>
                  <a:cubicBezTo>
                    <a:pt x="32361" y="33085"/>
                    <a:pt x="32554" y="32072"/>
                    <a:pt x="33181" y="31686"/>
                  </a:cubicBezTo>
                  <a:cubicBezTo>
                    <a:pt x="33506" y="31547"/>
                    <a:pt x="33853" y="31475"/>
                    <a:pt x="34195" y="31475"/>
                  </a:cubicBezTo>
                  <a:close/>
                  <a:moveTo>
                    <a:pt x="7620" y="0"/>
                  </a:moveTo>
                  <a:cubicBezTo>
                    <a:pt x="4341" y="7234"/>
                    <a:pt x="0" y="19725"/>
                    <a:pt x="2267" y="31638"/>
                  </a:cubicBezTo>
                  <a:cubicBezTo>
                    <a:pt x="3666" y="38872"/>
                    <a:pt x="9067" y="42393"/>
                    <a:pt x="15192" y="44032"/>
                  </a:cubicBezTo>
                  <a:cubicBezTo>
                    <a:pt x="15482" y="44080"/>
                    <a:pt x="15771" y="44177"/>
                    <a:pt x="16108" y="44225"/>
                  </a:cubicBezTo>
                  <a:cubicBezTo>
                    <a:pt x="19475" y="45026"/>
                    <a:pt x="22979" y="45277"/>
                    <a:pt x="26058" y="45277"/>
                  </a:cubicBezTo>
                  <a:cubicBezTo>
                    <a:pt x="31139" y="45277"/>
                    <a:pt x="35063" y="44593"/>
                    <a:pt x="35303" y="44563"/>
                  </a:cubicBezTo>
                  <a:lnTo>
                    <a:pt x="37088" y="44563"/>
                  </a:lnTo>
                  <a:lnTo>
                    <a:pt x="37956" y="44515"/>
                  </a:lnTo>
                  <a:lnTo>
                    <a:pt x="38341" y="44515"/>
                  </a:lnTo>
                  <a:lnTo>
                    <a:pt x="39065" y="44466"/>
                  </a:lnTo>
                  <a:lnTo>
                    <a:pt x="39451" y="44466"/>
                  </a:lnTo>
                  <a:lnTo>
                    <a:pt x="40319" y="44418"/>
                  </a:lnTo>
                  <a:cubicBezTo>
                    <a:pt x="41476" y="44370"/>
                    <a:pt x="42827" y="44322"/>
                    <a:pt x="44322" y="44225"/>
                  </a:cubicBezTo>
                  <a:lnTo>
                    <a:pt x="45479" y="44129"/>
                  </a:lnTo>
                  <a:lnTo>
                    <a:pt x="46203" y="44080"/>
                  </a:lnTo>
                  <a:lnTo>
                    <a:pt x="47312" y="44032"/>
                  </a:lnTo>
                  <a:lnTo>
                    <a:pt x="49193" y="43888"/>
                  </a:lnTo>
                  <a:lnTo>
                    <a:pt x="50302" y="43839"/>
                  </a:lnTo>
                  <a:lnTo>
                    <a:pt x="51218" y="43743"/>
                  </a:lnTo>
                  <a:lnTo>
                    <a:pt x="52472" y="43646"/>
                  </a:lnTo>
                  <a:cubicBezTo>
                    <a:pt x="55993" y="43405"/>
                    <a:pt x="59803" y="43068"/>
                    <a:pt x="63661" y="42634"/>
                  </a:cubicBezTo>
                  <a:lnTo>
                    <a:pt x="65928" y="42393"/>
                  </a:lnTo>
                  <a:lnTo>
                    <a:pt x="66024" y="42393"/>
                  </a:lnTo>
                  <a:lnTo>
                    <a:pt x="67471" y="42248"/>
                  </a:lnTo>
                  <a:lnTo>
                    <a:pt x="69014" y="42055"/>
                  </a:lnTo>
                  <a:cubicBezTo>
                    <a:pt x="70220" y="41910"/>
                    <a:pt x="71377" y="41766"/>
                    <a:pt x="72583" y="41573"/>
                  </a:cubicBezTo>
                  <a:cubicBezTo>
                    <a:pt x="74368" y="46395"/>
                    <a:pt x="72969" y="49241"/>
                    <a:pt x="72969" y="49241"/>
                  </a:cubicBezTo>
                  <a:cubicBezTo>
                    <a:pt x="73508" y="49995"/>
                    <a:pt x="74936" y="50408"/>
                    <a:pt x="76987" y="50408"/>
                  </a:cubicBezTo>
                  <a:cubicBezTo>
                    <a:pt x="80444" y="50408"/>
                    <a:pt x="85671" y="49234"/>
                    <a:pt x="91392" y="46540"/>
                  </a:cubicBezTo>
                  <a:cubicBezTo>
                    <a:pt x="100507" y="42296"/>
                    <a:pt x="104317" y="34628"/>
                    <a:pt x="97179" y="24741"/>
                  </a:cubicBezTo>
                  <a:cubicBezTo>
                    <a:pt x="95009" y="21655"/>
                    <a:pt x="89559" y="18713"/>
                    <a:pt x="83145" y="16157"/>
                  </a:cubicBezTo>
                  <a:lnTo>
                    <a:pt x="83049" y="16205"/>
                  </a:lnTo>
                  <a:cubicBezTo>
                    <a:pt x="83579" y="16976"/>
                    <a:pt x="83193" y="18134"/>
                    <a:pt x="82470" y="18713"/>
                  </a:cubicBezTo>
                  <a:cubicBezTo>
                    <a:pt x="81698" y="19195"/>
                    <a:pt x="80782" y="19533"/>
                    <a:pt x="79866" y="19581"/>
                  </a:cubicBezTo>
                  <a:cubicBezTo>
                    <a:pt x="79473" y="19665"/>
                    <a:pt x="79081" y="19716"/>
                    <a:pt x="78698" y="19716"/>
                  </a:cubicBezTo>
                  <a:cubicBezTo>
                    <a:pt x="78422" y="19716"/>
                    <a:pt x="78151" y="19690"/>
                    <a:pt x="77888" y="19629"/>
                  </a:cubicBezTo>
                  <a:cubicBezTo>
                    <a:pt x="77213" y="19533"/>
                    <a:pt x="76634" y="19098"/>
                    <a:pt x="76393" y="18472"/>
                  </a:cubicBezTo>
                  <a:cubicBezTo>
                    <a:pt x="76210" y="19067"/>
                    <a:pt x="75723" y="19488"/>
                    <a:pt x="75096" y="19488"/>
                  </a:cubicBezTo>
                  <a:cubicBezTo>
                    <a:pt x="75063" y="19488"/>
                    <a:pt x="75029" y="19487"/>
                    <a:pt x="74995" y="19484"/>
                  </a:cubicBezTo>
                  <a:cubicBezTo>
                    <a:pt x="74368" y="19484"/>
                    <a:pt x="73789" y="19147"/>
                    <a:pt x="73403" y="18664"/>
                  </a:cubicBezTo>
                  <a:cubicBezTo>
                    <a:pt x="73065" y="18327"/>
                    <a:pt x="72873" y="17845"/>
                    <a:pt x="72824" y="17362"/>
                  </a:cubicBezTo>
                  <a:cubicBezTo>
                    <a:pt x="72824" y="16880"/>
                    <a:pt x="73065" y="16398"/>
                    <a:pt x="73500" y="16157"/>
                  </a:cubicBezTo>
                  <a:cubicBezTo>
                    <a:pt x="72776" y="16108"/>
                    <a:pt x="72439" y="15288"/>
                    <a:pt x="72294" y="14662"/>
                  </a:cubicBezTo>
                  <a:cubicBezTo>
                    <a:pt x="72004" y="13890"/>
                    <a:pt x="71956" y="13070"/>
                    <a:pt x="72101" y="12347"/>
                  </a:cubicBezTo>
                  <a:cubicBezTo>
                    <a:pt x="63275" y="9598"/>
                    <a:pt x="54739" y="7620"/>
                    <a:pt x="51122" y="6849"/>
                  </a:cubicBezTo>
                  <a:cubicBezTo>
                    <a:pt x="50157" y="6607"/>
                    <a:pt x="49530" y="5739"/>
                    <a:pt x="49627" y="4727"/>
                  </a:cubicBezTo>
                  <a:lnTo>
                    <a:pt x="49627" y="4727"/>
                  </a:lnTo>
                  <a:cubicBezTo>
                    <a:pt x="46153" y="5147"/>
                    <a:pt x="42517" y="5339"/>
                    <a:pt x="38880" y="5339"/>
                  </a:cubicBezTo>
                  <a:cubicBezTo>
                    <a:pt x="26257" y="5339"/>
                    <a:pt x="13611" y="3033"/>
                    <a:pt x="7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49"/>
            <p:cNvSpPr/>
            <p:nvPr/>
          </p:nvSpPr>
          <p:spPr>
            <a:xfrm>
              <a:off x="3550604" y="3913964"/>
              <a:ext cx="88001" cy="17176"/>
            </a:xfrm>
            <a:custGeom>
              <a:avLst/>
              <a:gdLst/>
              <a:ahLst/>
              <a:cxnLst/>
              <a:rect l="l" t="t" r="r" b="b"/>
              <a:pathLst>
                <a:path w="5933" h="1158" fill="none" extrusionOk="0">
                  <a:moveTo>
                    <a:pt x="1" y="0"/>
                  </a:moveTo>
                  <a:cubicBezTo>
                    <a:pt x="1" y="0"/>
                    <a:pt x="4438" y="1158"/>
                    <a:pt x="5933" y="627"/>
                  </a:cubicBezTo>
                </a:path>
              </a:pathLst>
            </a:custGeom>
            <a:noFill/>
            <a:ln w="10850" cap="flat" cmpd="sng">
              <a:solidFill>
                <a:schemeClr val="hlink"/>
              </a:solidFill>
              <a:prstDash val="solid"/>
              <a:miter lim="482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49"/>
            <p:cNvSpPr/>
            <p:nvPr/>
          </p:nvSpPr>
          <p:spPr>
            <a:xfrm>
              <a:off x="2435343" y="4115694"/>
              <a:ext cx="248237" cy="76669"/>
            </a:xfrm>
            <a:custGeom>
              <a:avLst/>
              <a:gdLst/>
              <a:ahLst/>
              <a:cxnLst/>
              <a:rect l="l" t="t" r="r" b="b"/>
              <a:pathLst>
                <a:path w="16736" h="5169" extrusionOk="0">
                  <a:moveTo>
                    <a:pt x="242" y="0"/>
                  </a:moveTo>
                  <a:cubicBezTo>
                    <a:pt x="49" y="1110"/>
                    <a:pt x="1" y="2267"/>
                    <a:pt x="49" y="3376"/>
                  </a:cubicBezTo>
                  <a:cubicBezTo>
                    <a:pt x="49" y="3376"/>
                    <a:pt x="2210" y="5168"/>
                    <a:pt x="6706" y="5168"/>
                  </a:cubicBezTo>
                  <a:cubicBezTo>
                    <a:pt x="8293" y="5168"/>
                    <a:pt x="10171" y="4945"/>
                    <a:pt x="12347" y="4341"/>
                  </a:cubicBezTo>
                  <a:cubicBezTo>
                    <a:pt x="13891" y="3955"/>
                    <a:pt x="15337" y="3618"/>
                    <a:pt x="16736" y="3328"/>
                  </a:cubicBezTo>
                  <a:cubicBezTo>
                    <a:pt x="16205" y="2267"/>
                    <a:pt x="15820" y="1206"/>
                    <a:pt x="15530" y="49"/>
                  </a:cubicBezTo>
                  <a:cubicBezTo>
                    <a:pt x="14517" y="290"/>
                    <a:pt x="13456" y="579"/>
                    <a:pt x="12347" y="869"/>
                  </a:cubicBezTo>
                  <a:cubicBezTo>
                    <a:pt x="10185" y="1470"/>
                    <a:pt x="8317" y="1693"/>
                    <a:pt x="6735" y="1693"/>
                  </a:cubicBezTo>
                  <a:cubicBezTo>
                    <a:pt x="2989" y="1693"/>
                    <a:pt x="852" y="441"/>
                    <a:pt x="242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49"/>
            <p:cNvSpPr/>
            <p:nvPr/>
          </p:nvSpPr>
          <p:spPr>
            <a:xfrm>
              <a:off x="2458245" y="4004817"/>
              <a:ext cx="292586" cy="134486"/>
            </a:xfrm>
            <a:custGeom>
              <a:avLst/>
              <a:gdLst/>
              <a:ahLst/>
              <a:cxnLst/>
              <a:rect l="l" t="t" r="r" b="b"/>
              <a:pathLst>
                <a:path w="19726" h="9067" extrusionOk="0">
                  <a:moveTo>
                    <a:pt x="482" y="0"/>
                  </a:moveTo>
                  <a:cubicBezTo>
                    <a:pt x="338" y="482"/>
                    <a:pt x="193" y="1013"/>
                    <a:pt x="0" y="1543"/>
                  </a:cubicBezTo>
                  <a:cubicBezTo>
                    <a:pt x="290" y="1447"/>
                    <a:pt x="579" y="1399"/>
                    <a:pt x="868" y="1302"/>
                  </a:cubicBezTo>
                  <a:cubicBezTo>
                    <a:pt x="1061" y="1254"/>
                    <a:pt x="1302" y="1254"/>
                    <a:pt x="1495" y="1254"/>
                  </a:cubicBezTo>
                  <a:cubicBezTo>
                    <a:pt x="1736" y="1351"/>
                    <a:pt x="1929" y="1495"/>
                    <a:pt x="2074" y="1688"/>
                  </a:cubicBezTo>
                  <a:cubicBezTo>
                    <a:pt x="2556" y="2170"/>
                    <a:pt x="3039" y="2701"/>
                    <a:pt x="3424" y="3183"/>
                  </a:cubicBezTo>
                  <a:cubicBezTo>
                    <a:pt x="3810" y="3665"/>
                    <a:pt x="4148" y="4485"/>
                    <a:pt x="3617" y="4823"/>
                  </a:cubicBezTo>
                  <a:cubicBezTo>
                    <a:pt x="4678" y="4871"/>
                    <a:pt x="5643" y="5209"/>
                    <a:pt x="6559" y="5691"/>
                  </a:cubicBezTo>
                  <a:cubicBezTo>
                    <a:pt x="7427" y="6270"/>
                    <a:pt x="8006" y="7379"/>
                    <a:pt x="7620" y="8344"/>
                  </a:cubicBezTo>
                  <a:cubicBezTo>
                    <a:pt x="7524" y="8633"/>
                    <a:pt x="7379" y="8874"/>
                    <a:pt x="7138" y="9067"/>
                  </a:cubicBezTo>
                  <a:cubicBezTo>
                    <a:pt x="8392" y="8922"/>
                    <a:pt x="9598" y="8681"/>
                    <a:pt x="10803" y="8344"/>
                  </a:cubicBezTo>
                  <a:cubicBezTo>
                    <a:pt x="11912" y="8054"/>
                    <a:pt x="12973" y="7765"/>
                    <a:pt x="14034" y="7524"/>
                  </a:cubicBezTo>
                  <a:cubicBezTo>
                    <a:pt x="13745" y="6414"/>
                    <a:pt x="13745" y="5257"/>
                    <a:pt x="14034" y="4148"/>
                  </a:cubicBezTo>
                  <a:cubicBezTo>
                    <a:pt x="14179" y="3473"/>
                    <a:pt x="14565" y="2894"/>
                    <a:pt x="14999" y="2363"/>
                  </a:cubicBezTo>
                  <a:cubicBezTo>
                    <a:pt x="15771" y="1881"/>
                    <a:pt x="16591" y="1495"/>
                    <a:pt x="17410" y="1158"/>
                  </a:cubicBezTo>
                  <a:cubicBezTo>
                    <a:pt x="18182" y="820"/>
                    <a:pt x="18954" y="579"/>
                    <a:pt x="19725" y="338"/>
                  </a:cubicBezTo>
                  <a:lnTo>
                    <a:pt x="19725" y="338"/>
                  </a:lnTo>
                  <a:cubicBezTo>
                    <a:pt x="19487" y="397"/>
                    <a:pt x="15599" y="1065"/>
                    <a:pt x="10558" y="1065"/>
                  </a:cubicBezTo>
                  <a:cubicBezTo>
                    <a:pt x="7444" y="1065"/>
                    <a:pt x="3889" y="810"/>
                    <a:pt x="482" y="0"/>
                  </a:cubicBezTo>
                  <a:close/>
                </a:path>
              </a:pathLst>
            </a:custGeom>
            <a:solidFill>
              <a:srgbClr val="844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49"/>
            <p:cNvSpPr/>
            <p:nvPr/>
          </p:nvSpPr>
          <p:spPr>
            <a:xfrm>
              <a:off x="3292002" y="3879908"/>
              <a:ext cx="344351" cy="87897"/>
            </a:xfrm>
            <a:custGeom>
              <a:avLst/>
              <a:gdLst/>
              <a:ahLst/>
              <a:cxnLst/>
              <a:rect l="l" t="t" r="r" b="b"/>
              <a:pathLst>
                <a:path w="23216" h="5926" extrusionOk="0">
                  <a:moveTo>
                    <a:pt x="22646" y="1"/>
                  </a:moveTo>
                  <a:cubicBezTo>
                    <a:pt x="22484" y="1"/>
                    <a:pt x="22309" y="28"/>
                    <a:pt x="22210" y="78"/>
                  </a:cubicBezTo>
                  <a:cubicBezTo>
                    <a:pt x="19509" y="1669"/>
                    <a:pt x="16374" y="2441"/>
                    <a:pt x="13384" y="3164"/>
                  </a:cubicBezTo>
                  <a:cubicBezTo>
                    <a:pt x="9236" y="4177"/>
                    <a:pt x="5040" y="4852"/>
                    <a:pt x="796" y="5431"/>
                  </a:cubicBezTo>
                  <a:cubicBezTo>
                    <a:pt x="398" y="5475"/>
                    <a:pt x="0" y="5925"/>
                    <a:pt x="495" y="5925"/>
                  </a:cubicBezTo>
                  <a:cubicBezTo>
                    <a:pt x="540" y="5925"/>
                    <a:pt x="592" y="5921"/>
                    <a:pt x="652" y="5913"/>
                  </a:cubicBezTo>
                  <a:cubicBezTo>
                    <a:pt x="5040" y="5335"/>
                    <a:pt x="9429" y="4611"/>
                    <a:pt x="13721" y="3550"/>
                  </a:cubicBezTo>
                  <a:cubicBezTo>
                    <a:pt x="16808" y="2827"/>
                    <a:pt x="20039" y="1959"/>
                    <a:pt x="22837" y="319"/>
                  </a:cubicBezTo>
                  <a:cubicBezTo>
                    <a:pt x="23215" y="98"/>
                    <a:pt x="22953" y="1"/>
                    <a:pt x="22646" y="1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49"/>
            <p:cNvSpPr/>
            <p:nvPr/>
          </p:nvSpPr>
          <p:spPr>
            <a:xfrm>
              <a:off x="2820219" y="3437422"/>
              <a:ext cx="864853" cy="576450"/>
            </a:xfrm>
            <a:custGeom>
              <a:avLst/>
              <a:gdLst/>
              <a:ahLst/>
              <a:cxnLst/>
              <a:rect l="l" t="t" r="r" b="b"/>
              <a:pathLst>
                <a:path w="58308" h="38864" extrusionOk="0">
                  <a:moveTo>
                    <a:pt x="746" y="0"/>
                  </a:moveTo>
                  <a:cubicBezTo>
                    <a:pt x="449" y="0"/>
                    <a:pt x="49" y="163"/>
                    <a:pt x="49" y="345"/>
                  </a:cubicBezTo>
                  <a:cubicBezTo>
                    <a:pt x="0" y="2419"/>
                    <a:pt x="676" y="4396"/>
                    <a:pt x="1833" y="6084"/>
                  </a:cubicBezTo>
                  <a:cubicBezTo>
                    <a:pt x="3039" y="7820"/>
                    <a:pt x="4871" y="8689"/>
                    <a:pt x="6752" y="9460"/>
                  </a:cubicBezTo>
                  <a:cubicBezTo>
                    <a:pt x="12106" y="11486"/>
                    <a:pt x="17604" y="12981"/>
                    <a:pt x="23246" y="13849"/>
                  </a:cubicBezTo>
                  <a:cubicBezTo>
                    <a:pt x="25465" y="14235"/>
                    <a:pt x="27731" y="14428"/>
                    <a:pt x="29998" y="14621"/>
                  </a:cubicBezTo>
                  <a:cubicBezTo>
                    <a:pt x="32313" y="14862"/>
                    <a:pt x="34676" y="15247"/>
                    <a:pt x="36943" y="15682"/>
                  </a:cubicBezTo>
                  <a:cubicBezTo>
                    <a:pt x="42103" y="16694"/>
                    <a:pt x="47360" y="17852"/>
                    <a:pt x="52183" y="19974"/>
                  </a:cubicBezTo>
                  <a:cubicBezTo>
                    <a:pt x="53678" y="20601"/>
                    <a:pt x="55896" y="21517"/>
                    <a:pt x="56620" y="23109"/>
                  </a:cubicBezTo>
                  <a:cubicBezTo>
                    <a:pt x="57488" y="25182"/>
                    <a:pt x="57295" y="28317"/>
                    <a:pt x="55752" y="30053"/>
                  </a:cubicBezTo>
                  <a:cubicBezTo>
                    <a:pt x="55704" y="30053"/>
                    <a:pt x="55704" y="30102"/>
                    <a:pt x="55704" y="30150"/>
                  </a:cubicBezTo>
                  <a:cubicBezTo>
                    <a:pt x="56330" y="31549"/>
                    <a:pt x="55077" y="32947"/>
                    <a:pt x="54064" y="33671"/>
                  </a:cubicBezTo>
                  <a:cubicBezTo>
                    <a:pt x="52135" y="35069"/>
                    <a:pt x="49627" y="35600"/>
                    <a:pt x="47408" y="36227"/>
                  </a:cubicBezTo>
                  <a:cubicBezTo>
                    <a:pt x="45190" y="36950"/>
                    <a:pt x="42923" y="37529"/>
                    <a:pt x="40608" y="37963"/>
                  </a:cubicBezTo>
                  <a:cubicBezTo>
                    <a:pt x="39548" y="38158"/>
                    <a:pt x="38439" y="38321"/>
                    <a:pt x="37338" y="38321"/>
                  </a:cubicBezTo>
                  <a:cubicBezTo>
                    <a:pt x="36536" y="38321"/>
                    <a:pt x="35738" y="38235"/>
                    <a:pt x="34966" y="38011"/>
                  </a:cubicBezTo>
                  <a:cubicBezTo>
                    <a:pt x="34950" y="38009"/>
                    <a:pt x="34934" y="38007"/>
                    <a:pt x="34915" y="38007"/>
                  </a:cubicBezTo>
                  <a:cubicBezTo>
                    <a:pt x="34585" y="38007"/>
                    <a:pt x="33790" y="38404"/>
                    <a:pt x="34339" y="38542"/>
                  </a:cubicBezTo>
                  <a:cubicBezTo>
                    <a:pt x="35240" y="38754"/>
                    <a:pt x="36171" y="38864"/>
                    <a:pt x="37107" y="38864"/>
                  </a:cubicBezTo>
                  <a:cubicBezTo>
                    <a:pt x="37873" y="38864"/>
                    <a:pt x="38643" y="38790"/>
                    <a:pt x="39403" y="38638"/>
                  </a:cubicBezTo>
                  <a:cubicBezTo>
                    <a:pt x="41766" y="38252"/>
                    <a:pt x="44081" y="37722"/>
                    <a:pt x="46347" y="37046"/>
                  </a:cubicBezTo>
                  <a:cubicBezTo>
                    <a:pt x="48807" y="36371"/>
                    <a:pt x="51411" y="35744"/>
                    <a:pt x="53678" y="34539"/>
                  </a:cubicBezTo>
                  <a:cubicBezTo>
                    <a:pt x="54932" y="34008"/>
                    <a:pt x="55945" y="33044"/>
                    <a:pt x="56620" y="31838"/>
                  </a:cubicBezTo>
                  <a:cubicBezTo>
                    <a:pt x="56861" y="31307"/>
                    <a:pt x="56957" y="30632"/>
                    <a:pt x="56765" y="30053"/>
                  </a:cubicBezTo>
                  <a:cubicBezTo>
                    <a:pt x="56754" y="30010"/>
                    <a:pt x="56741" y="29989"/>
                    <a:pt x="56729" y="29979"/>
                  </a:cubicBezTo>
                  <a:lnTo>
                    <a:pt x="56729" y="29979"/>
                  </a:lnTo>
                  <a:cubicBezTo>
                    <a:pt x="56747" y="29969"/>
                    <a:pt x="56774" y="29948"/>
                    <a:pt x="56813" y="29909"/>
                  </a:cubicBezTo>
                  <a:cubicBezTo>
                    <a:pt x="57102" y="29523"/>
                    <a:pt x="57343" y="29089"/>
                    <a:pt x="57536" y="28655"/>
                  </a:cubicBezTo>
                  <a:cubicBezTo>
                    <a:pt x="58260" y="26870"/>
                    <a:pt x="58308" y="24845"/>
                    <a:pt x="57681" y="23012"/>
                  </a:cubicBezTo>
                  <a:cubicBezTo>
                    <a:pt x="57295" y="22192"/>
                    <a:pt x="56716" y="21517"/>
                    <a:pt x="55945" y="21083"/>
                  </a:cubicBezTo>
                  <a:cubicBezTo>
                    <a:pt x="53485" y="19395"/>
                    <a:pt x="50495" y="18479"/>
                    <a:pt x="47698" y="17611"/>
                  </a:cubicBezTo>
                  <a:cubicBezTo>
                    <a:pt x="44177" y="16550"/>
                    <a:pt x="40608" y="15730"/>
                    <a:pt x="36991" y="15055"/>
                  </a:cubicBezTo>
                  <a:cubicBezTo>
                    <a:pt x="34049" y="14524"/>
                    <a:pt x="31156" y="14235"/>
                    <a:pt x="28165" y="13945"/>
                  </a:cubicBezTo>
                  <a:cubicBezTo>
                    <a:pt x="24404" y="13511"/>
                    <a:pt x="20690" y="12836"/>
                    <a:pt x="17025" y="11920"/>
                  </a:cubicBezTo>
                  <a:cubicBezTo>
                    <a:pt x="13408" y="11100"/>
                    <a:pt x="9887" y="9991"/>
                    <a:pt x="6511" y="8544"/>
                  </a:cubicBezTo>
                  <a:cubicBezTo>
                    <a:pt x="5305" y="8062"/>
                    <a:pt x="4244" y="7338"/>
                    <a:pt x="3376" y="6422"/>
                  </a:cubicBezTo>
                  <a:cubicBezTo>
                    <a:pt x="2122" y="4975"/>
                    <a:pt x="1303" y="3142"/>
                    <a:pt x="1110" y="1213"/>
                  </a:cubicBezTo>
                  <a:cubicBezTo>
                    <a:pt x="1061" y="876"/>
                    <a:pt x="1061" y="538"/>
                    <a:pt x="1061" y="200"/>
                  </a:cubicBezTo>
                  <a:cubicBezTo>
                    <a:pt x="1061" y="57"/>
                    <a:pt x="922" y="0"/>
                    <a:pt x="746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49"/>
            <p:cNvSpPr/>
            <p:nvPr/>
          </p:nvSpPr>
          <p:spPr>
            <a:xfrm>
              <a:off x="2966874" y="3470396"/>
              <a:ext cx="54376" cy="125231"/>
            </a:xfrm>
            <a:custGeom>
              <a:avLst/>
              <a:gdLst/>
              <a:ahLst/>
              <a:cxnLst/>
              <a:rect l="l" t="t" r="r" b="b"/>
              <a:pathLst>
                <a:path w="3666" h="8443" extrusionOk="0">
                  <a:moveTo>
                    <a:pt x="3358" y="1"/>
                  </a:moveTo>
                  <a:cubicBezTo>
                    <a:pt x="3051" y="1"/>
                    <a:pt x="2522" y="182"/>
                    <a:pt x="2556" y="389"/>
                  </a:cubicBezTo>
                  <a:cubicBezTo>
                    <a:pt x="2653" y="1353"/>
                    <a:pt x="2604" y="2366"/>
                    <a:pt x="2460" y="3331"/>
                  </a:cubicBezTo>
                  <a:cubicBezTo>
                    <a:pt x="2219" y="5163"/>
                    <a:pt x="1592" y="6996"/>
                    <a:pt x="145" y="8153"/>
                  </a:cubicBezTo>
                  <a:cubicBezTo>
                    <a:pt x="0" y="8298"/>
                    <a:pt x="0" y="8395"/>
                    <a:pt x="193" y="8443"/>
                  </a:cubicBezTo>
                  <a:cubicBezTo>
                    <a:pt x="482" y="8443"/>
                    <a:pt x="724" y="8395"/>
                    <a:pt x="916" y="8250"/>
                  </a:cubicBezTo>
                  <a:cubicBezTo>
                    <a:pt x="2363" y="6948"/>
                    <a:pt x="3280" y="5212"/>
                    <a:pt x="3473" y="3282"/>
                  </a:cubicBezTo>
                  <a:cubicBezTo>
                    <a:pt x="3617" y="2221"/>
                    <a:pt x="3665" y="1160"/>
                    <a:pt x="3569" y="99"/>
                  </a:cubicBezTo>
                  <a:cubicBezTo>
                    <a:pt x="3569" y="30"/>
                    <a:pt x="3482" y="1"/>
                    <a:pt x="3358" y="1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49"/>
            <p:cNvSpPr/>
            <p:nvPr/>
          </p:nvSpPr>
          <p:spPr>
            <a:xfrm>
              <a:off x="3016224" y="3483790"/>
              <a:ext cx="57965" cy="126328"/>
            </a:xfrm>
            <a:custGeom>
              <a:avLst/>
              <a:gdLst/>
              <a:ahLst/>
              <a:cxnLst/>
              <a:rect l="l" t="t" r="r" b="b"/>
              <a:pathLst>
                <a:path w="3908" h="8517" extrusionOk="0">
                  <a:moveTo>
                    <a:pt x="3323" y="0"/>
                  </a:moveTo>
                  <a:cubicBezTo>
                    <a:pt x="3012" y="0"/>
                    <a:pt x="2573" y="193"/>
                    <a:pt x="2605" y="450"/>
                  </a:cubicBezTo>
                  <a:cubicBezTo>
                    <a:pt x="2702" y="1415"/>
                    <a:pt x="2653" y="2428"/>
                    <a:pt x="2509" y="3392"/>
                  </a:cubicBezTo>
                  <a:cubicBezTo>
                    <a:pt x="2268" y="5177"/>
                    <a:pt x="1641" y="7009"/>
                    <a:pt x="194" y="8167"/>
                  </a:cubicBezTo>
                  <a:cubicBezTo>
                    <a:pt x="1" y="8311"/>
                    <a:pt x="97" y="8456"/>
                    <a:pt x="290" y="8504"/>
                  </a:cubicBezTo>
                  <a:cubicBezTo>
                    <a:pt x="333" y="8513"/>
                    <a:pt x="376" y="8517"/>
                    <a:pt x="418" y="8517"/>
                  </a:cubicBezTo>
                  <a:cubicBezTo>
                    <a:pt x="615" y="8517"/>
                    <a:pt x="807" y="8431"/>
                    <a:pt x="965" y="8311"/>
                  </a:cubicBezTo>
                  <a:cubicBezTo>
                    <a:pt x="3329" y="6527"/>
                    <a:pt x="3907" y="2958"/>
                    <a:pt x="3618" y="161"/>
                  </a:cubicBezTo>
                  <a:cubicBezTo>
                    <a:pt x="3602" y="48"/>
                    <a:pt x="3479" y="0"/>
                    <a:pt x="3323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49"/>
            <p:cNvSpPr/>
            <p:nvPr/>
          </p:nvSpPr>
          <p:spPr>
            <a:xfrm>
              <a:off x="2473257" y="3516793"/>
              <a:ext cx="215338" cy="176121"/>
            </a:xfrm>
            <a:custGeom>
              <a:avLst/>
              <a:gdLst/>
              <a:ahLst/>
              <a:cxnLst/>
              <a:rect l="l" t="t" r="r" b="b"/>
              <a:pathLst>
                <a:path w="14518" h="11874" extrusionOk="0">
                  <a:moveTo>
                    <a:pt x="3380" y="1"/>
                  </a:moveTo>
                  <a:cubicBezTo>
                    <a:pt x="3172" y="1"/>
                    <a:pt x="2979" y="137"/>
                    <a:pt x="2895" y="347"/>
                  </a:cubicBezTo>
                  <a:cubicBezTo>
                    <a:pt x="2316" y="2325"/>
                    <a:pt x="1" y="11874"/>
                    <a:pt x="6801" y="11874"/>
                  </a:cubicBezTo>
                  <a:cubicBezTo>
                    <a:pt x="12588" y="11874"/>
                    <a:pt x="14228" y="3675"/>
                    <a:pt x="14518" y="1939"/>
                  </a:cubicBezTo>
                  <a:cubicBezTo>
                    <a:pt x="14518" y="1746"/>
                    <a:pt x="14373" y="1553"/>
                    <a:pt x="14180" y="1553"/>
                  </a:cubicBezTo>
                  <a:lnTo>
                    <a:pt x="3473" y="10"/>
                  </a:lnTo>
                  <a:cubicBezTo>
                    <a:pt x="3442" y="4"/>
                    <a:pt x="3411" y="1"/>
                    <a:pt x="3380" y="1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49"/>
            <p:cNvSpPr/>
            <p:nvPr/>
          </p:nvSpPr>
          <p:spPr>
            <a:xfrm>
              <a:off x="3292358" y="2819445"/>
              <a:ext cx="691743" cy="569420"/>
            </a:xfrm>
            <a:custGeom>
              <a:avLst/>
              <a:gdLst/>
              <a:ahLst/>
              <a:cxnLst/>
              <a:rect l="l" t="t" r="r" b="b"/>
              <a:pathLst>
                <a:path w="46637" h="38390" extrusionOk="0">
                  <a:moveTo>
                    <a:pt x="35786" y="1"/>
                  </a:moveTo>
                  <a:cubicBezTo>
                    <a:pt x="33278" y="290"/>
                    <a:pt x="30529" y="10080"/>
                    <a:pt x="30529" y="10080"/>
                  </a:cubicBezTo>
                  <a:lnTo>
                    <a:pt x="18665" y="19195"/>
                  </a:lnTo>
                  <a:lnTo>
                    <a:pt x="12636" y="4341"/>
                  </a:lnTo>
                  <a:lnTo>
                    <a:pt x="1" y="12733"/>
                  </a:lnTo>
                  <a:cubicBezTo>
                    <a:pt x="1" y="12733"/>
                    <a:pt x="7717" y="36461"/>
                    <a:pt x="14614" y="38294"/>
                  </a:cubicBezTo>
                  <a:cubicBezTo>
                    <a:pt x="14859" y="38358"/>
                    <a:pt x="15110" y="38389"/>
                    <a:pt x="15366" y="38389"/>
                  </a:cubicBezTo>
                  <a:cubicBezTo>
                    <a:pt x="22390" y="38389"/>
                    <a:pt x="33567" y="15048"/>
                    <a:pt x="33567" y="15048"/>
                  </a:cubicBezTo>
                  <a:cubicBezTo>
                    <a:pt x="33567" y="15048"/>
                    <a:pt x="33648" y="15057"/>
                    <a:pt x="33800" y="15057"/>
                  </a:cubicBezTo>
                  <a:cubicBezTo>
                    <a:pt x="34734" y="15057"/>
                    <a:pt x="38342" y="14700"/>
                    <a:pt x="42200" y="9598"/>
                  </a:cubicBezTo>
                  <a:cubicBezTo>
                    <a:pt x="46637" y="3666"/>
                    <a:pt x="42200" y="1"/>
                    <a:pt x="42200" y="1"/>
                  </a:cubicBezTo>
                  <a:cubicBezTo>
                    <a:pt x="40609" y="3425"/>
                    <a:pt x="35786" y="4341"/>
                    <a:pt x="35786" y="4341"/>
                  </a:cubicBezTo>
                  <a:cubicBezTo>
                    <a:pt x="36847" y="290"/>
                    <a:pt x="35786" y="1"/>
                    <a:pt x="35786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49"/>
            <p:cNvSpPr/>
            <p:nvPr/>
          </p:nvSpPr>
          <p:spPr>
            <a:xfrm>
              <a:off x="2974736" y="2938199"/>
              <a:ext cx="290450" cy="419923"/>
            </a:xfrm>
            <a:custGeom>
              <a:avLst/>
              <a:gdLst/>
              <a:ahLst/>
              <a:cxnLst/>
              <a:rect l="l" t="t" r="r" b="b"/>
              <a:pathLst>
                <a:path w="19582" h="28311" extrusionOk="0">
                  <a:moveTo>
                    <a:pt x="11189" y="0"/>
                  </a:moveTo>
                  <a:lnTo>
                    <a:pt x="1" y="24018"/>
                  </a:lnTo>
                  <a:lnTo>
                    <a:pt x="3473" y="28310"/>
                  </a:lnTo>
                  <a:cubicBezTo>
                    <a:pt x="13746" y="23777"/>
                    <a:pt x="19581" y="2460"/>
                    <a:pt x="19581" y="2460"/>
                  </a:cubicBezTo>
                  <a:lnTo>
                    <a:pt x="11189" y="0"/>
                  </a:ln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49"/>
            <p:cNvSpPr/>
            <p:nvPr/>
          </p:nvSpPr>
          <p:spPr>
            <a:xfrm>
              <a:off x="2352366" y="2472633"/>
              <a:ext cx="912792" cy="895483"/>
            </a:xfrm>
            <a:custGeom>
              <a:avLst/>
              <a:gdLst/>
              <a:ahLst/>
              <a:cxnLst/>
              <a:rect l="l" t="t" r="r" b="b"/>
              <a:pathLst>
                <a:path w="61540" h="60373" extrusionOk="0">
                  <a:moveTo>
                    <a:pt x="53766" y="1"/>
                  </a:moveTo>
                  <a:cubicBezTo>
                    <a:pt x="53351" y="1"/>
                    <a:pt x="52936" y="13"/>
                    <a:pt x="52521" y="39"/>
                  </a:cubicBezTo>
                  <a:lnTo>
                    <a:pt x="7813" y="19282"/>
                  </a:lnTo>
                  <a:cubicBezTo>
                    <a:pt x="7813" y="19282"/>
                    <a:pt x="2653" y="36789"/>
                    <a:pt x="0" y="45711"/>
                  </a:cubicBezTo>
                  <a:cubicBezTo>
                    <a:pt x="85" y="45705"/>
                    <a:pt x="169" y="45702"/>
                    <a:pt x="253" y="45702"/>
                  </a:cubicBezTo>
                  <a:cubicBezTo>
                    <a:pt x="843" y="45702"/>
                    <a:pt x="1423" y="45850"/>
                    <a:pt x="1930" y="46145"/>
                  </a:cubicBezTo>
                  <a:cubicBezTo>
                    <a:pt x="2557" y="46483"/>
                    <a:pt x="2942" y="47158"/>
                    <a:pt x="2991" y="47833"/>
                  </a:cubicBezTo>
                  <a:cubicBezTo>
                    <a:pt x="2942" y="48267"/>
                    <a:pt x="2798" y="48701"/>
                    <a:pt x="3039" y="48991"/>
                  </a:cubicBezTo>
                  <a:cubicBezTo>
                    <a:pt x="3232" y="49184"/>
                    <a:pt x="3521" y="49232"/>
                    <a:pt x="3762" y="49376"/>
                  </a:cubicBezTo>
                  <a:cubicBezTo>
                    <a:pt x="4389" y="49666"/>
                    <a:pt x="4534" y="50486"/>
                    <a:pt x="4630" y="51161"/>
                  </a:cubicBezTo>
                  <a:cubicBezTo>
                    <a:pt x="4775" y="52656"/>
                    <a:pt x="4920" y="54247"/>
                    <a:pt x="4148" y="55501"/>
                  </a:cubicBezTo>
                  <a:cubicBezTo>
                    <a:pt x="3810" y="55935"/>
                    <a:pt x="3473" y="56321"/>
                    <a:pt x="3135" y="56707"/>
                  </a:cubicBezTo>
                  <a:cubicBezTo>
                    <a:pt x="3087" y="56804"/>
                    <a:pt x="3039" y="56852"/>
                    <a:pt x="2991" y="56900"/>
                  </a:cubicBezTo>
                  <a:lnTo>
                    <a:pt x="33808" y="60372"/>
                  </a:lnTo>
                  <a:lnTo>
                    <a:pt x="34146" y="60372"/>
                  </a:lnTo>
                  <a:cubicBezTo>
                    <a:pt x="31107" y="56755"/>
                    <a:pt x="32072" y="50341"/>
                    <a:pt x="33037" y="46965"/>
                  </a:cubicBezTo>
                  <a:cubicBezTo>
                    <a:pt x="34194" y="43010"/>
                    <a:pt x="33953" y="42239"/>
                    <a:pt x="43840" y="21115"/>
                  </a:cubicBezTo>
                  <a:cubicBezTo>
                    <a:pt x="50254" y="7515"/>
                    <a:pt x="57343" y="3029"/>
                    <a:pt x="61539" y="1534"/>
                  </a:cubicBezTo>
                  <a:cubicBezTo>
                    <a:pt x="59077" y="533"/>
                    <a:pt x="56433" y="1"/>
                    <a:pt x="5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49"/>
            <p:cNvSpPr/>
            <p:nvPr/>
          </p:nvSpPr>
          <p:spPr>
            <a:xfrm>
              <a:off x="2813781" y="2495387"/>
              <a:ext cx="706057" cy="876319"/>
            </a:xfrm>
            <a:custGeom>
              <a:avLst/>
              <a:gdLst/>
              <a:ahLst/>
              <a:cxnLst/>
              <a:rect l="l" t="t" r="r" b="b"/>
              <a:pathLst>
                <a:path w="47602" h="59081" extrusionOk="0">
                  <a:moveTo>
                    <a:pt x="30432" y="0"/>
                  </a:moveTo>
                  <a:cubicBezTo>
                    <a:pt x="26236" y="1495"/>
                    <a:pt x="19147" y="5981"/>
                    <a:pt x="12733" y="19581"/>
                  </a:cubicBezTo>
                  <a:cubicBezTo>
                    <a:pt x="2846" y="40705"/>
                    <a:pt x="3087" y="41476"/>
                    <a:pt x="1930" y="45431"/>
                  </a:cubicBezTo>
                  <a:cubicBezTo>
                    <a:pt x="965" y="48807"/>
                    <a:pt x="0" y="55221"/>
                    <a:pt x="3039" y="58838"/>
                  </a:cubicBezTo>
                  <a:cubicBezTo>
                    <a:pt x="3879" y="58908"/>
                    <a:pt x="6131" y="59080"/>
                    <a:pt x="8434" y="59080"/>
                  </a:cubicBezTo>
                  <a:cubicBezTo>
                    <a:pt x="10890" y="59080"/>
                    <a:pt x="13403" y="58885"/>
                    <a:pt x="14324" y="58163"/>
                  </a:cubicBezTo>
                  <a:cubicBezTo>
                    <a:pt x="16398" y="56620"/>
                    <a:pt x="12106" y="49337"/>
                    <a:pt x="19822" y="45286"/>
                  </a:cubicBezTo>
                  <a:cubicBezTo>
                    <a:pt x="27538" y="41187"/>
                    <a:pt x="29419" y="34580"/>
                    <a:pt x="29419" y="34580"/>
                  </a:cubicBezTo>
                  <a:lnTo>
                    <a:pt x="30625" y="37184"/>
                  </a:lnTo>
                  <a:cubicBezTo>
                    <a:pt x="30865" y="37664"/>
                    <a:pt x="31369" y="37944"/>
                    <a:pt x="31892" y="37944"/>
                  </a:cubicBezTo>
                  <a:cubicBezTo>
                    <a:pt x="32000" y="37944"/>
                    <a:pt x="32109" y="37932"/>
                    <a:pt x="32217" y="37907"/>
                  </a:cubicBezTo>
                  <a:cubicBezTo>
                    <a:pt x="40801" y="35496"/>
                    <a:pt x="45865" y="28696"/>
                    <a:pt x="47312" y="26526"/>
                  </a:cubicBezTo>
                  <a:cubicBezTo>
                    <a:pt x="47553" y="26140"/>
                    <a:pt x="47601" y="25658"/>
                    <a:pt x="47408" y="25224"/>
                  </a:cubicBezTo>
                  <a:cubicBezTo>
                    <a:pt x="45913" y="22041"/>
                    <a:pt x="39258" y="8103"/>
                    <a:pt x="34966" y="3232"/>
                  </a:cubicBezTo>
                  <a:cubicBezTo>
                    <a:pt x="33712" y="1833"/>
                    <a:pt x="32168" y="724"/>
                    <a:pt x="30432" y="0"/>
                  </a:cubicBezTo>
                  <a:close/>
                </a:path>
              </a:pathLst>
            </a:custGeom>
            <a:solidFill>
              <a:srgbClr val="CD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49"/>
            <p:cNvSpPr/>
            <p:nvPr/>
          </p:nvSpPr>
          <p:spPr>
            <a:xfrm>
              <a:off x="3177906" y="2868098"/>
              <a:ext cx="72264" cy="140212"/>
            </a:xfrm>
            <a:custGeom>
              <a:avLst/>
              <a:gdLst/>
              <a:ahLst/>
              <a:cxnLst/>
              <a:rect l="l" t="t" r="r" b="b"/>
              <a:pathLst>
                <a:path w="4872" h="9453" extrusionOk="0">
                  <a:moveTo>
                    <a:pt x="0" y="0"/>
                  </a:moveTo>
                  <a:lnTo>
                    <a:pt x="0" y="0"/>
                  </a:lnTo>
                  <a:cubicBezTo>
                    <a:pt x="676" y="1640"/>
                    <a:pt x="1447" y="3231"/>
                    <a:pt x="2267" y="4823"/>
                  </a:cubicBezTo>
                  <a:cubicBezTo>
                    <a:pt x="3087" y="6366"/>
                    <a:pt x="3907" y="7958"/>
                    <a:pt x="4871" y="9453"/>
                  </a:cubicBezTo>
                  <a:cubicBezTo>
                    <a:pt x="4244" y="7765"/>
                    <a:pt x="3473" y="6173"/>
                    <a:pt x="2653" y="4630"/>
                  </a:cubicBezTo>
                  <a:cubicBezTo>
                    <a:pt x="1833" y="3038"/>
                    <a:pt x="965" y="1495"/>
                    <a:pt x="0" y="0"/>
                  </a:cubicBezTo>
                  <a:close/>
                </a:path>
              </a:pathLst>
            </a:custGeom>
            <a:solidFill>
              <a:srgbClr val="9FBC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49"/>
            <p:cNvSpPr/>
            <p:nvPr/>
          </p:nvSpPr>
          <p:spPr>
            <a:xfrm>
              <a:off x="2797331" y="2492865"/>
              <a:ext cx="432323" cy="861412"/>
            </a:xfrm>
            <a:custGeom>
              <a:avLst/>
              <a:gdLst/>
              <a:ahLst/>
              <a:cxnLst/>
              <a:rect l="l" t="t" r="r" b="b"/>
              <a:pathLst>
                <a:path w="29147" h="58076" extrusionOk="0">
                  <a:moveTo>
                    <a:pt x="28688" y="0"/>
                  </a:moveTo>
                  <a:cubicBezTo>
                    <a:pt x="28628" y="0"/>
                    <a:pt x="28565" y="8"/>
                    <a:pt x="28503" y="26"/>
                  </a:cubicBezTo>
                  <a:cubicBezTo>
                    <a:pt x="27249" y="604"/>
                    <a:pt x="26043" y="1280"/>
                    <a:pt x="24886" y="2051"/>
                  </a:cubicBezTo>
                  <a:cubicBezTo>
                    <a:pt x="24596" y="2292"/>
                    <a:pt x="24307" y="2485"/>
                    <a:pt x="23969" y="2726"/>
                  </a:cubicBezTo>
                  <a:lnTo>
                    <a:pt x="23680" y="2968"/>
                  </a:lnTo>
                  <a:cubicBezTo>
                    <a:pt x="23294" y="3257"/>
                    <a:pt x="22957" y="3595"/>
                    <a:pt x="22619" y="3884"/>
                  </a:cubicBezTo>
                  <a:cubicBezTo>
                    <a:pt x="20111" y="6344"/>
                    <a:pt x="17989" y="9141"/>
                    <a:pt x="16253" y="12179"/>
                  </a:cubicBezTo>
                  <a:cubicBezTo>
                    <a:pt x="14661" y="14928"/>
                    <a:pt x="13166" y="17774"/>
                    <a:pt x="11864" y="20715"/>
                  </a:cubicBezTo>
                  <a:cubicBezTo>
                    <a:pt x="10514" y="23609"/>
                    <a:pt x="9067" y="26503"/>
                    <a:pt x="7668" y="29445"/>
                  </a:cubicBezTo>
                  <a:cubicBezTo>
                    <a:pt x="5498" y="33833"/>
                    <a:pt x="3231" y="38222"/>
                    <a:pt x="1640" y="42900"/>
                  </a:cubicBezTo>
                  <a:cubicBezTo>
                    <a:pt x="820" y="45360"/>
                    <a:pt x="338" y="47868"/>
                    <a:pt x="145" y="50472"/>
                  </a:cubicBezTo>
                  <a:cubicBezTo>
                    <a:pt x="0" y="53076"/>
                    <a:pt x="531" y="55681"/>
                    <a:pt x="1785" y="57996"/>
                  </a:cubicBezTo>
                  <a:cubicBezTo>
                    <a:pt x="1813" y="58052"/>
                    <a:pt x="1891" y="58076"/>
                    <a:pt x="1984" y="58076"/>
                  </a:cubicBezTo>
                  <a:cubicBezTo>
                    <a:pt x="2210" y="58076"/>
                    <a:pt x="2528" y="57939"/>
                    <a:pt x="2460" y="57803"/>
                  </a:cubicBezTo>
                  <a:lnTo>
                    <a:pt x="2412" y="57803"/>
                  </a:lnTo>
                  <a:cubicBezTo>
                    <a:pt x="1302" y="55729"/>
                    <a:pt x="772" y="53462"/>
                    <a:pt x="772" y="51147"/>
                  </a:cubicBezTo>
                  <a:cubicBezTo>
                    <a:pt x="868" y="48784"/>
                    <a:pt x="1206" y="46469"/>
                    <a:pt x="1881" y="44202"/>
                  </a:cubicBezTo>
                  <a:cubicBezTo>
                    <a:pt x="3183" y="39765"/>
                    <a:pt x="5305" y="35521"/>
                    <a:pt x="7331" y="31374"/>
                  </a:cubicBezTo>
                  <a:cubicBezTo>
                    <a:pt x="8633" y="28673"/>
                    <a:pt x="9935" y="26021"/>
                    <a:pt x="11237" y="23320"/>
                  </a:cubicBezTo>
                  <a:cubicBezTo>
                    <a:pt x="12684" y="20281"/>
                    <a:pt x="14034" y="17291"/>
                    <a:pt x="15626" y="14349"/>
                  </a:cubicBezTo>
                  <a:cubicBezTo>
                    <a:pt x="17459" y="10829"/>
                    <a:pt x="19774" y="7549"/>
                    <a:pt x="22474" y="4607"/>
                  </a:cubicBezTo>
                  <a:cubicBezTo>
                    <a:pt x="24307" y="2823"/>
                    <a:pt x="26429" y="1328"/>
                    <a:pt x="28792" y="315"/>
                  </a:cubicBezTo>
                  <a:cubicBezTo>
                    <a:pt x="29147" y="158"/>
                    <a:pt x="28954" y="0"/>
                    <a:pt x="28688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49"/>
            <p:cNvSpPr/>
            <p:nvPr/>
          </p:nvSpPr>
          <p:spPr>
            <a:xfrm>
              <a:off x="2344490" y="3065912"/>
              <a:ext cx="58559" cy="226299"/>
            </a:xfrm>
            <a:custGeom>
              <a:avLst/>
              <a:gdLst/>
              <a:ahLst/>
              <a:cxnLst/>
              <a:rect l="l" t="t" r="r" b="b"/>
              <a:pathLst>
                <a:path w="3948" h="15257" extrusionOk="0">
                  <a:moveTo>
                    <a:pt x="3708" y="1"/>
                  </a:moveTo>
                  <a:cubicBezTo>
                    <a:pt x="3518" y="1"/>
                    <a:pt x="3260" y="76"/>
                    <a:pt x="3232" y="216"/>
                  </a:cubicBezTo>
                  <a:cubicBezTo>
                    <a:pt x="2075" y="2724"/>
                    <a:pt x="1207" y="5377"/>
                    <a:pt x="676" y="8126"/>
                  </a:cubicBezTo>
                  <a:cubicBezTo>
                    <a:pt x="146" y="10392"/>
                    <a:pt x="1" y="12804"/>
                    <a:pt x="290" y="15167"/>
                  </a:cubicBezTo>
                  <a:cubicBezTo>
                    <a:pt x="306" y="15229"/>
                    <a:pt x="387" y="15256"/>
                    <a:pt x="488" y="15256"/>
                  </a:cubicBezTo>
                  <a:cubicBezTo>
                    <a:pt x="699" y="15256"/>
                    <a:pt x="998" y="15137"/>
                    <a:pt x="966" y="14974"/>
                  </a:cubicBezTo>
                  <a:cubicBezTo>
                    <a:pt x="676" y="12562"/>
                    <a:pt x="821" y="10151"/>
                    <a:pt x="1351" y="7788"/>
                  </a:cubicBezTo>
                  <a:cubicBezTo>
                    <a:pt x="1930" y="5135"/>
                    <a:pt x="2798" y="2579"/>
                    <a:pt x="3907" y="120"/>
                  </a:cubicBezTo>
                  <a:cubicBezTo>
                    <a:pt x="3948" y="39"/>
                    <a:pt x="3845" y="1"/>
                    <a:pt x="3708" y="1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49"/>
            <p:cNvSpPr/>
            <p:nvPr/>
          </p:nvSpPr>
          <p:spPr>
            <a:xfrm>
              <a:off x="3137841" y="1883033"/>
              <a:ext cx="359110" cy="490125"/>
            </a:xfrm>
            <a:custGeom>
              <a:avLst/>
              <a:gdLst/>
              <a:ahLst/>
              <a:cxnLst/>
              <a:rect l="l" t="t" r="r" b="b"/>
              <a:pathLst>
                <a:path w="24211" h="33044" extrusionOk="0">
                  <a:moveTo>
                    <a:pt x="20304" y="0"/>
                  </a:moveTo>
                  <a:lnTo>
                    <a:pt x="18182" y="965"/>
                  </a:lnTo>
                  <a:cubicBezTo>
                    <a:pt x="6849" y="6222"/>
                    <a:pt x="1" y="18038"/>
                    <a:pt x="1013" y="30529"/>
                  </a:cubicBezTo>
                  <a:cubicBezTo>
                    <a:pt x="1013" y="30529"/>
                    <a:pt x="9260" y="32795"/>
                    <a:pt x="11286" y="33036"/>
                  </a:cubicBezTo>
                  <a:cubicBezTo>
                    <a:pt x="11317" y="33041"/>
                    <a:pt x="11348" y="33043"/>
                    <a:pt x="11380" y="33043"/>
                  </a:cubicBezTo>
                  <a:cubicBezTo>
                    <a:pt x="13030" y="33043"/>
                    <a:pt x="15738" y="26972"/>
                    <a:pt x="16543" y="25079"/>
                  </a:cubicBezTo>
                  <a:cubicBezTo>
                    <a:pt x="16687" y="24741"/>
                    <a:pt x="17025" y="24500"/>
                    <a:pt x="17411" y="24500"/>
                  </a:cubicBezTo>
                  <a:lnTo>
                    <a:pt x="19436" y="24500"/>
                  </a:lnTo>
                  <a:cubicBezTo>
                    <a:pt x="19919" y="24500"/>
                    <a:pt x="20304" y="24114"/>
                    <a:pt x="20304" y="23632"/>
                  </a:cubicBezTo>
                  <a:lnTo>
                    <a:pt x="20304" y="15723"/>
                  </a:lnTo>
                  <a:cubicBezTo>
                    <a:pt x="20304" y="15578"/>
                    <a:pt x="20353" y="15433"/>
                    <a:pt x="20401" y="15289"/>
                  </a:cubicBezTo>
                  <a:cubicBezTo>
                    <a:pt x="24211" y="8344"/>
                    <a:pt x="20304" y="0"/>
                    <a:pt x="20304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49"/>
            <p:cNvSpPr/>
            <p:nvPr/>
          </p:nvSpPr>
          <p:spPr>
            <a:xfrm>
              <a:off x="2306576" y="1823656"/>
              <a:ext cx="1229688" cy="1322703"/>
            </a:xfrm>
            <a:custGeom>
              <a:avLst/>
              <a:gdLst/>
              <a:ahLst/>
              <a:cxnLst/>
              <a:rect l="l" t="t" r="r" b="b"/>
              <a:pathLst>
                <a:path w="82905" h="89176" extrusionOk="0">
                  <a:moveTo>
                    <a:pt x="77358" y="0"/>
                  </a:moveTo>
                  <a:lnTo>
                    <a:pt x="33423" y="20111"/>
                  </a:lnTo>
                  <a:cubicBezTo>
                    <a:pt x="33375" y="23632"/>
                    <a:pt x="32748" y="28455"/>
                    <a:pt x="29372" y="31831"/>
                  </a:cubicBezTo>
                  <a:cubicBezTo>
                    <a:pt x="25128" y="36027"/>
                    <a:pt x="20884" y="33808"/>
                    <a:pt x="14421" y="38004"/>
                  </a:cubicBezTo>
                  <a:cubicBezTo>
                    <a:pt x="13505" y="38631"/>
                    <a:pt x="5451" y="44081"/>
                    <a:pt x="4775" y="53292"/>
                  </a:cubicBezTo>
                  <a:cubicBezTo>
                    <a:pt x="4534" y="56475"/>
                    <a:pt x="5161" y="59658"/>
                    <a:pt x="6560" y="62552"/>
                  </a:cubicBezTo>
                  <a:cubicBezTo>
                    <a:pt x="1882" y="66700"/>
                    <a:pt x="1" y="73066"/>
                    <a:pt x="1785" y="78708"/>
                  </a:cubicBezTo>
                  <a:cubicBezTo>
                    <a:pt x="4021" y="85795"/>
                    <a:pt x="11133" y="89176"/>
                    <a:pt x="16926" y="89176"/>
                  </a:cubicBezTo>
                  <a:cubicBezTo>
                    <a:pt x="17008" y="89176"/>
                    <a:pt x="17089" y="89175"/>
                    <a:pt x="17170" y="89174"/>
                  </a:cubicBezTo>
                  <a:cubicBezTo>
                    <a:pt x="24983" y="89126"/>
                    <a:pt x="29999" y="82759"/>
                    <a:pt x="30674" y="81843"/>
                  </a:cubicBezTo>
                  <a:cubicBezTo>
                    <a:pt x="36124" y="74802"/>
                    <a:pt x="31879" y="69256"/>
                    <a:pt x="37570" y="63951"/>
                  </a:cubicBezTo>
                  <a:cubicBezTo>
                    <a:pt x="40560" y="61202"/>
                    <a:pt x="43695" y="60912"/>
                    <a:pt x="46541" y="56427"/>
                  </a:cubicBezTo>
                  <a:cubicBezTo>
                    <a:pt x="47023" y="55704"/>
                    <a:pt x="47409" y="54980"/>
                    <a:pt x="47746" y="54209"/>
                  </a:cubicBezTo>
                  <a:cubicBezTo>
                    <a:pt x="49772" y="50736"/>
                    <a:pt x="50833" y="50447"/>
                    <a:pt x="59707" y="44032"/>
                  </a:cubicBezTo>
                  <a:cubicBezTo>
                    <a:pt x="65494" y="39788"/>
                    <a:pt x="68436" y="30963"/>
                    <a:pt x="69738" y="25417"/>
                  </a:cubicBezTo>
                  <a:cubicBezTo>
                    <a:pt x="70510" y="22233"/>
                    <a:pt x="72680" y="19581"/>
                    <a:pt x="75622" y="18231"/>
                  </a:cubicBezTo>
                  <a:cubicBezTo>
                    <a:pt x="77648" y="17314"/>
                    <a:pt x="79384" y="16012"/>
                    <a:pt x="80782" y="14324"/>
                  </a:cubicBezTo>
                  <a:cubicBezTo>
                    <a:pt x="82133" y="12781"/>
                    <a:pt x="82856" y="10852"/>
                    <a:pt x="82904" y="8826"/>
                  </a:cubicBezTo>
                  <a:cubicBezTo>
                    <a:pt x="82663" y="3859"/>
                    <a:pt x="77358" y="0"/>
                    <a:pt x="77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49"/>
            <p:cNvSpPr/>
            <p:nvPr/>
          </p:nvSpPr>
          <p:spPr>
            <a:xfrm>
              <a:off x="2760842" y="1613560"/>
              <a:ext cx="796194" cy="628587"/>
            </a:xfrm>
            <a:custGeom>
              <a:avLst/>
              <a:gdLst/>
              <a:ahLst/>
              <a:cxnLst/>
              <a:rect l="l" t="t" r="r" b="b"/>
              <a:pathLst>
                <a:path w="53679" h="42379" extrusionOk="0">
                  <a:moveTo>
                    <a:pt x="37649" y="0"/>
                  </a:moveTo>
                  <a:cubicBezTo>
                    <a:pt x="35668" y="0"/>
                    <a:pt x="33545" y="271"/>
                    <a:pt x="31349" y="805"/>
                  </a:cubicBezTo>
                  <a:cubicBezTo>
                    <a:pt x="32072" y="1288"/>
                    <a:pt x="32699" y="1915"/>
                    <a:pt x="33229" y="2590"/>
                  </a:cubicBezTo>
                  <a:cubicBezTo>
                    <a:pt x="33567" y="3072"/>
                    <a:pt x="33808" y="3554"/>
                    <a:pt x="34049" y="4037"/>
                  </a:cubicBezTo>
                  <a:cubicBezTo>
                    <a:pt x="36171" y="9004"/>
                    <a:pt x="32844" y="16576"/>
                    <a:pt x="25899" y="21688"/>
                  </a:cubicBezTo>
                  <a:cubicBezTo>
                    <a:pt x="21722" y="24762"/>
                    <a:pt x="17104" y="26332"/>
                    <a:pt x="13186" y="26332"/>
                  </a:cubicBezTo>
                  <a:cubicBezTo>
                    <a:pt x="11450" y="26332"/>
                    <a:pt x="9851" y="26024"/>
                    <a:pt x="8489" y="25402"/>
                  </a:cubicBezTo>
                  <a:cubicBezTo>
                    <a:pt x="7958" y="25160"/>
                    <a:pt x="7476" y="24871"/>
                    <a:pt x="7042" y="24533"/>
                  </a:cubicBezTo>
                  <a:lnTo>
                    <a:pt x="5499" y="22990"/>
                  </a:lnTo>
                  <a:cubicBezTo>
                    <a:pt x="5016" y="22363"/>
                    <a:pt x="4679" y="21640"/>
                    <a:pt x="4437" y="20868"/>
                  </a:cubicBezTo>
                  <a:cubicBezTo>
                    <a:pt x="724" y="27234"/>
                    <a:pt x="1" y="33649"/>
                    <a:pt x="3135" y="37844"/>
                  </a:cubicBezTo>
                  <a:cubicBezTo>
                    <a:pt x="5374" y="40897"/>
                    <a:pt x="9245" y="42378"/>
                    <a:pt x="13910" y="42378"/>
                  </a:cubicBezTo>
                  <a:cubicBezTo>
                    <a:pt x="20300" y="42378"/>
                    <a:pt x="28180" y="39600"/>
                    <a:pt x="35400" y="34275"/>
                  </a:cubicBezTo>
                  <a:cubicBezTo>
                    <a:pt x="47891" y="25064"/>
                    <a:pt x="53678" y="11801"/>
                    <a:pt x="48373" y="4519"/>
                  </a:cubicBezTo>
                  <a:cubicBezTo>
                    <a:pt x="46144" y="1479"/>
                    <a:pt x="42282" y="0"/>
                    <a:pt x="37649" y="0"/>
                  </a:cubicBezTo>
                  <a:close/>
                </a:path>
              </a:pathLst>
            </a:custGeom>
            <a:solidFill>
              <a:srgbClr val="A56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49"/>
            <p:cNvSpPr/>
            <p:nvPr/>
          </p:nvSpPr>
          <p:spPr>
            <a:xfrm>
              <a:off x="2865282" y="1651963"/>
              <a:ext cx="498609" cy="408784"/>
            </a:xfrm>
            <a:custGeom>
              <a:avLst/>
              <a:gdLst/>
              <a:ahLst/>
              <a:cxnLst/>
              <a:rect l="l" t="t" r="r" b="b"/>
              <a:pathLst>
                <a:path w="33616" h="27560" extrusionOk="0">
                  <a:moveTo>
                    <a:pt x="26188" y="1"/>
                  </a:moveTo>
                  <a:lnTo>
                    <a:pt x="26188" y="1"/>
                  </a:lnTo>
                  <a:cubicBezTo>
                    <a:pt x="26526" y="435"/>
                    <a:pt x="26767" y="917"/>
                    <a:pt x="27008" y="1448"/>
                  </a:cubicBezTo>
                  <a:cubicBezTo>
                    <a:pt x="29179" y="6415"/>
                    <a:pt x="25803" y="13987"/>
                    <a:pt x="18858" y="19099"/>
                  </a:cubicBezTo>
                  <a:cubicBezTo>
                    <a:pt x="14681" y="22173"/>
                    <a:pt x="10063" y="23743"/>
                    <a:pt x="6145" y="23743"/>
                  </a:cubicBezTo>
                  <a:cubicBezTo>
                    <a:pt x="4409" y="23743"/>
                    <a:pt x="2810" y="23435"/>
                    <a:pt x="1448" y="22813"/>
                  </a:cubicBezTo>
                  <a:cubicBezTo>
                    <a:pt x="965" y="22571"/>
                    <a:pt x="435" y="22282"/>
                    <a:pt x="1" y="21944"/>
                  </a:cubicBezTo>
                  <a:lnTo>
                    <a:pt x="1" y="21944"/>
                  </a:lnTo>
                  <a:lnTo>
                    <a:pt x="2267" y="24259"/>
                  </a:lnTo>
                  <a:cubicBezTo>
                    <a:pt x="3910" y="26472"/>
                    <a:pt x="6697" y="27560"/>
                    <a:pt x="9964" y="27560"/>
                  </a:cubicBezTo>
                  <a:cubicBezTo>
                    <a:pt x="13890" y="27560"/>
                    <a:pt x="18509" y="25989"/>
                    <a:pt x="22668" y="22909"/>
                  </a:cubicBezTo>
                  <a:cubicBezTo>
                    <a:pt x="30336" y="17266"/>
                    <a:pt x="33616" y="8730"/>
                    <a:pt x="29998" y="3859"/>
                  </a:cubicBezTo>
                  <a:cubicBezTo>
                    <a:pt x="29613" y="3232"/>
                    <a:pt x="29082" y="2750"/>
                    <a:pt x="28503" y="2316"/>
                  </a:cubicBezTo>
                  <a:lnTo>
                    <a:pt x="26188" y="1"/>
                  </a:lnTo>
                  <a:close/>
                </a:path>
              </a:pathLst>
            </a:custGeom>
            <a:solidFill>
              <a:srgbClr val="753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49"/>
            <p:cNvSpPr/>
            <p:nvPr/>
          </p:nvSpPr>
          <p:spPr>
            <a:xfrm>
              <a:off x="2803042" y="1602910"/>
              <a:ext cx="495035" cy="401219"/>
            </a:xfrm>
            <a:custGeom>
              <a:avLst/>
              <a:gdLst/>
              <a:ahLst/>
              <a:cxnLst/>
              <a:rect l="l" t="t" r="r" b="b"/>
              <a:pathLst>
                <a:path w="33375" h="27050" extrusionOk="0">
                  <a:moveTo>
                    <a:pt x="22742" y="0"/>
                  </a:moveTo>
                  <a:cubicBezTo>
                    <a:pt x="18837" y="0"/>
                    <a:pt x="14239" y="1557"/>
                    <a:pt x="10032" y="4658"/>
                  </a:cubicBezTo>
                  <a:cubicBezTo>
                    <a:pt x="3377" y="9529"/>
                    <a:pt x="1" y="16570"/>
                    <a:pt x="1592" y="21586"/>
                  </a:cubicBezTo>
                  <a:cubicBezTo>
                    <a:pt x="1834" y="22358"/>
                    <a:pt x="2171" y="23081"/>
                    <a:pt x="2654" y="23708"/>
                  </a:cubicBezTo>
                  <a:lnTo>
                    <a:pt x="4197" y="25251"/>
                  </a:lnTo>
                  <a:cubicBezTo>
                    <a:pt x="4631" y="25589"/>
                    <a:pt x="5161" y="25878"/>
                    <a:pt x="5644" y="26120"/>
                  </a:cubicBezTo>
                  <a:cubicBezTo>
                    <a:pt x="7006" y="26742"/>
                    <a:pt x="8605" y="27050"/>
                    <a:pt x="10341" y="27050"/>
                  </a:cubicBezTo>
                  <a:cubicBezTo>
                    <a:pt x="14259" y="27050"/>
                    <a:pt x="18877" y="25480"/>
                    <a:pt x="23054" y="22406"/>
                  </a:cubicBezTo>
                  <a:cubicBezTo>
                    <a:pt x="29999" y="17294"/>
                    <a:pt x="33375" y="9770"/>
                    <a:pt x="31204" y="4755"/>
                  </a:cubicBezTo>
                  <a:cubicBezTo>
                    <a:pt x="31011" y="4272"/>
                    <a:pt x="30722" y="3790"/>
                    <a:pt x="30433" y="3356"/>
                  </a:cubicBezTo>
                  <a:cubicBezTo>
                    <a:pt x="29902" y="2633"/>
                    <a:pt x="29275" y="2006"/>
                    <a:pt x="28552" y="1523"/>
                  </a:cubicBezTo>
                  <a:cubicBezTo>
                    <a:pt x="26975" y="507"/>
                    <a:pt x="24971" y="0"/>
                    <a:pt x="22742" y="0"/>
                  </a:cubicBezTo>
                  <a:close/>
                </a:path>
              </a:pathLst>
            </a:custGeom>
            <a:solidFill>
              <a:srgbClr val="C4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49"/>
            <p:cNvSpPr/>
            <p:nvPr/>
          </p:nvSpPr>
          <p:spPr>
            <a:xfrm>
              <a:off x="2344490" y="3365718"/>
              <a:ext cx="110947" cy="597661"/>
            </a:xfrm>
            <a:custGeom>
              <a:avLst/>
              <a:gdLst/>
              <a:ahLst/>
              <a:cxnLst/>
              <a:rect l="l" t="t" r="r" b="b"/>
              <a:pathLst>
                <a:path w="7480" h="40294" extrusionOk="0">
                  <a:moveTo>
                    <a:pt x="6866" y="0"/>
                  </a:moveTo>
                  <a:cubicBezTo>
                    <a:pt x="6545" y="0"/>
                    <a:pt x="6172" y="145"/>
                    <a:pt x="6078" y="405"/>
                  </a:cubicBezTo>
                  <a:lnTo>
                    <a:pt x="6078" y="356"/>
                  </a:lnTo>
                  <a:cubicBezTo>
                    <a:pt x="4727" y="3298"/>
                    <a:pt x="3618" y="6337"/>
                    <a:pt x="2798" y="9423"/>
                  </a:cubicBezTo>
                  <a:cubicBezTo>
                    <a:pt x="966" y="15741"/>
                    <a:pt x="1" y="22396"/>
                    <a:pt x="724" y="28955"/>
                  </a:cubicBezTo>
                  <a:cubicBezTo>
                    <a:pt x="1158" y="32910"/>
                    <a:pt x="2461" y="36720"/>
                    <a:pt x="4534" y="40096"/>
                  </a:cubicBezTo>
                  <a:cubicBezTo>
                    <a:pt x="4604" y="40235"/>
                    <a:pt x="4760" y="40293"/>
                    <a:pt x="4941" y="40293"/>
                  </a:cubicBezTo>
                  <a:cubicBezTo>
                    <a:pt x="5388" y="40293"/>
                    <a:pt x="5981" y="39930"/>
                    <a:pt x="5740" y="39517"/>
                  </a:cubicBezTo>
                  <a:cubicBezTo>
                    <a:pt x="2075" y="33585"/>
                    <a:pt x="1400" y="26351"/>
                    <a:pt x="2123" y="19503"/>
                  </a:cubicBezTo>
                  <a:cubicBezTo>
                    <a:pt x="2750" y="14053"/>
                    <a:pt x="4052" y="8700"/>
                    <a:pt x="6029" y="3588"/>
                  </a:cubicBezTo>
                  <a:cubicBezTo>
                    <a:pt x="6463" y="2527"/>
                    <a:pt x="6849" y="1514"/>
                    <a:pt x="7332" y="501"/>
                  </a:cubicBezTo>
                  <a:cubicBezTo>
                    <a:pt x="7479" y="157"/>
                    <a:pt x="7200" y="0"/>
                    <a:pt x="6866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49"/>
            <p:cNvSpPr/>
            <p:nvPr/>
          </p:nvSpPr>
          <p:spPr>
            <a:xfrm>
              <a:off x="3881116" y="3707829"/>
              <a:ext cx="365547" cy="547482"/>
            </a:xfrm>
            <a:custGeom>
              <a:avLst/>
              <a:gdLst/>
              <a:ahLst/>
              <a:cxnLst/>
              <a:rect l="l" t="t" r="r" b="b"/>
              <a:pathLst>
                <a:path w="24645" h="36911" extrusionOk="0">
                  <a:moveTo>
                    <a:pt x="18888" y="0"/>
                  </a:moveTo>
                  <a:cubicBezTo>
                    <a:pt x="15666" y="0"/>
                    <a:pt x="11173" y="4010"/>
                    <a:pt x="8006" y="10907"/>
                  </a:cubicBezTo>
                  <a:cubicBezTo>
                    <a:pt x="6029" y="12595"/>
                    <a:pt x="4582" y="14862"/>
                    <a:pt x="3955" y="17370"/>
                  </a:cubicBezTo>
                  <a:cubicBezTo>
                    <a:pt x="3473" y="19443"/>
                    <a:pt x="3521" y="21614"/>
                    <a:pt x="4148" y="23687"/>
                  </a:cubicBezTo>
                  <a:cubicBezTo>
                    <a:pt x="1640" y="24893"/>
                    <a:pt x="48" y="27401"/>
                    <a:pt x="0" y="30150"/>
                  </a:cubicBezTo>
                  <a:cubicBezTo>
                    <a:pt x="48" y="33767"/>
                    <a:pt x="3280" y="36468"/>
                    <a:pt x="6077" y="36854"/>
                  </a:cubicBezTo>
                  <a:cubicBezTo>
                    <a:pt x="6339" y="36892"/>
                    <a:pt x="6598" y="36911"/>
                    <a:pt x="6854" y="36911"/>
                  </a:cubicBezTo>
                  <a:cubicBezTo>
                    <a:pt x="11395" y="36911"/>
                    <a:pt x="14873" y="31103"/>
                    <a:pt x="16060" y="29185"/>
                  </a:cubicBezTo>
                  <a:cubicBezTo>
                    <a:pt x="17459" y="26822"/>
                    <a:pt x="18423" y="24218"/>
                    <a:pt x="18809" y="21517"/>
                  </a:cubicBezTo>
                  <a:cubicBezTo>
                    <a:pt x="19774" y="20553"/>
                    <a:pt x="24645" y="15537"/>
                    <a:pt x="24066" y="8544"/>
                  </a:cubicBezTo>
                  <a:cubicBezTo>
                    <a:pt x="24018" y="8013"/>
                    <a:pt x="23391" y="1213"/>
                    <a:pt x="19918" y="152"/>
                  </a:cubicBezTo>
                  <a:cubicBezTo>
                    <a:pt x="19593" y="50"/>
                    <a:pt x="19249" y="0"/>
                    <a:pt x="18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49"/>
            <p:cNvSpPr/>
            <p:nvPr/>
          </p:nvSpPr>
          <p:spPr>
            <a:xfrm>
              <a:off x="3710861" y="3686469"/>
              <a:ext cx="329059" cy="533347"/>
            </a:xfrm>
            <a:custGeom>
              <a:avLst/>
              <a:gdLst/>
              <a:ahLst/>
              <a:cxnLst/>
              <a:rect l="l" t="t" r="r" b="b"/>
              <a:pathLst>
                <a:path w="22185" h="35958" extrusionOk="0">
                  <a:moveTo>
                    <a:pt x="14806" y="1"/>
                  </a:moveTo>
                  <a:cubicBezTo>
                    <a:pt x="11719" y="1"/>
                    <a:pt x="8392" y="3377"/>
                    <a:pt x="7861" y="8248"/>
                  </a:cubicBezTo>
                  <a:cubicBezTo>
                    <a:pt x="4775" y="11334"/>
                    <a:pt x="2701" y="15241"/>
                    <a:pt x="1881" y="19533"/>
                  </a:cubicBezTo>
                  <a:cubicBezTo>
                    <a:pt x="1736" y="20449"/>
                    <a:pt x="0" y="30770"/>
                    <a:pt x="5691" y="34628"/>
                  </a:cubicBezTo>
                  <a:cubicBezTo>
                    <a:pt x="6999" y="35515"/>
                    <a:pt x="8529" y="35958"/>
                    <a:pt x="10119" y="35958"/>
                  </a:cubicBezTo>
                  <a:cubicBezTo>
                    <a:pt x="10346" y="35958"/>
                    <a:pt x="10574" y="35949"/>
                    <a:pt x="10803" y="35931"/>
                  </a:cubicBezTo>
                  <a:cubicBezTo>
                    <a:pt x="15336" y="35304"/>
                    <a:pt x="17603" y="29950"/>
                    <a:pt x="17941" y="29082"/>
                  </a:cubicBezTo>
                  <a:cubicBezTo>
                    <a:pt x="19339" y="25754"/>
                    <a:pt x="18134" y="24935"/>
                    <a:pt x="18954" y="19533"/>
                  </a:cubicBezTo>
                  <a:cubicBezTo>
                    <a:pt x="19918" y="12733"/>
                    <a:pt x="22185" y="11817"/>
                    <a:pt x="21558" y="7910"/>
                  </a:cubicBezTo>
                  <a:cubicBezTo>
                    <a:pt x="20979" y="4582"/>
                    <a:pt x="18423" y="1"/>
                    <a:pt x="14806" y="1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49"/>
            <p:cNvSpPr/>
            <p:nvPr/>
          </p:nvSpPr>
          <p:spPr>
            <a:xfrm>
              <a:off x="3843203" y="3767310"/>
              <a:ext cx="79413" cy="429223"/>
            </a:xfrm>
            <a:custGeom>
              <a:avLst/>
              <a:gdLst/>
              <a:ahLst/>
              <a:cxnLst/>
              <a:rect l="l" t="t" r="r" b="b"/>
              <a:pathLst>
                <a:path w="5354" h="28938" extrusionOk="0">
                  <a:moveTo>
                    <a:pt x="5112" y="1"/>
                  </a:moveTo>
                  <a:cubicBezTo>
                    <a:pt x="4968" y="1"/>
                    <a:pt x="4871" y="49"/>
                    <a:pt x="4871" y="193"/>
                  </a:cubicBezTo>
                  <a:cubicBezTo>
                    <a:pt x="4823" y="386"/>
                    <a:pt x="2363" y="20304"/>
                    <a:pt x="48" y="28648"/>
                  </a:cubicBezTo>
                  <a:cubicBezTo>
                    <a:pt x="0" y="28793"/>
                    <a:pt x="97" y="28889"/>
                    <a:pt x="193" y="28937"/>
                  </a:cubicBezTo>
                  <a:lnTo>
                    <a:pt x="241" y="28937"/>
                  </a:lnTo>
                  <a:cubicBezTo>
                    <a:pt x="386" y="28937"/>
                    <a:pt x="482" y="28889"/>
                    <a:pt x="482" y="28793"/>
                  </a:cubicBezTo>
                  <a:cubicBezTo>
                    <a:pt x="2846" y="20401"/>
                    <a:pt x="5305" y="435"/>
                    <a:pt x="5305" y="242"/>
                  </a:cubicBezTo>
                  <a:cubicBezTo>
                    <a:pt x="5353" y="145"/>
                    <a:pt x="5257" y="1"/>
                    <a:pt x="5112" y="1"/>
                  </a:cubicBezTo>
                  <a:close/>
                </a:path>
              </a:pathLst>
            </a:custGeom>
            <a:solidFill>
              <a:srgbClr val="A1E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49"/>
            <p:cNvSpPr/>
            <p:nvPr/>
          </p:nvSpPr>
          <p:spPr>
            <a:xfrm>
              <a:off x="3893991" y="3830039"/>
              <a:ext cx="80348" cy="93237"/>
            </a:xfrm>
            <a:custGeom>
              <a:avLst/>
              <a:gdLst/>
              <a:ahLst/>
              <a:cxnLst/>
              <a:rect l="l" t="t" r="r" b="b"/>
              <a:pathLst>
                <a:path w="5417" h="6286" extrusionOk="0">
                  <a:moveTo>
                    <a:pt x="5109" y="1"/>
                  </a:moveTo>
                  <a:cubicBezTo>
                    <a:pt x="5061" y="1"/>
                    <a:pt x="5012" y="20"/>
                    <a:pt x="4968" y="64"/>
                  </a:cubicBezTo>
                  <a:lnTo>
                    <a:pt x="97" y="5899"/>
                  </a:lnTo>
                  <a:cubicBezTo>
                    <a:pt x="0" y="5996"/>
                    <a:pt x="49" y="6141"/>
                    <a:pt x="97" y="6237"/>
                  </a:cubicBezTo>
                  <a:cubicBezTo>
                    <a:pt x="145" y="6285"/>
                    <a:pt x="193" y="6285"/>
                    <a:pt x="290" y="6285"/>
                  </a:cubicBezTo>
                  <a:cubicBezTo>
                    <a:pt x="338" y="6285"/>
                    <a:pt x="386" y="6285"/>
                    <a:pt x="434" y="6237"/>
                  </a:cubicBezTo>
                  <a:lnTo>
                    <a:pt x="5305" y="401"/>
                  </a:lnTo>
                  <a:cubicBezTo>
                    <a:pt x="5417" y="215"/>
                    <a:pt x="5270" y="1"/>
                    <a:pt x="5109" y="1"/>
                  </a:cubicBezTo>
                  <a:close/>
                </a:path>
              </a:pathLst>
            </a:custGeom>
            <a:solidFill>
              <a:srgbClr val="A1E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49"/>
            <p:cNvSpPr/>
            <p:nvPr/>
          </p:nvSpPr>
          <p:spPr>
            <a:xfrm>
              <a:off x="3813907" y="3950469"/>
              <a:ext cx="62919" cy="125883"/>
            </a:xfrm>
            <a:custGeom>
              <a:avLst/>
              <a:gdLst/>
              <a:ahLst/>
              <a:cxnLst/>
              <a:rect l="l" t="t" r="r" b="b"/>
              <a:pathLst>
                <a:path w="4242" h="8487" extrusionOk="0">
                  <a:moveTo>
                    <a:pt x="308" y="0"/>
                  </a:moveTo>
                  <a:cubicBezTo>
                    <a:pt x="151" y="0"/>
                    <a:pt x="0" y="148"/>
                    <a:pt x="94" y="336"/>
                  </a:cubicBezTo>
                  <a:lnTo>
                    <a:pt x="3760" y="8342"/>
                  </a:lnTo>
                  <a:cubicBezTo>
                    <a:pt x="3808" y="8391"/>
                    <a:pt x="3904" y="8439"/>
                    <a:pt x="4001" y="8439"/>
                  </a:cubicBezTo>
                  <a:cubicBezTo>
                    <a:pt x="4049" y="8487"/>
                    <a:pt x="4049" y="8487"/>
                    <a:pt x="4097" y="8487"/>
                  </a:cubicBezTo>
                  <a:cubicBezTo>
                    <a:pt x="4194" y="8391"/>
                    <a:pt x="4242" y="8294"/>
                    <a:pt x="4194" y="8149"/>
                  </a:cubicBezTo>
                  <a:lnTo>
                    <a:pt x="528" y="144"/>
                  </a:lnTo>
                  <a:cubicBezTo>
                    <a:pt x="478" y="43"/>
                    <a:pt x="392" y="0"/>
                    <a:pt x="308" y="0"/>
                  </a:cubicBezTo>
                  <a:close/>
                </a:path>
              </a:pathLst>
            </a:custGeom>
            <a:solidFill>
              <a:srgbClr val="A1E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49"/>
            <p:cNvSpPr/>
            <p:nvPr/>
          </p:nvSpPr>
          <p:spPr>
            <a:xfrm>
              <a:off x="3968394" y="3796427"/>
              <a:ext cx="177664" cy="427280"/>
            </a:xfrm>
            <a:custGeom>
              <a:avLst/>
              <a:gdLst/>
              <a:ahLst/>
              <a:cxnLst/>
              <a:rect l="l" t="t" r="r" b="b"/>
              <a:pathLst>
                <a:path w="11978" h="28807" extrusionOk="0">
                  <a:moveTo>
                    <a:pt x="11692" y="1"/>
                  </a:moveTo>
                  <a:cubicBezTo>
                    <a:pt x="11619" y="1"/>
                    <a:pt x="11541" y="33"/>
                    <a:pt x="11478" y="111"/>
                  </a:cubicBezTo>
                  <a:cubicBezTo>
                    <a:pt x="6993" y="7635"/>
                    <a:pt x="96" y="28325"/>
                    <a:pt x="48" y="28518"/>
                  </a:cubicBezTo>
                  <a:cubicBezTo>
                    <a:pt x="0" y="28662"/>
                    <a:pt x="48" y="28807"/>
                    <a:pt x="193" y="28807"/>
                  </a:cubicBezTo>
                  <a:lnTo>
                    <a:pt x="241" y="28807"/>
                  </a:lnTo>
                  <a:cubicBezTo>
                    <a:pt x="338" y="28807"/>
                    <a:pt x="434" y="28759"/>
                    <a:pt x="434" y="28662"/>
                  </a:cubicBezTo>
                  <a:cubicBezTo>
                    <a:pt x="531" y="28469"/>
                    <a:pt x="7427" y="7828"/>
                    <a:pt x="11912" y="304"/>
                  </a:cubicBezTo>
                  <a:cubicBezTo>
                    <a:pt x="11977" y="141"/>
                    <a:pt x="11845" y="1"/>
                    <a:pt x="11692" y="1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49"/>
            <p:cNvSpPr/>
            <p:nvPr/>
          </p:nvSpPr>
          <p:spPr>
            <a:xfrm>
              <a:off x="4002718" y="3935873"/>
              <a:ext cx="42940" cy="94706"/>
            </a:xfrm>
            <a:custGeom>
              <a:avLst/>
              <a:gdLst/>
              <a:ahLst/>
              <a:cxnLst/>
              <a:rect l="l" t="t" r="r" b="b"/>
              <a:pathLst>
                <a:path w="2895" h="6385" extrusionOk="0">
                  <a:moveTo>
                    <a:pt x="293" y="0"/>
                  </a:moveTo>
                  <a:cubicBezTo>
                    <a:pt x="263" y="0"/>
                    <a:pt x="230" y="6"/>
                    <a:pt x="194" y="18"/>
                  </a:cubicBezTo>
                  <a:cubicBezTo>
                    <a:pt x="97" y="67"/>
                    <a:pt x="1" y="211"/>
                    <a:pt x="49" y="308"/>
                  </a:cubicBezTo>
                  <a:lnTo>
                    <a:pt x="2412" y="6240"/>
                  </a:lnTo>
                  <a:cubicBezTo>
                    <a:pt x="2461" y="6336"/>
                    <a:pt x="2557" y="6384"/>
                    <a:pt x="2653" y="6384"/>
                  </a:cubicBezTo>
                  <a:lnTo>
                    <a:pt x="2702" y="6384"/>
                  </a:lnTo>
                  <a:cubicBezTo>
                    <a:pt x="2846" y="6336"/>
                    <a:pt x="2895" y="6191"/>
                    <a:pt x="2846" y="6047"/>
                  </a:cubicBezTo>
                  <a:lnTo>
                    <a:pt x="483" y="163"/>
                  </a:lnTo>
                  <a:cubicBezTo>
                    <a:pt x="447" y="54"/>
                    <a:pt x="384" y="0"/>
                    <a:pt x="293" y="0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49"/>
            <p:cNvSpPr/>
            <p:nvPr/>
          </p:nvSpPr>
          <p:spPr>
            <a:xfrm>
              <a:off x="4004869" y="4051556"/>
              <a:ext cx="96589" cy="67725"/>
            </a:xfrm>
            <a:custGeom>
              <a:avLst/>
              <a:gdLst/>
              <a:ahLst/>
              <a:cxnLst/>
              <a:rect l="l" t="t" r="r" b="b"/>
              <a:pathLst>
                <a:path w="6512" h="4566" extrusionOk="0">
                  <a:moveTo>
                    <a:pt x="6298" y="1"/>
                  </a:moveTo>
                  <a:cubicBezTo>
                    <a:pt x="6245" y="1"/>
                    <a:pt x="6185" y="12"/>
                    <a:pt x="6126" y="32"/>
                  </a:cubicBezTo>
                  <a:lnTo>
                    <a:pt x="145" y="4132"/>
                  </a:lnTo>
                  <a:cubicBezTo>
                    <a:pt x="49" y="4228"/>
                    <a:pt x="1" y="4373"/>
                    <a:pt x="97" y="4469"/>
                  </a:cubicBezTo>
                  <a:cubicBezTo>
                    <a:pt x="145" y="4517"/>
                    <a:pt x="194" y="4566"/>
                    <a:pt x="290" y="4566"/>
                  </a:cubicBezTo>
                  <a:cubicBezTo>
                    <a:pt x="338" y="4566"/>
                    <a:pt x="386" y="4566"/>
                    <a:pt x="435" y="4517"/>
                  </a:cubicBezTo>
                  <a:lnTo>
                    <a:pt x="6415" y="418"/>
                  </a:lnTo>
                  <a:cubicBezTo>
                    <a:pt x="6511" y="370"/>
                    <a:pt x="6511" y="225"/>
                    <a:pt x="6463" y="80"/>
                  </a:cubicBezTo>
                  <a:cubicBezTo>
                    <a:pt x="6435" y="24"/>
                    <a:pt x="6374" y="1"/>
                    <a:pt x="6298" y="1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49"/>
            <p:cNvSpPr/>
            <p:nvPr/>
          </p:nvSpPr>
          <p:spPr>
            <a:xfrm>
              <a:off x="4082847" y="3851205"/>
              <a:ext cx="97539" cy="67770"/>
            </a:xfrm>
            <a:custGeom>
              <a:avLst/>
              <a:gdLst/>
              <a:ahLst/>
              <a:cxnLst/>
              <a:rect l="l" t="t" r="r" b="b"/>
              <a:pathLst>
                <a:path w="6576" h="4569" extrusionOk="0">
                  <a:moveTo>
                    <a:pt x="6245" y="0"/>
                  </a:moveTo>
                  <a:cubicBezTo>
                    <a:pt x="6207" y="0"/>
                    <a:pt x="6166" y="11"/>
                    <a:pt x="6125" y="35"/>
                  </a:cubicBezTo>
                  <a:lnTo>
                    <a:pt x="145" y="4135"/>
                  </a:lnTo>
                  <a:cubicBezTo>
                    <a:pt x="49" y="4231"/>
                    <a:pt x="0" y="4376"/>
                    <a:pt x="97" y="4472"/>
                  </a:cubicBezTo>
                  <a:cubicBezTo>
                    <a:pt x="145" y="4521"/>
                    <a:pt x="193" y="4569"/>
                    <a:pt x="290" y="4569"/>
                  </a:cubicBezTo>
                  <a:cubicBezTo>
                    <a:pt x="338" y="4569"/>
                    <a:pt x="386" y="4521"/>
                    <a:pt x="434" y="4521"/>
                  </a:cubicBezTo>
                  <a:lnTo>
                    <a:pt x="6415" y="421"/>
                  </a:lnTo>
                  <a:cubicBezTo>
                    <a:pt x="6575" y="261"/>
                    <a:pt x="6435" y="0"/>
                    <a:pt x="6245" y="0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49"/>
            <p:cNvSpPr/>
            <p:nvPr/>
          </p:nvSpPr>
          <p:spPr>
            <a:xfrm>
              <a:off x="3441877" y="3747166"/>
              <a:ext cx="302598" cy="572490"/>
            </a:xfrm>
            <a:custGeom>
              <a:avLst/>
              <a:gdLst/>
              <a:ahLst/>
              <a:cxnLst/>
              <a:rect l="l" t="t" r="r" b="b"/>
              <a:pathLst>
                <a:path w="20401" h="38597" extrusionOk="0">
                  <a:moveTo>
                    <a:pt x="5948" y="0"/>
                  </a:moveTo>
                  <a:cubicBezTo>
                    <a:pt x="5547" y="0"/>
                    <a:pt x="5154" y="62"/>
                    <a:pt x="4775" y="201"/>
                  </a:cubicBezTo>
                  <a:cubicBezTo>
                    <a:pt x="1592" y="1359"/>
                    <a:pt x="0" y="7773"/>
                    <a:pt x="1881" y="16020"/>
                  </a:cubicBezTo>
                  <a:cubicBezTo>
                    <a:pt x="1303" y="18528"/>
                    <a:pt x="1544" y="21180"/>
                    <a:pt x="2605" y="23592"/>
                  </a:cubicBezTo>
                  <a:cubicBezTo>
                    <a:pt x="3473" y="25521"/>
                    <a:pt x="4823" y="27209"/>
                    <a:pt x="6559" y="28463"/>
                  </a:cubicBezTo>
                  <a:cubicBezTo>
                    <a:pt x="5305" y="30922"/>
                    <a:pt x="5547" y="33912"/>
                    <a:pt x="7235" y="36131"/>
                  </a:cubicBezTo>
                  <a:cubicBezTo>
                    <a:pt x="8587" y="37866"/>
                    <a:pt x="10657" y="38597"/>
                    <a:pt x="12625" y="38597"/>
                  </a:cubicBezTo>
                  <a:cubicBezTo>
                    <a:pt x="13884" y="38597"/>
                    <a:pt x="15100" y="38297"/>
                    <a:pt x="16060" y="37771"/>
                  </a:cubicBezTo>
                  <a:cubicBezTo>
                    <a:pt x="20401" y="35359"/>
                    <a:pt x="19629" y="27980"/>
                    <a:pt x="19340" y="25617"/>
                  </a:cubicBezTo>
                  <a:cubicBezTo>
                    <a:pt x="19050" y="22868"/>
                    <a:pt x="18230" y="20216"/>
                    <a:pt x="16880" y="17852"/>
                  </a:cubicBezTo>
                  <a:cubicBezTo>
                    <a:pt x="17073" y="16502"/>
                    <a:pt x="17845" y="9557"/>
                    <a:pt x="13167" y="4349"/>
                  </a:cubicBezTo>
                  <a:cubicBezTo>
                    <a:pt x="12866" y="4006"/>
                    <a:pt x="9171" y="0"/>
                    <a:pt x="5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49"/>
            <p:cNvSpPr/>
            <p:nvPr/>
          </p:nvSpPr>
          <p:spPr>
            <a:xfrm>
              <a:off x="3536305" y="3838138"/>
              <a:ext cx="128776" cy="444945"/>
            </a:xfrm>
            <a:custGeom>
              <a:avLst/>
              <a:gdLst/>
              <a:ahLst/>
              <a:cxnLst/>
              <a:rect l="l" t="t" r="r" b="b"/>
              <a:pathLst>
                <a:path w="8682" h="29998" extrusionOk="0">
                  <a:moveTo>
                    <a:pt x="193" y="0"/>
                  </a:moveTo>
                  <a:cubicBezTo>
                    <a:pt x="97" y="48"/>
                    <a:pt x="0" y="145"/>
                    <a:pt x="0" y="289"/>
                  </a:cubicBezTo>
                  <a:cubicBezTo>
                    <a:pt x="1013" y="8970"/>
                    <a:pt x="8103" y="29612"/>
                    <a:pt x="8199" y="29805"/>
                  </a:cubicBezTo>
                  <a:cubicBezTo>
                    <a:pt x="8199" y="29901"/>
                    <a:pt x="8296" y="29998"/>
                    <a:pt x="8392" y="29998"/>
                  </a:cubicBezTo>
                  <a:lnTo>
                    <a:pt x="8489" y="29998"/>
                  </a:lnTo>
                  <a:cubicBezTo>
                    <a:pt x="8585" y="29950"/>
                    <a:pt x="8681" y="29805"/>
                    <a:pt x="8633" y="29660"/>
                  </a:cubicBezTo>
                  <a:cubicBezTo>
                    <a:pt x="8537" y="29467"/>
                    <a:pt x="1495" y="8874"/>
                    <a:pt x="483" y="241"/>
                  </a:cubicBezTo>
                  <a:cubicBezTo>
                    <a:pt x="434" y="97"/>
                    <a:pt x="338" y="0"/>
                    <a:pt x="193" y="0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49"/>
            <p:cNvSpPr/>
            <p:nvPr/>
          </p:nvSpPr>
          <p:spPr>
            <a:xfrm>
              <a:off x="3513417" y="4031561"/>
              <a:ext cx="88713" cy="55533"/>
            </a:xfrm>
            <a:custGeom>
              <a:avLst/>
              <a:gdLst/>
              <a:ahLst/>
              <a:cxnLst/>
              <a:rect l="l" t="t" r="r" b="b"/>
              <a:pathLst>
                <a:path w="5981" h="3744" extrusionOk="0">
                  <a:moveTo>
                    <a:pt x="268" y="1"/>
                  </a:moveTo>
                  <a:cubicBezTo>
                    <a:pt x="197" y="1"/>
                    <a:pt x="127" y="35"/>
                    <a:pt x="97" y="126"/>
                  </a:cubicBezTo>
                  <a:cubicBezTo>
                    <a:pt x="0" y="223"/>
                    <a:pt x="48" y="367"/>
                    <a:pt x="145" y="416"/>
                  </a:cubicBezTo>
                  <a:lnTo>
                    <a:pt x="5595" y="3695"/>
                  </a:lnTo>
                  <a:cubicBezTo>
                    <a:pt x="5643" y="3743"/>
                    <a:pt x="5691" y="3743"/>
                    <a:pt x="5739" y="3743"/>
                  </a:cubicBezTo>
                  <a:cubicBezTo>
                    <a:pt x="5787" y="3743"/>
                    <a:pt x="5884" y="3695"/>
                    <a:pt x="5932" y="3647"/>
                  </a:cubicBezTo>
                  <a:cubicBezTo>
                    <a:pt x="5980" y="3502"/>
                    <a:pt x="5980" y="3358"/>
                    <a:pt x="5836" y="3309"/>
                  </a:cubicBezTo>
                  <a:lnTo>
                    <a:pt x="386" y="30"/>
                  </a:lnTo>
                  <a:cubicBezTo>
                    <a:pt x="351" y="12"/>
                    <a:pt x="309" y="1"/>
                    <a:pt x="268" y="1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49"/>
            <p:cNvSpPr/>
            <p:nvPr/>
          </p:nvSpPr>
          <p:spPr>
            <a:xfrm>
              <a:off x="3622144" y="4068288"/>
              <a:ext cx="41946" cy="108945"/>
            </a:xfrm>
            <a:custGeom>
              <a:avLst/>
              <a:gdLst/>
              <a:ahLst/>
              <a:cxnLst/>
              <a:rect l="l" t="t" r="r" b="b"/>
              <a:pathLst>
                <a:path w="2828" h="7345" extrusionOk="0">
                  <a:moveTo>
                    <a:pt x="2528" y="0"/>
                  </a:moveTo>
                  <a:cubicBezTo>
                    <a:pt x="2439" y="0"/>
                    <a:pt x="2353" y="48"/>
                    <a:pt x="2316" y="158"/>
                  </a:cubicBezTo>
                  <a:lnTo>
                    <a:pt x="49" y="7055"/>
                  </a:lnTo>
                  <a:cubicBezTo>
                    <a:pt x="1" y="7199"/>
                    <a:pt x="97" y="7296"/>
                    <a:pt x="194" y="7344"/>
                  </a:cubicBezTo>
                  <a:lnTo>
                    <a:pt x="290" y="7344"/>
                  </a:lnTo>
                  <a:cubicBezTo>
                    <a:pt x="387" y="7344"/>
                    <a:pt x="483" y="7296"/>
                    <a:pt x="483" y="7199"/>
                  </a:cubicBezTo>
                  <a:lnTo>
                    <a:pt x="2798" y="303"/>
                  </a:lnTo>
                  <a:cubicBezTo>
                    <a:pt x="2828" y="124"/>
                    <a:pt x="2673" y="0"/>
                    <a:pt x="2528" y="0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49"/>
            <p:cNvSpPr/>
            <p:nvPr/>
          </p:nvSpPr>
          <p:spPr>
            <a:xfrm>
              <a:off x="3562767" y="3861544"/>
              <a:ext cx="40789" cy="109657"/>
            </a:xfrm>
            <a:custGeom>
              <a:avLst/>
              <a:gdLst/>
              <a:ahLst/>
              <a:cxnLst/>
              <a:rect l="l" t="t" r="r" b="b"/>
              <a:pathLst>
                <a:path w="2750" h="7393" extrusionOk="0">
                  <a:moveTo>
                    <a:pt x="2526" y="1"/>
                  </a:moveTo>
                  <a:cubicBezTo>
                    <a:pt x="2411" y="1"/>
                    <a:pt x="2307" y="80"/>
                    <a:pt x="2268" y="158"/>
                  </a:cubicBezTo>
                  <a:lnTo>
                    <a:pt x="49" y="7055"/>
                  </a:lnTo>
                  <a:cubicBezTo>
                    <a:pt x="1" y="7200"/>
                    <a:pt x="49" y="7344"/>
                    <a:pt x="194" y="7392"/>
                  </a:cubicBezTo>
                  <a:lnTo>
                    <a:pt x="242" y="7392"/>
                  </a:lnTo>
                  <a:cubicBezTo>
                    <a:pt x="338" y="7392"/>
                    <a:pt x="435" y="7296"/>
                    <a:pt x="483" y="7200"/>
                  </a:cubicBezTo>
                  <a:lnTo>
                    <a:pt x="2750" y="303"/>
                  </a:lnTo>
                  <a:cubicBezTo>
                    <a:pt x="2750" y="207"/>
                    <a:pt x="2702" y="62"/>
                    <a:pt x="2605" y="14"/>
                  </a:cubicBezTo>
                  <a:cubicBezTo>
                    <a:pt x="2579" y="5"/>
                    <a:pt x="2552" y="1"/>
                    <a:pt x="2526" y="1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49"/>
            <p:cNvSpPr/>
            <p:nvPr/>
          </p:nvSpPr>
          <p:spPr>
            <a:xfrm>
              <a:off x="4002006" y="3746573"/>
              <a:ext cx="328362" cy="513620"/>
            </a:xfrm>
            <a:custGeom>
              <a:avLst/>
              <a:gdLst/>
              <a:ahLst/>
              <a:cxnLst/>
              <a:rect l="l" t="t" r="r" b="b"/>
              <a:pathLst>
                <a:path w="22138" h="34628" extrusionOk="0">
                  <a:moveTo>
                    <a:pt x="16189" y="0"/>
                  </a:moveTo>
                  <a:cubicBezTo>
                    <a:pt x="15433" y="0"/>
                    <a:pt x="14678" y="174"/>
                    <a:pt x="13987" y="530"/>
                  </a:cubicBezTo>
                  <a:cubicBezTo>
                    <a:pt x="11865" y="1591"/>
                    <a:pt x="12106" y="3713"/>
                    <a:pt x="10177" y="6897"/>
                  </a:cubicBezTo>
                  <a:cubicBezTo>
                    <a:pt x="7958" y="10658"/>
                    <a:pt x="6367" y="9838"/>
                    <a:pt x="3762" y="13455"/>
                  </a:cubicBezTo>
                  <a:cubicBezTo>
                    <a:pt x="3039" y="14468"/>
                    <a:pt x="1" y="18664"/>
                    <a:pt x="483" y="24259"/>
                  </a:cubicBezTo>
                  <a:cubicBezTo>
                    <a:pt x="579" y="25657"/>
                    <a:pt x="1013" y="30383"/>
                    <a:pt x="4775" y="32988"/>
                  </a:cubicBezTo>
                  <a:cubicBezTo>
                    <a:pt x="6270" y="34049"/>
                    <a:pt x="8055" y="34628"/>
                    <a:pt x="9887" y="34628"/>
                  </a:cubicBezTo>
                  <a:cubicBezTo>
                    <a:pt x="15916" y="34579"/>
                    <a:pt x="22041" y="27442"/>
                    <a:pt x="22137" y="20159"/>
                  </a:cubicBezTo>
                  <a:cubicBezTo>
                    <a:pt x="22137" y="16928"/>
                    <a:pt x="21076" y="13793"/>
                    <a:pt x="19147" y="11237"/>
                  </a:cubicBezTo>
                  <a:cubicBezTo>
                    <a:pt x="21944" y="7089"/>
                    <a:pt x="21366" y="2556"/>
                    <a:pt x="19002" y="868"/>
                  </a:cubicBezTo>
                  <a:cubicBezTo>
                    <a:pt x="18157" y="295"/>
                    <a:pt x="17173" y="0"/>
                    <a:pt x="16189" y="0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49"/>
            <p:cNvSpPr/>
            <p:nvPr/>
          </p:nvSpPr>
          <p:spPr>
            <a:xfrm>
              <a:off x="4094298" y="3839369"/>
              <a:ext cx="153086" cy="378629"/>
            </a:xfrm>
            <a:custGeom>
              <a:avLst/>
              <a:gdLst/>
              <a:ahLst/>
              <a:cxnLst/>
              <a:rect l="l" t="t" r="r" b="b"/>
              <a:pathLst>
                <a:path w="10321" h="25527" extrusionOk="0">
                  <a:moveTo>
                    <a:pt x="10056" y="1"/>
                  </a:moveTo>
                  <a:cubicBezTo>
                    <a:pt x="9951" y="1"/>
                    <a:pt x="9878" y="87"/>
                    <a:pt x="9839" y="206"/>
                  </a:cubicBezTo>
                  <a:cubicBezTo>
                    <a:pt x="9839" y="351"/>
                    <a:pt x="7138" y="16700"/>
                    <a:pt x="97" y="25140"/>
                  </a:cubicBezTo>
                  <a:cubicBezTo>
                    <a:pt x="0" y="25237"/>
                    <a:pt x="0" y="25381"/>
                    <a:pt x="145" y="25478"/>
                  </a:cubicBezTo>
                  <a:cubicBezTo>
                    <a:pt x="145" y="25526"/>
                    <a:pt x="193" y="25526"/>
                    <a:pt x="289" y="25526"/>
                  </a:cubicBezTo>
                  <a:cubicBezTo>
                    <a:pt x="338" y="25526"/>
                    <a:pt x="386" y="25478"/>
                    <a:pt x="434" y="25430"/>
                  </a:cubicBezTo>
                  <a:cubicBezTo>
                    <a:pt x="7572" y="16893"/>
                    <a:pt x="10321" y="448"/>
                    <a:pt x="10321" y="303"/>
                  </a:cubicBezTo>
                  <a:cubicBezTo>
                    <a:pt x="10321" y="158"/>
                    <a:pt x="10224" y="14"/>
                    <a:pt x="10128" y="14"/>
                  </a:cubicBezTo>
                  <a:cubicBezTo>
                    <a:pt x="10102" y="5"/>
                    <a:pt x="10078" y="1"/>
                    <a:pt x="10056" y="1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49"/>
            <p:cNvSpPr/>
            <p:nvPr/>
          </p:nvSpPr>
          <p:spPr>
            <a:xfrm>
              <a:off x="4127910" y="4029855"/>
              <a:ext cx="16479" cy="129488"/>
            </a:xfrm>
            <a:custGeom>
              <a:avLst/>
              <a:gdLst/>
              <a:ahLst/>
              <a:cxnLst/>
              <a:rect l="l" t="t" r="r" b="b"/>
              <a:pathLst>
                <a:path w="1111" h="8730" extrusionOk="0">
                  <a:moveTo>
                    <a:pt x="194" y="0"/>
                  </a:moveTo>
                  <a:cubicBezTo>
                    <a:pt x="97" y="48"/>
                    <a:pt x="1" y="145"/>
                    <a:pt x="1" y="290"/>
                  </a:cubicBezTo>
                  <a:cubicBezTo>
                    <a:pt x="483" y="2990"/>
                    <a:pt x="676" y="5739"/>
                    <a:pt x="483" y="8488"/>
                  </a:cubicBezTo>
                  <a:cubicBezTo>
                    <a:pt x="483" y="8633"/>
                    <a:pt x="580" y="8729"/>
                    <a:pt x="724" y="8729"/>
                  </a:cubicBezTo>
                  <a:cubicBezTo>
                    <a:pt x="869" y="8729"/>
                    <a:pt x="965" y="8633"/>
                    <a:pt x="965" y="8536"/>
                  </a:cubicBezTo>
                  <a:cubicBezTo>
                    <a:pt x="1110" y="5739"/>
                    <a:pt x="965" y="2942"/>
                    <a:pt x="483" y="193"/>
                  </a:cubicBezTo>
                  <a:cubicBezTo>
                    <a:pt x="435" y="97"/>
                    <a:pt x="338" y="0"/>
                    <a:pt x="194" y="0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49"/>
            <p:cNvSpPr/>
            <p:nvPr/>
          </p:nvSpPr>
          <p:spPr>
            <a:xfrm>
              <a:off x="4195876" y="3959457"/>
              <a:ext cx="53664" cy="61110"/>
            </a:xfrm>
            <a:custGeom>
              <a:avLst/>
              <a:gdLst/>
              <a:ahLst/>
              <a:cxnLst/>
              <a:rect l="l" t="t" r="r" b="b"/>
              <a:pathLst>
                <a:path w="3618" h="4120" extrusionOk="0">
                  <a:moveTo>
                    <a:pt x="3371" y="1"/>
                  </a:moveTo>
                  <a:cubicBezTo>
                    <a:pt x="3304" y="1"/>
                    <a:pt x="3237" y="37"/>
                    <a:pt x="3183" y="116"/>
                  </a:cubicBezTo>
                  <a:cubicBezTo>
                    <a:pt x="3183" y="116"/>
                    <a:pt x="1351" y="2287"/>
                    <a:pt x="97" y="3733"/>
                  </a:cubicBezTo>
                  <a:cubicBezTo>
                    <a:pt x="0" y="3782"/>
                    <a:pt x="0" y="3926"/>
                    <a:pt x="97" y="4023"/>
                  </a:cubicBezTo>
                  <a:cubicBezTo>
                    <a:pt x="145" y="4071"/>
                    <a:pt x="193" y="4119"/>
                    <a:pt x="242" y="4119"/>
                  </a:cubicBezTo>
                  <a:cubicBezTo>
                    <a:pt x="338" y="4119"/>
                    <a:pt x="386" y="4071"/>
                    <a:pt x="434" y="4023"/>
                  </a:cubicBezTo>
                  <a:cubicBezTo>
                    <a:pt x="1688" y="2576"/>
                    <a:pt x="3521" y="406"/>
                    <a:pt x="3521" y="406"/>
                  </a:cubicBezTo>
                  <a:cubicBezTo>
                    <a:pt x="3618" y="309"/>
                    <a:pt x="3618" y="165"/>
                    <a:pt x="3521" y="68"/>
                  </a:cubicBezTo>
                  <a:cubicBezTo>
                    <a:pt x="3478" y="25"/>
                    <a:pt x="3425" y="1"/>
                    <a:pt x="3371" y="1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49"/>
            <p:cNvSpPr/>
            <p:nvPr/>
          </p:nvSpPr>
          <p:spPr>
            <a:xfrm>
              <a:off x="4209745" y="3825782"/>
              <a:ext cx="27633" cy="71730"/>
            </a:xfrm>
            <a:custGeom>
              <a:avLst/>
              <a:gdLst/>
              <a:ahLst/>
              <a:cxnLst/>
              <a:rect l="l" t="t" r="r" b="b"/>
              <a:pathLst>
                <a:path w="1863" h="4836" extrusionOk="0">
                  <a:moveTo>
                    <a:pt x="279" y="0"/>
                  </a:moveTo>
                  <a:cubicBezTo>
                    <a:pt x="136" y="0"/>
                    <a:pt x="0" y="124"/>
                    <a:pt x="30" y="303"/>
                  </a:cubicBezTo>
                  <a:lnTo>
                    <a:pt x="1380" y="4643"/>
                  </a:lnTo>
                  <a:cubicBezTo>
                    <a:pt x="1429" y="4740"/>
                    <a:pt x="1525" y="4788"/>
                    <a:pt x="1622" y="4836"/>
                  </a:cubicBezTo>
                  <a:lnTo>
                    <a:pt x="1718" y="4836"/>
                  </a:lnTo>
                  <a:cubicBezTo>
                    <a:pt x="1814" y="4788"/>
                    <a:pt x="1863" y="4643"/>
                    <a:pt x="1863" y="4547"/>
                  </a:cubicBezTo>
                  <a:lnTo>
                    <a:pt x="512" y="158"/>
                  </a:lnTo>
                  <a:cubicBezTo>
                    <a:pt x="457" y="47"/>
                    <a:pt x="367" y="0"/>
                    <a:pt x="279" y="0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49"/>
            <p:cNvSpPr/>
            <p:nvPr/>
          </p:nvSpPr>
          <p:spPr>
            <a:xfrm>
              <a:off x="3556329" y="3713317"/>
              <a:ext cx="349098" cy="527488"/>
            </a:xfrm>
            <a:custGeom>
              <a:avLst/>
              <a:gdLst/>
              <a:ahLst/>
              <a:cxnLst/>
              <a:rect l="l" t="t" r="r" b="b"/>
              <a:pathLst>
                <a:path w="23536" h="35563" extrusionOk="0">
                  <a:moveTo>
                    <a:pt x="11391" y="0"/>
                  </a:moveTo>
                  <a:cubicBezTo>
                    <a:pt x="10850" y="0"/>
                    <a:pt x="10309" y="87"/>
                    <a:pt x="9791" y="265"/>
                  </a:cubicBezTo>
                  <a:cubicBezTo>
                    <a:pt x="7090" y="1326"/>
                    <a:pt x="5354" y="5570"/>
                    <a:pt x="6994" y="10248"/>
                  </a:cubicBezTo>
                  <a:cubicBezTo>
                    <a:pt x="4486" y="12273"/>
                    <a:pt x="2653" y="15022"/>
                    <a:pt x="1785" y="18109"/>
                  </a:cubicBezTo>
                  <a:cubicBezTo>
                    <a:pt x="1" y="25150"/>
                    <a:pt x="4100" y="33638"/>
                    <a:pt x="9888" y="35278"/>
                  </a:cubicBezTo>
                  <a:cubicBezTo>
                    <a:pt x="10636" y="35465"/>
                    <a:pt x="11412" y="35563"/>
                    <a:pt x="12192" y="35563"/>
                  </a:cubicBezTo>
                  <a:cubicBezTo>
                    <a:pt x="13220" y="35563"/>
                    <a:pt x="14254" y="35393"/>
                    <a:pt x="15241" y="35037"/>
                  </a:cubicBezTo>
                  <a:cubicBezTo>
                    <a:pt x="19581" y="33494"/>
                    <a:pt x="21173" y="29008"/>
                    <a:pt x="21655" y="27706"/>
                  </a:cubicBezTo>
                  <a:cubicBezTo>
                    <a:pt x="23536" y="22401"/>
                    <a:pt x="21703" y="17530"/>
                    <a:pt x="21269" y="16421"/>
                  </a:cubicBezTo>
                  <a:cubicBezTo>
                    <a:pt x="19678" y="12273"/>
                    <a:pt x="17942" y="12611"/>
                    <a:pt x="16736" y="8415"/>
                  </a:cubicBezTo>
                  <a:cubicBezTo>
                    <a:pt x="15723" y="4846"/>
                    <a:pt x="16495" y="2869"/>
                    <a:pt x="14759" y="1277"/>
                  </a:cubicBezTo>
                  <a:cubicBezTo>
                    <a:pt x="13823" y="442"/>
                    <a:pt x="12609" y="0"/>
                    <a:pt x="11391" y="0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49"/>
            <p:cNvSpPr/>
            <p:nvPr/>
          </p:nvSpPr>
          <p:spPr>
            <a:xfrm>
              <a:off x="3690822" y="3805223"/>
              <a:ext cx="77277" cy="403785"/>
            </a:xfrm>
            <a:custGeom>
              <a:avLst/>
              <a:gdLst/>
              <a:ahLst/>
              <a:cxnLst/>
              <a:rect l="l" t="t" r="r" b="b"/>
              <a:pathLst>
                <a:path w="5210" h="27223" extrusionOk="0">
                  <a:moveTo>
                    <a:pt x="1930" y="1"/>
                  </a:moveTo>
                  <a:cubicBezTo>
                    <a:pt x="1785" y="1"/>
                    <a:pt x="1689" y="97"/>
                    <a:pt x="1640" y="242"/>
                  </a:cubicBezTo>
                  <a:cubicBezTo>
                    <a:pt x="1640" y="386"/>
                    <a:pt x="1" y="16977"/>
                    <a:pt x="4679" y="27105"/>
                  </a:cubicBezTo>
                  <a:cubicBezTo>
                    <a:pt x="4727" y="27153"/>
                    <a:pt x="4775" y="27201"/>
                    <a:pt x="4872" y="27201"/>
                  </a:cubicBezTo>
                  <a:cubicBezTo>
                    <a:pt x="4888" y="27217"/>
                    <a:pt x="4904" y="27223"/>
                    <a:pt x="4920" y="27223"/>
                  </a:cubicBezTo>
                  <a:cubicBezTo>
                    <a:pt x="4952" y="27223"/>
                    <a:pt x="4984" y="27201"/>
                    <a:pt x="5016" y="27201"/>
                  </a:cubicBezTo>
                  <a:cubicBezTo>
                    <a:pt x="5161" y="27153"/>
                    <a:pt x="5209" y="27008"/>
                    <a:pt x="5113" y="26864"/>
                  </a:cubicBezTo>
                  <a:cubicBezTo>
                    <a:pt x="483" y="16880"/>
                    <a:pt x="2123" y="435"/>
                    <a:pt x="2123" y="242"/>
                  </a:cubicBezTo>
                  <a:cubicBezTo>
                    <a:pt x="2123" y="145"/>
                    <a:pt x="2026" y="49"/>
                    <a:pt x="1930" y="1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49"/>
            <p:cNvSpPr/>
            <p:nvPr/>
          </p:nvSpPr>
          <p:spPr>
            <a:xfrm>
              <a:off x="3735885" y="4018374"/>
              <a:ext cx="46515" cy="123792"/>
            </a:xfrm>
            <a:custGeom>
              <a:avLst/>
              <a:gdLst/>
              <a:ahLst/>
              <a:cxnLst/>
              <a:rect l="l" t="t" r="r" b="b"/>
              <a:pathLst>
                <a:path w="3136" h="8346" extrusionOk="0">
                  <a:moveTo>
                    <a:pt x="2829" y="1"/>
                  </a:moveTo>
                  <a:cubicBezTo>
                    <a:pt x="2756" y="1"/>
                    <a:pt x="2685" y="54"/>
                    <a:pt x="2654" y="147"/>
                  </a:cubicBezTo>
                  <a:cubicBezTo>
                    <a:pt x="1496" y="2655"/>
                    <a:pt x="580" y="5308"/>
                    <a:pt x="49" y="8057"/>
                  </a:cubicBezTo>
                  <a:cubicBezTo>
                    <a:pt x="1" y="8153"/>
                    <a:pt x="97" y="8298"/>
                    <a:pt x="242" y="8346"/>
                  </a:cubicBezTo>
                  <a:cubicBezTo>
                    <a:pt x="387" y="8298"/>
                    <a:pt x="483" y="8249"/>
                    <a:pt x="483" y="8153"/>
                  </a:cubicBezTo>
                  <a:cubicBezTo>
                    <a:pt x="1062" y="5452"/>
                    <a:pt x="1930" y="2848"/>
                    <a:pt x="3088" y="340"/>
                  </a:cubicBezTo>
                  <a:cubicBezTo>
                    <a:pt x="3136" y="195"/>
                    <a:pt x="3088" y="99"/>
                    <a:pt x="2943" y="51"/>
                  </a:cubicBezTo>
                  <a:cubicBezTo>
                    <a:pt x="2909" y="17"/>
                    <a:pt x="2868" y="1"/>
                    <a:pt x="2829" y="1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49"/>
            <p:cNvSpPr/>
            <p:nvPr/>
          </p:nvSpPr>
          <p:spPr>
            <a:xfrm>
              <a:off x="3681551" y="3921143"/>
              <a:ext cx="38609" cy="70810"/>
            </a:xfrm>
            <a:custGeom>
              <a:avLst/>
              <a:gdLst/>
              <a:ahLst/>
              <a:cxnLst/>
              <a:rect l="l" t="t" r="r" b="b"/>
              <a:pathLst>
                <a:path w="2603" h="4774" extrusionOk="0">
                  <a:moveTo>
                    <a:pt x="309" y="0"/>
                  </a:moveTo>
                  <a:cubicBezTo>
                    <a:pt x="152" y="0"/>
                    <a:pt x="1" y="148"/>
                    <a:pt x="95" y="336"/>
                  </a:cubicBezTo>
                  <a:cubicBezTo>
                    <a:pt x="95" y="384"/>
                    <a:pt x="1301" y="2940"/>
                    <a:pt x="2169" y="4628"/>
                  </a:cubicBezTo>
                  <a:cubicBezTo>
                    <a:pt x="2169" y="4725"/>
                    <a:pt x="2265" y="4773"/>
                    <a:pt x="2362" y="4773"/>
                  </a:cubicBezTo>
                  <a:cubicBezTo>
                    <a:pt x="2410" y="4773"/>
                    <a:pt x="2410" y="4773"/>
                    <a:pt x="2458" y="4725"/>
                  </a:cubicBezTo>
                  <a:cubicBezTo>
                    <a:pt x="2555" y="4677"/>
                    <a:pt x="2603" y="4532"/>
                    <a:pt x="2555" y="4435"/>
                  </a:cubicBezTo>
                  <a:cubicBezTo>
                    <a:pt x="1735" y="2748"/>
                    <a:pt x="529" y="143"/>
                    <a:pt x="529" y="143"/>
                  </a:cubicBezTo>
                  <a:cubicBezTo>
                    <a:pt x="479" y="42"/>
                    <a:pt x="393" y="0"/>
                    <a:pt x="309" y="0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49"/>
            <p:cNvSpPr/>
            <p:nvPr/>
          </p:nvSpPr>
          <p:spPr>
            <a:xfrm>
              <a:off x="3711573" y="3799453"/>
              <a:ext cx="44453" cy="64447"/>
            </a:xfrm>
            <a:custGeom>
              <a:avLst/>
              <a:gdLst/>
              <a:ahLst/>
              <a:cxnLst/>
              <a:rect l="l" t="t" r="r" b="b"/>
              <a:pathLst>
                <a:path w="2997" h="4345" extrusionOk="0">
                  <a:moveTo>
                    <a:pt x="2678" y="0"/>
                  </a:moveTo>
                  <a:cubicBezTo>
                    <a:pt x="2614" y="0"/>
                    <a:pt x="2550" y="30"/>
                    <a:pt x="2508" y="100"/>
                  </a:cubicBezTo>
                  <a:lnTo>
                    <a:pt x="48" y="4007"/>
                  </a:lnTo>
                  <a:cubicBezTo>
                    <a:pt x="0" y="4103"/>
                    <a:pt x="0" y="4248"/>
                    <a:pt x="145" y="4296"/>
                  </a:cubicBezTo>
                  <a:cubicBezTo>
                    <a:pt x="145" y="4344"/>
                    <a:pt x="193" y="4344"/>
                    <a:pt x="241" y="4344"/>
                  </a:cubicBezTo>
                  <a:cubicBezTo>
                    <a:pt x="338" y="4344"/>
                    <a:pt x="434" y="4296"/>
                    <a:pt x="483" y="4248"/>
                  </a:cubicBezTo>
                  <a:lnTo>
                    <a:pt x="2894" y="341"/>
                  </a:lnTo>
                  <a:cubicBezTo>
                    <a:pt x="2996" y="171"/>
                    <a:pt x="2833" y="0"/>
                    <a:pt x="2678" y="0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49"/>
            <p:cNvSpPr/>
            <p:nvPr/>
          </p:nvSpPr>
          <p:spPr>
            <a:xfrm>
              <a:off x="3500542" y="4134295"/>
              <a:ext cx="812628" cy="262550"/>
            </a:xfrm>
            <a:custGeom>
              <a:avLst/>
              <a:gdLst/>
              <a:ahLst/>
              <a:cxnLst/>
              <a:rect l="l" t="t" r="r" b="b"/>
              <a:pathLst>
                <a:path w="54787" h="17701" extrusionOk="0">
                  <a:moveTo>
                    <a:pt x="1350" y="0"/>
                  </a:moveTo>
                  <a:cubicBezTo>
                    <a:pt x="627" y="0"/>
                    <a:pt x="48" y="579"/>
                    <a:pt x="48" y="1303"/>
                  </a:cubicBezTo>
                  <a:lnTo>
                    <a:pt x="48" y="16350"/>
                  </a:lnTo>
                  <a:cubicBezTo>
                    <a:pt x="0" y="17073"/>
                    <a:pt x="627" y="17700"/>
                    <a:pt x="1350" y="17700"/>
                  </a:cubicBezTo>
                  <a:lnTo>
                    <a:pt x="53485" y="17700"/>
                  </a:lnTo>
                  <a:cubicBezTo>
                    <a:pt x="54208" y="17700"/>
                    <a:pt x="54787" y="17073"/>
                    <a:pt x="54787" y="16350"/>
                  </a:cubicBezTo>
                  <a:lnTo>
                    <a:pt x="54787" y="1303"/>
                  </a:lnTo>
                  <a:cubicBezTo>
                    <a:pt x="54787" y="579"/>
                    <a:pt x="54208" y="0"/>
                    <a:pt x="53485" y="0"/>
                  </a:cubicBezTo>
                  <a:close/>
                </a:path>
              </a:pathLst>
            </a:custGeom>
            <a:solidFill>
              <a:srgbClr val="B97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49"/>
            <p:cNvSpPr/>
            <p:nvPr/>
          </p:nvSpPr>
          <p:spPr>
            <a:xfrm>
              <a:off x="3723010" y="4134295"/>
              <a:ext cx="590170" cy="262550"/>
            </a:xfrm>
            <a:custGeom>
              <a:avLst/>
              <a:gdLst/>
              <a:ahLst/>
              <a:cxnLst/>
              <a:rect l="l" t="t" r="r" b="b"/>
              <a:pathLst>
                <a:path w="39789" h="17701" extrusionOk="0">
                  <a:moveTo>
                    <a:pt x="1303" y="0"/>
                  </a:moveTo>
                  <a:cubicBezTo>
                    <a:pt x="580" y="0"/>
                    <a:pt x="1" y="579"/>
                    <a:pt x="1" y="1303"/>
                  </a:cubicBezTo>
                  <a:lnTo>
                    <a:pt x="1" y="16350"/>
                  </a:lnTo>
                  <a:cubicBezTo>
                    <a:pt x="1" y="17073"/>
                    <a:pt x="580" y="17700"/>
                    <a:pt x="1303" y="17700"/>
                  </a:cubicBezTo>
                  <a:lnTo>
                    <a:pt x="38487" y="17700"/>
                  </a:lnTo>
                  <a:cubicBezTo>
                    <a:pt x="39210" y="17700"/>
                    <a:pt x="39789" y="17073"/>
                    <a:pt x="39789" y="16350"/>
                  </a:cubicBezTo>
                  <a:lnTo>
                    <a:pt x="39789" y="1303"/>
                  </a:lnTo>
                  <a:cubicBezTo>
                    <a:pt x="39789" y="579"/>
                    <a:pt x="39210" y="0"/>
                    <a:pt x="38487" y="0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49"/>
            <p:cNvSpPr/>
            <p:nvPr/>
          </p:nvSpPr>
          <p:spPr>
            <a:xfrm>
              <a:off x="3738748" y="4165059"/>
              <a:ext cx="557272" cy="6452"/>
            </a:xfrm>
            <a:custGeom>
              <a:avLst/>
              <a:gdLst/>
              <a:ahLst/>
              <a:cxnLst/>
              <a:rect l="l" t="t" r="r" b="b"/>
              <a:pathLst>
                <a:path w="37571" h="435" extrusionOk="0">
                  <a:moveTo>
                    <a:pt x="28166" y="0"/>
                  </a:moveTo>
                  <a:cubicBezTo>
                    <a:pt x="25031" y="0"/>
                    <a:pt x="21896" y="0"/>
                    <a:pt x="18810" y="97"/>
                  </a:cubicBezTo>
                  <a:cubicBezTo>
                    <a:pt x="17218" y="145"/>
                    <a:pt x="15675" y="145"/>
                    <a:pt x="14083" y="145"/>
                  </a:cubicBezTo>
                  <a:cubicBezTo>
                    <a:pt x="12540" y="145"/>
                    <a:pt x="10949" y="48"/>
                    <a:pt x="9405" y="48"/>
                  </a:cubicBezTo>
                  <a:cubicBezTo>
                    <a:pt x="8622" y="36"/>
                    <a:pt x="7838" y="30"/>
                    <a:pt x="7054" y="30"/>
                  </a:cubicBezTo>
                  <a:cubicBezTo>
                    <a:pt x="4703" y="30"/>
                    <a:pt x="2352" y="85"/>
                    <a:pt x="1" y="193"/>
                  </a:cubicBezTo>
                  <a:cubicBezTo>
                    <a:pt x="2396" y="340"/>
                    <a:pt x="4790" y="403"/>
                    <a:pt x="7185" y="403"/>
                  </a:cubicBezTo>
                  <a:cubicBezTo>
                    <a:pt x="7925" y="403"/>
                    <a:pt x="8665" y="397"/>
                    <a:pt x="9405" y="386"/>
                  </a:cubicBezTo>
                  <a:cubicBezTo>
                    <a:pt x="10949" y="338"/>
                    <a:pt x="12540" y="290"/>
                    <a:pt x="14083" y="290"/>
                  </a:cubicBezTo>
                  <a:cubicBezTo>
                    <a:pt x="14550" y="275"/>
                    <a:pt x="15012" y="270"/>
                    <a:pt x="15472" y="270"/>
                  </a:cubicBezTo>
                  <a:cubicBezTo>
                    <a:pt x="16583" y="270"/>
                    <a:pt x="17684" y="304"/>
                    <a:pt x="18810" y="338"/>
                  </a:cubicBezTo>
                  <a:cubicBezTo>
                    <a:pt x="21896" y="434"/>
                    <a:pt x="25031" y="434"/>
                    <a:pt x="28166" y="434"/>
                  </a:cubicBezTo>
                  <a:cubicBezTo>
                    <a:pt x="31301" y="434"/>
                    <a:pt x="34436" y="338"/>
                    <a:pt x="37570" y="193"/>
                  </a:cubicBezTo>
                  <a:cubicBezTo>
                    <a:pt x="34436" y="48"/>
                    <a:pt x="31301" y="0"/>
                    <a:pt x="28166" y="0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49"/>
            <p:cNvSpPr/>
            <p:nvPr/>
          </p:nvSpPr>
          <p:spPr>
            <a:xfrm>
              <a:off x="3738748" y="4203684"/>
              <a:ext cx="557272" cy="6452"/>
            </a:xfrm>
            <a:custGeom>
              <a:avLst/>
              <a:gdLst/>
              <a:ahLst/>
              <a:cxnLst/>
              <a:rect l="l" t="t" r="r" b="b"/>
              <a:pathLst>
                <a:path w="37571" h="435" extrusionOk="0">
                  <a:moveTo>
                    <a:pt x="9405" y="1"/>
                  </a:moveTo>
                  <a:cubicBezTo>
                    <a:pt x="6271" y="1"/>
                    <a:pt x="3136" y="49"/>
                    <a:pt x="1" y="193"/>
                  </a:cubicBezTo>
                  <a:cubicBezTo>
                    <a:pt x="3136" y="338"/>
                    <a:pt x="6271" y="386"/>
                    <a:pt x="9405" y="435"/>
                  </a:cubicBezTo>
                  <a:cubicBezTo>
                    <a:pt x="12540" y="435"/>
                    <a:pt x="15675" y="386"/>
                    <a:pt x="18810" y="290"/>
                  </a:cubicBezTo>
                  <a:cubicBezTo>
                    <a:pt x="20353" y="242"/>
                    <a:pt x="21945" y="242"/>
                    <a:pt x="23488" y="242"/>
                  </a:cubicBezTo>
                  <a:cubicBezTo>
                    <a:pt x="25031" y="242"/>
                    <a:pt x="26623" y="338"/>
                    <a:pt x="28166" y="386"/>
                  </a:cubicBezTo>
                  <a:cubicBezTo>
                    <a:pt x="31301" y="386"/>
                    <a:pt x="34436" y="338"/>
                    <a:pt x="37570" y="193"/>
                  </a:cubicBezTo>
                  <a:cubicBezTo>
                    <a:pt x="35219" y="85"/>
                    <a:pt x="32868" y="31"/>
                    <a:pt x="30517" y="31"/>
                  </a:cubicBezTo>
                  <a:cubicBezTo>
                    <a:pt x="29733" y="31"/>
                    <a:pt x="28950" y="37"/>
                    <a:pt x="28166" y="49"/>
                  </a:cubicBezTo>
                  <a:cubicBezTo>
                    <a:pt x="26623" y="49"/>
                    <a:pt x="25031" y="97"/>
                    <a:pt x="23488" y="145"/>
                  </a:cubicBezTo>
                  <a:cubicBezTo>
                    <a:pt x="21896" y="145"/>
                    <a:pt x="20353" y="145"/>
                    <a:pt x="18810" y="97"/>
                  </a:cubicBezTo>
                  <a:cubicBezTo>
                    <a:pt x="15675" y="1"/>
                    <a:pt x="12540" y="1"/>
                    <a:pt x="9405" y="1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49"/>
            <p:cNvSpPr/>
            <p:nvPr/>
          </p:nvSpPr>
          <p:spPr>
            <a:xfrm>
              <a:off x="3738748" y="4241598"/>
              <a:ext cx="557272" cy="7446"/>
            </a:xfrm>
            <a:custGeom>
              <a:avLst/>
              <a:gdLst/>
              <a:ahLst/>
              <a:cxnLst/>
              <a:rect l="l" t="t" r="r" b="b"/>
              <a:pathLst>
                <a:path w="37571" h="502" extrusionOk="0">
                  <a:moveTo>
                    <a:pt x="28166" y="1"/>
                  </a:moveTo>
                  <a:cubicBezTo>
                    <a:pt x="25031" y="1"/>
                    <a:pt x="21896" y="49"/>
                    <a:pt x="18810" y="145"/>
                  </a:cubicBezTo>
                  <a:cubicBezTo>
                    <a:pt x="17218" y="194"/>
                    <a:pt x="15675" y="194"/>
                    <a:pt x="14083" y="194"/>
                  </a:cubicBezTo>
                  <a:cubicBezTo>
                    <a:pt x="12540" y="194"/>
                    <a:pt x="10949" y="97"/>
                    <a:pt x="9405" y="49"/>
                  </a:cubicBezTo>
                  <a:cubicBezTo>
                    <a:pt x="6271" y="49"/>
                    <a:pt x="3136" y="97"/>
                    <a:pt x="1" y="242"/>
                  </a:cubicBezTo>
                  <a:cubicBezTo>
                    <a:pt x="1" y="242"/>
                    <a:pt x="1" y="290"/>
                    <a:pt x="1" y="290"/>
                  </a:cubicBezTo>
                  <a:cubicBezTo>
                    <a:pt x="2352" y="398"/>
                    <a:pt x="4703" y="453"/>
                    <a:pt x="7054" y="453"/>
                  </a:cubicBezTo>
                  <a:cubicBezTo>
                    <a:pt x="7838" y="453"/>
                    <a:pt x="8622" y="447"/>
                    <a:pt x="9405" y="435"/>
                  </a:cubicBezTo>
                  <a:cubicBezTo>
                    <a:pt x="10949" y="435"/>
                    <a:pt x="12540" y="386"/>
                    <a:pt x="14083" y="338"/>
                  </a:cubicBezTo>
                  <a:cubicBezTo>
                    <a:pt x="15675" y="338"/>
                    <a:pt x="17218" y="338"/>
                    <a:pt x="18810" y="386"/>
                  </a:cubicBezTo>
                  <a:cubicBezTo>
                    <a:pt x="21069" y="457"/>
                    <a:pt x="23355" y="502"/>
                    <a:pt x="25647" y="502"/>
                  </a:cubicBezTo>
                  <a:cubicBezTo>
                    <a:pt x="26486" y="502"/>
                    <a:pt x="27326" y="496"/>
                    <a:pt x="28166" y="483"/>
                  </a:cubicBezTo>
                  <a:cubicBezTo>
                    <a:pt x="31301" y="483"/>
                    <a:pt x="34436" y="435"/>
                    <a:pt x="37570" y="290"/>
                  </a:cubicBezTo>
                  <a:lnTo>
                    <a:pt x="37570" y="242"/>
                  </a:lnTo>
                  <a:cubicBezTo>
                    <a:pt x="34436" y="97"/>
                    <a:pt x="31301" y="49"/>
                    <a:pt x="28166" y="1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49"/>
            <p:cNvSpPr/>
            <p:nvPr/>
          </p:nvSpPr>
          <p:spPr>
            <a:xfrm>
              <a:off x="3738748" y="4280223"/>
              <a:ext cx="557272" cy="7179"/>
            </a:xfrm>
            <a:custGeom>
              <a:avLst/>
              <a:gdLst/>
              <a:ahLst/>
              <a:cxnLst/>
              <a:rect l="l" t="t" r="r" b="b"/>
              <a:pathLst>
                <a:path w="37571" h="484" extrusionOk="0">
                  <a:moveTo>
                    <a:pt x="9405" y="1"/>
                  </a:moveTo>
                  <a:cubicBezTo>
                    <a:pt x="6271" y="1"/>
                    <a:pt x="3136" y="97"/>
                    <a:pt x="1" y="242"/>
                  </a:cubicBezTo>
                  <a:cubicBezTo>
                    <a:pt x="1" y="242"/>
                    <a:pt x="1" y="290"/>
                    <a:pt x="1" y="290"/>
                  </a:cubicBezTo>
                  <a:cubicBezTo>
                    <a:pt x="3136" y="435"/>
                    <a:pt x="6271" y="483"/>
                    <a:pt x="9405" y="483"/>
                  </a:cubicBezTo>
                  <a:cubicBezTo>
                    <a:pt x="12540" y="483"/>
                    <a:pt x="15675" y="435"/>
                    <a:pt x="18810" y="387"/>
                  </a:cubicBezTo>
                  <a:cubicBezTo>
                    <a:pt x="20353" y="338"/>
                    <a:pt x="21945" y="338"/>
                    <a:pt x="23488" y="338"/>
                  </a:cubicBezTo>
                  <a:cubicBezTo>
                    <a:pt x="25031" y="338"/>
                    <a:pt x="26623" y="387"/>
                    <a:pt x="28166" y="435"/>
                  </a:cubicBezTo>
                  <a:cubicBezTo>
                    <a:pt x="28950" y="447"/>
                    <a:pt x="29733" y="453"/>
                    <a:pt x="30517" y="453"/>
                  </a:cubicBezTo>
                  <a:cubicBezTo>
                    <a:pt x="32868" y="453"/>
                    <a:pt x="35219" y="399"/>
                    <a:pt x="37570" y="290"/>
                  </a:cubicBezTo>
                  <a:lnTo>
                    <a:pt x="37570" y="242"/>
                  </a:lnTo>
                  <a:cubicBezTo>
                    <a:pt x="35176" y="95"/>
                    <a:pt x="32781" y="32"/>
                    <a:pt x="30386" y="32"/>
                  </a:cubicBezTo>
                  <a:cubicBezTo>
                    <a:pt x="29646" y="32"/>
                    <a:pt x="28906" y="38"/>
                    <a:pt x="28166" y="49"/>
                  </a:cubicBezTo>
                  <a:cubicBezTo>
                    <a:pt x="26623" y="97"/>
                    <a:pt x="25031" y="146"/>
                    <a:pt x="23488" y="194"/>
                  </a:cubicBezTo>
                  <a:cubicBezTo>
                    <a:pt x="21896" y="194"/>
                    <a:pt x="20353" y="146"/>
                    <a:pt x="18810" y="146"/>
                  </a:cubicBezTo>
                  <a:cubicBezTo>
                    <a:pt x="15675" y="49"/>
                    <a:pt x="12540" y="1"/>
                    <a:pt x="9405" y="1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49"/>
            <p:cNvSpPr/>
            <p:nvPr/>
          </p:nvSpPr>
          <p:spPr>
            <a:xfrm>
              <a:off x="3738748" y="4318581"/>
              <a:ext cx="557272" cy="7446"/>
            </a:xfrm>
            <a:custGeom>
              <a:avLst/>
              <a:gdLst/>
              <a:ahLst/>
              <a:cxnLst/>
              <a:rect l="l" t="t" r="r" b="b"/>
              <a:pathLst>
                <a:path w="37571" h="502" extrusionOk="0">
                  <a:moveTo>
                    <a:pt x="25655" y="0"/>
                  </a:moveTo>
                  <a:cubicBezTo>
                    <a:pt x="23374" y="0"/>
                    <a:pt x="21105" y="45"/>
                    <a:pt x="18810" y="116"/>
                  </a:cubicBezTo>
                  <a:cubicBezTo>
                    <a:pt x="17218" y="164"/>
                    <a:pt x="15675" y="164"/>
                    <a:pt x="14083" y="164"/>
                  </a:cubicBezTo>
                  <a:cubicBezTo>
                    <a:pt x="12540" y="164"/>
                    <a:pt x="10949" y="67"/>
                    <a:pt x="9405" y="67"/>
                  </a:cubicBezTo>
                  <a:cubicBezTo>
                    <a:pt x="8622" y="55"/>
                    <a:pt x="7838" y="49"/>
                    <a:pt x="7054" y="49"/>
                  </a:cubicBezTo>
                  <a:cubicBezTo>
                    <a:pt x="4703" y="49"/>
                    <a:pt x="2352" y="104"/>
                    <a:pt x="1" y="212"/>
                  </a:cubicBezTo>
                  <a:cubicBezTo>
                    <a:pt x="1" y="212"/>
                    <a:pt x="1" y="260"/>
                    <a:pt x="1" y="260"/>
                  </a:cubicBezTo>
                  <a:cubicBezTo>
                    <a:pt x="3136" y="453"/>
                    <a:pt x="6271" y="453"/>
                    <a:pt x="9405" y="453"/>
                  </a:cubicBezTo>
                  <a:cubicBezTo>
                    <a:pt x="10949" y="405"/>
                    <a:pt x="12540" y="357"/>
                    <a:pt x="14083" y="309"/>
                  </a:cubicBezTo>
                  <a:cubicBezTo>
                    <a:pt x="15675" y="309"/>
                    <a:pt x="17218" y="357"/>
                    <a:pt x="18810" y="357"/>
                  </a:cubicBezTo>
                  <a:cubicBezTo>
                    <a:pt x="21896" y="501"/>
                    <a:pt x="25031" y="501"/>
                    <a:pt x="28166" y="501"/>
                  </a:cubicBezTo>
                  <a:cubicBezTo>
                    <a:pt x="31301" y="501"/>
                    <a:pt x="34436" y="405"/>
                    <a:pt x="37570" y="260"/>
                  </a:cubicBezTo>
                  <a:lnTo>
                    <a:pt x="37570" y="212"/>
                  </a:lnTo>
                  <a:cubicBezTo>
                    <a:pt x="34436" y="67"/>
                    <a:pt x="31301" y="19"/>
                    <a:pt x="28166" y="19"/>
                  </a:cubicBezTo>
                  <a:cubicBezTo>
                    <a:pt x="27326" y="6"/>
                    <a:pt x="26489" y="0"/>
                    <a:pt x="25655" y="0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49"/>
            <p:cNvSpPr/>
            <p:nvPr/>
          </p:nvSpPr>
          <p:spPr>
            <a:xfrm>
              <a:off x="3738748" y="4357207"/>
              <a:ext cx="557272" cy="7446"/>
            </a:xfrm>
            <a:custGeom>
              <a:avLst/>
              <a:gdLst/>
              <a:ahLst/>
              <a:cxnLst/>
              <a:rect l="l" t="t" r="r" b="b"/>
              <a:pathLst>
                <a:path w="37571" h="502" extrusionOk="0">
                  <a:moveTo>
                    <a:pt x="11925" y="1"/>
                  </a:moveTo>
                  <a:cubicBezTo>
                    <a:pt x="11085" y="1"/>
                    <a:pt x="10245" y="7"/>
                    <a:pt x="9405" y="20"/>
                  </a:cubicBezTo>
                  <a:cubicBezTo>
                    <a:pt x="6271" y="20"/>
                    <a:pt x="3136" y="68"/>
                    <a:pt x="1" y="212"/>
                  </a:cubicBezTo>
                  <a:cubicBezTo>
                    <a:pt x="1" y="212"/>
                    <a:pt x="1" y="261"/>
                    <a:pt x="1" y="261"/>
                  </a:cubicBezTo>
                  <a:cubicBezTo>
                    <a:pt x="3136" y="405"/>
                    <a:pt x="6271" y="454"/>
                    <a:pt x="9405" y="502"/>
                  </a:cubicBezTo>
                  <a:cubicBezTo>
                    <a:pt x="12540" y="502"/>
                    <a:pt x="15675" y="454"/>
                    <a:pt x="18810" y="357"/>
                  </a:cubicBezTo>
                  <a:cubicBezTo>
                    <a:pt x="20353" y="309"/>
                    <a:pt x="21945" y="309"/>
                    <a:pt x="23488" y="309"/>
                  </a:cubicBezTo>
                  <a:cubicBezTo>
                    <a:pt x="25031" y="309"/>
                    <a:pt x="26623" y="405"/>
                    <a:pt x="28166" y="454"/>
                  </a:cubicBezTo>
                  <a:cubicBezTo>
                    <a:pt x="31301" y="454"/>
                    <a:pt x="34436" y="405"/>
                    <a:pt x="37570" y="261"/>
                  </a:cubicBezTo>
                  <a:lnTo>
                    <a:pt x="37570" y="212"/>
                  </a:lnTo>
                  <a:cubicBezTo>
                    <a:pt x="35219" y="104"/>
                    <a:pt x="32868" y="50"/>
                    <a:pt x="30517" y="50"/>
                  </a:cubicBezTo>
                  <a:cubicBezTo>
                    <a:pt x="29733" y="50"/>
                    <a:pt x="28950" y="56"/>
                    <a:pt x="28166" y="68"/>
                  </a:cubicBezTo>
                  <a:cubicBezTo>
                    <a:pt x="26623" y="68"/>
                    <a:pt x="25031" y="116"/>
                    <a:pt x="23488" y="164"/>
                  </a:cubicBezTo>
                  <a:cubicBezTo>
                    <a:pt x="23022" y="178"/>
                    <a:pt x="22560" y="184"/>
                    <a:pt x="22101" y="184"/>
                  </a:cubicBezTo>
                  <a:cubicBezTo>
                    <a:pt x="20992" y="184"/>
                    <a:pt x="19901" y="150"/>
                    <a:pt x="18810" y="116"/>
                  </a:cubicBezTo>
                  <a:cubicBezTo>
                    <a:pt x="16515" y="45"/>
                    <a:pt x="14220" y="1"/>
                    <a:pt x="11925" y="1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49"/>
            <p:cNvSpPr/>
            <p:nvPr/>
          </p:nvSpPr>
          <p:spPr>
            <a:xfrm>
              <a:off x="3519855" y="4166483"/>
              <a:ext cx="183137" cy="3589"/>
            </a:xfrm>
            <a:custGeom>
              <a:avLst/>
              <a:gdLst/>
              <a:ahLst/>
              <a:cxnLst/>
              <a:rect l="l" t="t" r="r" b="b"/>
              <a:pathLst>
                <a:path w="12347" h="242" extrusionOk="0">
                  <a:moveTo>
                    <a:pt x="3087" y="1"/>
                  </a:moveTo>
                  <a:cubicBezTo>
                    <a:pt x="2118" y="1"/>
                    <a:pt x="1190" y="41"/>
                    <a:pt x="265" y="121"/>
                  </a:cubicBezTo>
                  <a:lnTo>
                    <a:pt x="265" y="121"/>
                  </a:lnTo>
                  <a:cubicBezTo>
                    <a:pt x="177" y="114"/>
                    <a:pt x="89" y="106"/>
                    <a:pt x="0" y="97"/>
                  </a:cubicBezTo>
                  <a:lnTo>
                    <a:pt x="0" y="145"/>
                  </a:lnTo>
                  <a:cubicBezTo>
                    <a:pt x="89" y="137"/>
                    <a:pt x="177" y="129"/>
                    <a:pt x="265" y="121"/>
                  </a:cubicBezTo>
                  <a:lnTo>
                    <a:pt x="265" y="121"/>
                  </a:lnTo>
                  <a:cubicBezTo>
                    <a:pt x="918" y="178"/>
                    <a:pt x="1574" y="212"/>
                    <a:pt x="2243" y="212"/>
                  </a:cubicBezTo>
                  <a:cubicBezTo>
                    <a:pt x="2522" y="212"/>
                    <a:pt x="2802" y="207"/>
                    <a:pt x="3087" y="194"/>
                  </a:cubicBezTo>
                  <a:cubicBezTo>
                    <a:pt x="3593" y="169"/>
                    <a:pt x="4100" y="157"/>
                    <a:pt x="4612" y="157"/>
                  </a:cubicBezTo>
                  <a:cubicBezTo>
                    <a:pt x="5124" y="157"/>
                    <a:pt x="5643" y="169"/>
                    <a:pt x="6173" y="194"/>
                  </a:cubicBezTo>
                  <a:cubicBezTo>
                    <a:pt x="7186" y="242"/>
                    <a:pt x="8199" y="242"/>
                    <a:pt x="9260" y="242"/>
                  </a:cubicBezTo>
                  <a:cubicBezTo>
                    <a:pt x="10273" y="242"/>
                    <a:pt x="11285" y="194"/>
                    <a:pt x="12347" y="97"/>
                  </a:cubicBezTo>
                  <a:cubicBezTo>
                    <a:pt x="11285" y="49"/>
                    <a:pt x="10273" y="1"/>
                    <a:pt x="9260" y="1"/>
                  </a:cubicBezTo>
                  <a:cubicBezTo>
                    <a:pt x="8199" y="1"/>
                    <a:pt x="7186" y="1"/>
                    <a:pt x="6173" y="49"/>
                  </a:cubicBezTo>
                  <a:cubicBezTo>
                    <a:pt x="5734" y="69"/>
                    <a:pt x="5303" y="81"/>
                    <a:pt x="4876" y="81"/>
                  </a:cubicBezTo>
                  <a:cubicBezTo>
                    <a:pt x="4273" y="81"/>
                    <a:pt x="3680" y="57"/>
                    <a:pt x="3087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49"/>
            <p:cNvSpPr/>
            <p:nvPr/>
          </p:nvSpPr>
          <p:spPr>
            <a:xfrm>
              <a:off x="3519855" y="4205108"/>
              <a:ext cx="183137" cy="3604"/>
            </a:xfrm>
            <a:custGeom>
              <a:avLst/>
              <a:gdLst/>
              <a:ahLst/>
              <a:cxnLst/>
              <a:rect l="l" t="t" r="r" b="b"/>
              <a:pathLst>
                <a:path w="12347" h="243" extrusionOk="0">
                  <a:moveTo>
                    <a:pt x="3087" y="1"/>
                  </a:moveTo>
                  <a:cubicBezTo>
                    <a:pt x="2026" y="1"/>
                    <a:pt x="1013" y="49"/>
                    <a:pt x="0" y="97"/>
                  </a:cubicBezTo>
                  <a:cubicBezTo>
                    <a:pt x="1013" y="194"/>
                    <a:pt x="2026" y="242"/>
                    <a:pt x="3087" y="242"/>
                  </a:cubicBezTo>
                  <a:cubicBezTo>
                    <a:pt x="4100" y="242"/>
                    <a:pt x="5112" y="242"/>
                    <a:pt x="6173" y="194"/>
                  </a:cubicBezTo>
                  <a:cubicBezTo>
                    <a:pt x="6680" y="170"/>
                    <a:pt x="7186" y="158"/>
                    <a:pt x="7699" y="158"/>
                  </a:cubicBezTo>
                  <a:cubicBezTo>
                    <a:pt x="8211" y="158"/>
                    <a:pt x="8729" y="170"/>
                    <a:pt x="9260" y="194"/>
                  </a:cubicBezTo>
                  <a:cubicBezTo>
                    <a:pt x="9531" y="207"/>
                    <a:pt x="9803" y="213"/>
                    <a:pt x="10075" y="213"/>
                  </a:cubicBezTo>
                  <a:cubicBezTo>
                    <a:pt x="10819" y="213"/>
                    <a:pt x="11570" y="168"/>
                    <a:pt x="12347" y="97"/>
                  </a:cubicBezTo>
                  <a:cubicBezTo>
                    <a:pt x="11285" y="1"/>
                    <a:pt x="10273" y="1"/>
                    <a:pt x="9260" y="1"/>
                  </a:cubicBezTo>
                  <a:cubicBezTo>
                    <a:pt x="8638" y="57"/>
                    <a:pt x="8033" y="81"/>
                    <a:pt x="7435" y="81"/>
                  </a:cubicBezTo>
                  <a:cubicBezTo>
                    <a:pt x="7012" y="81"/>
                    <a:pt x="6593" y="69"/>
                    <a:pt x="6173" y="49"/>
                  </a:cubicBezTo>
                  <a:cubicBezTo>
                    <a:pt x="5112" y="1"/>
                    <a:pt x="4100" y="1"/>
                    <a:pt x="3087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49"/>
            <p:cNvSpPr/>
            <p:nvPr/>
          </p:nvSpPr>
          <p:spPr>
            <a:xfrm>
              <a:off x="3519855" y="4243036"/>
              <a:ext cx="183137" cy="4301"/>
            </a:xfrm>
            <a:custGeom>
              <a:avLst/>
              <a:gdLst/>
              <a:ahLst/>
              <a:cxnLst/>
              <a:rect l="l" t="t" r="r" b="b"/>
              <a:pathLst>
                <a:path w="12347" h="290" extrusionOk="0">
                  <a:moveTo>
                    <a:pt x="9260" y="0"/>
                  </a:moveTo>
                  <a:cubicBezTo>
                    <a:pt x="8199" y="0"/>
                    <a:pt x="7186" y="48"/>
                    <a:pt x="6173" y="97"/>
                  </a:cubicBezTo>
                  <a:cubicBezTo>
                    <a:pt x="5734" y="116"/>
                    <a:pt x="5303" y="128"/>
                    <a:pt x="4876" y="128"/>
                  </a:cubicBezTo>
                  <a:cubicBezTo>
                    <a:pt x="4273" y="128"/>
                    <a:pt x="3680" y="105"/>
                    <a:pt x="3087" y="48"/>
                  </a:cubicBezTo>
                  <a:cubicBezTo>
                    <a:pt x="2026" y="48"/>
                    <a:pt x="1013" y="48"/>
                    <a:pt x="0" y="145"/>
                  </a:cubicBezTo>
                  <a:cubicBezTo>
                    <a:pt x="742" y="215"/>
                    <a:pt x="1483" y="260"/>
                    <a:pt x="2243" y="260"/>
                  </a:cubicBezTo>
                  <a:cubicBezTo>
                    <a:pt x="2522" y="260"/>
                    <a:pt x="2802" y="254"/>
                    <a:pt x="3087" y="241"/>
                  </a:cubicBezTo>
                  <a:cubicBezTo>
                    <a:pt x="3803" y="207"/>
                    <a:pt x="4519" y="173"/>
                    <a:pt x="5252" y="173"/>
                  </a:cubicBezTo>
                  <a:cubicBezTo>
                    <a:pt x="5556" y="173"/>
                    <a:pt x="5863" y="179"/>
                    <a:pt x="6173" y="193"/>
                  </a:cubicBezTo>
                  <a:cubicBezTo>
                    <a:pt x="7186" y="289"/>
                    <a:pt x="8199" y="289"/>
                    <a:pt x="9260" y="289"/>
                  </a:cubicBezTo>
                  <a:cubicBezTo>
                    <a:pt x="10273" y="289"/>
                    <a:pt x="11285" y="241"/>
                    <a:pt x="12347" y="145"/>
                  </a:cubicBezTo>
                  <a:cubicBezTo>
                    <a:pt x="11285" y="48"/>
                    <a:pt x="10273" y="48"/>
                    <a:pt x="9260" y="0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49"/>
            <p:cNvSpPr/>
            <p:nvPr/>
          </p:nvSpPr>
          <p:spPr>
            <a:xfrm>
              <a:off x="3519855" y="4281662"/>
              <a:ext cx="183137" cy="4301"/>
            </a:xfrm>
            <a:custGeom>
              <a:avLst/>
              <a:gdLst/>
              <a:ahLst/>
              <a:cxnLst/>
              <a:rect l="l" t="t" r="r" b="b"/>
              <a:pathLst>
                <a:path w="12347" h="290" extrusionOk="0">
                  <a:moveTo>
                    <a:pt x="3087" y="0"/>
                  </a:moveTo>
                  <a:cubicBezTo>
                    <a:pt x="2026" y="0"/>
                    <a:pt x="1013" y="49"/>
                    <a:pt x="0" y="145"/>
                  </a:cubicBezTo>
                  <a:cubicBezTo>
                    <a:pt x="1013" y="241"/>
                    <a:pt x="2026" y="241"/>
                    <a:pt x="3087" y="290"/>
                  </a:cubicBezTo>
                  <a:cubicBezTo>
                    <a:pt x="4100" y="290"/>
                    <a:pt x="5112" y="241"/>
                    <a:pt x="6173" y="193"/>
                  </a:cubicBezTo>
                  <a:cubicBezTo>
                    <a:pt x="6593" y="173"/>
                    <a:pt x="7012" y="162"/>
                    <a:pt x="7435" y="162"/>
                  </a:cubicBezTo>
                  <a:cubicBezTo>
                    <a:pt x="8033" y="162"/>
                    <a:pt x="8638" y="185"/>
                    <a:pt x="9260" y="241"/>
                  </a:cubicBezTo>
                  <a:cubicBezTo>
                    <a:pt x="10273" y="241"/>
                    <a:pt x="11285" y="241"/>
                    <a:pt x="12347" y="145"/>
                  </a:cubicBezTo>
                  <a:cubicBezTo>
                    <a:pt x="11570" y="74"/>
                    <a:pt x="10819" y="30"/>
                    <a:pt x="10075" y="30"/>
                  </a:cubicBezTo>
                  <a:cubicBezTo>
                    <a:pt x="9803" y="30"/>
                    <a:pt x="9531" y="36"/>
                    <a:pt x="9260" y="49"/>
                  </a:cubicBezTo>
                  <a:cubicBezTo>
                    <a:pt x="8510" y="83"/>
                    <a:pt x="7784" y="117"/>
                    <a:pt x="7064" y="117"/>
                  </a:cubicBezTo>
                  <a:cubicBezTo>
                    <a:pt x="6767" y="117"/>
                    <a:pt x="6470" y="111"/>
                    <a:pt x="6173" y="97"/>
                  </a:cubicBezTo>
                  <a:cubicBezTo>
                    <a:pt x="5112" y="0"/>
                    <a:pt x="4100" y="0"/>
                    <a:pt x="3087" y="0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49"/>
            <p:cNvSpPr/>
            <p:nvPr/>
          </p:nvSpPr>
          <p:spPr>
            <a:xfrm>
              <a:off x="3519128" y="4320717"/>
              <a:ext cx="39365" cy="3159"/>
            </a:xfrm>
            <a:custGeom>
              <a:avLst/>
              <a:gdLst/>
              <a:ahLst/>
              <a:cxnLst/>
              <a:rect l="l" t="t" r="r" b="b"/>
              <a:pathLst>
                <a:path w="2654" h="213" extrusionOk="0">
                  <a:moveTo>
                    <a:pt x="1955" y="1"/>
                  </a:moveTo>
                  <a:cubicBezTo>
                    <a:pt x="1317" y="1"/>
                    <a:pt x="672" y="46"/>
                    <a:pt x="1" y="116"/>
                  </a:cubicBezTo>
                  <a:cubicBezTo>
                    <a:pt x="869" y="213"/>
                    <a:pt x="1785" y="213"/>
                    <a:pt x="2653" y="213"/>
                  </a:cubicBezTo>
                  <a:cubicBezTo>
                    <a:pt x="2653" y="165"/>
                    <a:pt x="2653" y="68"/>
                    <a:pt x="2653" y="20"/>
                  </a:cubicBezTo>
                  <a:cubicBezTo>
                    <a:pt x="2421" y="7"/>
                    <a:pt x="2188" y="1"/>
                    <a:pt x="1955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49"/>
            <p:cNvSpPr/>
            <p:nvPr/>
          </p:nvSpPr>
          <p:spPr>
            <a:xfrm>
              <a:off x="3662920" y="4320287"/>
              <a:ext cx="40077" cy="4316"/>
            </a:xfrm>
            <a:custGeom>
              <a:avLst/>
              <a:gdLst/>
              <a:ahLst/>
              <a:cxnLst/>
              <a:rect l="l" t="t" r="r" b="b"/>
              <a:pathLst>
                <a:path w="2702" h="291" extrusionOk="0">
                  <a:moveTo>
                    <a:pt x="1" y="1"/>
                  </a:moveTo>
                  <a:cubicBezTo>
                    <a:pt x="49" y="97"/>
                    <a:pt x="49" y="194"/>
                    <a:pt x="1" y="290"/>
                  </a:cubicBezTo>
                  <a:cubicBezTo>
                    <a:pt x="917" y="242"/>
                    <a:pt x="1785" y="242"/>
                    <a:pt x="2702" y="145"/>
                  </a:cubicBezTo>
                  <a:cubicBezTo>
                    <a:pt x="2702" y="145"/>
                    <a:pt x="2702" y="97"/>
                    <a:pt x="2653" y="97"/>
                  </a:cubicBezTo>
                  <a:cubicBezTo>
                    <a:pt x="1785" y="49"/>
                    <a:pt x="917" y="1"/>
                    <a:pt x="1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49"/>
            <p:cNvSpPr/>
            <p:nvPr/>
          </p:nvSpPr>
          <p:spPr>
            <a:xfrm>
              <a:off x="3519855" y="4358912"/>
              <a:ext cx="183137" cy="3604"/>
            </a:xfrm>
            <a:custGeom>
              <a:avLst/>
              <a:gdLst/>
              <a:ahLst/>
              <a:cxnLst/>
              <a:rect l="l" t="t" r="r" b="b"/>
              <a:pathLst>
                <a:path w="12347" h="243" extrusionOk="0">
                  <a:moveTo>
                    <a:pt x="3087" y="1"/>
                  </a:moveTo>
                  <a:cubicBezTo>
                    <a:pt x="2026" y="1"/>
                    <a:pt x="1013" y="49"/>
                    <a:pt x="0" y="97"/>
                  </a:cubicBezTo>
                  <a:cubicBezTo>
                    <a:pt x="1013" y="194"/>
                    <a:pt x="2026" y="242"/>
                    <a:pt x="3087" y="242"/>
                  </a:cubicBezTo>
                  <a:cubicBezTo>
                    <a:pt x="4100" y="242"/>
                    <a:pt x="5112" y="242"/>
                    <a:pt x="6173" y="194"/>
                  </a:cubicBezTo>
                  <a:cubicBezTo>
                    <a:pt x="6593" y="174"/>
                    <a:pt x="7012" y="162"/>
                    <a:pt x="7435" y="162"/>
                  </a:cubicBezTo>
                  <a:cubicBezTo>
                    <a:pt x="8033" y="162"/>
                    <a:pt x="8638" y="186"/>
                    <a:pt x="9260" y="242"/>
                  </a:cubicBezTo>
                  <a:cubicBezTo>
                    <a:pt x="10273" y="242"/>
                    <a:pt x="11285" y="194"/>
                    <a:pt x="12347" y="97"/>
                  </a:cubicBezTo>
                  <a:cubicBezTo>
                    <a:pt x="11285" y="49"/>
                    <a:pt x="10273" y="1"/>
                    <a:pt x="9260" y="1"/>
                  </a:cubicBezTo>
                  <a:cubicBezTo>
                    <a:pt x="8638" y="57"/>
                    <a:pt x="8033" y="81"/>
                    <a:pt x="7435" y="81"/>
                  </a:cubicBezTo>
                  <a:cubicBezTo>
                    <a:pt x="7012" y="81"/>
                    <a:pt x="6593" y="69"/>
                    <a:pt x="6173" y="49"/>
                  </a:cubicBezTo>
                  <a:cubicBezTo>
                    <a:pt x="5112" y="1"/>
                    <a:pt x="4100" y="1"/>
                    <a:pt x="3087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49"/>
            <p:cNvSpPr/>
            <p:nvPr/>
          </p:nvSpPr>
          <p:spPr>
            <a:xfrm>
              <a:off x="3564206" y="4318136"/>
              <a:ext cx="93727" cy="38653"/>
            </a:xfrm>
            <a:custGeom>
              <a:avLst/>
              <a:gdLst/>
              <a:ahLst/>
              <a:cxnLst/>
              <a:rect l="l" t="t" r="r" b="b"/>
              <a:pathLst>
                <a:path w="6319" h="2606" extrusionOk="0">
                  <a:moveTo>
                    <a:pt x="0" y="1"/>
                  </a:moveTo>
                  <a:cubicBezTo>
                    <a:pt x="0" y="1448"/>
                    <a:pt x="1158" y="2605"/>
                    <a:pt x="2605" y="2605"/>
                  </a:cubicBezTo>
                  <a:lnTo>
                    <a:pt x="3714" y="2605"/>
                  </a:lnTo>
                  <a:cubicBezTo>
                    <a:pt x="5161" y="2605"/>
                    <a:pt x="6318" y="1448"/>
                    <a:pt x="6318" y="1"/>
                  </a:cubicBezTo>
                  <a:close/>
                </a:path>
              </a:pathLst>
            </a:custGeom>
            <a:solidFill>
              <a:srgbClr val="5B3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49"/>
            <p:cNvSpPr/>
            <p:nvPr/>
          </p:nvSpPr>
          <p:spPr>
            <a:xfrm>
              <a:off x="2314572" y="3407132"/>
              <a:ext cx="528259" cy="106868"/>
            </a:xfrm>
            <a:custGeom>
              <a:avLst/>
              <a:gdLst/>
              <a:ahLst/>
              <a:cxnLst/>
              <a:rect l="l" t="t" r="r" b="b"/>
              <a:pathLst>
                <a:path w="35615" h="7205" extrusionOk="0">
                  <a:moveTo>
                    <a:pt x="1100" y="0"/>
                  </a:moveTo>
                  <a:cubicBezTo>
                    <a:pt x="615" y="0"/>
                    <a:pt x="1" y="361"/>
                    <a:pt x="282" y="747"/>
                  </a:cubicBezTo>
                  <a:lnTo>
                    <a:pt x="282" y="796"/>
                  </a:lnTo>
                  <a:lnTo>
                    <a:pt x="4863" y="7065"/>
                  </a:lnTo>
                  <a:cubicBezTo>
                    <a:pt x="4970" y="7172"/>
                    <a:pt x="5121" y="7205"/>
                    <a:pt x="5267" y="7205"/>
                  </a:cubicBezTo>
                  <a:cubicBezTo>
                    <a:pt x="5385" y="7205"/>
                    <a:pt x="5501" y="7183"/>
                    <a:pt x="5587" y="7162"/>
                  </a:cubicBezTo>
                  <a:cubicBezTo>
                    <a:pt x="12773" y="5715"/>
                    <a:pt x="20007" y="4413"/>
                    <a:pt x="27289" y="3496"/>
                  </a:cubicBezTo>
                  <a:cubicBezTo>
                    <a:pt x="29701" y="3159"/>
                    <a:pt x="32112" y="2869"/>
                    <a:pt x="34572" y="2773"/>
                  </a:cubicBezTo>
                  <a:cubicBezTo>
                    <a:pt x="35276" y="2726"/>
                    <a:pt x="35614" y="1903"/>
                    <a:pt x="34788" y="1903"/>
                  </a:cubicBezTo>
                  <a:cubicBezTo>
                    <a:pt x="34765" y="1903"/>
                    <a:pt x="34741" y="1904"/>
                    <a:pt x="34716" y="1905"/>
                  </a:cubicBezTo>
                  <a:cubicBezTo>
                    <a:pt x="30038" y="2194"/>
                    <a:pt x="25408" y="2725"/>
                    <a:pt x="20827" y="3545"/>
                  </a:cubicBezTo>
                  <a:cubicBezTo>
                    <a:pt x="16535" y="4268"/>
                    <a:pt x="12290" y="4991"/>
                    <a:pt x="7998" y="5859"/>
                  </a:cubicBezTo>
                  <a:lnTo>
                    <a:pt x="5980" y="6233"/>
                  </a:lnTo>
                  <a:lnTo>
                    <a:pt x="5980" y="6233"/>
                  </a:lnTo>
                  <a:lnTo>
                    <a:pt x="1536" y="169"/>
                  </a:lnTo>
                  <a:cubicBezTo>
                    <a:pt x="1444" y="51"/>
                    <a:pt x="1281" y="0"/>
                    <a:pt x="1100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49"/>
            <p:cNvSpPr/>
            <p:nvPr/>
          </p:nvSpPr>
          <p:spPr>
            <a:xfrm>
              <a:off x="1689932" y="3754212"/>
              <a:ext cx="689607" cy="601117"/>
            </a:xfrm>
            <a:custGeom>
              <a:avLst/>
              <a:gdLst/>
              <a:ahLst/>
              <a:cxnLst/>
              <a:rect l="l" t="t" r="r" b="b"/>
              <a:pathLst>
                <a:path w="46493" h="40527" extrusionOk="0">
                  <a:moveTo>
                    <a:pt x="29486" y="1"/>
                  </a:moveTo>
                  <a:cubicBezTo>
                    <a:pt x="27828" y="1"/>
                    <a:pt x="26135" y="343"/>
                    <a:pt x="24500" y="1076"/>
                  </a:cubicBezTo>
                  <a:lnTo>
                    <a:pt x="9453" y="7780"/>
                  </a:lnTo>
                  <a:cubicBezTo>
                    <a:pt x="2460" y="10867"/>
                    <a:pt x="1" y="19596"/>
                    <a:pt x="4389" y="25866"/>
                  </a:cubicBezTo>
                  <a:lnTo>
                    <a:pt x="14517" y="40527"/>
                  </a:lnTo>
                  <a:cubicBezTo>
                    <a:pt x="16639" y="40093"/>
                    <a:pt x="18906" y="40382"/>
                    <a:pt x="21028" y="39948"/>
                  </a:cubicBezTo>
                  <a:cubicBezTo>
                    <a:pt x="23277" y="38315"/>
                    <a:pt x="27259" y="36505"/>
                    <a:pt x="30810" y="36505"/>
                  </a:cubicBezTo>
                  <a:cubicBezTo>
                    <a:pt x="32817" y="36505"/>
                    <a:pt x="34686" y="37083"/>
                    <a:pt x="36027" y="38598"/>
                  </a:cubicBezTo>
                  <a:cubicBezTo>
                    <a:pt x="37966" y="37243"/>
                    <a:pt x="39520" y="36782"/>
                    <a:pt x="40898" y="36782"/>
                  </a:cubicBezTo>
                  <a:cubicBezTo>
                    <a:pt x="42364" y="36782"/>
                    <a:pt x="43631" y="37304"/>
                    <a:pt x="44949" y="37826"/>
                  </a:cubicBezTo>
                  <a:cubicBezTo>
                    <a:pt x="46203" y="34547"/>
                    <a:pt x="46492" y="31026"/>
                    <a:pt x="45672" y="27602"/>
                  </a:cubicBezTo>
                  <a:lnTo>
                    <a:pt x="41332" y="9372"/>
                  </a:lnTo>
                  <a:cubicBezTo>
                    <a:pt x="39965" y="3681"/>
                    <a:pt x="34917" y="1"/>
                    <a:pt x="29486" y="1"/>
                  </a:cubicBezTo>
                  <a:close/>
                </a:path>
              </a:pathLst>
            </a:custGeom>
            <a:solidFill>
              <a:srgbClr val="B6B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49"/>
            <p:cNvSpPr/>
            <p:nvPr/>
          </p:nvSpPr>
          <p:spPr>
            <a:xfrm>
              <a:off x="1404498" y="2812548"/>
              <a:ext cx="560846" cy="1018399"/>
            </a:xfrm>
            <a:custGeom>
              <a:avLst/>
              <a:gdLst/>
              <a:ahLst/>
              <a:cxnLst/>
              <a:rect l="l" t="t" r="r" b="b"/>
              <a:pathLst>
                <a:path w="37812" h="68660" extrusionOk="0">
                  <a:moveTo>
                    <a:pt x="13360" y="2588"/>
                  </a:moveTo>
                  <a:lnTo>
                    <a:pt x="14758" y="5819"/>
                  </a:lnTo>
                  <a:cubicBezTo>
                    <a:pt x="16109" y="8664"/>
                    <a:pt x="14855" y="12089"/>
                    <a:pt x="11913" y="13391"/>
                  </a:cubicBezTo>
                  <a:cubicBezTo>
                    <a:pt x="11162" y="13729"/>
                    <a:pt x="10375" y="13888"/>
                    <a:pt x="9600" y="13888"/>
                  </a:cubicBezTo>
                  <a:cubicBezTo>
                    <a:pt x="7388" y="13888"/>
                    <a:pt x="5270" y="12591"/>
                    <a:pt x="4341" y="10449"/>
                  </a:cubicBezTo>
                  <a:lnTo>
                    <a:pt x="2943" y="7266"/>
                  </a:lnTo>
                  <a:lnTo>
                    <a:pt x="13360" y="2588"/>
                  </a:lnTo>
                  <a:close/>
                  <a:moveTo>
                    <a:pt x="13365" y="0"/>
                  </a:moveTo>
                  <a:cubicBezTo>
                    <a:pt x="13023" y="0"/>
                    <a:pt x="12677" y="72"/>
                    <a:pt x="12347" y="224"/>
                  </a:cubicBezTo>
                  <a:lnTo>
                    <a:pt x="1882" y="4903"/>
                  </a:lnTo>
                  <a:cubicBezTo>
                    <a:pt x="579" y="5481"/>
                    <a:pt x="1" y="6976"/>
                    <a:pt x="579" y="8279"/>
                  </a:cubicBezTo>
                  <a:lnTo>
                    <a:pt x="2026" y="11462"/>
                  </a:lnTo>
                  <a:cubicBezTo>
                    <a:pt x="3377" y="14490"/>
                    <a:pt x="6359" y="16372"/>
                    <a:pt x="9559" y="16372"/>
                  </a:cubicBezTo>
                  <a:cubicBezTo>
                    <a:pt x="10130" y="16372"/>
                    <a:pt x="10709" y="16312"/>
                    <a:pt x="11286" y="16188"/>
                  </a:cubicBezTo>
                  <a:lnTo>
                    <a:pt x="34628" y="68660"/>
                  </a:lnTo>
                  <a:lnTo>
                    <a:pt x="37811" y="67261"/>
                  </a:lnTo>
                  <a:lnTo>
                    <a:pt x="14469" y="14789"/>
                  </a:lnTo>
                  <a:cubicBezTo>
                    <a:pt x="17604" y="12474"/>
                    <a:pt x="18713" y="8327"/>
                    <a:pt x="17122" y="4758"/>
                  </a:cubicBezTo>
                  <a:lnTo>
                    <a:pt x="15675" y="1527"/>
                  </a:lnTo>
                  <a:cubicBezTo>
                    <a:pt x="15248" y="567"/>
                    <a:pt x="14324" y="0"/>
                    <a:pt x="13365" y="0"/>
                  </a:cubicBezTo>
                  <a:close/>
                </a:path>
              </a:pathLst>
            </a:custGeom>
            <a:solidFill>
              <a:srgbClr val="6D4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49"/>
            <p:cNvSpPr/>
            <p:nvPr/>
          </p:nvSpPr>
          <p:spPr>
            <a:xfrm>
              <a:off x="1780073" y="3820976"/>
              <a:ext cx="529357" cy="498594"/>
            </a:xfrm>
            <a:custGeom>
              <a:avLst/>
              <a:gdLst/>
              <a:ahLst/>
              <a:cxnLst/>
              <a:rect l="l" t="t" r="r" b="b"/>
              <a:pathLst>
                <a:path w="35689" h="33615" extrusionOk="0">
                  <a:moveTo>
                    <a:pt x="22735" y="1"/>
                  </a:moveTo>
                  <a:cubicBezTo>
                    <a:pt x="22408" y="1"/>
                    <a:pt x="22080" y="16"/>
                    <a:pt x="21751" y="48"/>
                  </a:cubicBezTo>
                  <a:cubicBezTo>
                    <a:pt x="21317" y="96"/>
                    <a:pt x="20883" y="144"/>
                    <a:pt x="20497" y="241"/>
                  </a:cubicBezTo>
                  <a:cubicBezTo>
                    <a:pt x="20063" y="337"/>
                    <a:pt x="19629" y="482"/>
                    <a:pt x="19243" y="627"/>
                  </a:cubicBezTo>
                  <a:lnTo>
                    <a:pt x="18616" y="868"/>
                  </a:lnTo>
                  <a:lnTo>
                    <a:pt x="18086" y="1109"/>
                  </a:lnTo>
                  <a:lnTo>
                    <a:pt x="16976" y="1591"/>
                  </a:lnTo>
                  <a:lnTo>
                    <a:pt x="12539" y="3520"/>
                  </a:lnTo>
                  <a:lnTo>
                    <a:pt x="8151" y="5498"/>
                  </a:lnTo>
                  <a:lnTo>
                    <a:pt x="7042" y="6028"/>
                  </a:lnTo>
                  <a:lnTo>
                    <a:pt x="6511" y="6269"/>
                  </a:lnTo>
                  <a:lnTo>
                    <a:pt x="5884" y="6559"/>
                  </a:lnTo>
                  <a:cubicBezTo>
                    <a:pt x="5498" y="6752"/>
                    <a:pt x="5161" y="6993"/>
                    <a:pt x="4775" y="7234"/>
                  </a:cubicBezTo>
                  <a:cubicBezTo>
                    <a:pt x="4437" y="7475"/>
                    <a:pt x="4100" y="7764"/>
                    <a:pt x="3762" y="8054"/>
                  </a:cubicBezTo>
                  <a:cubicBezTo>
                    <a:pt x="1206" y="10417"/>
                    <a:pt x="0" y="13937"/>
                    <a:pt x="579" y="17410"/>
                  </a:cubicBezTo>
                  <a:cubicBezTo>
                    <a:pt x="675" y="17844"/>
                    <a:pt x="772" y="18278"/>
                    <a:pt x="917" y="18664"/>
                  </a:cubicBezTo>
                  <a:lnTo>
                    <a:pt x="1110" y="19291"/>
                  </a:lnTo>
                  <a:cubicBezTo>
                    <a:pt x="1158" y="19484"/>
                    <a:pt x="1254" y="19677"/>
                    <a:pt x="1351" y="19869"/>
                  </a:cubicBezTo>
                  <a:cubicBezTo>
                    <a:pt x="1688" y="20641"/>
                    <a:pt x="2122" y="21365"/>
                    <a:pt x="2653" y="22040"/>
                  </a:cubicBezTo>
                  <a:lnTo>
                    <a:pt x="5498" y="25898"/>
                  </a:lnTo>
                  <a:cubicBezTo>
                    <a:pt x="7427" y="28502"/>
                    <a:pt x="9356" y="31107"/>
                    <a:pt x="11334" y="33614"/>
                  </a:cubicBezTo>
                  <a:cubicBezTo>
                    <a:pt x="9598" y="30914"/>
                    <a:pt x="7861" y="28213"/>
                    <a:pt x="6125" y="25512"/>
                  </a:cubicBezTo>
                  <a:lnTo>
                    <a:pt x="3521" y="21461"/>
                  </a:lnTo>
                  <a:cubicBezTo>
                    <a:pt x="3280" y="21123"/>
                    <a:pt x="3087" y="20786"/>
                    <a:pt x="2894" y="20496"/>
                  </a:cubicBezTo>
                  <a:cubicBezTo>
                    <a:pt x="2701" y="20159"/>
                    <a:pt x="2556" y="19821"/>
                    <a:pt x="2412" y="19484"/>
                  </a:cubicBezTo>
                  <a:cubicBezTo>
                    <a:pt x="2315" y="19291"/>
                    <a:pt x="2267" y="19098"/>
                    <a:pt x="2219" y="18905"/>
                  </a:cubicBezTo>
                  <a:lnTo>
                    <a:pt x="2026" y="18374"/>
                  </a:lnTo>
                  <a:cubicBezTo>
                    <a:pt x="1929" y="18037"/>
                    <a:pt x="1881" y="17651"/>
                    <a:pt x="1785" y="17265"/>
                  </a:cubicBezTo>
                  <a:cubicBezTo>
                    <a:pt x="1399" y="14275"/>
                    <a:pt x="2508" y="11237"/>
                    <a:pt x="4775" y="9211"/>
                  </a:cubicBezTo>
                  <a:cubicBezTo>
                    <a:pt x="5064" y="8922"/>
                    <a:pt x="5354" y="8729"/>
                    <a:pt x="5643" y="8488"/>
                  </a:cubicBezTo>
                  <a:cubicBezTo>
                    <a:pt x="5932" y="8295"/>
                    <a:pt x="6270" y="8102"/>
                    <a:pt x="6607" y="7957"/>
                  </a:cubicBezTo>
                  <a:lnTo>
                    <a:pt x="7090" y="7668"/>
                  </a:lnTo>
                  <a:lnTo>
                    <a:pt x="7668" y="7427"/>
                  </a:lnTo>
                  <a:lnTo>
                    <a:pt x="8778" y="6944"/>
                  </a:lnTo>
                  <a:lnTo>
                    <a:pt x="13166" y="5015"/>
                  </a:lnTo>
                  <a:lnTo>
                    <a:pt x="17555" y="3038"/>
                  </a:lnTo>
                  <a:lnTo>
                    <a:pt x="18664" y="2507"/>
                  </a:lnTo>
                  <a:lnTo>
                    <a:pt x="19195" y="2218"/>
                  </a:lnTo>
                  <a:lnTo>
                    <a:pt x="19725" y="2025"/>
                  </a:lnTo>
                  <a:cubicBezTo>
                    <a:pt x="20063" y="1881"/>
                    <a:pt x="20401" y="1784"/>
                    <a:pt x="20786" y="1736"/>
                  </a:cubicBezTo>
                  <a:cubicBezTo>
                    <a:pt x="21124" y="1639"/>
                    <a:pt x="21510" y="1543"/>
                    <a:pt x="21896" y="1495"/>
                  </a:cubicBezTo>
                  <a:cubicBezTo>
                    <a:pt x="22202" y="1465"/>
                    <a:pt x="22508" y="1451"/>
                    <a:pt x="22812" y="1451"/>
                  </a:cubicBezTo>
                  <a:cubicBezTo>
                    <a:pt x="25527" y="1451"/>
                    <a:pt x="28124" y="2601"/>
                    <a:pt x="29901" y="4726"/>
                  </a:cubicBezTo>
                  <a:cubicBezTo>
                    <a:pt x="30094" y="5015"/>
                    <a:pt x="30336" y="5305"/>
                    <a:pt x="30577" y="5642"/>
                  </a:cubicBezTo>
                  <a:lnTo>
                    <a:pt x="30866" y="6125"/>
                  </a:lnTo>
                  <a:cubicBezTo>
                    <a:pt x="30962" y="6269"/>
                    <a:pt x="31059" y="6414"/>
                    <a:pt x="31107" y="6607"/>
                  </a:cubicBezTo>
                  <a:cubicBezTo>
                    <a:pt x="31300" y="6944"/>
                    <a:pt x="31445" y="7282"/>
                    <a:pt x="31541" y="7668"/>
                  </a:cubicBezTo>
                  <a:cubicBezTo>
                    <a:pt x="31638" y="8005"/>
                    <a:pt x="31782" y="8391"/>
                    <a:pt x="31879" y="8777"/>
                  </a:cubicBezTo>
                  <a:lnTo>
                    <a:pt x="33133" y="13455"/>
                  </a:lnTo>
                  <a:cubicBezTo>
                    <a:pt x="33953" y="16542"/>
                    <a:pt x="34821" y="19677"/>
                    <a:pt x="35689" y="22763"/>
                  </a:cubicBezTo>
                  <a:cubicBezTo>
                    <a:pt x="35158" y="19580"/>
                    <a:pt x="34483" y="16445"/>
                    <a:pt x="33856" y="13262"/>
                  </a:cubicBezTo>
                  <a:lnTo>
                    <a:pt x="32892" y="8536"/>
                  </a:lnTo>
                  <a:cubicBezTo>
                    <a:pt x="32795" y="8150"/>
                    <a:pt x="32699" y="7764"/>
                    <a:pt x="32602" y="7330"/>
                  </a:cubicBezTo>
                  <a:cubicBezTo>
                    <a:pt x="32458" y="6944"/>
                    <a:pt x="32313" y="6510"/>
                    <a:pt x="32168" y="6125"/>
                  </a:cubicBezTo>
                  <a:cubicBezTo>
                    <a:pt x="32072" y="5932"/>
                    <a:pt x="31975" y="5739"/>
                    <a:pt x="31879" y="5546"/>
                  </a:cubicBezTo>
                  <a:lnTo>
                    <a:pt x="31589" y="5015"/>
                  </a:lnTo>
                  <a:cubicBezTo>
                    <a:pt x="31348" y="4629"/>
                    <a:pt x="31107" y="4292"/>
                    <a:pt x="30866" y="3954"/>
                  </a:cubicBezTo>
                  <a:cubicBezTo>
                    <a:pt x="28899" y="1462"/>
                    <a:pt x="25901" y="1"/>
                    <a:pt x="22735" y="1"/>
                  </a:cubicBezTo>
                  <a:close/>
                </a:path>
              </a:pathLst>
            </a:custGeom>
            <a:solidFill>
              <a:srgbClr val="D6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49"/>
            <p:cNvSpPr/>
            <p:nvPr/>
          </p:nvSpPr>
          <p:spPr>
            <a:xfrm>
              <a:off x="2958998" y="3981203"/>
              <a:ext cx="197450" cy="73881"/>
            </a:xfrm>
            <a:custGeom>
              <a:avLst/>
              <a:gdLst/>
              <a:ahLst/>
              <a:cxnLst/>
              <a:rect l="l" t="t" r="r" b="b"/>
              <a:pathLst>
                <a:path w="13312" h="4981" extrusionOk="0">
                  <a:moveTo>
                    <a:pt x="13311" y="1"/>
                  </a:moveTo>
                  <a:lnTo>
                    <a:pt x="13311" y="1"/>
                  </a:lnTo>
                  <a:cubicBezTo>
                    <a:pt x="9743" y="386"/>
                    <a:pt x="6318" y="676"/>
                    <a:pt x="3039" y="917"/>
                  </a:cubicBezTo>
                  <a:lnTo>
                    <a:pt x="1785" y="1013"/>
                  </a:lnTo>
                  <a:lnTo>
                    <a:pt x="869" y="1062"/>
                  </a:lnTo>
                  <a:lnTo>
                    <a:pt x="1" y="1158"/>
                  </a:lnTo>
                  <a:cubicBezTo>
                    <a:pt x="49" y="1158"/>
                    <a:pt x="49" y="1206"/>
                    <a:pt x="49" y="1206"/>
                  </a:cubicBezTo>
                  <a:cubicBezTo>
                    <a:pt x="383" y="1708"/>
                    <a:pt x="898" y="2209"/>
                    <a:pt x="1469" y="2209"/>
                  </a:cubicBezTo>
                  <a:cubicBezTo>
                    <a:pt x="1557" y="2209"/>
                    <a:pt x="1646" y="2197"/>
                    <a:pt x="1737" y="2171"/>
                  </a:cubicBezTo>
                  <a:lnTo>
                    <a:pt x="1737" y="2171"/>
                  </a:lnTo>
                  <a:cubicBezTo>
                    <a:pt x="1496" y="2894"/>
                    <a:pt x="1737" y="3666"/>
                    <a:pt x="2267" y="4196"/>
                  </a:cubicBezTo>
                  <a:cubicBezTo>
                    <a:pt x="2846" y="4679"/>
                    <a:pt x="3569" y="4968"/>
                    <a:pt x="4293" y="4968"/>
                  </a:cubicBezTo>
                  <a:cubicBezTo>
                    <a:pt x="4365" y="4976"/>
                    <a:pt x="4439" y="4980"/>
                    <a:pt x="4513" y="4980"/>
                  </a:cubicBezTo>
                  <a:cubicBezTo>
                    <a:pt x="4885" y="4980"/>
                    <a:pt x="5274" y="4880"/>
                    <a:pt x="5595" y="4679"/>
                  </a:cubicBezTo>
                  <a:cubicBezTo>
                    <a:pt x="6029" y="4486"/>
                    <a:pt x="6222" y="4052"/>
                    <a:pt x="6222" y="3570"/>
                  </a:cubicBezTo>
                  <a:cubicBezTo>
                    <a:pt x="6753" y="4293"/>
                    <a:pt x="7717" y="4389"/>
                    <a:pt x="8633" y="4389"/>
                  </a:cubicBezTo>
                  <a:cubicBezTo>
                    <a:pt x="8733" y="4397"/>
                    <a:pt x="8832" y="4401"/>
                    <a:pt x="8931" y="4401"/>
                  </a:cubicBezTo>
                  <a:cubicBezTo>
                    <a:pt x="9456" y="4401"/>
                    <a:pt x="9971" y="4288"/>
                    <a:pt x="10418" y="4004"/>
                  </a:cubicBezTo>
                  <a:cubicBezTo>
                    <a:pt x="10997" y="3714"/>
                    <a:pt x="11286" y="3039"/>
                    <a:pt x="11093" y="2412"/>
                  </a:cubicBezTo>
                  <a:lnTo>
                    <a:pt x="11093" y="2412"/>
                  </a:lnTo>
                  <a:cubicBezTo>
                    <a:pt x="11206" y="2435"/>
                    <a:pt x="11318" y="2445"/>
                    <a:pt x="11427" y="2445"/>
                  </a:cubicBezTo>
                  <a:cubicBezTo>
                    <a:pt x="12019" y="2445"/>
                    <a:pt x="12544" y="2129"/>
                    <a:pt x="12829" y="1640"/>
                  </a:cubicBezTo>
                  <a:cubicBezTo>
                    <a:pt x="13119" y="1158"/>
                    <a:pt x="13311" y="579"/>
                    <a:pt x="13311" y="1"/>
                  </a:cubicBezTo>
                  <a:close/>
                </a:path>
              </a:pathLst>
            </a:custGeom>
            <a:solidFill>
              <a:srgbClr val="995F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49"/>
            <p:cNvSpPr/>
            <p:nvPr/>
          </p:nvSpPr>
          <p:spPr>
            <a:xfrm>
              <a:off x="2438933" y="4023418"/>
              <a:ext cx="138061" cy="117473"/>
            </a:xfrm>
            <a:custGeom>
              <a:avLst/>
              <a:gdLst/>
              <a:ahLst/>
              <a:cxnLst/>
              <a:rect l="l" t="t" r="r" b="b"/>
              <a:pathLst>
                <a:path w="9308" h="7920" extrusionOk="0">
                  <a:moveTo>
                    <a:pt x="2845" y="0"/>
                  </a:moveTo>
                  <a:cubicBezTo>
                    <a:pt x="2604" y="0"/>
                    <a:pt x="2411" y="0"/>
                    <a:pt x="2170" y="48"/>
                  </a:cubicBezTo>
                  <a:cubicBezTo>
                    <a:pt x="1929" y="145"/>
                    <a:pt x="1640" y="193"/>
                    <a:pt x="1350" y="289"/>
                  </a:cubicBezTo>
                  <a:cubicBezTo>
                    <a:pt x="772" y="2219"/>
                    <a:pt x="338" y="4244"/>
                    <a:pt x="0" y="6221"/>
                  </a:cubicBezTo>
                  <a:cubicBezTo>
                    <a:pt x="581" y="6678"/>
                    <a:pt x="2733" y="7920"/>
                    <a:pt x="6486" y="7920"/>
                  </a:cubicBezTo>
                  <a:cubicBezTo>
                    <a:pt x="7095" y="7920"/>
                    <a:pt x="7746" y="7887"/>
                    <a:pt x="8440" y="7813"/>
                  </a:cubicBezTo>
                  <a:cubicBezTo>
                    <a:pt x="8681" y="7620"/>
                    <a:pt x="8826" y="7379"/>
                    <a:pt x="8922" y="7090"/>
                  </a:cubicBezTo>
                  <a:cubicBezTo>
                    <a:pt x="9308" y="6125"/>
                    <a:pt x="8729" y="5064"/>
                    <a:pt x="7909" y="4437"/>
                  </a:cubicBezTo>
                  <a:cubicBezTo>
                    <a:pt x="6993" y="3955"/>
                    <a:pt x="5980" y="3617"/>
                    <a:pt x="4968" y="3569"/>
                  </a:cubicBezTo>
                  <a:cubicBezTo>
                    <a:pt x="5498" y="3231"/>
                    <a:pt x="5209" y="2460"/>
                    <a:pt x="4775" y="1929"/>
                  </a:cubicBezTo>
                  <a:cubicBezTo>
                    <a:pt x="4341" y="1447"/>
                    <a:pt x="3906" y="916"/>
                    <a:pt x="3424" y="434"/>
                  </a:cubicBezTo>
                  <a:cubicBezTo>
                    <a:pt x="3280" y="241"/>
                    <a:pt x="3038" y="97"/>
                    <a:pt x="2845" y="0"/>
                  </a:cubicBezTo>
                  <a:close/>
                </a:path>
              </a:pathLst>
            </a:custGeom>
            <a:solidFill>
              <a:srgbClr val="703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49"/>
            <p:cNvSpPr/>
            <p:nvPr/>
          </p:nvSpPr>
          <p:spPr>
            <a:xfrm>
              <a:off x="3293797" y="3531953"/>
              <a:ext cx="172413" cy="109330"/>
            </a:xfrm>
            <a:custGeom>
              <a:avLst/>
              <a:gdLst/>
              <a:ahLst/>
              <a:cxnLst/>
              <a:rect l="l" t="t" r="r" b="b"/>
              <a:pathLst>
                <a:path w="11624" h="7371" extrusionOk="0">
                  <a:moveTo>
                    <a:pt x="193" y="1"/>
                  </a:moveTo>
                  <a:lnTo>
                    <a:pt x="193" y="1"/>
                  </a:lnTo>
                  <a:cubicBezTo>
                    <a:pt x="0" y="724"/>
                    <a:pt x="48" y="1544"/>
                    <a:pt x="338" y="2267"/>
                  </a:cubicBezTo>
                  <a:cubicBezTo>
                    <a:pt x="483" y="2942"/>
                    <a:pt x="820" y="3762"/>
                    <a:pt x="1544" y="3811"/>
                  </a:cubicBezTo>
                  <a:cubicBezTo>
                    <a:pt x="1109" y="4052"/>
                    <a:pt x="868" y="4534"/>
                    <a:pt x="868" y="5016"/>
                  </a:cubicBezTo>
                  <a:cubicBezTo>
                    <a:pt x="917" y="5499"/>
                    <a:pt x="1109" y="5981"/>
                    <a:pt x="1447" y="6318"/>
                  </a:cubicBezTo>
                  <a:cubicBezTo>
                    <a:pt x="1833" y="6801"/>
                    <a:pt x="2412" y="7138"/>
                    <a:pt x="3087" y="7138"/>
                  </a:cubicBezTo>
                  <a:cubicBezTo>
                    <a:pt x="3119" y="7141"/>
                    <a:pt x="3150" y="7142"/>
                    <a:pt x="3182" y="7142"/>
                  </a:cubicBezTo>
                  <a:cubicBezTo>
                    <a:pt x="3771" y="7142"/>
                    <a:pt x="4300" y="6721"/>
                    <a:pt x="4437" y="6126"/>
                  </a:cubicBezTo>
                  <a:cubicBezTo>
                    <a:pt x="4727" y="6752"/>
                    <a:pt x="5257" y="7187"/>
                    <a:pt x="5932" y="7283"/>
                  </a:cubicBezTo>
                  <a:cubicBezTo>
                    <a:pt x="6215" y="7344"/>
                    <a:pt x="6489" y="7370"/>
                    <a:pt x="6762" y="7370"/>
                  </a:cubicBezTo>
                  <a:cubicBezTo>
                    <a:pt x="7141" y="7370"/>
                    <a:pt x="7517" y="7319"/>
                    <a:pt x="7910" y="7235"/>
                  </a:cubicBezTo>
                  <a:cubicBezTo>
                    <a:pt x="8826" y="7187"/>
                    <a:pt x="9742" y="6849"/>
                    <a:pt x="10514" y="6367"/>
                  </a:cubicBezTo>
                  <a:cubicBezTo>
                    <a:pt x="11237" y="5788"/>
                    <a:pt x="11623" y="4630"/>
                    <a:pt x="11141" y="3859"/>
                  </a:cubicBezTo>
                  <a:lnTo>
                    <a:pt x="11189" y="3811"/>
                  </a:lnTo>
                  <a:cubicBezTo>
                    <a:pt x="7717" y="2412"/>
                    <a:pt x="3907" y="1110"/>
                    <a:pt x="193" y="1"/>
                  </a:cubicBezTo>
                  <a:close/>
                </a:path>
              </a:pathLst>
            </a:custGeom>
            <a:solidFill>
              <a:srgbClr val="CE7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49"/>
            <p:cNvSpPr/>
            <p:nvPr/>
          </p:nvSpPr>
          <p:spPr>
            <a:xfrm>
              <a:off x="2670701" y="3815680"/>
              <a:ext cx="240375" cy="124282"/>
            </a:xfrm>
            <a:custGeom>
              <a:avLst/>
              <a:gdLst/>
              <a:ahLst/>
              <a:cxnLst/>
              <a:rect l="l" t="t" r="r" b="b"/>
              <a:pathLst>
                <a:path w="16206" h="8379" extrusionOk="0">
                  <a:moveTo>
                    <a:pt x="4246" y="1"/>
                  </a:moveTo>
                  <a:cubicBezTo>
                    <a:pt x="3904" y="1"/>
                    <a:pt x="3557" y="73"/>
                    <a:pt x="3232" y="212"/>
                  </a:cubicBezTo>
                  <a:cubicBezTo>
                    <a:pt x="2605" y="598"/>
                    <a:pt x="2412" y="1611"/>
                    <a:pt x="3039" y="1996"/>
                  </a:cubicBezTo>
                  <a:cubicBezTo>
                    <a:pt x="2599" y="1726"/>
                    <a:pt x="2112" y="1574"/>
                    <a:pt x="1611" y="1574"/>
                  </a:cubicBezTo>
                  <a:cubicBezTo>
                    <a:pt x="1397" y="1574"/>
                    <a:pt x="1181" y="1601"/>
                    <a:pt x="965" y="1659"/>
                  </a:cubicBezTo>
                  <a:cubicBezTo>
                    <a:pt x="580" y="1755"/>
                    <a:pt x="194" y="2045"/>
                    <a:pt x="49" y="2430"/>
                  </a:cubicBezTo>
                  <a:cubicBezTo>
                    <a:pt x="1" y="2816"/>
                    <a:pt x="49" y="3154"/>
                    <a:pt x="242" y="3491"/>
                  </a:cubicBezTo>
                  <a:cubicBezTo>
                    <a:pt x="1171" y="5350"/>
                    <a:pt x="3049" y="6464"/>
                    <a:pt x="5081" y="6464"/>
                  </a:cubicBezTo>
                  <a:cubicBezTo>
                    <a:pt x="5473" y="6464"/>
                    <a:pt x="5872" y="6423"/>
                    <a:pt x="6270" y="6337"/>
                  </a:cubicBezTo>
                  <a:lnTo>
                    <a:pt x="6270" y="6337"/>
                  </a:lnTo>
                  <a:cubicBezTo>
                    <a:pt x="6174" y="6964"/>
                    <a:pt x="6753" y="7398"/>
                    <a:pt x="7380" y="7591"/>
                  </a:cubicBezTo>
                  <a:cubicBezTo>
                    <a:pt x="8055" y="7880"/>
                    <a:pt x="8730" y="8073"/>
                    <a:pt x="9453" y="8218"/>
                  </a:cubicBezTo>
                  <a:cubicBezTo>
                    <a:pt x="9860" y="8324"/>
                    <a:pt x="10280" y="8378"/>
                    <a:pt x="10698" y="8378"/>
                  </a:cubicBezTo>
                  <a:cubicBezTo>
                    <a:pt x="11421" y="8378"/>
                    <a:pt x="12140" y="8216"/>
                    <a:pt x="12781" y="7880"/>
                  </a:cubicBezTo>
                  <a:cubicBezTo>
                    <a:pt x="13649" y="7350"/>
                    <a:pt x="14083" y="6240"/>
                    <a:pt x="13746" y="5276"/>
                  </a:cubicBezTo>
                  <a:lnTo>
                    <a:pt x="13746" y="5276"/>
                  </a:lnTo>
                  <a:cubicBezTo>
                    <a:pt x="13842" y="5324"/>
                    <a:pt x="13987" y="5372"/>
                    <a:pt x="14083" y="5372"/>
                  </a:cubicBezTo>
                  <a:cubicBezTo>
                    <a:pt x="14324" y="5324"/>
                    <a:pt x="14566" y="5228"/>
                    <a:pt x="14759" y="5035"/>
                  </a:cubicBezTo>
                  <a:cubicBezTo>
                    <a:pt x="15289" y="4697"/>
                    <a:pt x="15675" y="4167"/>
                    <a:pt x="15868" y="3588"/>
                  </a:cubicBezTo>
                  <a:cubicBezTo>
                    <a:pt x="16205" y="2527"/>
                    <a:pt x="15385" y="1418"/>
                    <a:pt x="14324" y="935"/>
                  </a:cubicBezTo>
                  <a:cubicBezTo>
                    <a:pt x="13628" y="714"/>
                    <a:pt x="12910" y="596"/>
                    <a:pt x="12185" y="596"/>
                  </a:cubicBezTo>
                  <a:cubicBezTo>
                    <a:pt x="11806" y="596"/>
                    <a:pt x="11426" y="628"/>
                    <a:pt x="11045" y="694"/>
                  </a:cubicBezTo>
                  <a:lnTo>
                    <a:pt x="8055" y="935"/>
                  </a:lnTo>
                  <a:lnTo>
                    <a:pt x="7283" y="1225"/>
                  </a:lnTo>
                  <a:cubicBezTo>
                    <a:pt x="6608" y="935"/>
                    <a:pt x="5933" y="598"/>
                    <a:pt x="5306" y="260"/>
                  </a:cubicBezTo>
                  <a:cubicBezTo>
                    <a:pt x="4980" y="85"/>
                    <a:pt x="4616" y="1"/>
                    <a:pt x="4246" y="1"/>
                  </a:cubicBezTo>
                  <a:close/>
                </a:path>
              </a:pathLst>
            </a:custGeom>
            <a:solidFill>
              <a:srgbClr val="CE7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49"/>
            <p:cNvSpPr/>
            <p:nvPr/>
          </p:nvSpPr>
          <p:spPr>
            <a:xfrm>
              <a:off x="2308727" y="3149586"/>
              <a:ext cx="116613" cy="167044"/>
            </a:xfrm>
            <a:custGeom>
              <a:avLst/>
              <a:gdLst/>
              <a:ahLst/>
              <a:cxnLst/>
              <a:rect l="l" t="t" r="r" b="b"/>
              <a:pathLst>
                <a:path w="7862" h="11262" extrusionOk="0">
                  <a:moveTo>
                    <a:pt x="3295" y="0"/>
                  </a:moveTo>
                  <a:cubicBezTo>
                    <a:pt x="3178" y="0"/>
                    <a:pt x="3060" y="8"/>
                    <a:pt x="2942" y="25"/>
                  </a:cubicBezTo>
                  <a:cubicBezTo>
                    <a:pt x="2557" y="1423"/>
                    <a:pt x="2171" y="2629"/>
                    <a:pt x="1930" y="3497"/>
                  </a:cubicBezTo>
                  <a:cubicBezTo>
                    <a:pt x="1" y="9960"/>
                    <a:pt x="3039" y="10924"/>
                    <a:pt x="3039" y="10924"/>
                  </a:cubicBezTo>
                  <a:lnTo>
                    <a:pt x="5933" y="11262"/>
                  </a:lnTo>
                  <a:cubicBezTo>
                    <a:pt x="5981" y="11166"/>
                    <a:pt x="6029" y="11117"/>
                    <a:pt x="6077" y="11069"/>
                  </a:cubicBezTo>
                  <a:cubicBezTo>
                    <a:pt x="6415" y="10635"/>
                    <a:pt x="6752" y="10249"/>
                    <a:pt x="7090" y="9815"/>
                  </a:cubicBezTo>
                  <a:cubicBezTo>
                    <a:pt x="7862" y="8561"/>
                    <a:pt x="7717" y="6970"/>
                    <a:pt x="7572" y="5475"/>
                  </a:cubicBezTo>
                  <a:cubicBezTo>
                    <a:pt x="7476" y="4799"/>
                    <a:pt x="7283" y="3980"/>
                    <a:pt x="6704" y="3690"/>
                  </a:cubicBezTo>
                  <a:cubicBezTo>
                    <a:pt x="6463" y="3546"/>
                    <a:pt x="6174" y="3497"/>
                    <a:pt x="5981" y="3304"/>
                  </a:cubicBezTo>
                  <a:cubicBezTo>
                    <a:pt x="5740" y="3015"/>
                    <a:pt x="5933" y="2533"/>
                    <a:pt x="5933" y="2147"/>
                  </a:cubicBezTo>
                  <a:cubicBezTo>
                    <a:pt x="5884" y="1423"/>
                    <a:pt x="5499" y="797"/>
                    <a:pt x="4872" y="459"/>
                  </a:cubicBezTo>
                  <a:cubicBezTo>
                    <a:pt x="4394" y="180"/>
                    <a:pt x="3850" y="0"/>
                    <a:pt x="3295" y="0"/>
                  </a:cubicBezTo>
                  <a:close/>
                </a:path>
              </a:pathLst>
            </a:custGeom>
            <a:solidFill>
              <a:srgbClr val="CE7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49"/>
            <p:cNvSpPr/>
            <p:nvPr/>
          </p:nvSpPr>
          <p:spPr>
            <a:xfrm>
              <a:off x="3273758" y="4378240"/>
              <a:ext cx="277575" cy="35776"/>
            </a:xfrm>
            <a:custGeom>
              <a:avLst/>
              <a:gdLst/>
              <a:ahLst/>
              <a:cxnLst/>
              <a:rect l="l" t="t" r="r" b="b"/>
              <a:pathLst>
                <a:path w="18714" h="2412" extrusionOk="0">
                  <a:moveTo>
                    <a:pt x="13746" y="0"/>
                  </a:moveTo>
                  <a:cubicBezTo>
                    <a:pt x="12781" y="0"/>
                    <a:pt x="11865" y="193"/>
                    <a:pt x="10949" y="579"/>
                  </a:cubicBezTo>
                  <a:cubicBezTo>
                    <a:pt x="10152" y="907"/>
                    <a:pt x="9402" y="1416"/>
                    <a:pt x="8741" y="2020"/>
                  </a:cubicBezTo>
                  <a:lnTo>
                    <a:pt x="8741" y="2020"/>
                  </a:lnTo>
                  <a:cubicBezTo>
                    <a:pt x="8090" y="1611"/>
                    <a:pt x="7397" y="1290"/>
                    <a:pt x="6705" y="1013"/>
                  </a:cubicBezTo>
                  <a:cubicBezTo>
                    <a:pt x="5933" y="724"/>
                    <a:pt x="5161" y="531"/>
                    <a:pt x="4341" y="531"/>
                  </a:cubicBezTo>
                  <a:cubicBezTo>
                    <a:pt x="2702" y="531"/>
                    <a:pt x="1158" y="1206"/>
                    <a:pt x="1" y="2363"/>
                  </a:cubicBezTo>
                  <a:cubicBezTo>
                    <a:pt x="1" y="2363"/>
                    <a:pt x="1" y="2412"/>
                    <a:pt x="49" y="2412"/>
                  </a:cubicBezTo>
                  <a:cubicBezTo>
                    <a:pt x="724" y="1977"/>
                    <a:pt x="1399" y="1640"/>
                    <a:pt x="2171" y="1399"/>
                  </a:cubicBezTo>
                  <a:cubicBezTo>
                    <a:pt x="2846" y="1158"/>
                    <a:pt x="3618" y="1061"/>
                    <a:pt x="4341" y="1013"/>
                  </a:cubicBezTo>
                  <a:cubicBezTo>
                    <a:pt x="4478" y="1004"/>
                    <a:pt x="4615" y="1000"/>
                    <a:pt x="4751" y="1000"/>
                  </a:cubicBezTo>
                  <a:cubicBezTo>
                    <a:pt x="5385" y="1000"/>
                    <a:pt x="6013" y="1087"/>
                    <a:pt x="6608" y="1206"/>
                  </a:cubicBezTo>
                  <a:cubicBezTo>
                    <a:pt x="7380" y="1399"/>
                    <a:pt x="8055" y="1785"/>
                    <a:pt x="8682" y="2267"/>
                  </a:cubicBezTo>
                  <a:lnTo>
                    <a:pt x="8827" y="2267"/>
                  </a:lnTo>
                  <a:cubicBezTo>
                    <a:pt x="9502" y="1736"/>
                    <a:pt x="10322" y="1302"/>
                    <a:pt x="11141" y="1061"/>
                  </a:cubicBezTo>
                  <a:cubicBezTo>
                    <a:pt x="11961" y="772"/>
                    <a:pt x="12829" y="627"/>
                    <a:pt x="13698" y="627"/>
                  </a:cubicBezTo>
                  <a:cubicBezTo>
                    <a:pt x="14566" y="627"/>
                    <a:pt x="15434" y="772"/>
                    <a:pt x="16254" y="1013"/>
                  </a:cubicBezTo>
                  <a:cubicBezTo>
                    <a:pt x="17122" y="1302"/>
                    <a:pt x="17942" y="1688"/>
                    <a:pt x="18665" y="2170"/>
                  </a:cubicBezTo>
                  <a:lnTo>
                    <a:pt x="18713" y="2170"/>
                  </a:lnTo>
                  <a:cubicBezTo>
                    <a:pt x="17411" y="820"/>
                    <a:pt x="15627" y="48"/>
                    <a:pt x="13746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49"/>
            <p:cNvSpPr/>
            <p:nvPr/>
          </p:nvSpPr>
          <p:spPr>
            <a:xfrm>
              <a:off x="3410401" y="4538897"/>
              <a:ext cx="187438" cy="27499"/>
            </a:xfrm>
            <a:custGeom>
              <a:avLst/>
              <a:gdLst/>
              <a:ahLst/>
              <a:cxnLst/>
              <a:rect l="l" t="t" r="r" b="b"/>
              <a:pathLst>
                <a:path w="12637" h="1854" extrusionOk="0">
                  <a:moveTo>
                    <a:pt x="3338" y="0"/>
                  </a:moveTo>
                  <a:cubicBezTo>
                    <a:pt x="3082" y="0"/>
                    <a:pt x="2843" y="35"/>
                    <a:pt x="2605" y="69"/>
                  </a:cubicBezTo>
                  <a:cubicBezTo>
                    <a:pt x="2219" y="165"/>
                    <a:pt x="1929" y="262"/>
                    <a:pt x="1592" y="454"/>
                  </a:cubicBezTo>
                  <a:cubicBezTo>
                    <a:pt x="965" y="744"/>
                    <a:pt x="434" y="1226"/>
                    <a:pt x="49" y="1805"/>
                  </a:cubicBezTo>
                  <a:cubicBezTo>
                    <a:pt x="0" y="1805"/>
                    <a:pt x="0" y="1853"/>
                    <a:pt x="0" y="1853"/>
                  </a:cubicBezTo>
                  <a:lnTo>
                    <a:pt x="49" y="1853"/>
                  </a:lnTo>
                  <a:cubicBezTo>
                    <a:pt x="579" y="1467"/>
                    <a:pt x="1158" y="1130"/>
                    <a:pt x="1785" y="888"/>
                  </a:cubicBezTo>
                  <a:cubicBezTo>
                    <a:pt x="2364" y="647"/>
                    <a:pt x="2990" y="503"/>
                    <a:pt x="3666" y="358"/>
                  </a:cubicBezTo>
                  <a:cubicBezTo>
                    <a:pt x="3855" y="329"/>
                    <a:pt x="4050" y="313"/>
                    <a:pt x="4246" y="313"/>
                  </a:cubicBezTo>
                  <a:cubicBezTo>
                    <a:pt x="4697" y="313"/>
                    <a:pt x="5158" y="397"/>
                    <a:pt x="5595" y="599"/>
                  </a:cubicBezTo>
                  <a:cubicBezTo>
                    <a:pt x="6174" y="840"/>
                    <a:pt x="6752" y="1226"/>
                    <a:pt x="7186" y="1708"/>
                  </a:cubicBezTo>
                  <a:cubicBezTo>
                    <a:pt x="7235" y="1732"/>
                    <a:pt x="7295" y="1745"/>
                    <a:pt x="7355" y="1745"/>
                  </a:cubicBezTo>
                  <a:cubicBezTo>
                    <a:pt x="7415" y="1745"/>
                    <a:pt x="7476" y="1732"/>
                    <a:pt x="7524" y="1708"/>
                  </a:cubicBezTo>
                  <a:cubicBezTo>
                    <a:pt x="7861" y="1419"/>
                    <a:pt x="8247" y="1226"/>
                    <a:pt x="8681" y="1081"/>
                  </a:cubicBezTo>
                  <a:cubicBezTo>
                    <a:pt x="9067" y="937"/>
                    <a:pt x="9501" y="792"/>
                    <a:pt x="9935" y="744"/>
                  </a:cubicBezTo>
                  <a:cubicBezTo>
                    <a:pt x="10253" y="673"/>
                    <a:pt x="10571" y="628"/>
                    <a:pt x="10889" y="628"/>
                  </a:cubicBezTo>
                  <a:cubicBezTo>
                    <a:pt x="11005" y="628"/>
                    <a:pt x="11121" y="634"/>
                    <a:pt x="11237" y="647"/>
                  </a:cubicBezTo>
                  <a:cubicBezTo>
                    <a:pt x="11671" y="647"/>
                    <a:pt x="12154" y="696"/>
                    <a:pt x="12588" y="792"/>
                  </a:cubicBezTo>
                  <a:cubicBezTo>
                    <a:pt x="12636" y="792"/>
                    <a:pt x="12636" y="792"/>
                    <a:pt x="12588" y="744"/>
                  </a:cubicBezTo>
                  <a:cubicBezTo>
                    <a:pt x="12202" y="503"/>
                    <a:pt x="11768" y="358"/>
                    <a:pt x="11286" y="213"/>
                  </a:cubicBezTo>
                  <a:cubicBezTo>
                    <a:pt x="11003" y="157"/>
                    <a:pt x="10721" y="133"/>
                    <a:pt x="10438" y="133"/>
                  </a:cubicBezTo>
                  <a:cubicBezTo>
                    <a:pt x="10238" y="133"/>
                    <a:pt x="10039" y="145"/>
                    <a:pt x="9839" y="165"/>
                  </a:cubicBezTo>
                  <a:cubicBezTo>
                    <a:pt x="9357" y="213"/>
                    <a:pt x="8874" y="310"/>
                    <a:pt x="8440" y="503"/>
                  </a:cubicBezTo>
                  <a:cubicBezTo>
                    <a:pt x="8068" y="668"/>
                    <a:pt x="7732" y="904"/>
                    <a:pt x="7400" y="1151"/>
                  </a:cubicBezTo>
                  <a:lnTo>
                    <a:pt x="7400" y="1151"/>
                  </a:lnTo>
                  <a:cubicBezTo>
                    <a:pt x="6870" y="785"/>
                    <a:pt x="6300" y="537"/>
                    <a:pt x="5691" y="406"/>
                  </a:cubicBezTo>
                  <a:cubicBezTo>
                    <a:pt x="5354" y="262"/>
                    <a:pt x="5016" y="213"/>
                    <a:pt x="4678" y="165"/>
                  </a:cubicBezTo>
                  <a:cubicBezTo>
                    <a:pt x="4341" y="69"/>
                    <a:pt x="4003" y="20"/>
                    <a:pt x="3666" y="20"/>
                  </a:cubicBezTo>
                  <a:cubicBezTo>
                    <a:pt x="3553" y="6"/>
                    <a:pt x="3444" y="0"/>
                    <a:pt x="3338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49"/>
            <p:cNvSpPr/>
            <p:nvPr/>
          </p:nvSpPr>
          <p:spPr>
            <a:xfrm>
              <a:off x="3828889" y="4462596"/>
              <a:ext cx="210325" cy="34397"/>
            </a:xfrm>
            <a:custGeom>
              <a:avLst/>
              <a:gdLst/>
              <a:ahLst/>
              <a:cxnLst/>
              <a:rect l="l" t="t" r="r" b="b"/>
              <a:pathLst>
                <a:path w="14180" h="2319" extrusionOk="0">
                  <a:moveTo>
                    <a:pt x="10560" y="1"/>
                  </a:moveTo>
                  <a:cubicBezTo>
                    <a:pt x="10497" y="1"/>
                    <a:pt x="10433" y="2"/>
                    <a:pt x="10370" y="4"/>
                  </a:cubicBezTo>
                  <a:cubicBezTo>
                    <a:pt x="9646" y="4"/>
                    <a:pt x="8971" y="197"/>
                    <a:pt x="8296" y="438"/>
                  </a:cubicBezTo>
                  <a:cubicBezTo>
                    <a:pt x="7692" y="717"/>
                    <a:pt x="7132" y="1085"/>
                    <a:pt x="6661" y="1586"/>
                  </a:cubicBezTo>
                  <a:lnTo>
                    <a:pt x="6661" y="1586"/>
                  </a:lnTo>
                  <a:cubicBezTo>
                    <a:pt x="6156" y="1273"/>
                    <a:pt x="5610" y="1006"/>
                    <a:pt x="5065" y="824"/>
                  </a:cubicBezTo>
                  <a:cubicBezTo>
                    <a:pt x="4486" y="583"/>
                    <a:pt x="3859" y="486"/>
                    <a:pt x="3232" y="486"/>
                  </a:cubicBezTo>
                  <a:cubicBezTo>
                    <a:pt x="1930" y="583"/>
                    <a:pt x="772" y="1258"/>
                    <a:pt x="1" y="2319"/>
                  </a:cubicBezTo>
                  <a:lnTo>
                    <a:pt x="97" y="2319"/>
                  </a:lnTo>
                  <a:cubicBezTo>
                    <a:pt x="531" y="1933"/>
                    <a:pt x="1062" y="1644"/>
                    <a:pt x="1592" y="1403"/>
                  </a:cubicBezTo>
                  <a:cubicBezTo>
                    <a:pt x="2171" y="1161"/>
                    <a:pt x="2701" y="1065"/>
                    <a:pt x="3280" y="969"/>
                  </a:cubicBezTo>
                  <a:cubicBezTo>
                    <a:pt x="3501" y="932"/>
                    <a:pt x="3722" y="916"/>
                    <a:pt x="3943" y="916"/>
                  </a:cubicBezTo>
                  <a:cubicBezTo>
                    <a:pt x="4301" y="916"/>
                    <a:pt x="4659" y="957"/>
                    <a:pt x="5016" y="1017"/>
                  </a:cubicBezTo>
                  <a:cubicBezTo>
                    <a:pt x="5595" y="1161"/>
                    <a:pt x="6174" y="1451"/>
                    <a:pt x="6608" y="1837"/>
                  </a:cubicBezTo>
                  <a:lnTo>
                    <a:pt x="6752" y="1837"/>
                  </a:lnTo>
                  <a:cubicBezTo>
                    <a:pt x="7283" y="1451"/>
                    <a:pt x="7910" y="1161"/>
                    <a:pt x="8489" y="969"/>
                  </a:cubicBezTo>
                  <a:cubicBezTo>
                    <a:pt x="9116" y="727"/>
                    <a:pt x="9743" y="631"/>
                    <a:pt x="10370" y="631"/>
                  </a:cubicBezTo>
                  <a:cubicBezTo>
                    <a:pt x="10538" y="619"/>
                    <a:pt x="10704" y="613"/>
                    <a:pt x="10868" y="613"/>
                  </a:cubicBezTo>
                  <a:cubicBezTo>
                    <a:pt x="11358" y="613"/>
                    <a:pt x="11828" y="667"/>
                    <a:pt x="12299" y="776"/>
                  </a:cubicBezTo>
                  <a:cubicBezTo>
                    <a:pt x="12926" y="920"/>
                    <a:pt x="13553" y="1161"/>
                    <a:pt x="14131" y="1451"/>
                  </a:cubicBezTo>
                  <a:lnTo>
                    <a:pt x="14180" y="1451"/>
                  </a:lnTo>
                  <a:lnTo>
                    <a:pt x="14180" y="1403"/>
                  </a:lnTo>
                  <a:cubicBezTo>
                    <a:pt x="13167" y="482"/>
                    <a:pt x="11891" y="1"/>
                    <a:pt x="10560" y="1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49"/>
            <p:cNvSpPr/>
            <p:nvPr/>
          </p:nvSpPr>
          <p:spPr>
            <a:xfrm>
              <a:off x="4368282" y="4308791"/>
              <a:ext cx="209613" cy="34397"/>
            </a:xfrm>
            <a:custGeom>
              <a:avLst/>
              <a:gdLst/>
              <a:ahLst/>
              <a:cxnLst/>
              <a:rect l="l" t="t" r="r" b="b"/>
              <a:pathLst>
                <a:path w="14132" h="2319" extrusionOk="0">
                  <a:moveTo>
                    <a:pt x="10497" y="1"/>
                  </a:moveTo>
                  <a:cubicBezTo>
                    <a:pt x="10438" y="1"/>
                    <a:pt x="10380" y="2"/>
                    <a:pt x="10321" y="4"/>
                  </a:cubicBezTo>
                  <a:cubicBezTo>
                    <a:pt x="9598" y="4"/>
                    <a:pt x="8922" y="197"/>
                    <a:pt x="8295" y="438"/>
                  </a:cubicBezTo>
                  <a:cubicBezTo>
                    <a:pt x="7645" y="717"/>
                    <a:pt x="7084" y="1085"/>
                    <a:pt x="6613" y="1586"/>
                  </a:cubicBezTo>
                  <a:lnTo>
                    <a:pt x="6613" y="1586"/>
                  </a:lnTo>
                  <a:cubicBezTo>
                    <a:pt x="6112" y="1273"/>
                    <a:pt x="5610" y="1006"/>
                    <a:pt x="5064" y="824"/>
                  </a:cubicBezTo>
                  <a:cubicBezTo>
                    <a:pt x="4437" y="583"/>
                    <a:pt x="3810" y="486"/>
                    <a:pt x="3183" y="486"/>
                  </a:cubicBezTo>
                  <a:cubicBezTo>
                    <a:pt x="2556" y="535"/>
                    <a:pt x="1929" y="727"/>
                    <a:pt x="1399" y="1017"/>
                  </a:cubicBezTo>
                  <a:cubicBezTo>
                    <a:pt x="820" y="1306"/>
                    <a:pt x="338" y="1740"/>
                    <a:pt x="0" y="2271"/>
                  </a:cubicBezTo>
                  <a:lnTo>
                    <a:pt x="0" y="2319"/>
                  </a:lnTo>
                  <a:lnTo>
                    <a:pt x="49" y="2319"/>
                  </a:lnTo>
                  <a:cubicBezTo>
                    <a:pt x="531" y="1933"/>
                    <a:pt x="1013" y="1644"/>
                    <a:pt x="1592" y="1403"/>
                  </a:cubicBezTo>
                  <a:cubicBezTo>
                    <a:pt x="2122" y="1210"/>
                    <a:pt x="2653" y="1065"/>
                    <a:pt x="3232" y="969"/>
                  </a:cubicBezTo>
                  <a:cubicBezTo>
                    <a:pt x="3453" y="932"/>
                    <a:pt x="3681" y="916"/>
                    <a:pt x="3910" y="916"/>
                  </a:cubicBezTo>
                  <a:cubicBezTo>
                    <a:pt x="4282" y="916"/>
                    <a:pt x="4658" y="957"/>
                    <a:pt x="5016" y="1017"/>
                  </a:cubicBezTo>
                  <a:cubicBezTo>
                    <a:pt x="5595" y="1161"/>
                    <a:pt x="6125" y="1451"/>
                    <a:pt x="6559" y="1837"/>
                  </a:cubicBezTo>
                  <a:lnTo>
                    <a:pt x="6752" y="1837"/>
                  </a:lnTo>
                  <a:cubicBezTo>
                    <a:pt x="7283" y="1451"/>
                    <a:pt x="7861" y="1161"/>
                    <a:pt x="8488" y="969"/>
                  </a:cubicBezTo>
                  <a:cubicBezTo>
                    <a:pt x="9067" y="727"/>
                    <a:pt x="9694" y="631"/>
                    <a:pt x="10369" y="631"/>
                  </a:cubicBezTo>
                  <a:cubicBezTo>
                    <a:pt x="10526" y="619"/>
                    <a:pt x="10683" y="613"/>
                    <a:pt x="10840" y="613"/>
                  </a:cubicBezTo>
                  <a:cubicBezTo>
                    <a:pt x="11310" y="613"/>
                    <a:pt x="11780" y="667"/>
                    <a:pt x="12250" y="776"/>
                  </a:cubicBezTo>
                  <a:cubicBezTo>
                    <a:pt x="12877" y="920"/>
                    <a:pt x="13504" y="1161"/>
                    <a:pt x="14131" y="1451"/>
                  </a:cubicBezTo>
                  <a:lnTo>
                    <a:pt x="14131" y="1403"/>
                  </a:lnTo>
                  <a:cubicBezTo>
                    <a:pt x="13161" y="525"/>
                    <a:pt x="11836" y="1"/>
                    <a:pt x="10497" y="1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49"/>
            <p:cNvSpPr/>
            <p:nvPr/>
          </p:nvSpPr>
          <p:spPr>
            <a:xfrm>
              <a:off x="3012650" y="4206502"/>
              <a:ext cx="210325" cy="34397"/>
            </a:xfrm>
            <a:custGeom>
              <a:avLst/>
              <a:gdLst/>
              <a:ahLst/>
              <a:cxnLst/>
              <a:rect l="l" t="t" r="r" b="b"/>
              <a:pathLst>
                <a:path w="14180" h="2319" extrusionOk="0">
                  <a:moveTo>
                    <a:pt x="10503" y="0"/>
                  </a:moveTo>
                  <a:cubicBezTo>
                    <a:pt x="10442" y="0"/>
                    <a:pt x="10382" y="1"/>
                    <a:pt x="10321" y="3"/>
                  </a:cubicBezTo>
                  <a:cubicBezTo>
                    <a:pt x="9646" y="52"/>
                    <a:pt x="8923" y="196"/>
                    <a:pt x="8296" y="486"/>
                  </a:cubicBezTo>
                  <a:cubicBezTo>
                    <a:pt x="7700" y="761"/>
                    <a:pt x="7147" y="1123"/>
                    <a:pt x="6639" y="1573"/>
                  </a:cubicBezTo>
                  <a:lnTo>
                    <a:pt x="6639" y="1573"/>
                  </a:lnTo>
                  <a:cubicBezTo>
                    <a:pt x="6140" y="1271"/>
                    <a:pt x="5602" y="1051"/>
                    <a:pt x="5065" y="872"/>
                  </a:cubicBezTo>
                  <a:cubicBezTo>
                    <a:pt x="4561" y="662"/>
                    <a:pt x="4020" y="525"/>
                    <a:pt x="3475" y="525"/>
                  </a:cubicBezTo>
                  <a:cubicBezTo>
                    <a:pt x="3394" y="525"/>
                    <a:pt x="3313" y="528"/>
                    <a:pt x="3232" y="534"/>
                  </a:cubicBezTo>
                  <a:cubicBezTo>
                    <a:pt x="2557" y="534"/>
                    <a:pt x="1978" y="727"/>
                    <a:pt x="1399" y="1064"/>
                  </a:cubicBezTo>
                  <a:cubicBezTo>
                    <a:pt x="869" y="1354"/>
                    <a:pt x="387" y="1788"/>
                    <a:pt x="1" y="2318"/>
                  </a:cubicBezTo>
                  <a:lnTo>
                    <a:pt x="49" y="2318"/>
                  </a:lnTo>
                  <a:cubicBezTo>
                    <a:pt x="531" y="1981"/>
                    <a:pt x="1062" y="1643"/>
                    <a:pt x="1592" y="1450"/>
                  </a:cubicBezTo>
                  <a:cubicBezTo>
                    <a:pt x="2123" y="1209"/>
                    <a:pt x="2701" y="1064"/>
                    <a:pt x="3280" y="1016"/>
                  </a:cubicBezTo>
                  <a:cubicBezTo>
                    <a:pt x="3540" y="973"/>
                    <a:pt x="3800" y="949"/>
                    <a:pt x="4061" y="949"/>
                  </a:cubicBezTo>
                  <a:cubicBezTo>
                    <a:pt x="4379" y="949"/>
                    <a:pt x="4698" y="985"/>
                    <a:pt x="5016" y="1064"/>
                  </a:cubicBezTo>
                  <a:cubicBezTo>
                    <a:pt x="5595" y="1209"/>
                    <a:pt x="6126" y="1450"/>
                    <a:pt x="6608" y="1836"/>
                  </a:cubicBezTo>
                  <a:cubicBezTo>
                    <a:pt x="6632" y="1860"/>
                    <a:pt x="6656" y="1872"/>
                    <a:pt x="6680" y="1872"/>
                  </a:cubicBezTo>
                  <a:cubicBezTo>
                    <a:pt x="6704" y="1872"/>
                    <a:pt x="6728" y="1860"/>
                    <a:pt x="6753" y="1836"/>
                  </a:cubicBezTo>
                  <a:cubicBezTo>
                    <a:pt x="7283" y="1498"/>
                    <a:pt x="7862" y="1209"/>
                    <a:pt x="8489" y="968"/>
                  </a:cubicBezTo>
                  <a:cubicBezTo>
                    <a:pt x="9116" y="775"/>
                    <a:pt x="9743" y="679"/>
                    <a:pt x="10370" y="630"/>
                  </a:cubicBezTo>
                  <a:cubicBezTo>
                    <a:pt x="10481" y="622"/>
                    <a:pt x="10593" y="618"/>
                    <a:pt x="10707" y="618"/>
                  </a:cubicBezTo>
                  <a:cubicBezTo>
                    <a:pt x="11234" y="618"/>
                    <a:pt x="11783" y="704"/>
                    <a:pt x="12299" y="823"/>
                  </a:cubicBezTo>
                  <a:cubicBezTo>
                    <a:pt x="12926" y="968"/>
                    <a:pt x="13553" y="1209"/>
                    <a:pt x="14131" y="1498"/>
                  </a:cubicBezTo>
                  <a:lnTo>
                    <a:pt x="14180" y="1498"/>
                  </a:lnTo>
                  <a:lnTo>
                    <a:pt x="14180" y="1450"/>
                  </a:lnTo>
                  <a:cubicBezTo>
                    <a:pt x="13163" y="526"/>
                    <a:pt x="11881" y="0"/>
                    <a:pt x="10503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49"/>
            <p:cNvSpPr/>
            <p:nvPr/>
          </p:nvSpPr>
          <p:spPr>
            <a:xfrm>
              <a:off x="2529771" y="4391278"/>
              <a:ext cx="244662" cy="29176"/>
            </a:xfrm>
            <a:custGeom>
              <a:avLst/>
              <a:gdLst/>
              <a:ahLst/>
              <a:cxnLst/>
              <a:rect l="l" t="t" r="r" b="b"/>
              <a:pathLst>
                <a:path w="16495" h="1967" extrusionOk="0">
                  <a:moveTo>
                    <a:pt x="12039" y="0"/>
                  </a:moveTo>
                  <a:cubicBezTo>
                    <a:pt x="11470" y="0"/>
                    <a:pt x="10906" y="100"/>
                    <a:pt x="10370" y="279"/>
                  </a:cubicBezTo>
                  <a:cubicBezTo>
                    <a:pt x="9714" y="513"/>
                    <a:pt x="9058" y="838"/>
                    <a:pt x="8490" y="1299"/>
                  </a:cubicBezTo>
                  <a:lnTo>
                    <a:pt x="8490" y="1299"/>
                  </a:lnTo>
                  <a:cubicBezTo>
                    <a:pt x="7842" y="1028"/>
                    <a:pt x="7153" y="802"/>
                    <a:pt x="6463" y="664"/>
                  </a:cubicBezTo>
                  <a:cubicBezTo>
                    <a:pt x="5740" y="423"/>
                    <a:pt x="4968" y="327"/>
                    <a:pt x="4245" y="279"/>
                  </a:cubicBezTo>
                  <a:cubicBezTo>
                    <a:pt x="2702" y="279"/>
                    <a:pt x="1207" y="761"/>
                    <a:pt x="1" y="1725"/>
                  </a:cubicBezTo>
                  <a:cubicBezTo>
                    <a:pt x="1" y="1725"/>
                    <a:pt x="1" y="1725"/>
                    <a:pt x="49" y="1774"/>
                  </a:cubicBezTo>
                  <a:cubicBezTo>
                    <a:pt x="724" y="1484"/>
                    <a:pt x="1448" y="1243"/>
                    <a:pt x="2123" y="1050"/>
                  </a:cubicBezTo>
                  <a:cubicBezTo>
                    <a:pt x="2846" y="906"/>
                    <a:pt x="3570" y="809"/>
                    <a:pt x="4245" y="761"/>
                  </a:cubicBezTo>
                  <a:cubicBezTo>
                    <a:pt x="4570" y="718"/>
                    <a:pt x="4905" y="694"/>
                    <a:pt x="5237" y="694"/>
                  </a:cubicBezTo>
                  <a:cubicBezTo>
                    <a:pt x="5643" y="694"/>
                    <a:pt x="6044" y="729"/>
                    <a:pt x="6415" y="809"/>
                  </a:cubicBezTo>
                  <a:cubicBezTo>
                    <a:pt x="7139" y="954"/>
                    <a:pt x="7814" y="1243"/>
                    <a:pt x="8441" y="1629"/>
                  </a:cubicBezTo>
                  <a:lnTo>
                    <a:pt x="8586" y="1629"/>
                  </a:lnTo>
                  <a:cubicBezTo>
                    <a:pt x="9212" y="1243"/>
                    <a:pt x="9839" y="1002"/>
                    <a:pt x="10515" y="809"/>
                  </a:cubicBezTo>
                  <a:cubicBezTo>
                    <a:pt x="11021" y="701"/>
                    <a:pt x="11527" y="646"/>
                    <a:pt x="12034" y="646"/>
                  </a:cubicBezTo>
                  <a:cubicBezTo>
                    <a:pt x="12203" y="646"/>
                    <a:pt x="12371" y="652"/>
                    <a:pt x="12540" y="664"/>
                  </a:cubicBezTo>
                  <a:cubicBezTo>
                    <a:pt x="13939" y="761"/>
                    <a:pt x="15289" y="1195"/>
                    <a:pt x="16447" y="1967"/>
                  </a:cubicBezTo>
                  <a:lnTo>
                    <a:pt x="16495" y="1967"/>
                  </a:lnTo>
                  <a:lnTo>
                    <a:pt x="16495" y="1918"/>
                  </a:lnTo>
                  <a:cubicBezTo>
                    <a:pt x="15482" y="857"/>
                    <a:pt x="14083" y="134"/>
                    <a:pt x="12637" y="37"/>
                  </a:cubicBezTo>
                  <a:cubicBezTo>
                    <a:pt x="12437" y="13"/>
                    <a:pt x="12238" y="0"/>
                    <a:pt x="12039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49"/>
            <p:cNvSpPr/>
            <p:nvPr/>
          </p:nvSpPr>
          <p:spPr>
            <a:xfrm>
              <a:off x="1883802" y="4362458"/>
              <a:ext cx="229637" cy="27944"/>
            </a:xfrm>
            <a:custGeom>
              <a:avLst/>
              <a:gdLst/>
              <a:ahLst/>
              <a:cxnLst/>
              <a:rect l="l" t="t" r="r" b="b"/>
              <a:pathLst>
                <a:path w="15482" h="1884" extrusionOk="0">
                  <a:moveTo>
                    <a:pt x="11300" y="0"/>
                  </a:moveTo>
                  <a:cubicBezTo>
                    <a:pt x="9857" y="0"/>
                    <a:pt x="8467" y="547"/>
                    <a:pt x="7410" y="1520"/>
                  </a:cubicBezTo>
                  <a:lnTo>
                    <a:pt x="7410" y="1520"/>
                  </a:lnTo>
                  <a:cubicBezTo>
                    <a:pt x="6869" y="1171"/>
                    <a:pt x="6325" y="904"/>
                    <a:pt x="5739" y="678"/>
                  </a:cubicBezTo>
                  <a:cubicBezTo>
                    <a:pt x="5064" y="389"/>
                    <a:pt x="4389" y="244"/>
                    <a:pt x="3714" y="196"/>
                  </a:cubicBezTo>
                  <a:cubicBezTo>
                    <a:pt x="2990" y="196"/>
                    <a:pt x="2315" y="341"/>
                    <a:pt x="1688" y="582"/>
                  </a:cubicBezTo>
                  <a:cubicBezTo>
                    <a:pt x="1061" y="871"/>
                    <a:pt x="483" y="1257"/>
                    <a:pt x="0" y="1788"/>
                  </a:cubicBezTo>
                  <a:lnTo>
                    <a:pt x="49" y="1788"/>
                  </a:lnTo>
                  <a:cubicBezTo>
                    <a:pt x="49" y="1812"/>
                    <a:pt x="49" y="1824"/>
                    <a:pt x="55" y="1824"/>
                  </a:cubicBezTo>
                  <a:cubicBezTo>
                    <a:pt x="61" y="1824"/>
                    <a:pt x="73" y="1812"/>
                    <a:pt x="97" y="1788"/>
                  </a:cubicBezTo>
                  <a:cubicBezTo>
                    <a:pt x="675" y="1498"/>
                    <a:pt x="1254" y="1209"/>
                    <a:pt x="1881" y="1016"/>
                  </a:cubicBezTo>
                  <a:cubicBezTo>
                    <a:pt x="2508" y="823"/>
                    <a:pt x="3135" y="727"/>
                    <a:pt x="3762" y="678"/>
                  </a:cubicBezTo>
                  <a:cubicBezTo>
                    <a:pt x="3921" y="667"/>
                    <a:pt x="4078" y="661"/>
                    <a:pt x="4233" y="661"/>
                  </a:cubicBezTo>
                  <a:cubicBezTo>
                    <a:pt x="4733" y="661"/>
                    <a:pt x="5212" y="724"/>
                    <a:pt x="5691" y="871"/>
                  </a:cubicBezTo>
                  <a:cubicBezTo>
                    <a:pt x="6318" y="1064"/>
                    <a:pt x="6897" y="1402"/>
                    <a:pt x="7427" y="1836"/>
                  </a:cubicBezTo>
                  <a:cubicBezTo>
                    <a:pt x="7427" y="1860"/>
                    <a:pt x="7451" y="1872"/>
                    <a:pt x="7482" y="1872"/>
                  </a:cubicBezTo>
                  <a:cubicBezTo>
                    <a:pt x="7512" y="1872"/>
                    <a:pt x="7548" y="1860"/>
                    <a:pt x="7572" y="1836"/>
                  </a:cubicBezTo>
                  <a:cubicBezTo>
                    <a:pt x="8151" y="1402"/>
                    <a:pt x="8778" y="1112"/>
                    <a:pt x="9453" y="919"/>
                  </a:cubicBezTo>
                  <a:cubicBezTo>
                    <a:pt x="10016" y="718"/>
                    <a:pt x="10578" y="618"/>
                    <a:pt x="11141" y="618"/>
                  </a:cubicBezTo>
                  <a:cubicBezTo>
                    <a:pt x="11253" y="618"/>
                    <a:pt x="11366" y="622"/>
                    <a:pt x="11479" y="630"/>
                  </a:cubicBezTo>
                  <a:cubicBezTo>
                    <a:pt x="12877" y="630"/>
                    <a:pt x="14276" y="1064"/>
                    <a:pt x="15433" y="1884"/>
                  </a:cubicBezTo>
                  <a:lnTo>
                    <a:pt x="15481" y="1884"/>
                  </a:lnTo>
                  <a:cubicBezTo>
                    <a:pt x="15481" y="1884"/>
                    <a:pt x="15481" y="1836"/>
                    <a:pt x="15481" y="1836"/>
                  </a:cubicBezTo>
                  <a:cubicBezTo>
                    <a:pt x="14951" y="1257"/>
                    <a:pt x="14372" y="823"/>
                    <a:pt x="13649" y="485"/>
                  </a:cubicBezTo>
                  <a:cubicBezTo>
                    <a:pt x="12974" y="196"/>
                    <a:pt x="12202" y="3"/>
                    <a:pt x="11479" y="3"/>
                  </a:cubicBezTo>
                  <a:cubicBezTo>
                    <a:pt x="11419" y="1"/>
                    <a:pt x="11359" y="0"/>
                    <a:pt x="11300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49"/>
            <p:cNvSpPr/>
            <p:nvPr/>
          </p:nvSpPr>
          <p:spPr>
            <a:xfrm>
              <a:off x="2260801" y="4324396"/>
              <a:ext cx="201737" cy="28093"/>
            </a:xfrm>
            <a:custGeom>
              <a:avLst/>
              <a:gdLst/>
              <a:ahLst/>
              <a:cxnLst/>
              <a:rect l="l" t="t" r="r" b="b"/>
              <a:pathLst>
                <a:path w="13601" h="1894" extrusionOk="0">
                  <a:moveTo>
                    <a:pt x="10499" y="1"/>
                  </a:moveTo>
                  <a:cubicBezTo>
                    <a:pt x="10392" y="1"/>
                    <a:pt x="10284" y="5"/>
                    <a:pt x="10176" y="13"/>
                  </a:cubicBezTo>
                  <a:cubicBezTo>
                    <a:pt x="9018" y="106"/>
                    <a:pt x="7903" y="599"/>
                    <a:pt x="7005" y="1366"/>
                  </a:cubicBezTo>
                  <a:lnTo>
                    <a:pt x="7005" y="1366"/>
                  </a:lnTo>
                  <a:cubicBezTo>
                    <a:pt x="6511" y="1026"/>
                    <a:pt x="5977" y="765"/>
                    <a:pt x="5402" y="544"/>
                  </a:cubicBezTo>
                  <a:cubicBezTo>
                    <a:pt x="4775" y="302"/>
                    <a:pt x="4148" y="158"/>
                    <a:pt x="3473" y="109"/>
                  </a:cubicBezTo>
                  <a:cubicBezTo>
                    <a:pt x="2798" y="109"/>
                    <a:pt x="2122" y="254"/>
                    <a:pt x="1495" y="592"/>
                  </a:cubicBezTo>
                  <a:cubicBezTo>
                    <a:pt x="917" y="881"/>
                    <a:pt x="386" y="1315"/>
                    <a:pt x="0" y="1894"/>
                  </a:cubicBezTo>
                  <a:lnTo>
                    <a:pt x="49" y="1894"/>
                  </a:lnTo>
                  <a:cubicBezTo>
                    <a:pt x="579" y="1508"/>
                    <a:pt x="1110" y="1219"/>
                    <a:pt x="1688" y="978"/>
                  </a:cubicBezTo>
                  <a:cubicBezTo>
                    <a:pt x="2267" y="785"/>
                    <a:pt x="2846" y="640"/>
                    <a:pt x="3473" y="544"/>
                  </a:cubicBezTo>
                  <a:cubicBezTo>
                    <a:pt x="3682" y="511"/>
                    <a:pt x="3891" y="495"/>
                    <a:pt x="4100" y="495"/>
                  </a:cubicBezTo>
                  <a:cubicBezTo>
                    <a:pt x="4518" y="495"/>
                    <a:pt x="4936" y="560"/>
                    <a:pt x="5354" y="688"/>
                  </a:cubicBezTo>
                  <a:cubicBezTo>
                    <a:pt x="5932" y="929"/>
                    <a:pt x="6463" y="1267"/>
                    <a:pt x="6897" y="1749"/>
                  </a:cubicBezTo>
                  <a:cubicBezTo>
                    <a:pt x="6921" y="1773"/>
                    <a:pt x="6957" y="1785"/>
                    <a:pt x="6993" y="1785"/>
                  </a:cubicBezTo>
                  <a:cubicBezTo>
                    <a:pt x="7030" y="1785"/>
                    <a:pt x="7066" y="1773"/>
                    <a:pt x="7090" y="1749"/>
                  </a:cubicBezTo>
                  <a:lnTo>
                    <a:pt x="7138" y="1749"/>
                  </a:lnTo>
                  <a:cubicBezTo>
                    <a:pt x="7620" y="1460"/>
                    <a:pt x="8103" y="1219"/>
                    <a:pt x="8633" y="1026"/>
                  </a:cubicBezTo>
                  <a:cubicBezTo>
                    <a:pt x="9164" y="833"/>
                    <a:pt x="9694" y="688"/>
                    <a:pt x="10225" y="640"/>
                  </a:cubicBezTo>
                  <a:cubicBezTo>
                    <a:pt x="10514" y="616"/>
                    <a:pt x="10791" y="604"/>
                    <a:pt x="11069" y="604"/>
                  </a:cubicBezTo>
                  <a:cubicBezTo>
                    <a:pt x="11346" y="604"/>
                    <a:pt x="11623" y="616"/>
                    <a:pt x="11913" y="640"/>
                  </a:cubicBezTo>
                  <a:cubicBezTo>
                    <a:pt x="12491" y="736"/>
                    <a:pt x="13022" y="881"/>
                    <a:pt x="13552" y="1074"/>
                  </a:cubicBezTo>
                  <a:lnTo>
                    <a:pt x="13601" y="1074"/>
                  </a:lnTo>
                  <a:lnTo>
                    <a:pt x="13601" y="1026"/>
                  </a:lnTo>
                  <a:cubicBezTo>
                    <a:pt x="13118" y="688"/>
                    <a:pt x="12588" y="399"/>
                    <a:pt x="12009" y="254"/>
                  </a:cubicBezTo>
                  <a:cubicBezTo>
                    <a:pt x="11530" y="94"/>
                    <a:pt x="11017" y="1"/>
                    <a:pt x="10499" y="1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7955;p35">
            <a:extLst>
              <a:ext uri="{FF2B5EF4-FFF2-40B4-BE49-F238E27FC236}">
                <a16:creationId xmlns:a16="http://schemas.microsoft.com/office/drawing/2014/main" id="{FDDE01A4-983B-4C9F-96F8-21C418F570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23648" y="2911282"/>
            <a:ext cx="3698294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 dirty="0">
                <a:latin typeface="Lulu Med" pitchFamily="2" charset="-34"/>
                <a:cs typeface="Lulu Med" pitchFamily="2" charset="-34"/>
              </a:rPr>
              <a:t>วิธีการใช้งาน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Lulu Med" pitchFamily="2" charset="-34"/>
                <a:cs typeface="Lulu Med" pitchFamily="2" charset="-34"/>
              </a:rPr>
              <a:t>Microsoft Azure</a:t>
            </a:r>
          </a:p>
        </p:txBody>
      </p:sp>
      <p:sp>
        <p:nvSpPr>
          <p:cNvPr id="247" name="Google Shape;7957;p35">
            <a:extLst>
              <a:ext uri="{FF2B5EF4-FFF2-40B4-BE49-F238E27FC236}">
                <a16:creationId xmlns:a16="http://schemas.microsoft.com/office/drawing/2014/main" id="{5FFEF9CD-45A5-4929-8D6D-54E4E02C2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516" y="1431286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0" dirty="0"/>
              <a:t>0</a:t>
            </a:r>
            <a:r>
              <a:rPr lang="en-US" sz="12400" dirty="0"/>
              <a:t>4</a:t>
            </a:r>
            <a:endParaRPr sz="12400" dirty="0"/>
          </a:p>
        </p:txBody>
      </p:sp>
    </p:spTree>
    <p:extLst>
      <p:ext uri="{BB962C8B-B14F-4D97-AF65-F5344CB8AC3E}">
        <p14:creationId xmlns:p14="http://schemas.microsoft.com/office/powerpoint/2010/main" val="24478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7" name="Google Shape;7917;p34"/>
          <p:cNvGrpSpPr/>
          <p:nvPr/>
        </p:nvGrpSpPr>
        <p:grpSpPr>
          <a:xfrm>
            <a:off x="4277805" y="1726673"/>
            <a:ext cx="759837" cy="637628"/>
            <a:chOff x="1384647" y="1692085"/>
            <a:chExt cx="2539563" cy="1946361"/>
          </a:xfrm>
        </p:grpSpPr>
        <p:sp>
          <p:nvSpPr>
            <p:cNvPr id="7918" name="Google Shape;7918;p34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4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9" name="Google Shape;7929;p34"/>
          <p:cNvGrpSpPr/>
          <p:nvPr/>
        </p:nvGrpSpPr>
        <p:grpSpPr>
          <a:xfrm>
            <a:off x="1545253" y="1726673"/>
            <a:ext cx="759837" cy="637628"/>
            <a:chOff x="1384647" y="1692085"/>
            <a:chExt cx="2539563" cy="1946361"/>
          </a:xfrm>
        </p:grpSpPr>
        <p:sp>
          <p:nvSpPr>
            <p:cNvPr id="7930" name="Google Shape;7930;p34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2" name="Google Shape;7932;p34"/>
          <p:cNvSpPr txBox="1">
            <a:spLocks noGrp="1"/>
          </p:cNvSpPr>
          <p:nvPr>
            <p:ph type="title"/>
          </p:nvPr>
        </p:nvSpPr>
        <p:spPr>
          <a:xfrm>
            <a:off x="4403983" y="1892032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33" name="Google Shape;7933;p34"/>
          <p:cNvSpPr txBox="1">
            <a:spLocks noGrp="1"/>
          </p:cNvSpPr>
          <p:nvPr>
            <p:ph type="subTitle" idx="1"/>
          </p:nvPr>
        </p:nvSpPr>
        <p:spPr>
          <a:xfrm>
            <a:off x="2313760" y="1804909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ulu Med" pitchFamily="2" charset="-34"/>
                <a:cs typeface="Lulu Med" pitchFamily="2" charset="-34"/>
              </a:rPr>
              <a:t>Microsoft Azure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Lulu Med" pitchFamily="2" charset="-34"/>
                <a:cs typeface="Lulu Med" pitchFamily="2" charset="-34"/>
              </a:rPr>
              <a:t>คืออะไร</a:t>
            </a:r>
          </a:p>
        </p:txBody>
      </p:sp>
      <p:sp>
        <p:nvSpPr>
          <p:cNvPr id="7935" name="Google Shape;7935;p34"/>
          <p:cNvSpPr txBox="1">
            <a:spLocks noGrp="1"/>
          </p:cNvSpPr>
          <p:nvPr>
            <p:ph type="title" idx="3"/>
          </p:nvPr>
        </p:nvSpPr>
        <p:spPr>
          <a:xfrm>
            <a:off x="1541322" y="1892032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40" name="Google Shape;7940;p34"/>
          <p:cNvSpPr txBox="1">
            <a:spLocks noGrp="1"/>
          </p:cNvSpPr>
          <p:nvPr>
            <p:ph type="title" idx="8"/>
          </p:nvPr>
        </p:nvSpPr>
        <p:spPr>
          <a:xfrm>
            <a:off x="1505365" y="3269286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943" name="Google Shape;7943;p34"/>
          <p:cNvSpPr txBox="1">
            <a:spLocks noGrp="1"/>
          </p:cNvSpPr>
          <p:nvPr>
            <p:ph type="title" idx="14"/>
          </p:nvPr>
        </p:nvSpPr>
        <p:spPr>
          <a:xfrm>
            <a:off x="4403983" y="3269286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946" name="Google Shape;7946;p34"/>
          <p:cNvSpPr txBox="1">
            <a:spLocks noGrp="1"/>
          </p:cNvSpPr>
          <p:nvPr>
            <p:ph type="title" idx="17"/>
          </p:nvPr>
        </p:nvSpPr>
        <p:spPr>
          <a:xfrm>
            <a:off x="9458642" y="1338773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949" name="Google Shape;7949;p34"/>
          <p:cNvSpPr txBox="1">
            <a:spLocks noGrp="1"/>
          </p:cNvSpPr>
          <p:nvPr>
            <p:ph type="title" idx="20"/>
          </p:nvPr>
        </p:nvSpPr>
        <p:spPr>
          <a:xfrm>
            <a:off x="9622358" y="2005944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950" name="Google Shape;7950;p34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1" name="Google Shape;7933;p34">
            <a:extLst>
              <a:ext uri="{FF2B5EF4-FFF2-40B4-BE49-F238E27FC236}">
                <a16:creationId xmlns:a16="http://schemas.microsoft.com/office/drawing/2014/main" id="{27CFA741-0139-428C-BDD1-49DEF1DFA58E}"/>
              </a:ext>
            </a:extLst>
          </p:cNvPr>
          <p:cNvSpPr txBox="1">
            <a:spLocks/>
          </p:cNvSpPr>
          <p:nvPr/>
        </p:nvSpPr>
        <p:spPr>
          <a:xfrm>
            <a:off x="5197586" y="1804909"/>
            <a:ext cx="2544333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th-TH" dirty="0">
                <a:latin typeface="Lulu Med" pitchFamily="2" charset="-34"/>
                <a:cs typeface="Lulu Med" pitchFamily="2" charset="-34"/>
              </a:rPr>
              <a:t>รูปแบบการให้บริการของ</a:t>
            </a:r>
          </a:p>
          <a:p>
            <a:pPr marL="0" indent="0"/>
            <a:r>
              <a:rPr lang="en-US" dirty="0">
                <a:latin typeface="Lulu Med" pitchFamily="2" charset="-34"/>
                <a:cs typeface="Lulu Med" pitchFamily="2" charset="-34"/>
              </a:rPr>
              <a:t>Microsoft Azure</a:t>
            </a:r>
            <a:endParaRPr lang="th-TH" dirty="0">
              <a:latin typeface="Lulu Med" pitchFamily="2" charset="-34"/>
              <a:cs typeface="Lulu Med" pitchFamily="2" charset="-34"/>
            </a:endParaRPr>
          </a:p>
        </p:txBody>
      </p:sp>
      <p:sp>
        <p:nvSpPr>
          <p:cNvPr id="62" name="Google Shape;7933;p34">
            <a:extLst>
              <a:ext uri="{FF2B5EF4-FFF2-40B4-BE49-F238E27FC236}">
                <a16:creationId xmlns:a16="http://schemas.microsoft.com/office/drawing/2014/main" id="{84DE7A72-676C-438F-BA1E-15F233DF73AD}"/>
              </a:ext>
            </a:extLst>
          </p:cNvPr>
          <p:cNvSpPr txBox="1">
            <a:spLocks/>
          </p:cNvSpPr>
          <p:nvPr/>
        </p:nvSpPr>
        <p:spPr>
          <a:xfrm>
            <a:off x="2280561" y="3196420"/>
            <a:ext cx="1914376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th-TH" dirty="0">
                <a:latin typeface="Lulu Med" pitchFamily="2" charset="-34"/>
                <a:cs typeface="Lulu Med" pitchFamily="2" charset="-34"/>
              </a:rPr>
              <a:t>บริการยอดฮิตของ</a:t>
            </a:r>
          </a:p>
          <a:p>
            <a:pPr marL="0" indent="0"/>
            <a:r>
              <a:rPr lang="en-US" dirty="0">
                <a:latin typeface="Lulu Med" pitchFamily="2" charset="-34"/>
                <a:cs typeface="Lulu Med" pitchFamily="2" charset="-34"/>
              </a:rPr>
              <a:t>Microsoft Azure</a:t>
            </a:r>
            <a:endParaRPr lang="th-TH" dirty="0">
              <a:latin typeface="Lulu Med" pitchFamily="2" charset="-34"/>
              <a:cs typeface="Lulu Med" pitchFamily="2" charset="-34"/>
            </a:endParaRPr>
          </a:p>
        </p:txBody>
      </p:sp>
      <p:sp>
        <p:nvSpPr>
          <p:cNvPr id="63" name="Google Shape;7933;p34">
            <a:extLst>
              <a:ext uri="{FF2B5EF4-FFF2-40B4-BE49-F238E27FC236}">
                <a16:creationId xmlns:a16="http://schemas.microsoft.com/office/drawing/2014/main" id="{58BB6942-40B0-4038-AC4A-1C64AEBB9BB7}"/>
              </a:ext>
            </a:extLst>
          </p:cNvPr>
          <p:cNvSpPr txBox="1">
            <a:spLocks/>
          </p:cNvSpPr>
          <p:nvPr/>
        </p:nvSpPr>
        <p:spPr>
          <a:xfrm>
            <a:off x="5184902" y="3191136"/>
            <a:ext cx="1914376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th-TH" dirty="0">
                <a:latin typeface="Lulu Med" pitchFamily="2" charset="-34"/>
                <a:cs typeface="Lulu Med" pitchFamily="2" charset="-34"/>
              </a:rPr>
              <a:t>วิธีการใช้งาน</a:t>
            </a:r>
          </a:p>
          <a:p>
            <a:pPr marL="0" indent="0"/>
            <a:r>
              <a:rPr lang="en-US" dirty="0">
                <a:latin typeface="Lulu Med" pitchFamily="2" charset="-34"/>
                <a:cs typeface="Lulu Med" pitchFamily="2" charset="-34"/>
              </a:rPr>
              <a:t>Microsoft Azure</a:t>
            </a:r>
            <a:endParaRPr lang="th-TH" dirty="0">
              <a:latin typeface="Lulu Med" pitchFamily="2" charset="-34"/>
              <a:cs typeface="Lulu Med" pitchFamily="2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" name="Google Shape;8263;p40"/>
          <p:cNvSpPr txBox="1">
            <a:spLocks noGrp="1"/>
          </p:cNvSpPr>
          <p:nvPr>
            <p:ph type="subTitle" idx="1"/>
          </p:nvPr>
        </p:nvSpPr>
        <p:spPr>
          <a:xfrm>
            <a:off x="1261200" y="1926575"/>
            <a:ext cx="66216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8264" name="Google Shape;8264;p40"/>
          <p:cNvSpPr txBox="1">
            <a:spLocks noGrp="1"/>
          </p:cNvSpPr>
          <p:nvPr>
            <p:ph type="subTitle" idx="2"/>
          </p:nvPr>
        </p:nvSpPr>
        <p:spPr>
          <a:xfrm>
            <a:off x="3014200" y="2718625"/>
            <a:ext cx="32427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7" name="Google Shape;8887;p43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8888" name="Google Shape;8888;p43"/>
          <p:cNvGraphicFramePr/>
          <p:nvPr/>
        </p:nvGraphicFramePr>
        <p:xfrm>
          <a:off x="1098450" y="2509425"/>
          <a:ext cx="6947075" cy="919150"/>
        </p:xfrm>
        <a:graphic>
          <a:graphicData uri="http://schemas.openxmlformats.org/drawingml/2006/table">
            <a:tbl>
              <a:tblPr>
                <a:noFill/>
                <a:tableStyleId>{C22ED12E-CDE6-419F-BD5C-9310757BAC80}</a:tableStyleId>
              </a:tblPr>
              <a:tblGrid>
                <a:gridCol w="110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9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2"/>
                        </a:solidFill>
                        <a:latin typeface="Chewy"/>
                        <a:ea typeface="Chewy"/>
                        <a:cs typeface="Chewy"/>
                        <a:sym typeface="Chewy"/>
                      </a:endParaRPr>
                    </a:p>
                  </a:txBody>
                  <a:tcPr marL="91425" marR="91425" marT="91425" marB="137150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accent2"/>
                          </a:solidFill>
                          <a:latin typeface="Chewy"/>
                          <a:ea typeface="Chewy"/>
                          <a:cs typeface="Chewy"/>
                          <a:sym typeface="Chewy"/>
                        </a:rPr>
                        <a:t>02</a:t>
                      </a:r>
                      <a:endParaRPr sz="3000">
                        <a:solidFill>
                          <a:schemeClr val="accent2"/>
                        </a:solidFill>
                        <a:latin typeface="Chewy"/>
                        <a:ea typeface="Chewy"/>
                        <a:cs typeface="Chewy"/>
                        <a:sym typeface="Chewy"/>
                      </a:endParaRPr>
                    </a:p>
                  </a:txBody>
                  <a:tcPr marL="91425" marR="91425" marT="91425" marB="137150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2"/>
                          </a:solidFill>
                          <a:latin typeface="Chewy"/>
                          <a:ea typeface="Chewy"/>
                          <a:cs typeface="Chewy"/>
                          <a:sym typeface="Chewy"/>
                        </a:rPr>
                        <a:t>Jupiter</a:t>
                      </a:r>
                      <a:endParaRPr>
                        <a:solidFill>
                          <a:srgbClr val="41294A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It’s the biggest planet in the Solar System</a:t>
                      </a:r>
                      <a:endParaRPr>
                        <a:solidFill>
                          <a:schemeClr val="accen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889" name="Google Shape;8889;p43"/>
          <p:cNvGraphicFramePr/>
          <p:nvPr/>
        </p:nvGraphicFramePr>
        <p:xfrm>
          <a:off x="1098475" y="1453350"/>
          <a:ext cx="6947075" cy="919150"/>
        </p:xfrm>
        <a:graphic>
          <a:graphicData uri="http://schemas.openxmlformats.org/drawingml/2006/table">
            <a:tbl>
              <a:tblPr>
                <a:noFill/>
                <a:tableStyleId>{C22ED12E-CDE6-419F-BD5C-9310757BAC80}</a:tableStyleId>
              </a:tblPr>
              <a:tblGrid>
                <a:gridCol w="110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9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accent2"/>
                        </a:solidFill>
                        <a:latin typeface="Chewy"/>
                        <a:ea typeface="Chewy"/>
                        <a:cs typeface="Chewy"/>
                        <a:sym typeface="Chewy"/>
                      </a:endParaRPr>
                    </a:p>
                  </a:txBody>
                  <a:tcPr marL="91425" marR="91425" marT="91425" marB="137150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accent2"/>
                          </a:solidFill>
                          <a:latin typeface="Chewy"/>
                          <a:ea typeface="Chewy"/>
                          <a:cs typeface="Chewy"/>
                          <a:sym typeface="Chewy"/>
                        </a:rPr>
                        <a:t>01</a:t>
                      </a:r>
                      <a:endParaRPr sz="3000">
                        <a:solidFill>
                          <a:schemeClr val="accent2"/>
                        </a:solidFill>
                        <a:latin typeface="Chewy"/>
                        <a:ea typeface="Chewy"/>
                        <a:cs typeface="Chewy"/>
                        <a:sym typeface="Chewy"/>
                      </a:endParaRPr>
                    </a:p>
                  </a:txBody>
                  <a:tcPr marL="91425" marR="91425" marT="91425" marB="137150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accent2"/>
                          </a:solidFill>
                          <a:latin typeface="Chewy"/>
                          <a:ea typeface="Chewy"/>
                          <a:cs typeface="Chewy"/>
                          <a:sym typeface="Chewy"/>
                        </a:rPr>
                        <a:t>Mercury</a:t>
                      </a:r>
                      <a:endParaRPr>
                        <a:solidFill>
                          <a:srgbClr val="41294A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It’s the smallest planet in the Solar System</a:t>
                      </a:r>
                      <a:endParaRPr>
                        <a:solidFill>
                          <a:schemeClr val="accen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890" name="Google Shape;8890;p43"/>
          <p:cNvGraphicFramePr/>
          <p:nvPr/>
        </p:nvGraphicFramePr>
        <p:xfrm>
          <a:off x="1098463" y="3566071"/>
          <a:ext cx="6947075" cy="919150"/>
        </p:xfrm>
        <a:graphic>
          <a:graphicData uri="http://schemas.openxmlformats.org/drawingml/2006/table">
            <a:tbl>
              <a:tblPr>
                <a:noFill/>
                <a:tableStyleId>{C22ED12E-CDE6-419F-BD5C-9310757BAC80}</a:tableStyleId>
              </a:tblPr>
              <a:tblGrid>
                <a:gridCol w="110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9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137150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accent2"/>
                          </a:solidFill>
                          <a:latin typeface="Chewy"/>
                          <a:ea typeface="Chewy"/>
                          <a:cs typeface="Chewy"/>
                          <a:sym typeface="Chewy"/>
                        </a:rPr>
                        <a:t>03</a:t>
                      </a:r>
                      <a:endParaRPr sz="3000">
                        <a:solidFill>
                          <a:schemeClr val="accent2"/>
                        </a:solidFill>
                        <a:latin typeface="Chewy"/>
                        <a:ea typeface="Chewy"/>
                        <a:cs typeface="Chewy"/>
                        <a:sym typeface="Chewy"/>
                      </a:endParaRPr>
                    </a:p>
                  </a:txBody>
                  <a:tcPr marL="91425" marR="91425" marT="91425" marB="137150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accent2"/>
                          </a:solidFill>
                          <a:latin typeface="Chewy"/>
                          <a:ea typeface="Chewy"/>
                          <a:cs typeface="Chewy"/>
                          <a:sym typeface="Chewy"/>
                        </a:rPr>
                        <a:t>Saturn</a:t>
                      </a:r>
                      <a:endParaRPr>
                        <a:solidFill>
                          <a:srgbClr val="FFFFFF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It’s composed mostly of hydrogen and helium</a:t>
                      </a:r>
                      <a:endParaRPr>
                        <a:solidFill>
                          <a:schemeClr val="accen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891" name="Google Shape;8891;p43"/>
          <p:cNvGrpSpPr/>
          <p:nvPr/>
        </p:nvGrpSpPr>
        <p:grpSpPr>
          <a:xfrm>
            <a:off x="1561021" y="1628274"/>
            <a:ext cx="498527" cy="569303"/>
            <a:chOff x="-17545650" y="2051350"/>
            <a:chExt cx="266250" cy="304050"/>
          </a:xfrm>
        </p:grpSpPr>
        <p:sp>
          <p:nvSpPr>
            <p:cNvPr id="8892" name="Google Shape;8892;p43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43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43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43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6" name="Google Shape;8896;p43"/>
          <p:cNvGrpSpPr/>
          <p:nvPr/>
        </p:nvGrpSpPr>
        <p:grpSpPr>
          <a:xfrm>
            <a:off x="1559603" y="3740413"/>
            <a:ext cx="501382" cy="570754"/>
            <a:chOff x="-20904875" y="2788575"/>
            <a:chExt cx="267775" cy="304825"/>
          </a:xfrm>
        </p:grpSpPr>
        <p:sp>
          <p:nvSpPr>
            <p:cNvPr id="8897" name="Google Shape;8897;p43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43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9" name="Google Shape;8899;p43"/>
          <p:cNvSpPr/>
          <p:nvPr/>
        </p:nvSpPr>
        <p:spPr>
          <a:xfrm>
            <a:off x="1525631" y="2685009"/>
            <a:ext cx="569303" cy="568554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4" name="Google Shape;8904;p44"/>
          <p:cNvSpPr/>
          <p:nvPr/>
        </p:nvSpPr>
        <p:spPr>
          <a:xfrm>
            <a:off x="5127531" y="3375799"/>
            <a:ext cx="1343808" cy="375021"/>
          </a:xfrm>
          <a:custGeom>
            <a:avLst/>
            <a:gdLst/>
            <a:ahLst/>
            <a:cxnLst/>
            <a:rect l="l" t="t" r="r" b="b"/>
            <a:pathLst>
              <a:path w="66116" h="15884" fill="none" extrusionOk="0">
                <a:moveTo>
                  <a:pt x="0" y="15884"/>
                </a:moveTo>
                <a:lnTo>
                  <a:pt x="66116" y="15884"/>
                </a:lnTo>
                <a:lnTo>
                  <a:pt x="60436" y="7847"/>
                </a:lnTo>
                <a:lnTo>
                  <a:pt x="66116" y="1"/>
                </a:lnTo>
                <a:lnTo>
                  <a:pt x="0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rPr>
              <a:t>Mars</a:t>
            </a:r>
            <a:endParaRPr sz="2000">
              <a:solidFill>
                <a:schemeClr val="dk1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8905" name="Google Shape;8905;p44"/>
          <p:cNvSpPr txBox="1"/>
          <p:nvPr/>
        </p:nvSpPr>
        <p:spPr>
          <a:xfrm>
            <a:off x="6678205" y="3310725"/>
            <a:ext cx="17067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Mars is a cold place full of iron oxide dust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6" name="Google Shape;8906;p44"/>
          <p:cNvSpPr/>
          <p:nvPr/>
        </p:nvSpPr>
        <p:spPr>
          <a:xfrm>
            <a:off x="5127531" y="2178277"/>
            <a:ext cx="1343808" cy="375281"/>
          </a:xfrm>
          <a:custGeom>
            <a:avLst/>
            <a:gdLst/>
            <a:ahLst/>
            <a:cxnLst/>
            <a:rect l="l" t="t" r="r" b="b"/>
            <a:pathLst>
              <a:path w="66116" h="15895" fill="none" extrusionOk="0">
                <a:moveTo>
                  <a:pt x="0" y="15895"/>
                </a:moveTo>
                <a:lnTo>
                  <a:pt x="66116" y="15895"/>
                </a:lnTo>
                <a:lnTo>
                  <a:pt x="60436" y="7858"/>
                </a:lnTo>
                <a:lnTo>
                  <a:pt x="66116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rPr>
              <a:t>Mercury</a:t>
            </a:r>
            <a:endParaRPr sz="2000">
              <a:solidFill>
                <a:schemeClr val="dk1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8907" name="Google Shape;8907;p44"/>
          <p:cNvSpPr txBox="1"/>
          <p:nvPr/>
        </p:nvSpPr>
        <p:spPr>
          <a:xfrm>
            <a:off x="6678205" y="2113338"/>
            <a:ext cx="17067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 and the smallest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8" name="Google Shape;8908;p44"/>
          <p:cNvSpPr/>
          <p:nvPr/>
        </p:nvSpPr>
        <p:spPr>
          <a:xfrm>
            <a:off x="2672662" y="3974691"/>
            <a:ext cx="1343808" cy="375021"/>
          </a:xfrm>
          <a:custGeom>
            <a:avLst/>
            <a:gdLst/>
            <a:ahLst/>
            <a:cxnLst/>
            <a:rect l="l" t="t" r="r" b="b"/>
            <a:pathLst>
              <a:path w="66116" h="15884" fill="none" extrusionOk="0">
                <a:moveTo>
                  <a:pt x="66116" y="15884"/>
                </a:moveTo>
                <a:lnTo>
                  <a:pt x="1" y="15884"/>
                </a:lnTo>
                <a:lnTo>
                  <a:pt x="5680" y="7847"/>
                </a:lnTo>
                <a:lnTo>
                  <a:pt x="1" y="1"/>
                </a:lnTo>
                <a:lnTo>
                  <a:pt x="66116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rPr>
              <a:t>Jupiter</a:t>
            </a:r>
            <a:endParaRPr sz="2000">
              <a:solidFill>
                <a:schemeClr val="dk1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8909" name="Google Shape;8909;p44"/>
          <p:cNvSpPr txBox="1"/>
          <p:nvPr/>
        </p:nvSpPr>
        <p:spPr>
          <a:xfrm>
            <a:off x="759100" y="3909625"/>
            <a:ext cx="17691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0" name="Google Shape;8910;p44"/>
          <p:cNvSpPr/>
          <p:nvPr/>
        </p:nvSpPr>
        <p:spPr>
          <a:xfrm>
            <a:off x="2672662" y="2776897"/>
            <a:ext cx="1343808" cy="375305"/>
          </a:xfrm>
          <a:custGeom>
            <a:avLst/>
            <a:gdLst/>
            <a:ahLst/>
            <a:cxnLst/>
            <a:rect l="l" t="t" r="r" b="b"/>
            <a:pathLst>
              <a:path w="66116" h="15896" fill="none" extrusionOk="0">
                <a:moveTo>
                  <a:pt x="66116" y="15895"/>
                </a:moveTo>
                <a:lnTo>
                  <a:pt x="1" y="15895"/>
                </a:lnTo>
                <a:lnTo>
                  <a:pt x="5680" y="7859"/>
                </a:lnTo>
                <a:lnTo>
                  <a:pt x="1" y="0"/>
                </a:lnTo>
                <a:lnTo>
                  <a:pt x="66116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rPr>
              <a:t>Venus</a:t>
            </a:r>
            <a:endParaRPr sz="2000">
              <a:solidFill>
                <a:schemeClr val="dk1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8911" name="Google Shape;8911;p44"/>
          <p:cNvSpPr txBox="1"/>
          <p:nvPr/>
        </p:nvSpPr>
        <p:spPr>
          <a:xfrm>
            <a:off x="759100" y="2711975"/>
            <a:ext cx="17691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It has a beautiful name, but also high temperatures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2" name="Google Shape;8912;p44"/>
          <p:cNvSpPr/>
          <p:nvPr/>
        </p:nvSpPr>
        <p:spPr>
          <a:xfrm>
            <a:off x="2672662" y="1579646"/>
            <a:ext cx="1343808" cy="375021"/>
          </a:xfrm>
          <a:custGeom>
            <a:avLst/>
            <a:gdLst/>
            <a:ahLst/>
            <a:cxnLst/>
            <a:rect l="l" t="t" r="r" b="b"/>
            <a:pathLst>
              <a:path w="66116" h="15884" fill="none" extrusionOk="0">
                <a:moveTo>
                  <a:pt x="66116" y="15884"/>
                </a:moveTo>
                <a:lnTo>
                  <a:pt x="1" y="15884"/>
                </a:lnTo>
                <a:lnTo>
                  <a:pt x="5680" y="7847"/>
                </a:lnTo>
                <a:lnTo>
                  <a:pt x="1" y="1"/>
                </a:lnTo>
                <a:lnTo>
                  <a:pt x="66116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rPr>
              <a:t>Neptune</a:t>
            </a:r>
            <a:endParaRPr sz="2000">
              <a:solidFill>
                <a:schemeClr val="dk1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8913" name="Google Shape;8913;p44"/>
          <p:cNvSpPr txBox="1"/>
          <p:nvPr/>
        </p:nvSpPr>
        <p:spPr>
          <a:xfrm>
            <a:off x="759100" y="1535350"/>
            <a:ext cx="17691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4" name="Google Shape;8914;p44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8915" name="Google Shape;8915;p44"/>
          <p:cNvSpPr/>
          <p:nvPr/>
        </p:nvSpPr>
        <p:spPr>
          <a:xfrm>
            <a:off x="3896826" y="1443750"/>
            <a:ext cx="567900" cy="56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6" name="Google Shape;8916;p44"/>
          <p:cNvSpPr/>
          <p:nvPr/>
        </p:nvSpPr>
        <p:spPr>
          <a:xfrm>
            <a:off x="3896826" y="3878267"/>
            <a:ext cx="567900" cy="5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7" name="Google Shape;8917;p44"/>
          <p:cNvSpPr/>
          <p:nvPr/>
        </p:nvSpPr>
        <p:spPr>
          <a:xfrm>
            <a:off x="4688180" y="3279363"/>
            <a:ext cx="567900" cy="56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8" name="Google Shape;8918;p44"/>
          <p:cNvSpPr/>
          <p:nvPr/>
        </p:nvSpPr>
        <p:spPr>
          <a:xfrm>
            <a:off x="3896832" y="2667499"/>
            <a:ext cx="567900" cy="56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9" name="Google Shape;8919;p44"/>
          <p:cNvSpPr/>
          <p:nvPr/>
        </p:nvSpPr>
        <p:spPr>
          <a:xfrm>
            <a:off x="4688180" y="2055631"/>
            <a:ext cx="567900" cy="56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0" name="Google Shape;8920;p44"/>
          <p:cNvSpPr/>
          <p:nvPr/>
        </p:nvSpPr>
        <p:spPr>
          <a:xfrm>
            <a:off x="4022601" y="3936449"/>
            <a:ext cx="316355" cy="415023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1" name="Google Shape;8921;p44"/>
          <p:cNvSpPr/>
          <p:nvPr/>
        </p:nvSpPr>
        <p:spPr>
          <a:xfrm>
            <a:off x="4764081" y="2147755"/>
            <a:ext cx="416078" cy="383643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2" name="Google Shape;8922;p44"/>
          <p:cNvSpPr/>
          <p:nvPr/>
        </p:nvSpPr>
        <p:spPr>
          <a:xfrm>
            <a:off x="4800530" y="3355413"/>
            <a:ext cx="343175" cy="415806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3" name="Google Shape;8923;p44"/>
          <p:cNvSpPr/>
          <p:nvPr/>
        </p:nvSpPr>
        <p:spPr>
          <a:xfrm>
            <a:off x="3972738" y="1560150"/>
            <a:ext cx="416067" cy="335110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924" name="Google Shape;8924;p44"/>
          <p:cNvGrpSpPr/>
          <p:nvPr/>
        </p:nvGrpSpPr>
        <p:grpSpPr>
          <a:xfrm>
            <a:off x="3985129" y="2756343"/>
            <a:ext cx="391282" cy="390212"/>
            <a:chOff x="3269875" y="3210400"/>
            <a:chExt cx="484500" cy="483175"/>
          </a:xfrm>
        </p:grpSpPr>
        <p:sp>
          <p:nvSpPr>
            <p:cNvPr id="8925" name="Google Shape;8925;p44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6" name="Google Shape;8926;p44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1" name="Google Shape;8931;p45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1637" r="21631"/>
          <a:stretch/>
        </p:blipFill>
        <p:spPr>
          <a:xfrm>
            <a:off x="2513950" y="1237325"/>
            <a:ext cx="2826051" cy="2653776"/>
          </a:xfrm>
          <a:prstGeom prst="rect">
            <a:avLst/>
          </a:prstGeom>
          <a:noFill/>
          <a:ln>
            <a:noFill/>
          </a:ln>
        </p:spPr>
      </p:pic>
      <p:sp>
        <p:nvSpPr>
          <p:cNvPr id="8932" name="Google Shape;8932;p45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8933" name="Google Shape;8933;p45"/>
          <p:cNvSpPr txBox="1">
            <a:spLocks noGrp="1"/>
          </p:cNvSpPr>
          <p:nvPr>
            <p:ph type="subTitle" idx="4294967295"/>
          </p:nvPr>
        </p:nvSpPr>
        <p:spPr>
          <a:xfrm>
            <a:off x="592100" y="2639184"/>
            <a:ext cx="2042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8934" name="Google Shape;8934;p45"/>
          <p:cNvSpPr txBox="1">
            <a:spLocks noGrp="1"/>
          </p:cNvSpPr>
          <p:nvPr>
            <p:ph type="subTitle" idx="4294967295"/>
          </p:nvPr>
        </p:nvSpPr>
        <p:spPr>
          <a:xfrm>
            <a:off x="592013" y="1212790"/>
            <a:ext cx="2042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</a:t>
            </a:r>
            <a:endParaRPr/>
          </a:p>
        </p:txBody>
      </p:sp>
      <p:sp>
        <p:nvSpPr>
          <p:cNvPr id="8935" name="Google Shape;8935;p45"/>
          <p:cNvSpPr txBox="1">
            <a:spLocks noGrp="1"/>
          </p:cNvSpPr>
          <p:nvPr>
            <p:ph type="subTitle" idx="4294967295"/>
          </p:nvPr>
        </p:nvSpPr>
        <p:spPr>
          <a:xfrm>
            <a:off x="636580" y="1584919"/>
            <a:ext cx="19977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Mercury is the closest planet to the Sun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36" name="Google Shape;8936;p45"/>
          <p:cNvSpPr txBox="1">
            <a:spLocks noGrp="1"/>
          </p:cNvSpPr>
          <p:nvPr>
            <p:ph type="subTitle" idx="4294967295"/>
          </p:nvPr>
        </p:nvSpPr>
        <p:spPr>
          <a:xfrm>
            <a:off x="636668" y="3013788"/>
            <a:ext cx="19977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Despite being red, Mars is a cold place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37" name="Google Shape;8937;p45"/>
          <p:cNvSpPr txBox="1"/>
          <p:nvPr/>
        </p:nvSpPr>
        <p:spPr>
          <a:xfrm>
            <a:off x="592099" y="4182300"/>
            <a:ext cx="40407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To modify this graph, click on it, follow the link, change the data and paste the new graph here</a:t>
            </a:r>
            <a:endParaRPr sz="12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938" name="Google Shape;8938;p45"/>
          <p:cNvCxnSpPr/>
          <p:nvPr/>
        </p:nvCxnSpPr>
        <p:spPr>
          <a:xfrm rot="10800000" flipH="1">
            <a:off x="2458175" y="3432500"/>
            <a:ext cx="1301400" cy="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8939" name="Google Shape;8939;p45"/>
          <p:cNvCxnSpPr/>
          <p:nvPr/>
        </p:nvCxnSpPr>
        <p:spPr>
          <a:xfrm>
            <a:off x="2458175" y="2030450"/>
            <a:ext cx="67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8940" name="Google Shape;8940;p45"/>
          <p:cNvSpPr txBox="1"/>
          <p:nvPr/>
        </p:nvSpPr>
        <p:spPr>
          <a:xfrm>
            <a:off x="6074550" y="1633075"/>
            <a:ext cx="23742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50,000,00</a:t>
            </a:r>
            <a:endParaRPr sz="30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8941" name="Google Shape;8941;p45"/>
          <p:cNvSpPr txBox="1"/>
          <p:nvPr/>
        </p:nvSpPr>
        <p:spPr>
          <a:xfrm>
            <a:off x="6074550" y="3395460"/>
            <a:ext cx="843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60%</a:t>
            </a:r>
            <a:endParaRPr sz="2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42" name="Google Shape;8942;p45"/>
          <p:cNvSpPr txBox="1"/>
          <p:nvPr/>
        </p:nvSpPr>
        <p:spPr>
          <a:xfrm>
            <a:off x="6074550" y="4262857"/>
            <a:ext cx="843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40%</a:t>
            </a:r>
            <a:endParaRPr sz="2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8943" name="Google Shape;8943;p45"/>
          <p:cNvGrpSpPr/>
          <p:nvPr/>
        </p:nvGrpSpPr>
        <p:grpSpPr>
          <a:xfrm>
            <a:off x="5417418" y="1701613"/>
            <a:ext cx="579712" cy="549985"/>
            <a:chOff x="6222125" y="2025975"/>
            <a:chExt cx="499450" cy="474125"/>
          </a:xfrm>
        </p:grpSpPr>
        <p:sp>
          <p:nvSpPr>
            <p:cNvPr id="8944" name="Google Shape;8944;p45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5" name="Google Shape;8945;p45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6" name="Google Shape;8946;p45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47" name="Google Shape;8947;p45"/>
          <p:cNvGrpSpPr/>
          <p:nvPr/>
        </p:nvGrpSpPr>
        <p:grpSpPr>
          <a:xfrm>
            <a:off x="5420974" y="3049499"/>
            <a:ext cx="572600" cy="572989"/>
            <a:chOff x="-18666450" y="2059825"/>
            <a:chExt cx="304850" cy="305025"/>
          </a:xfrm>
        </p:grpSpPr>
        <p:sp>
          <p:nvSpPr>
            <p:cNvPr id="8948" name="Google Shape;8948;p45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45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0" name="Google Shape;8950;p45"/>
          <p:cNvGrpSpPr/>
          <p:nvPr/>
        </p:nvGrpSpPr>
        <p:grpSpPr>
          <a:xfrm>
            <a:off x="5458195" y="3921868"/>
            <a:ext cx="498157" cy="566861"/>
            <a:chOff x="1516475" y="238075"/>
            <a:chExt cx="424650" cy="483175"/>
          </a:xfrm>
        </p:grpSpPr>
        <p:sp>
          <p:nvSpPr>
            <p:cNvPr id="8951" name="Google Shape;8951;p4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2" name="Google Shape;8952;p4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53" name="Google Shape;8953;p45"/>
          <p:cNvSpPr txBox="1">
            <a:spLocks noGrp="1"/>
          </p:cNvSpPr>
          <p:nvPr>
            <p:ph type="ctrTitle" idx="4294967295"/>
          </p:nvPr>
        </p:nvSpPr>
        <p:spPr>
          <a:xfrm>
            <a:off x="6088025" y="2908225"/>
            <a:ext cx="12654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Mars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8954" name="Google Shape;8954;p45"/>
          <p:cNvSpPr txBox="1">
            <a:spLocks noGrp="1"/>
          </p:cNvSpPr>
          <p:nvPr>
            <p:ph type="ctrTitle" idx="4294967295"/>
          </p:nvPr>
        </p:nvSpPr>
        <p:spPr>
          <a:xfrm>
            <a:off x="6088025" y="3778750"/>
            <a:ext cx="12654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Venus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8955" name="Google Shape;8955;p45"/>
          <p:cNvSpPr txBox="1">
            <a:spLocks noGrp="1"/>
          </p:cNvSpPr>
          <p:nvPr>
            <p:ph type="ctrTitle" idx="4294967295"/>
          </p:nvPr>
        </p:nvSpPr>
        <p:spPr>
          <a:xfrm>
            <a:off x="6088025" y="1212800"/>
            <a:ext cx="12654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Saturn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8956" name="Google Shape;8956;p45"/>
          <p:cNvSpPr txBox="1">
            <a:spLocks noGrp="1"/>
          </p:cNvSpPr>
          <p:nvPr>
            <p:ph type="subTitle" idx="4294967295"/>
          </p:nvPr>
        </p:nvSpPr>
        <p:spPr>
          <a:xfrm>
            <a:off x="6864159" y="2928538"/>
            <a:ext cx="1508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Mercury is the closest planet to the Sun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57" name="Google Shape;8957;p45"/>
          <p:cNvSpPr txBox="1">
            <a:spLocks noGrp="1"/>
          </p:cNvSpPr>
          <p:nvPr>
            <p:ph type="subTitle" idx="4294967295"/>
          </p:nvPr>
        </p:nvSpPr>
        <p:spPr>
          <a:xfrm>
            <a:off x="6864150" y="3798424"/>
            <a:ext cx="1508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Despite being red, Mars is a cold place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58" name="Google Shape;8958;p45"/>
          <p:cNvSpPr txBox="1">
            <a:spLocks noGrp="1"/>
          </p:cNvSpPr>
          <p:nvPr>
            <p:ph type="subTitle" idx="4294967295"/>
          </p:nvPr>
        </p:nvSpPr>
        <p:spPr>
          <a:xfrm>
            <a:off x="6088030" y="2073294"/>
            <a:ext cx="19977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Mercury is the closest planet to the Sun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1" name="Google Shape;9001;p47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9002" name="Google Shape;9002;p47"/>
          <p:cNvGrpSpPr/>
          <p:nvPr/>
        </p:nvGrpSpPr>
        <p:grpSpPr>
          <a:xfrm>
            <a:off x="428354" y="1662974"/>
            <a:ext cx="5048303" cy="2325635"/>
            <a:chOff x="710293" y="1660703"/>
            <a:chExt cx="4747769" cy="2187186"/>
          </a:xfrm>
        </p:grpSpPr>
        <p:sp>
          <p:nvSpPr>
            <p:cNvPr id="9003" name="Google Shape;9003;p47"/>
            <p:cNvSpPr/>
            <p:nvPr/>
          </p:nvSpPr>
          <p:spPr>
            <a:xfrm>
              <a:off x="5365667" y="3506096"/>
              <a:ext cx="92395" cy="109995"/>
            </a:xfrm>
            <a:custGeom>
              <a:avLst/>
              <a:gdLst/>
              <a:ahLst/>
              <a:cxnLst/>
              <a:rect l="l" t="t" r="r" b="b"/>
              <a:pathLst>
                <a:path w="5633" h="6707" extrusionOk="0">
                  <a:moveTo>
                    <a:pt x="3161" y="1"/>
                  </a:moveTo>
                  <a:cubicBezTo>
                    <a:pt x="3133" y="1"/>
                    <a:pt x="3104" y="2"/>
                    <a:pt x="3073" y="5"/>
                  </a:cubicBezTo>
                  <a:cubicBezTo>
                    <a:pt x="2311" y="64"/>
                    <a:pt x="2822" y="1398"/>
                    <a:pt x="2727" y="2017"/>
                  </a:cubicBezTo>
                  <a:cubicBezTo>
                    <a:pt x="2549" y="3410"/>
                    <a:pt x="1334" y="3898"/>
                    <a:pt x="560" y="4577"/>
                  </a:cubicBezTo>
                  <a:cubicBezTo>
                    <a:pt x="548" y="4981"/>
                    <a:pt x="894" y="5017"/>
                    <a:pt x="894" y="5410"/>
                  </a:cubicBezTo>
                  <a:cubicBezTo>
                    <a:pt x="739" y="5934"/>
                    <a:pt x="36" y="5934"/>
                    <a:pt x="1" y="6577"/>
                  </a:cubicBezTo>
                  <a:cubicBezTo>
                    <a:pt x="117" y="6669"/>
                    <a:pt x="239" y="6706"/>
                    <a:pt x="362" y="6706"/>
                  </a:cubicBezTo>
                  <a:cubicBezTo>
                    <a:pt x="729" y="6706"/>
                    <a:pt x="1108" y="6374"/>
                    <a:pt x="1394" y="6196"/>
                  </a:cubicBezTo>
                  <a:cubicBezTo>
                    <a:pt x="1787" y="5934"/>
                    <a:pt x="2299" y="5672"/>
                    <a:pt x="2680" y="5350"/>
                  </a:cubicBezTo>
                  <a:cubicBezTo>
                    <a:pt x="3084" y="5029"/>
                    <a:pt x="3334" y="4541"/>
                    <a:pt x="3787" y="4350"/>
                  </a:cubicBezTo>
                  <a:cubicBezTo>
                    <a:pt x="4037" y="4255"/>
                    <a:pt x="4335" y="4291"/>
                    <a:pt x="4573" y="4184"/>
                  </a:cubicBezTo>
                  <a:cubicBezTo>
                    <a:pt x="5061" y="3957"/>
                    <a:pt x="5430" y="3493"/>
                    <a:pt x="5632" y="3017"/>
                  </a:cubicBezTo>
                  <a:cubicBezTo>
                    <a:pt x="5543" y="2932"/>
                    <a:pt x="5440" y="2902"/>
                    <a:pt x="5328" y="2902"/>
                  </a:cubicBezTo>
                  <a:cubicBezTo>
                    <a:pt x="5083" y="2902"/>
                    <a:pt x="4802" y="3048"/>
                    <a:pt x="4573" y="3064"/>
                  </a:cubicBezTo>
                  <a:cubicBezTo>
                    <a:pt x="4013" y="2945"/>
                    <a:pt x="4037" y="2505"/>
                    <a:pt x="3846" y="2017"/>
                  </a:cubicBezTo>
                  <a:cubicBezTo>
                    <a:pt x="3751" y="1743"/>
                    <a:pt x="3537" y="1600"/>
                    <a:pt x="3513" y="1398"/>
                  </a:cubicBezTo>
                  <a:cubicBezTo>
                    <a:pt x="3456" y="915"/>
                    <a:pt x="3919" y="1"/>
                    <a:pt x="3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47"/>
            <p:cNvSpPr/>
            <p:nvPr/>
          </p:nvSpPr>
          <p:spPr>
            <a:xfrm>
              <a:off x="5165508" y="3603168"/>
              <a:ext cx="186513" cy="99548"/>
            </a:xfrm>
            <a:custGeom>
              <a:avLst/>
              <a:gdLst/>
              <a:ahLst/>
              <a:cxnLst/>
              <a:rect l="l" t="t" r="r" b="b"/>
              <a:pathLst>
                <a:path w="11371" h="6070" extrusionOk="0">
                  <a:moveTo>
                    <a:pt x="10215" y="0"/>
                  </a:moveTo>
                  <a:cubicBezTo>
                    <a:pt x="10150" y="0"/>
                    <a:pt x="10091" y="15"/>
                    <a:pt x="10037" y="51"/>
                  </a:cubicBezTo>
                  <a:cubicBezTo>
                    <a:pt x="9322" y="491"/>
                    <a:pt x="8656" y="1074"/>
                    <a:pt x="7917" y="1610"/>
                  </a:cubicBezTo>
                  <a:cubicBezTo>
                    <a:pt x="6608" y="2563"/>
                    <a:pt x="4369" y="3099"/>
                    <a:pt x="2786" y="3896"/>
                  </a:cubicBezTo>
                  <a:cubicBezTo>
                    <a:pt x="2310" y="4134"/>
                    <a:pt x="1381" y="4515"/>
                    <a:pt x="952" y="4837"/>
                  </a:cubicBezTo>
                  <a:cubicBezTo>
                    <a:pt x="1" y="5553"/>
                    <a:pt x="1291" y="6070"/>
                    <a:pt x="2131" y="6070"/>
                  </a:cubicBezTo>
                  <a:cubicBezTo>
                    <a:pt x="2185" y="6070"/>
                    <a:pt x="2237" y="6067"/>
                    <a:pt x="2286" y="6063"/>
                  </a:cubicBezTo>
                  <a:cubicBezTo>
                    <a:pt x="3036" y="6016"/>
                    <a:pt x="3976" y="5420"/>
                    <a:pt x="4631" y="5004"/>
                  </a:cubicBezTo>
                  <a:cubicBezTo>
                    <a:pt x="5286" y="4587"/>
                    <a:pt x="5846" y="3908"/>
                    <a:pt x="6584" y="3563"/>
                  </a:cubicBezTo>
                  <a:cubicBezTo>
                    <a:pt x="7036" y="3337"/>
                    <a:pt x="7536" y="3396"/>
                    <a:pt x="7965" y="3230"/>
                  </a:cubicBezTo>
                  <a:cubicBezTo>
                    <a:pt x="8310" y="3099"/>
                    <a:pt x="8537" y="2682"/>
                    <a:pt x="8810" y="2503"/>
                  </a:cubicBezTo>
                  <a:cubicBezTo>
                    <a:pt x="9703" y="1908"/>
                    <a:pt x="11061" y="1420"/>
                    <a:pt x="11370" y="491"/>
                  </a:cubicBezTo>
                  <a:cubicBezTo>
                    <a:pt x="11039" y="441"/>
                    <a:pt x="10563" y="0"/>
                    <a:pt x="10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47"/>
            <p:cNvSpPr/>
            <p:nvPr/>
          </p:nvSpPr>
          <p:spPr>
            <a:xfrm>
              <a:off x="5149876" y="2998680"/>
              <a:ext cx="48633" cy="23239"/>
            </a:xfrm>
            <a:custGeom>
              <a:avLst/>
              <a:gdLst/>
              <a:ahLst/>
              <a:cxnLst/>
              <a:rect l="l" t="t" r="r" b="b"/>
              <a:pathLst>
                <a:path w="2965" h="1417" extrusionOk="0">
                  <a:moveTo>
                    <a:pt x="2749" y="61"/>
                  </a:moveTo>
                  <a:cubicBezTo>
                    <a:pt x="2729" y="61"/>
                    <a:pt x="2706" y="64"/>
                    <a:pt x="2679" y="72"/>
                  </a:cubicBezTo>
                  <a:cubicBezTo>
                    <a:pt x="2167" y="488"/>
                    <a:pt x="0" y="0"/>
                    <a:pt x="119" y="798"/>
                  </a:cubicBezTo>
                  <a:cubicBezTo>
                    <a:pt x="155" y="1024"/>
                    <a:pt x="941" y="1369"/>
                    <a:pt x="1405" y="1405"/>
                  </a:cubicBezTo>
                  <a:cubicBezTo>
                    <a:pt x="1485" y="1413"/>
                    <a:pt x="1561" y="1416"/>
                    <a:pt x="1634" y="1416"/>
                  </a:cubicBezTo>
                  <a:cubicBezTo>
                    <a:pt x="2490" y="1416"/>
                    <a:pt x="2899" y="914"/>
                    <a:pt x="2965" y="179"/>
                  </a:cubicBezTo>
                  <a:cubicBezTo>
                    <a:pt x="2874" y="159"/>
                    <a:pt x="2860" y="61"/>
                    <a:pt x="2749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47"/>
            <p:cNvSpPr/>
            <p:nvPr/>
          </p:nvSpPr>
          <p:spPr>
            <a:xfrm>
              <a:off x="4870213" y="2916533"/>
              <a:ext cx="314830" cy="179137"/>
            </a:xfrm>
            <a:custGeom>
              <a:avLst/>
              <a:gdLst/>
              <a:ahLst/>
              <a:cxnLst/>
              <a:rect l="l" t="t" r="r" b="b"/>
              <a:pathLst>
                <a:path w="19194" h="10923" extrusionOk="0">
                  <a:moveTo>
                    <a:pt x="1064" y="0"/>
                  </a:moveTo>
                  <a:cubicBezTo>
                    <a:pt x="1025" y="0"/>
                    <a:pt x="988" y="3"/>
                    <a:pt x="953" y="9"/>
                  </a:cubicBezTo>
                  <a:cubicBezTo>
                    <a:pt x="274" y="104"/>
                    <a:pt x="1" y="1116"/>
                    <a:pt x="393" y="1795"/>
                  </a:cubicBezTo>
                  <a:cubicBezTo>
                    <a:pt x="548" y="2057"/>
                    <a:pt x="1001" y="2152"/>
                    <a:pt x="1120" y="2461"/>
                  </a:cubicBezTo>
                  <a:cubicBezTo>
                    <a:pt x="1215" y="2711"/>
                    <a:pt x="1096" y="2902"/>
                    <a:pt x="1179" y="3069"/>
                  </a:cubicBezTo>
                  <a:cubicBezTo>
                    <a:pt x="1620" y="4045"/>
                    <a:pt x="3406" y="3807"/>
                    <a:pt x="4573" y="4414"/>
                  </a:cubicBezTo>
                  <a:cubicBezTo>
                    <a:pt x="4906" y="4581"/>
                    <a:pt x="5120" y="4914"/>
                    <a:pt x="5406" y="5081"/>
                  </a:cubicBezTo>
                  <a:cubicBezTo>
                    <a:pt x="5680" y="5247"/>
                    <a:pt x="6013" y="5259"/>
                    <a:pt x="6239" y="5474"/>
                  </a:cubicBezTo>
                  <a:cubicBezTo>
                    <a:pt x="6478" y="5688"/>
                    <a:pt x="6990" y="6438"/>
                    <a:pt x="6918" y="6914"/>
                  </a:cubicBezTo>
                  <a:cubicBezTo>
                    <a:pt x="6847" y="7391"/>
                    <a:pt x="5739" y="7617"/>
                    <a:pt x="5906" y="8307"/>
                  </a:cubicBezTo>
                  <a:cubicBezTo>
                    <a:pt x="5972" y="8570"/>
                    <a:pt x="6144" y="8659"/>
                    <a:pt x="6367" y="8659"/>
                  </a:cubicBezTo>
                  <a:cubicBezTo>
                    <a:pt x="6841" y="8659"/>
                    <a:pt x="7547" y="8255"/>
                    <a:pt x="7952" y="8255"/>
                  </a:cubicBezTo>
                  <a:cubicBezTo>
                    <a:pt x="7978" y="8255"/>
                    <a:pt x="8002" y="8256"/>
                    <a:pt x="8025" y="8260"/>
                  </a:cubicBezTo>
                  <a:cubicBezTo>
                    <a:pt x="8573" y="8331"/>
                    <a:pt x="8871" y="9105"/>
                    <a:pt x="9478" y="9319"/>
                  </a:cubicBezTo>
                  <a:cubicBezTo>
                    <a:pt x="9658" y="9379"/>
                    <a:pt x="9826" y="9398"/>
                    <a:pt x="9996" y="9398"/>
                  </a:cubicBezTo>
                  <a:cubicBezTo>
                    <a:pt x="10275" y="9398"/>
                    <a:pt x="10558" y="9348"/>
                    <a:pt x="10905" y="9348"/>
                  </a:cubicBezTo>
                  <a:cubicBezTo>
                    <a:pt x="11017" y="9348"/>
                    <a:pt x="11136" y="9353"/>
                    <a:pt x="11264" y="9367"/>
                  </a:cubicBezTo>
                  <a:cubicBezTo>
                    <a:pt x="12062" y="8926"/>
                    <a:pt x="12050" y="7902"/>
                    <a:pt x="12931" y="7807"/>
                  </a:cubicBezTo>
                  <a:cubicBezTo>
                    <a:pt x="12963" y="7804"/>
                    <a:pt x="12996" y="7803"/>
                    <a:pt x="13030" y="7803"/>
                  </a:cubicBezTo>
                  <a:cubicBezTo>
                    <a:pt x="13537" y="7803"/>
                    <a:pt x="14223" y="8121"/>
                    <a:pt x="14490" y="8367"/>
                  </a:cubicBezTo>
                  <a:cubicBezTo>
                    <a:pt x="15062" y="8891"/>
                    <a:pt x="15193" y="9796"/>
                    <a:pt x="15717" y="10212"/>
                  </a:cubicBezTo>
                  <a:cubicBezTo>
                    <a:pt x="16181" y="10569"/>
                    <a:pt x="16705" y="10391"/>
                    <a:pt x="17396" y="10546"/>
                  </a:cubicBezTo>
                  <a:cubicBezTo>
                    <a:pt x="17785" y="10627"/>
                    <a:pt x="18106" y="10923"/>
                    <a:pt x="18379" y="10923"/>
                  </a:cubicBezTo>
                  <a:cubicBezTo>
                    <a:pt x="18464" y="10923"/>
                    <a:pt x="18545" y="10893"/>
                    <a:pt x="18622" y="10819"/>
                  </a:cubicBezTo>
                  <a:cubicBezTo>
                    <a:pt x="19193" y="10248"/>
                    <a:pt x="17407" y="8986"/>
                    <a:pt x="17003" y="8867"/>
                  </a:cubicBezTo>
                  <a:cubicBezTo>
                    <a:pt x="16812" y="7962"/>
                    <a:pt x="15669" y="8010"/>
                    <a:pt x="15717" y="7200"/>
                  </a:cubicBezTo>
                  <a:cubicBezTo>
                    <a:pt x="15741" y="6795"/>
                    <a:pt x="16300" y="6771"/>
                    <a:pt x="16276" y="6367"/>
                  </a:cubicBezTo>
                  <a:cubicBezTo>
                    <a:pt x="16241" y="5831"/>
                    <a:pt x="14955" y="5593"/>
                    <a:pt x="14717" y="5355"/>
                  </a:cubicBezTo>
                  <a:cubicBezTo>
                    <a:pt x="14467" y="5105"/>
                    <a:pt x="14467" y="4759"/>
                    <a:pt x="14264" y="4521"/>
                  </a:cubicBezTo>
                  <a:cubicBezTo>
                    <a:pt x="13550" y="3664"/>
                    <a:pt x="11978" y="3390"/>
                    <a:pt x="10645" y="2902"/>
                  </a:cubicBezTo>
                  <a:cubicBezTo>
                    <a:pt x="10228" y="2759"/>
                    <a:pt x="9883" y="2521"/>
                    <a:pt x="9478" y="2402"/>
                  </a:cubicBezTo>
                  <a:cubicBezTo>
                    <a:pt x="9014" y="2271"/>
                    <a:pt x="8525" y="2211"/>
                    <a:pt x="8144" y="2068"/>
                  </a:cubicBezTo>
                  <a:cubicBezTo>
                    <a:pt x="7597" y="1866"/>
                    <a:pt x="7275" y="1497"/>
                    <a:pt x="6799" y="1461"/>
                  </a:cubicBezTo>
                  <a:cubicBezTo>
                    <a:pt x="6768" y="1459"/>
                    <a:pt x="6737" y="1458"/>
                    <a:pt x="6705" y="1458"/>
                  </a:cubicBezTo>
                  <a:cubicBezTo>
                    <a:pt x="6245" y="1458"/>
                    <a:pt x="5692" y="1690"/>
                    <a:pt x="5358" y="1902"/>
                  </a:cubicBezTo>
                  <a:cubicBezTo>
                    <a:pt x="4837" y="2226"/>
                    <a:pt x="4496" y="3070"/>
                    <a:pt x="3950" y="3070"/>
                  </a:cubicBezTo>
                  <a:cubicBezTo>
                    <a:pt x="3936" y="3070"/>
                    <a:pt x="3921" y="3070"/>
                    <a:pt x="3906" y="3069"/>
                  </a:cubicBezTo>
                  <a:cubicBezTo>
                    <a:pt x="3453" y="3033"/>
                    <a:pt x="2965" y="2235"/>
                    <a:pt x="2906" y="1902"/>
                  </a:cubicBezTo>
                  <a:cubicBezTo>
                    <a:pt x="2846" y="1628"/>
                    <a:pt x="2977" y="1366"/>
                    <a:pt x="2906" y="1128"/>
                  </a:cubicBezTo>
                  <a:cubicBezTo>
                    <a:pt x="2771" y="702"/>
                    <a:pt x="1696" y="0"/>
                    <a:pt x="1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47"/>
            <p:cNvSpPr/>
            <p:nvPr/>
          </p:nvSpPr>
          <p:spPr>
            <a:xfrm>
              <a:off x="4895014" y="3605152"/>
              <a:ext cx="61149" cy="45707"/>
            </a:xfrm>
            <a:custGeom>
              <a:avLst/>
              <a:gdLst/>
              <a:ahLst/>
              <a:cxnLst/>
              <a:rect l="l" t="t" r="r" b="b"/>
              <a:pathLst>
                <a:path w="3728" h="2787" extrusionOk="0">
                  <a:moveTo>
                    <a:pt x="1018" y="0"/>
                  </a:moveTo>
                  <a:cubicBezTo>
                    <a:pt x="832" y="0"/>
                    <a:pt x="664" y="102"/>
                    <a:pt x="501" y="430"/>
                  </a:cubicBezTo>
                  <a:cubicBezTo>
                    <a:pt x="370" y="692"/>
                    <a:pt x="1" y="1989"/>
                    <a:pt x="48" y="2275"/>
                  </a:cubicBezTo>
                  <a:cubicBezTo>
                    <a:pt x="120" y="2654"/>
                    <a:pt x="394" y="2787"/>
                    <a:pt x="734" y="2787"/>
                  </a:cubicBezTo>
                  <a:cubicBezTo>
                    <a:pt x="1291" y="2787"/>
                    <a:pt x="2024" y="2430"/>
                    <a:pt x="2334" y="2216"/>
                  </a:cubicBezTo>
                  <a:cubicBezTo>
                    <a:pt x="3037" y="1727"/>
                    <a:pt x="3561" y="953"/>
                    <a:pt x="3727" y="263"/>
                  </a:cubicBezTo>
                  <a:cubicBezTo>
                    <a:pt x="3578" y="148"/>
                    <a:pt x="3420" y="110"/>
                    <a:pt x="3254" y="110"/>
                  </a:cubicBezTo>
                  <a:cubicBezTo>
                    <a:pt x="2909" y="110"/>
                    <a:pt x="2531" y="278"/>
                    <a:pt x="2138" y="278"/>
                  </a:cubicBezTo>
                  <a:cubicBezTo>
                    <a:pt x="2073" y="278"/>
                    <a:pt x="2007" y="274"/>
                    <a:pt x="1941" y="263"/>
                  </a:cubicBezTo>
                  <a:cubicBezTo>
                    <a:pt x="1573" y="200"/>
                    <a:pt x="1278" y="0"/>
                    <a:pt x="1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47"/>
            <p:cNvSpPr/>
            <p:nvPr/>
          </p:nvSpPr>
          <p:spPr>
            <a:xfrm>
              <a:off x="4740338" y="2214695"/>
              <a:ext cx="153724" cy="169232"/>
            </a:xfrm>
            <a:custGeom>
              <a:avLst/>
              <a:gdLst/>
              <a:ahLst/>
              <a:cxnLst/>
              <a:rect l="l" t="t" r="r" b="b"/>
              <a:pathLst>
                <a:path w="9372" h="10319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5478" y="763"/>
                    <a:pt x="6514" y="1441"/>
                    <a:pt x="6692" y="2072"/>
                  </a:cubicBezTo>
                  <a:cubicBezTo>
                    <a:pt x="6990" y="3049"/>
                    <a:pt x="6430" y="4013"/>
                    <a:pt x="5918" y="4299"/>
                  </a:cubicBezTo>
                  <a:cubicBezTo>
                    <a:pt x="5728" y="4394"/>
                    <a:pt x="5466" y="4358"/>
                    <a:pt x="5252" y="4513"/>
                  </a:cubicBezTo>
                  <a:cubicBezTo>
                    <a:pt x="4990" y="4716"/>
                    <a:pt x="4954" y="5478"/>
                    <a:pt x="4466" y="5692"/>
                  </a:cubicBezTo>
                  <a:cubicBezTo>
                    <a:pt x="4246" y="5785"/>
                    <a:pt x="3995" y="5806"/>
                    <a:pt x="3727" y="5806"/>
                  </a:cubicBezTo>
                  <a:cubicBezTo>
                    <a:pt x="3525" y="5806"/>
                    <a:pt x="3312" y="5794"/>
                    <a:pt x="3096" y="5794"/>
                  </a:cubicBezTo>
                  <a:cubicBezTo>
                    <a:pt x="2868" y="5794"/>
                    <a:pt x="2636" y="5807"/>
                    <a:pt x="2406" y="5859"/>
                  </a:cubicBezTo>
                  <a:cubicBezTo>
                    <a:pt x="2001" y="5942"/>
                    <a:pt x="1382" y="6573"/>
                    <a:pt x="1072" y="6918"/>
                  </a:cubicBezTo>
                  <a:cubicBezTo>
                    <a:pt x="811" y="7192"/>
                    <a:pt x="1" y="7859"/>
                    <a:pt x="13" y="8252"/>
                  </a:cubicBezTo>
                  <a:cubicBezTo>
                    <a:pt x="25" y="8633"/>
                    <a:pt x="537" y="8895"/>
                    <a:pt x="894" y="9371"/>
                  </a:cubicBezTo>
                  <a:cubicBezTo>
                    <a:pt x="1185" y="9729"/>
                    <a:pt x="1434" y="10319"/>
                    <a:pt x="1868" y="10319"/>
                  </a:cubicBezTo>
                  <a:cubicBezTo>
                    <a:pt x="1896" y="10319"/>
                    <a:pt x="1924" y="10317"/>
                    <a:pt x="1954" y="10312"/>
                  </a:cubicBezTo>
                  <a:cubicBezTo>
                    <a:pt x="2644" y="10204"/>
                    <a:pt x="2061" y="8919"/>
                    <a:pt x="2632" y="8585"/>
                  </a:cubicBezTo>
                  <a:lnTo>
                    <a:pt x="2632" y="8585"/>
                  </a:lnTo>
                  <a:cubicBezTo>
                    <a:pt x="2741" y="8622"/>
                    <a:pt x="2843" y="8639"/>
                    <a:pt x="2940" y="8639"/>
                  </a:cubicBezTo>
                  <a:cubicBezTo>
                    <a:pt x="3702" y="8639"/>
                    <a:pt x="4091" y="7596"/>
                    <a:pt x="4799" y="7585"/>
                  </a:cubicBezTo>
                  <a:cubicBezTo>
                    <a:pt x="4804" y="7585"/>
                    <a:pt x="4809" y="7585"/>
                    <a:pt x="4814" y="7585"/>
                  </a:cubicBezTo>
                  <a:cubicBezTo>
                    <a:pt x="5086" y="7585"/>
                    <a:pt x="5322" y="7871"/>
                    <a:pt x="5596" y="7871"/>
                  </a:cubicBezTo>
                  <a:cubicBezTo>
                    <a:pt x="5627" y="7871"/>
                    <a:pt x="5659" y="7867"/>
                    <a:pt x="5692" y="7859"/>
                  </a:cubicBezTo>
                  <a:cubicBezTo>
                    <a:pt x="6097" y="7752"/>
                    <a:pt x="6216" y="7049"/>
                    <a:pt x="6645" y="6859"/>
                  </a:cubicBezTo>
                  <a:cubicBezTo>
                    <a:pt x="7538" y="6454"/>
                    <a:pt x="8752" y="6728"/>
                    <a:pt x="9371" y="5966"/>
                  </a:cubicBezTo>
                  <a:cubicBezTo>
                    <a:pt x="9193" y="5347"/>
                    <a:pt x="9038" y="4692"/>
                    <a:pt x="8812" y="4013"/>
                  </a:cubicBezTo>
                  <a:cubicBezTo>
                    <a:pt x="8716" y="3716"/>
                    <a:pt x="8502" y="3465"/>
                    <a:pt x="8478" y="3239"/>
                  </a:cubicBezTo>
                  <a:cubicBezTo>
                    <a:pt x="8442" y="2834"/>
                    <a:pt x="8657" y="2453"/>
                    <a:pt x="8597" y="2072"/>
                  </a:cubicBezTo>
                  <a:cubicBezTo>
                    <a:pt x="8431" y="1084"/>
                    <a:pt x="7121" y="108"/>
                    <a:pt x="6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47"/>
            <p:cNvSpPr/>
            <p:nvPr/>
          </p:nvSpPr>
          <p:spPr>
            <a:xfrm>
              <a:off x="4816118" y="2148767"/>
              <a:ext cx="72466" cy="61451"/>
            </a:xfrm>
            <a:custGeom>
              <a:avLst/>
              <a:gdLst/>
              <a:ahLst/>
              <a:cxnLst/>
              <a:rect l="l" t="t" r="r" b="b"/>
              <a:pathLst>
                <a:path w="4418" h="3747" extrusionOk="0">
                  <a:moveTo>
                    <a:pt x="157" y="1"/>
                  </a:moveTo>
                  <a:cubicBezTo>
                    <a:pt x="127" y="1"/>
                    <a:pt x="99" y="3"/>
                    <a:pt x="72" y="8"/>
                  </a:cubicBezTo>
                  <a:cubicBezTo>
                    <a:pt x="72" y="80"/>
                    <a:pt x="1" y="92"/>
                    <a:pt x="12" y="175"/>
                  </a:cubicBezTo>
                  <a:cubicBezTo>
                    <a:pt x="251" y="782"/>
                    <a:pt x="679" y="1104"/>
                    <a:pt x="513" y="1735"/>
                  </a:cubicBezTo>
                  <a:cubicBezTo>
                    <a:pt x="417" y="2116"/>
                    <a:pt x="1" y="2306"/>
                    <a:pt x="12" y="2628"/>
                  </a:cubicBezTo>
                  <a:cubicBezTo>
                    <a:pt x="36" y="3140"/>
                    <a:pt x="786" y="3652"/>
                    <a:pt x="1239" y="3747"/>
                  </a:cubicBezTo>
                  <a:cubicBezTo>
                    <a:pt x="1417" y="3271"/>
                    <a:pt x="1108" y="2866"/>
                    <a:pt x="1632" y="2747"/>
                  </a:cubicBezTo>
                  <a:cubicBezTo>
                    <a:pt x="1673" y="2737"/>
                    <a:pt x="1715" y="2732"/>
                    <a:pt x="1757" y="2732"/>
                  </a:cubicBezTo>
                  <a:cubicBezTo>
                    <a:pt x="2132" y="2732"/>
                    <a:pt x="2541" y="3089"/>
                    <a:pt x="2923" y="3089"/>
                  </a:cubicBezTo>
                  <a:cubicBezTo>
                    <a:pt x="2957" y="3089"/>
                    <a:pt x="2991" y="3086"/>
                    <a:pt x="3025" y="3080"/>
                  </a:cubicBezTo>
                  <a:cubicBezTo>
                    <a:pt x="3310" y="3021"/>
                    <a:pt x="3572" y="2509"/>
                    <a:pt x="3799" y="2354"/>
                  </a:cubicBezTo>
                  <a:cubicBezTo>
                    <a:pt x="4037" y="2187"/>
                    <a:pt x="4287" y="2247"/>
                    <a:pt x="4418" y="1961"/>
                  </a:cubicBezTo>
                  <a:cubicBezTo>
                    <a:pt x="4370" y="1187"/>
                    <a:pt x="3703" y="1259"/>
                    <a:pt x="2918" y="1128"/>
                  </a:cubicBezTo>
                  <a:cubicBezTo>
                    <a:pt x="1741" y="935"/>
                    <a:pt x="725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47"/>
            <p:cNvSpPr/>
            <p:nvPr/>
          </p:nvSpPr>
          <p:spPr>
            <a:xfrm>
              <a:off x="4841115" y="3105002"/>
              <a:ext cx="14188" cy="9200"/>
            </a:xfrm>
            <a:custGeom>
              <a:avLst/>
              <a:gdLst/>
              <a:ahLst/>
              <a:cxnLst/>
              <a:rect l="l" t="t" r="r" b="b"/>
              <a:pathLst>
                <a:path w="865" h="561" extrusionOk="0">
                  <a:moveTo>
                    <a:pt x="467" y="0"/>
                  </a:moveTo>
                  <a:cubicBezTo>
                    <a:pt x="245" y="0"/>
                    <a:pt x="7" y="123"/>
                    <a:pt x="1" y="328"/>
                  </a:cubicBezTo>
                  <a:cubicBezTo>
                    <a:pt x="41" y="472"/>
                    <a:pt x="252" y="560"/>
                    <a:pt x="451" y="560"/>
                  </a:cubicBezTo>
                  <a:cubicBezTo>
                    <a:pt x="664" y="560"/>
                    <a:pt x="865" y="460"/>
                    <a:pt x="834" y="220"/>
                  </a:cubicBezTo>
                  <a:cubicBezTo>
                    <a:pt x="788" y="68"/>
                    <a:pt x="632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47"/>
            <p:cNvSpPr/>
            <p:nvPr/>
          </p:nvSpPr>
          <p:spPr>
            <a:xfrm>
              <a:off x="4787217" y="2104175"/>
              <a:ext cx="34576" cy="25600"/>
            </a:xfrm>
            <a:custGeom>
              <a:avLst/>
              <a:gdLst/>
              <a:ahLst/>
              <a:cxnLst/>
              <a:rect l="l" t="t" r="r" b="b"/>
              <a:pathLst>
                <a:path w="2108" h="1561" extrusionOk="0">
                  <a:moveTo>
                    <a:pt x="215" y="1"/>
                  </a:moveTo>
                  <a:lnTo>
                    <a:pt x="215" y="1"/>
                  </a:lnTo>
                  <a:cubicBezTo>
                    <a:pt x="0" y="632"/>
                    <a:pt x="596" y="1346"/>
                    <a:pt x="1167" y="1561"/>
                  </a:cubicBezTo>
                  <a:cubicBezTo>
                    <a:pt x="2108" y="953"/>
                    <a:pt x="762" y="287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47"/>
            <p:cNvSpPr/>
            <p:nvPr/>
          </p:nvSpPr>
          <p:spPr>
            <a:xfrm>
              <a:off x="4731366" y="3054768"/>
              <a:ext cx="57622" cy="33751"/>
            </a:xfrm>
            <a:custGeom>
              <a:avLst/>
              <a:gdLst/>
              <a:ahLst/>
              <a:cxnLst/>
              <a:rect l="l" t="t" r="r" b="b"/>
              <a:pathLst>
                <a:path w="3513" h="2058" extrusionOk="0">
                  <a:moveTo>
                    <a:pt x="2912" y="0"/>
                  </a:moveTo>
                  <a:cubicBezTo>
                    <a:pt x="2127" y="0"/>
                    <a:pt x="1570" y="552"/>
                    <a:pt x="1060" y="831"/>
                  </a:cubicBezTo>
                  <a:cubicBezTo>
                    <a:pt x="619" y="1069"/>
                    <a:pt x="0" y="1212"/>
                    <a:pt x="0" y="1831"/>
                  </a:cubicBezTo>
                  <a:cubicBezTo>
                    <a:pt x="95" y="1879"/>
                    <a:pt x="167" y="1962"/>
                    <a:pt x="226" y="2057"/>
                  </a:cubicBezTo>
                  <a:cubicBezTo>
                    <a:pt x="905" y="1998"/>
                    <a:pt x="1358" y="1438"/>
                    <a:pt x="1893" y="1105"/>
                  </a:cubicBezTo>
                  <a:cubicBezTo>
                    <a:pt x="2429" y="783"/>
                    <a:pt x="3263" y="795"/>
                    <a:pt x="3513" y="105"/>
                  </a:cubicBezTo>
                  <a:cubicBezTo>
                    <a:pt x="3298" y="31"/>
                    <a:pt x="3099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47"/>
            <p:cNvSpPr/>
            <p:nvPr/>
          </p:nvSpPr>
          <p:spPr>
            <a:xfrm>
              <a:off x="4680190" y="2892786"/>
              <a:ext cx="72089" cy="17138"/>
            </a:xfrm>
            <a:custGeom>
              <a:avLst/>
              <a:gdLst/>
              <a:ahLst/>
              <a:cxnLst/>
              <a:rect l="l" t="t" r="r" b="b"/>
              <a:pathLst>
                <a:path w="4395" h="1045" extrusionOk="0">
                  <a:moveTo>
                    <a:pt x="1140" y="1"/>
                  </a:moveTo>
                  <a:cubicBezTo>
                    <a:pt x="1113" y="1"/>
                    <a:pt x="1086" y="2"/>
                    <a:pt x="1060" y="4"/>
                  </a:cubicBezTo>
                  <a:cubicBezTo>
                    <a:pt x="525" y="64"/>
                    <a:pt x="13" y="540"/>
                    <a:pt x="1" y="1016"/>
                  </a:cubicBezTo>
                  <a:cubicBezTo>
                    <a:pt x="61" y="1036"/>
                    <a:pt x="114" y="1045"/>
                    <a:pt x="161" y="1045"/>
                  </a:cubicBezTo>
                  <a:cubicBezTo>
                    <a:pt x="366" y="1045"/>
                    <a:pt x="476" y="888"/>
                    <a:pt x="727" y="849"/>
                  </a:cubicBezTo>
                  <a:cubicBezTo>
                    <a:pt x="875" y="826"/>
                    <a:pt x="1031" y="816"/>
                    <a:pt x="1191" y="816"/>
                  </a:cubicBezTo>
                  <a:cubicBezTo>
                    <a:pt x="1936" y="816"/>
                    <a:pt x="2782" y="1024"/>
                    <a:pt x="3417" y="1024"/>
                  </a:cubicBezTo>
                  <a:cubicBezTo>
                    <a:pt x="3967" y="1024"/>
                    <a:pt x="4360" y="869"/>
                    <a:pt x="4394" y="290"/>
                  </a:cubicBezTo>
                  <a:cubicBezTo>
                    <a:pt x="4216" y="187"/>
                    <a:pt x="4013" y="156"/>
                    <a:pt x="3792" y="156"/>
                  </a:cubicBezTo>
                  <a:cubicBezTo>
                    <a:pt x="3452" y="156"/>
                    <a:pt x="3070" y="230"/>
                    <a:pt x="2680" y="230"/>
                  </a:cubicBezTo>
                  <a:cubicBezTo>
                    <a:pt x="2111" y="230"/>
                    <a:pt x="1543" y="1"/>
                    <a:pt x="1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47"/>
            <p:cNvSpPr/>
            <p:nvPr/>
          </p:nvSpPr>
          <p:spPr>
            <a:xfrm>
              <a:off x="4659491" y="2922125"/>
              <a:ext cx="74812" cy="85460"/>
            </a:xfrm>
            <a:custGeom>
              <a:avLst/>
              <a:gdLst/>
              <a:ahLst/>
              <a:cxnLst/>
              <a:rect l="l" t="t" r="r" b="b"/>
              <a:pathLst>
                <a:path w="4561" h="5211" extrusionOk="0">
                  <a:moveTo>
                    <a:pt x="1211" y="1"/>
                  </a:moveTo>
                  <a:cubicBezTo>
                    <a:pt x="1209" y="1"/>
                    <a:pt x="1206" y="1"/>
                    <a:pt x="1203" y="1"/>
                  </a:cubicBezTo>
                  <a:cubicBezTo>
                    <a:pt x="596" y="25"/>
                    <a:pt x="715" y="1001"/>
                    <a:pt x="537" y="1513"/>
                  </a:cubicBezTo>
                  <a:cubicBezTo>
                    <a:pt x="417" y="1858"/>
                    <a:pt x="1" y="2227"/>
                    <a:pt x="36" y="2561"/>
                  </a:cubicBezTo>
                  <a:cubicBezTo>
                    <a:pt x="72" y="2978"/>
                    <a:pt x="596" y="3097"/>
                    <a:pt x="703" y="3632"/>
                  </a:cubicBezTo>
                  <a:cubicBezTo>
                    <a:pt x="822" y="4240"/>
                    <a:pt x="251" y="5014"/>
                    <a:pt x="810" y="5180"/>
                  </a:cubicBezTo>
                  <a:cubicBezTo>
                    <a:pt x="879" y="5201"/>
                    <a:pt x="940" y="5210"/>
                    <a:pt x="996" y="5210"/>
                  </a:cubicBezTo>
                  <a:cubicBezTo>
                    <a:pt x="1878" y="5210"/>
                    <a:pt x="1230" y="2777"/>
                    <a:pt x="2037" y="2620"/>
                  </a:cubicBezTo>
                  <a:cubicBezTo>
                    <a:pt x="2467" y="3288"/>
                    <a:pt x="3036" y="5148"/>
                    <a:pt x="4052" y="5148"/>
                  </a:cubicBezTo>
                  <a:cubicBezTo>
                    <a:pt x="4105" y="5148"/>
                    <a:pt x="4160" y="5143"/>
                    <a:pt x="4216" y="5133"/>
                  </a:cubicBezTo>
                  <a:cubicBezTo>
                    <a:pt x="4466" y="4942"/>
                    <a:pt x="4358" y="4383"/>
                    <a:pt x="4382" y="3954"/>
                  </a:cubicBezTo>
                  <a:cubicBezTo>
                    <a:pt x="3858" y="3311"/>
                    <a:pt x="3668" y="2323"/>
                    <a:pt x="3215" y="1620"/>
                  </a:cubicBezTo>
                  <a:cubicBezTo>
                    <a:pt x="3501" y="1025"/>
                    <a:pt x="4561" y="942"/>
                    <a:pt x="4489" y="168"/>
                  </a:cubicBezTo>
                  <a:cubicBezTo>
                    <a:pt x="4396" y="150"/>
                    <a:pt x="4305" y="142"/>
                    <a:pt x="4215" y="142"/>
                  </a:cubicBezTo>
                  <a:cubicBezTo>
                    <a:pt x="3468" y="142"/>
                    <a:pt x="2823" y="685"/>
                    <a:pt x="2260" y="685"/>
                  </a:cubicBezTo>
                  <a:cubicBezTo>
                    <a:pt x="2205" y="685"/>
                    <a:pt x="2150" y="679"/>
                    <a:pt x="2096" y="668"/>
                  </a:cubicBezTo>
                  <a:cubicBezTo>
                    <a:pt x="1907" y="632"/>
                    <a:pt x="1508" y="1"/>
                    <a:pt x="1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47"/>
            <p:cNvSpPr/>
            <p:nvPr/>
          </p:nvSpPr>
          <p:spPr>
            <a:xfrm>
              <a:off x="4675516" y="3053965"/>
              <a:ext cx="23833" cy="10988"/>
            </a:xfrm>
            <a:custGeom>
              <a:avLst/>
              <a:gdLst/>
              <a:ahLst/>
              <a:cxnLst/>
              <a:rect l="l" t="t" r="r" b="b"/>
              <a:pathLst>
                <a:path w="1453" h="670" extrusionOk="0">
                  <a:moveTo>
                    <a:pt x="603" y="1"/>
                  </a:moveTo>
                  <a:cubicBezTo>
                    <a:pt x="333" y="1"/>
                    <a:pt x="84" y="82"/>
                    <a:pt x="0" y="261"/>
                  </a:cubicBezTo>
                  <a:cubicBezTo>
                    <a:pt x="66" y="501"/>
                    <a:pt x="518" y="670"/>
                    <a:pt x="906" y="670"/>
                  </a:cubicBezTo>
                  <a:cubicBezTo>
                    <a:pt x="1153" y="670"/>
                    <a:pt x="1374" y="601"/>
                    <a:pt x="1453" y="439"/>
                  </a:cubicBezTo>
                  <a:cubicBezTo>
                    <a:pt x="1397" y="161"/>
                    <a:pt x="980" y="1"/>
                    <a:pt x="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47"/>
            <p:cNvSpPr/>
            <p:nvPr/>
          </p:nvSpPr>
          <p:spPr>
            <a:xfrm>
              <a:off x="4661836" y="3072316"/>
              <a:ext cx="20126" cy="14432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418" y="0"/>
                  </a:moveTo>
                  <a:cubicBezTo>
                    <a:pt x="251" y="0"/>
                    <a:pt x="97" y="60"/>
                    <a:pt x="1" y="201"/>
                  </a:cubicBezTo>
                  <a:cubicBezTo>
                    <a:pt x="132" y="642"/>
                    <a:pt x="584" y="737"/>
                    <a:pt x="1001" y="880"/>
                  </a:cubicBezTo>
                  <a:cubicBezTo>
                    <a:pt x="1084" y="809"/>
                    <a:pt x="1167" y="737"/>
                    <a:pt x="1227" y="654"/>
                  </a:cubicBezTo>
                  <a:cubicBezTo>
                    <a:pt x="1219" y="293"/>
                    <a:pt x="787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47"/>
            <p:cNvSpPr/>
            <p:nvPr/>
          </p:nvSpPr>
          <p:spPr>
            <a:xfrm>
              <a:off x="4609693" y="3052440"/>
              <a:ext cx="47666" cy="14202"/>
            </a:xfrm>
            <a:custGeom>
              <a:avLst/>
              <a:gdLst/>
              <a:ahLst/>
              <a:cxnLst/>
              <a:rect l="l" t="t" r="r" b="b"/>
              <a:pathLst>
                <a:path w="2906" h="866" extrusionOk="0">
                  <a:moveTo>
                    <a:pt x="2290" y="1"/>
                  </a:moveTo>
                  <a:cubicBezTo>
                    <a:pt x="1931" y="1"/>
                    <a:pt x="1485" y="154"/>
                    <a:pt x="1120" y="187"/>
                  </a:cubicBezTo>
                  <a:cubicBezTo>
                    <a:pt x="1086" y="191"/>
                    <a:pt x="1051" y="193"/>
                    <a:pt x="1016" y="193"/>
                  </a:cubicBezTo>
                  <a:cubicBezTo>
                    <a:pt x="804" y="193"/>
                    <a:pt x="574" y="133"/>
                    <a:pt x="382" y="133"/>
                  </a:cubicBezTo>
                  <a:cubicBezTo>
                    <a:pt x="213" y="133"/>
                    <a:pt x="72" y="179"/>
                    <a:pt x="1" y="354"/>
                  </a:cubicBezTo>
                  <a:cubicBezTo>
                    <a:pt x="120" y="842"/>
                    <a:pt x="703" y="842"/>
                    <a:pt x="1287" y="866"/>
                  </a:cubicBezTo>
                  <a:cubicBezTo>
                    <a:pt x="1438" y="684"/>
                    <a:pt x="1700" y="658"/>
                    <a:pt x="1974" y="658"/>
                  </a:cubicBezTo>
                  <a:cubicBezTo>
                    <a:pt x="2082" y="658"/>
                    <a:pt x="2192" y="662"/>
                    <a:pt x="2297" y="662"/>
                  </a:cubicBezTo>
                  <a:cubicBezTo>
                    <a:pt x="2556" y="662"/>
                    <a:pt x="2789" y="638"/>
                    <a:pt x="2906" y="473"/>
                  </a:cubicBezTo>
                  <a:cubicBezTo>
                    <a:pt x="2825" y="106"/>
                    <a:pt x="2588" y="1"/>
                    <a:pt x="2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47"/>
            <p:cNvSpPr/>
            <p:nvPr/>
          </p:nvSpPr>
          <p:spPr>
            <a:xfrm>
              <a:off x="4504635" y="3099426"/>
              <a:ext cx="662825" cy="474321"/>
            </a:xfrm>
            <a:custGeom>
              <a:avLst/>
              <a:gdLst/>
              <a:ahLst/>
              <a:cxnLst/>
              <a:rect l="l" t="t" r="r" b="b"/>
              <a:pathLst>
                <a:path w="40410" h="28922" extrusionOk="0">
                  <a:moveTo>
                    <a:pt x="32933" y="1"/>
                  </a:moveTo>
                  <a:cubicBezTo>
                    <a:pt x="32278" y="275"/>
                    <a:pt x="31980" y="1299"/>
                    <a:pt x="31766" y="2061"/>
                  </a:cubicBezTo>
                  <a:cubicBezTo>
                    <a:pt x="31683" y="2346"/>
                    <a:pt x="31492" y="2620"/>
                    <a:pt x="31433" y="2906"/>
                  </a:cubicBezTo>
                  <a:cubicBezTo>
                    <a:pt x="31266" y="3739"/>
                    <a:pt x="31242" y="4716"/>
                    <a:pt x="30873" y="5513"/>
                  </a:cubicBezTo>
                  <a:cubicBezTo>
                    <a:pt x="30566" y="6198"/>
                    <a:pt x="30001" y="6919"/>
                    <a:pt x="29446" y="6919"/>
                  </a:cubicBezTo>
                  <a:cubicBezTo>
                    <a:pt x="29441" y="6919"/>
                    <a:pt x="29437" y="6918"/>
                    <a:pt x="29432" y="6918"/>
                  </a:cubicBezTo>
                  <a:cubicBezTo>
                    <a:pt x="28932" y="6895"/>
                    <a:pt x="28670" y="6371"/>
                    <a:pt x="28313" y="6133"/>
                  </a:cubicBezTo>
                  <a:cubicBezTo>
                    <a:pt x="28194" y="6061"/>
                    <a:pt x="27920" y="6014"/>
                    <a:pt x="27754" y="5906"/>
                  </a:cubicBezTo>
                  <a:cubicBezTo>
                    <a:pt x="27551" y="5787"/>
                    <a:pt x="27242" y="5430"/>
                    <a:pt x="26861" y="5192"/>
                  </a:cubicBezTo>
                  <a:cubicBezTo>
                    <a:pt x="26313" y="4835"/>
                    <a:pt x="25396" y="4537"/>
                    <a:pt x="25408" y="3906"/>
                  </a:cubicBezTo>
                  <a:cubicBezTo>
                    <a:pt x="25432" y="3394"/>
                    <a:pt x="25908" y="3299"/>
                    <a:pt x="26360" y="3120"/>
                  </a:cubicBezTo>
                  <a:cubicBezTo>
                    <a:pt x="26527" y="2846"/>
                    <a:pt x="26337" y="2715"/>
                    <a:pt x="26420" y="2454"/>
                  </a:cubicBezTo>
                  <a:cubicBezTo>
                    <a:pt x="26527" y="2096"/>
                    <a:pt x="26968" y="1811"/>
                    <a:pt x="26920" y="1453"/>
                  </a:cubicBezTo>
                  <a:cubicBezTo>
                    <a:pt x="26877" y="1131"/>
                    <a:pt x="26689" y="1036"/>
                    <a:pt x="26447" y="1036"/>
                  </a:cubicBezTo>
                  <a:cubicBezTo>
                    <a:pt x="26101" y="1036"/>
                    <a:pt x="25644" y="1228"/>
                    <a:pt x="25333" y="1228"/>
                  </a:cubicBezTo>
                  <a:cubicBezTo>
                    <a:pt x="25322" y="1228"/>
                    <a:pt x="25311" y="1228"/>
                    <a:pt x="25301" y="1227"/>
                  </a:cubicBezTo>
                  <a:cubicBezTo>
                    <a:pt x="24325" y="1203"/>
                    <a:pt x="23217" y="322"/>
                    <a:pt x="22574" y="287"/>
                  </a:cubicBezTo>
                  <a:lnTo>
                    <a:pt x="22574" y="287"/>
                  </a:lnTo>
                  <a:cubicBezTo>
                    <a:pt x="22312" y="501"/>
                    <a:pt x="22646" y="715"/>
                    <a:pt x="22574" y="1061"/>
                  </a:cubicBezTo>
                  <a:cubicBezTo>
                    <a:pt x="22433" y="1289"/>
                    <a:pt x="22224" y="1339"/>
                    <a:pt x="21985" y="1339"/>
                  </a:cubicBezTo>
                  <a:cubicBezTo>
                    <a:pt x="21802" y="1339"/>
                    <a:pt x="21601" y="1310"/>
                    <a:pt x="21399" y="1310"/>
                  </a:cubicBezTo>
                  <a:cubicBezTo>
                    <a:pt x="21286" y="1310"/>
                    <a:pt x="21173" y="1319"/>
                    <a:pt x="21062" y="1346"/>
                  </a:cubicBezTo>
                  <a:cubicBezTo>
                    <a:pt x="20372" y="1513"/>
                    <a:pt x="20074" y="2275"/>
                    <a:pt x="19669" y="2846"/>
                  </a:cubicBezTo>
                  <a:cubicBezTo>
                    <a:pt x="19395" y="3239"/>
                    <a:pt x="19086" y="3882"/>
                    <a:pt x="18776" y="3954"/>
                  </a:cubicBezTo>
                  <a:cubicBezTo>
                    <a:pt x="18697" y="3975"/>
                    <a:pt x="18623" y="3984"/>
                    <a:pt x="18551" y="3984"/>
                  </a:cubicBezTo>
                  <a:cubicBezTo>
                    <a:pt x="17858" y="3984"/>
                    <a:pt x="17488" y="3078"/>
                    <a:pt x="16776" y="3013"/>
                  </a:cubicBezTo>
                  <a:cubicBezTo>
                    <a:pt x="16759" y="3011"/>
                    <a:pt x="16740" y="3010"/>
                    <a:pt x="16720" y="3010"/>
                  </a:cubicBezTo>
                  <a:cubicBezTo>
                    <a:pt x="16492" y="3010"/>
                    <a:pt x="16102" y="3130"/>
                    <a:pt x="15883" y="3239"/>
                  </a:cubicBezTo>
                  <a:cubicBezTo>
                    <a:pt x="15478" y="3430"/>
                    <a:pt x="14907" y="3823"/>
                    <a:pt x="14597" y="4073"/>
                  </a:cubicBezTo>
                  <a:cubicBezTo>
                    <a:pt x="14157" y="4430"/>
                    <a:pt x="14097" y="5001"/>
                    <a:pt x="13716" y="5359"/>
                  </a:cubicBezTo>
                  <a:cubicBezTo>
                    <a:pt x="13514" y="5525"/>
                    <a:pt x="12966" y="5787"/>
                    <a:pt x="12704" y="5859"/>
                  </a:cubicBezTo>
                  <a:cubicBezTo>
                    <a:pt x="12643" y="5873"/>
                    <a:pt x="12583" y="5878"/>
                    <a:pt x="12524" y="5878"/>
                  </a:cubicBezTo>
                  <a:cubicBezTo>
                    <a:pt x="12424" y="5878"/>
                    <a:pt x="12327" y="5865"/>
                    <a:pt x="12228" y="5865"/>
                  </a:cubicBezTo>
                  <a:cubicBezTo>
                    <a:pt x="12146" y="5865"/>
                    <a:pt x="12063" y="5874"/>
                    <a:pt x="11978" y="5906"/>
                  </a:cubicBezTo>
                  <a:cubicBezTo>
                    <a:pt x="11490" y="6121"/>
                    <a:pt x="11573" y="6633"/>
                    <a:pt x="11311" y="7252"/>
                  </a:cubicBezTo>
                  <a:cubicBezTo>
                    <a:pt x="11109" y="7752"/>
                    <a:pt x="10311" y="8597"/>
                    <a:pt x="9751" y="8919"/>
                  </a:cubicBezTo>
                  <a:cubicBezTo>
                    <a:pt x="9251" y="9216"/>
                    <a:pt x="8644" y="9157"/>
                    <a:pt x="7977" y="9312"/>
                  </a:cubicBezTo>
                  <a:cubicBezTo>
                    <a:pt x="7275" y="9466"/>
                    <a:pt x="6644" y="9895"/>
                    <a:pt x="6132" y="9978"/>
                  </a:cubicBezTo>
                  <a:cubicBezTo>
                    <a:pt x="6105" y="9982"/>
                    <a:pt x="6073" y="9984"/>
                    <a:pt x="6038" y="9984"/>
                  </a:cubicBezTo>
                  <a:cubicBezTo>
                    <a:pt x="5923" y="9984"/>
                    <a:pt x="5773" y="9967"/>
                    <a:pt x="5633" y="9967"/>
                  </a:cubicBezTo>
                  <a:cubicBezTo>
                    <a:pt x="5574" y="9967"/>
                    <a:pt x="5517" y="9970"/>
                    <a:pt x="5465" y="9978"/>
                  </a:cubicBezTo>
                  <a:cubicBezTo>
                    <a:pt x="4608" y="10121"/>
                    <a:pt x="3917" y="10895"/>
                    <a:pt x="3060" y="11312"/>
                  </a:cubicBezTo>
                  <a:cubicBezTo>
                    <a:pt x="2822" y="11431"/>
                    <a:pt x="2203" y="11633"/>
                    <a:pt x="2060" y="11871"/>
                  </a:cubicBezTo>
                  <a:cubicBezTo>
                    <a:pt x="1953" y="12062"/>
                    <a:pt x="1941" y="12550"/>
                    <a:pt x="1846" y="12824"/>
                  </a:cubicBezTo>
                  <a:cubicBezTo>
                    <a:pt x="1619" y="13395"/>
                    <a:pt x="1274" y="13610"/>
                    <a:pt x="1286" y="14050"/>
                  </a:cubicBezTo>
                  <a:cubicBezTo>
                    <a:pt x="1298" y="14669"/>
                    <a:pt x="1679" y="14753"/>
                    <a:pt x="1512" y="15277"/>
                  </a:cubicBezTo>
                  <a:cubicBezTo>
                    <a:pt x="1405" y="15586"/>
                    <a:pt x="964" y="15622"/>
                    <a:pt x="893" y="15991"/>
                  </a:cubicBezTo>
                  <a:cubicBezTo>
                    <a:pt x="857" y="16205"/>
                    <a:pt x="1024" y="16491"/>
                    <a:pt x="1060" y="16836"/>
                  </a:cubicBezTo>
                  <a:cubicBezTo>
                    <a:pt x="1084" y="17074"/>
                    <a:pt x="1036" y="17313"/>
                    <a:pt x="1060" y="17503"/>
                  </a:cubicBezTo>
                  <a:cubicBezTo>
                    <a:pt x="1143" y="18027"/>
                    <a:pt x="1441" y="18456"/>
                    <a:pt x="1453" y="18956"/>
                  </a:cubicBezTo>
                  <a:cubicBezTo>
                    <a:pt x="1453" y="19313"/>
                    <a:pt x="1250" y="19706"/>
                    <a:pt x="1226" y="20063"/>
                  </a:cubicBezTo>
                  <a:cubicBezTo>
                    <a:pt x="1203" y="20539"/>
                    <a:pt x="1465" y="20980"/>
                    <a:pt x="1453" y="21349"/>
                  </a:cubicBezTo>
                  <a:cubicBezTo>
                    <a:pt x="1429" y="21813"/>
                    <a:pt x="1060" y="22587"/>
                    <a:pt x="834" y="22908"/>
                  </a:cubicBezTo>
                  <a:cubicBezTo>
                    <a:pt x="631" y="23206"/>
                    <a:pt x="0" y="23480"/>
                    <a:pt x="0" y="23909"/>
                  </a:cubicBezTo>
                  <a:cubicBezTo>
                    <a:pt x="0" y="24444"/>
                    <a:pt x="643" y="24599"/>
                    <a:pt x="1000" y="24909"/>
                  </a:cubicBezTo>
                  <a:cubicBezTo>
                    <a:pt x="1220" y="24942"/>
                    <a:pt x="1422" y="24957"/>
                    <a:pt x="1612" y="24957"/>
                  </a:cubicBezTo>
                  <a:cubicBezTo>
                    <a:pt x="2993" y="24957"/>
                    <a:pt x="3642" y="24165"/>
                    <a:pt x="4679" y="23861"/>
                  </a:cubicBezTo>
                  <a:cubicBezTo>
                    <a:pt x="5102" y="23734"/>
                    <a:pt x="5522" y="23697"/>
                    <a:pt x="5939" y="23697"/>
                  </a:cubicBezTo>
                  <a:cubicBezTo>
                    <a:pt x="6515" y="23697"/>
                    <a:pt x="7086" y="23767"/>
                    <a:pt x="7653" y="23767"/>
                  </a:cubicBezTo>
                  <a:cubicBezTo>
                    <a:pt x="7833" y="23767"/>
                    <a:pt x="8012" y="23760"/>
                    <a:pt x="8192" y="23742"/>
                  </a:cubicBezTo>
                  <a:cubicBezTo>
                    <a:pt x="8894" y="23158"/>
                    <a:pt x="10144" y="22266"/>
                    <a:pt x="11263" y="22075"/>
                  </a:cubicBezTo>
                  <a:cubicBezTo>
                    <a:pt x="11344" y="22060"/>
                    <a:pt x="11428" y="22055"/>
                    <a:pt x="11514" y="22055"/>
                  </a:cubicBezTo>
                  <a:cubicBezTo>
                    <a:pt x="11716" y="22055"/>
                    <a:pt x="11929" y="22083"/>
                    <a:pt x="12136" y="22083"/>
                  </a:cubicBezTo>
                  <a:cubicBezTo>
                    <a:pt x="12195" y="22083"/>
                    <a:pt x="12254" y="22081"/>
                    <a:pt x="12311" y="22075"/>
                  </a:cubicBezTo>
                  <a:cubicBezTo>
                    <a:pt x="13506" y="21961"/>
                    <a:pt x="14492" y="21239"/>
                    <a:pt x="15871" y="21239"/>
                  </a:cubicBezTo>
                  <a:cubicBezTo>
                    <a:pt x="16073" y="21239"/>
                    <a:pt x="16282" y="21254"/>
                    <a:pt x="16502" y="21289"/>
                  </a:cubicBezTo>
                  <a:cubicBezTo>
                    <a:pt x="16895" y="21349"/>
                    <a:pt x="18074" y="21801"/>
                    <a:pt x="18395" y="22015"/>
                  </a:cubicBezTo>
                  <a:cubicBezTo>
                    <a:pt x="18669" y="22206"/>
                    <a:pt x="19288" y="23361"/>
                    <a:pt x="19336" y="23635"/>
                  </a:cubicBezTo>
                  <a:cubicBezTo>
                    <a:pt x="19407" y="23992"/>
                    <a:pt x="19062" y="24421"/>
                    <a:pt x="19503" y="24575"/>
                  </a:cubicBezTo>
                  <a:cubicBezTo>
                    <a:pt x="19535" y="24581"/>
                    <a:pt x="19567" y="24584"/>
                    <a:pt x="19598" y="24584"/>
                  </a:cubicBezTo>
                  <a:cubicBezTo>
                    <a:pt x="20018" y="24584"/>
                    <a:pt x="20292" y="24083"/>
                    <a:pt x="20669" y="23861"/>
                  </a:cubicBezTo>
                  <a:cubicBezTo>
                    <a:pt x="21038" y="23635"/>
                    <a:pt x="21467" y="23551"/>
                    <a:pt x="21788" y="23409"/>
                  </a:cubicBezTo>
                  <a:lnTo>
                    <a:pt x="21788" y="23409"/>
                  </a:lnTo>
                  <a:cubicBezTo>
                    <a:pt x="21646" y="23599"/>
                    <a:pt x="21550" y="23837"/>
                    <a:pt x="21562" y="24182"/>
                  </a:cubicBezTo>
                  <a:cubicBezTo>
                    <a:pt x="21979" y="24432"/>
                    <a:pt x="21955" y="24921"/>
                    <a:pt x="21848" y="25302"/>
                  </a:cubicBezTo>
                  <a:cubicBezTo>
                    <a:pt x="22015" y="25659"/>
                    <a:pt x="22431" y="25766"/>
                    <a:pt x="22455" y="26195"/>
                  </a:cubicBezTo>
                  <a:cubicBezTo>
                    <a:pt x="22479" y="26623"/>
                    <a:pt x="22122" y="26838"/>
                    <a:pt x="22181" y="27314"/>
                  </a:cubicBezTo>
                  <a:cubicBezTo>
                    <a:pt x="22289" y="28183"/>
                    <a:pt x="23170" y="28171"/>
                    <a:pt x="23967" y="28421"/>
                  </a:cubicBezTo>
                  <a:cubicBezTo>
                    <a:pt x="24348" y="28540"/>
                    <a:pt x="24479" y="28707"/>
                    <a:pt x="24741" y="28707"/>
                  </a:cubicBezTo>
                  <a:cubicBezTo>
                    <a:pt x="25350" y="28707"/>
                    <a:pt x="25691" y="28367"/>
                    <a:pt x="26100" y="28367"/>
                  </a:cubicBezTo>
                  <a:cubicBezTo>
                    <a:pt x="26131" y="28367"/>
                    <a:pt x="26162" y="28369"/>
                    <a:pt x="26194" y="28373"/>
                  </a:cubicBezTo>
                  <a:cubicBezTo>
                    <a:pt x="26578" y="28420"/>
                    <a:pt x="26974" y="28922"/>
                    <a:pt x="27392" y="28922"/>
                  </a:cubicBezTo>
                  <a:cubicBezTo>
                    <a:pt x="27401" y="28922"/>
                    <a:pt x="27411" y="28922"/>
                    <a:pt x="27420" y="28921"/>
                  </a:cubicBezTo>
                  <a:cubicBezTo>
                    <a:pt x="27825" y="28909"/>
                    <a:pt x="28373" y="28302"/>
                    <a:pt x="29206" y="27980"/>
                  </a:cubicBezTo>
                  <a:cubicBezTo>
                    <a:pt x="29730" y="27766"/>
                    <a:pt x="30242" y="27814"/>
                    <a:pt x="30813" y="27754"/>
                  </a:cubicBezTo>
                  <a:cubicBezTo>
                    <a:pt x="31802" y="27647"/>
                    <a:pt x="32087" y="26576"/>
                    <a:pt x="32659" y="25921"/>
                  </a:cubicBezTo>
                  <a:cubicBezTo>
                    <a:pt x="33052" y="25456"/>
                    <a:pt x="33659" y="25052"/>
                    <a:pt x="34159" y="24528"/>
                  </a:cubicBezTo>
                  <a:cubicBezTo>
                    <a:pt x="34635" y="24016"/>
                    <a:pt x="35076" y="23456"/>
                    <a:pt x="35612" y="23016"/>
                  </a:cubicBezTo>
                  <a:cubicBezTo>
                    <a:pt x="35957" y="22742"/>
                    <a:pt x="36374" y="22575"/>
                    <a:pt x="36731" y="22289"/>
                  </a:cubicBezTo>
                  <a:cubicBezTo>
                    <a:pt x="37326" y="21813"/>
                    <a:pt x="37874" y="21039"/>
                    <a:pt x="38291" y="20349"/>
                  </a:cubicBezTo>
                  <a:cubicBezTo>
                    <a:pt x="38779" y="19503"/>
                    <a:pt x="39422" y="18837"/>
                    <a:pt x="39684" y="18170"/>
                  </a:cubicBezTo>
                  <a:cubicBezTo>
                    <a:pt x="39898" y="17598"/>
                    <a:pt x="39779" y="16884"/>
                    <a:pt x="39898" y="16336"/>
                  </a:cubicBezTo>
                  <a:cubicBezTo>
                    <a:pt x="40005" y="15872"/>
                    <a:pt x="40410" y="15491"/>
                    <a:pt x="40291" y="14943"/>
                  </a:cubicBezTo>
                  <a:cubicBezTo>
                    <a:pt x="40231" y="14634"/>
                    <a:pt x="39815" y="14205"/>
                    <a:pt x="39565" y="13824"/>
                  </a:cubicBezTo>
                  <a:cubicBezTo>
                    <a:pt x="39303" y="13419"/>
                    <a:pt x="38945" y="13122"/>
                    <a:pt x="38791" y="12705"/>
                  </a:cubicBezTo>
                  <a:cubicBezTo>
                    <a:pt x="38683" y="12431"/>
                    <a:pt x="38707" y="12133"/>
                    <a:pt x="38624" y="11979"/>
                  </a:cubicBezTo>
                  <a:cubicBezTo>
                    <a:pt x="38445" y="11669"/>
                    <a:pt x="37969" y="11633"/>
                    <a:pt x="37790" y="11264"/>
                  </a:cubicBezTo>
                  <a:cubicBezTo>
                    <a:pt x="37731" y="11145"/>
                    <a:pt x="37779" y="10871"/>
                    <a:pt x="37731" y="10705"/>
                  </a:cubicBezTo>
                  <a:cubicBezTo>
                    <a:pt x="37624" y="10347"/>
                    <a:pt x="37445" y="10157"/>
                    <a:pt x="37445" y="9704"/>
                  </a:cubicBezTo>
                  <a:cubicBezTo>
                    <a:pt x="36898" y="8966"/>
                    <a:pt x="36040" y="8990"/>
                    <a:pt x="35612" y="8311"/>
                  </a:cubicBezTo>
                  <a:cubicBezTo>
                    <a:pt x="35266" y="7764"/>
                    <a:pt x="35504" y="7157"/>
                    <a:pt x="35385" y="6406"/>
                  </a:cubicBezTo>
                  <a:cubicBezTo>
                    <a:pt x="35326" y="6014"/>
                    <a:pt x="34981" y="5597"/>
                    <a:pt x="34945" y="5132"/>
                  </a:cubicBezTo>
                  <a:cubicBezTo>
                    <a:pt x="34921" y="4847"/>
                    <a:pt x="35088" y="4513"/>
                    <a:pt x="35052" y="4239"/>
                  </a:cubicBezTo>
                  <a:cubicBezTo>
                    <a:pt x="34945" y="3466"/>
                    <a:pt x="34159" y="3573"/>
                    <a:pt x="33719" y="3239"/>
                  </a:cubicBezTo>
                  <a:cubicBezTo>
                    <a:pt x="33826" y="2073"/>
                    <a:pt x="33599" y="703"/>
                    <a:pt x="32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47"/>
            <p:cNvSpPr/>
            <p:nvPr/>
          </p:nvSpPr>
          <p:spPr>
            <a:xfrm>
              <a:off x="4437532" y="3014916"/>
              <a:ext cx="157530" cy="46018"/>
            </a:xfrm>
            <a:custGeom>
              <a:avLst/>
              <a:gdLst/>
              <a:ahLst/>
              <a:cxnLst/>
              <a:rect l="l" t="t" r="r" b="b"/>
              <a:pathLst>
                <a:path w="9604" h="2806" extrusionOk="0">
                  <a:moveTo>
                    <a:pt x="1160" y="1"/>
                  </a:moveTo>
                  <a:cubicBezTo>
                    <a:pt x="547" y="1"/>
                    <a:pt x="0" y="175"/>
                    <a:pt x="19" y="582"/>
                  </a:cubicBezTo>
                  <a:cubicBezTo>
                    <a:pt x="55" y="1082"/>
                    <a:pt x="1924" y="1796"/>
                    <a:pt x="2424" y="1868"/>
                  </a:cubicBezTo>
                  <a:cubicBezTo>
                    <a:pt x="2512" y="1880"/>
                    <a:pt x="2602" y="1885"/>
                    <a:pt x="2694" y="1885"/>
                  </a:cubicBezTo>
                  <a:cubicBezTo>
                    <a:pt x="2945" y="1885"/>
                    <a:pt x="3207" y="1851"/>
                    <a:pt x="3470" y="1851"/>
                  </a:cubicBezTo>
                  <a:cubicBezTo>
                    <a:pt x="3566" y="1851"/>
                    <a:pt x="3662" y="1855"/>
                    <a:pt x="3758" y="1868"/>
                  </a:cubicBezTo>
                  <a:cubicBezTo>
                    <a:pt x="4496" y="1963"/>
                    <a:pt x="5210" y="2392"/>
                    <a:pt x="5984" y="2475"/>
                  </a:cubicBezTo>
                  <a:cubicBezTo>
                    <a:pt x="6603" y="2546"/>
                    <a:pt x="7199" y="2511"/>
                    <a:pt x="7770" y="2594"/>
                  </a:cubicBezTo>
                  <a:cubicBezTo>
                    <a:pt x="8147" y="2645"/>
                    <a:pt x="8564" y="2806"/>
                    <a:pt x="8942" y="2806"/>
                  </a:cubicBezTo>
                  <a:cubicBezTo>
                    <a:pt x="9185" y="2806"/>
                    <a:pt x="9413" y="2739"/>
                    <a:pt x="9604" y="2535"/>
                  </a:cubicBezTo>
                  <a:cubicBezTo>
                    <a:pt x="9270" y="1880"/>
                    <a:pt x="8199" y="1939"/>
                    <a:pt x="7544" y="1594"/>
                  </a:cubicBezTo>
                  <a:cubicBezTo>
                    <a:pt x="7544" y="1308"/>
                    <a:pt x="7663" y="1153"/>
                    <a:pt x="7484" y="975"/>
                  </a:cubicBezTo>
                  <a:cubicBezTo>
                    <a:pt x="7419" y="983"/>
                    <a:pt x="7355" y="987"/>
                    <a:pt x="7292" y="987"/>
                  </a:cubicBezTo>
                  <a:cubicBezTo>
                    <a:pt x="6630" y="987"/>
                    <a:pt x="6053" y="581"/>
                    <a:pt x="5469" y="581"/>
                  </a:cubicBezTo>
                  <a:cubicBezTo>
                    <a:pt x="5454" y="581"/>
                    <a:pt x="5439" y="581"/>
                    <a:pt x="5425" y="582"/>
                  </a:cubicBezTo>
                  <a:cubicBezTo>
                    <a:pt x="5127" y="594"/>
                    <a:pt x="4901" y="820"/>
                    <a:pt x="4591" y="868"/>
                  </a:cubicBezTo>
                  <a:cubicBezTo>
                    <a:pt x="4474" y="884"/>
                    <a:pt x="4361" y="891"/>
                    <a:pt x="4253" y="891"/>
                  </a:cubicBezTo>
                  <a:cubicBezTo>
                    <a:pt x="3181" y="891"/>
                    <a:pt x="2547" y="153"/>
                    <a:pt x="1638" y="34"/>
                  </a:cubicBezTo>
                  <a:cubicBezTo>
                    <a:pt x="1480" y="12"/>
                    <a:pt x="1318" y="1"/>
                    <a:pt x="1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47"/>
            <p:cNvSpPr/>
            <p:nvPr/>
          </p:nvSpPr>
          <p:spPr>
            <a:xfrm>
              <a:off x="4491545" y="2790646"/>
              <a:ext cx="168552" cy="190125"/>
            </a:xfrm>
            <a:custGeom>
              <a:avLst/>
              <a:gdLst/>
              <a:ahLst/>
              <a:cxnLst/>
              <a:rect l="l" t="t" r="r" b="b"/>
              <a:pathLst>
                <a:path w="10276" h="11593" extrusionOk="0">
                  <a:moveTo>
                    <a:pt x="8189" y="1"/>
                  </a:moveTo>
                  <a:cubicBezTo>
                    <a:pt x="8077" y="1"/>
                    <a:pt x="7968" y="48"/>
                    <a:pt x="7870" y="160"/>
                  </a:cubicBezTo>
                  <a:cubicBezTo>
                    <a:pt x="7299" y="839"/>
                    <a:pt x="7275" y="1612"/>
                    <a:pt x="6537" y="2172"/>
                  </a:cubicBezTo>
                  <a:cubicBezTo>
                    <a:pt x="6263" y="2386"/>
                    <a:pt x="5942" y="2386"/>
                    <a:pt x="5596" y="2613"/>
                  </a:cubicBezTo>
                  <a:cubicBezTo>
                    <a:pt x="5287" y="2815"/>
                    <a:pt x="5096" y="3279"/>
                    <a:pt x="4870" y="3565"/>
                  </a:cubicBezTo>
                  <a:cubicBezTo>
                    <a:pt x="4620" y="3863"/>
                    <a:pt x="4346" y="4208"/>
                    <a:pt x="3977" y="4339"/>
                  </a:cubicBezTo>
                  <a:cubicBezTo>
                    <a:pt x="3620" y="4470"/>
                    <a:pt x="3167" y="4399"/>
                    <a:pt x="2917" y="4565"/>
                  </a:cubicBezTo>
                  <a:cubicBezTo>
                    <a:pt x="2465" y="4851"/>
                    <a:pt x="2560" y="5542"/>
                    <a:pt x="2024" y="5684"/>
                  </a:cubicBezTo>
                  <a:cubicBezTo>
                    <a:pt x="1999" y="5690"/>
                    <a:pt x="1973" y="5692"/>
                    <a:pt x="1946" y="5692"/>
                  </a:cubicBezTo>
                  <a:cubicBezTo>
                    <a:pt x="1710" y="5692"/>
                    <a:pt x="1405" y="5507"/>
                    <a:pt x="1092" y="5507"/>
                  </a:cubicBezTo>
                  <a:cubicBezTo>
                    <a:pt x="1050" y="5507"/>
                    <a:pt x="1007" y="5510"/>
                    <a:pt x="965" y="5518"/>
                  </a:cubicBezTo>
                  <a:cubicBezTo>
                    <a:pt x="0" y="5672"/>
                    <a:pt x="155" y="7375"/>
                    <a:pt x="524" y="8125"/>
                  </a:cubicBezTo>
                  <a:cubicBezTo>
                    <a:pt x="774" y="8661"/>
                    <a:pt x="1239" y="8863"/>
                    <a:pt x="1358" y="9244"/>
                  </a:cubicBezTo>
                  <a:cubicBezTo>
                    <a:pt x="1477" y="9625"/>
                    <a:pt x="1417" y="10292"/>
                    <a:pt x="1798" y="10530"/>
                  </a:cubicBezTo>
                  <a:cubicBezTo>
                    <a:pt x="1989" y="10637"/>
                    <a:pt x="2382" y="10578"/>
                    <a:pt x="2798" y="10697"/>
                  </a:cubicBezTo>
                  <a:cubicBezTo>
                    <a:pt x="3156" y="10792"/>
                    <a:pt x="3346" y="11006"/>
                    <a:pt x="3584" y="11030"/>
                  </a:cubicBezTo>
                  <a:cubicBezTo>
                    <a:pt x="3602" y="11032"/>
                    <a:pt x="3619" y="11032"/>
                    <a:pt x="3637" y="11032"/>
                  </a:cubicBezTo>
                  <a:cubicBezTo>
                    <a:pt x="3924" y="11032"/>
                    <a:pt x="4256" y="10864"/>
                    <a:pt x="4537" y="10864"/>
                  </a:cubicBezTo>
                  <a:cubicBezTo>
                    <a:pt x="5311" y="10876"/>
                    <a:pt x="5775" y="11542"/>
                    <a:pt x="6263" y="11590"/>
                  </a:cubicBezTo>
                  <a:cubicBezTo>
                    <a:pt x="6286" y="11592"/>
                    <a:pt x="6309" y="11593"/>
                    <a:pt x="6332" y="11593"/>
                  </a:cubicBezTo>
                  <a:cubicBezTo>
                    <a:pt x="6749" y="11593"/>
                    <a:pt x="7125" y="11304"/>
                    <a:pt x="7470" y="11304"/>
                  </a:cubicBezTo>
                  <a:cubicBezTo>
                    <a:pt x="7476" y="11304"/>
                    <a:pt x="7483" y="11304"/>
                    <a:pt x="7489" y="11304"/>
                  </a:cubicBezTo>
                  <a:cubicBezTo>
                    <a:pt x="8025" y="10816"/>
                    <a:pt x="7751" y="9959"/>
                    <a:pt x="7989" y="9304"/>
                  </a:cubicBezTo>
                  <a:cubicBezTo>
                    <a:pt x="8180" y="8744"/>
                    <a:pt x="8811" y="8637"/>
                    <a:pt x="9049" y="8185"/>
                  </a:cubicBezTo>
                  <a:cubicBezTo>
                    <a:pt x="9109" y="7566"/>
                    <a:pt x="8930" y="7530"/>
                    <a:pt x="9097" y="7125"/>
                  </a:cubicBezTo>
                  <a:cubicBezTo>
                    <a:pt x="9287" y="6685"/>
                    <a:pt x="10121" y="6708"/>
                    <a:pt x="10156" y="6292"/>
                  </a:cubicBezTo>
                  <a:cubicBezTo>
                    <a:pt x="10180" y="6077"/>
                    <a:pt x="9704" y="5732"/>
                    <a:pt x="9549" y="5399"/>
                  </a:cubicBezTo>
                  <a:cubicBezTo>
                    <a:pt x="9394" y="5101"/>
                    <a:pt x="9252" y="4684"/>
                    <a:pt x="9216" y="4458"/>
                  </a:cubicBezTo>
                  <a:cubicBezTo>
                    <a:pt x="9013" y="3065"/>
                    <a:pt x="9942" y="2982"/>
                    <a:pt x="10275" y="2005"/>
                  </a:cubicBezTo>
                  <a:cubicBezTo>
                    <a:pt x="10037" y="1612"/>
                    <a:pt x="9490" y="1517"/>
                    <a:pt x="9216" y="1160"/>
                  </a:cubicBezTo>
                  <a:cubicBezTo>
                    <a:pt x="9168" y="796"/>
                    <a:pt x="8650" y="1"/>
                    <a:pt x="8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47"/>
            <p:cNvSpPr/>
            <p:nvPr/>
          </p:nvSpPr>
          <p:spPr>
            <a:xfrm>
              <a:off x="4455214" y="2945758"/>
              <a:ext cx="46501" cy="35949"/>
            </a:xfrm>
            <a:custGeom>
              <a:avLst/>
              <a:gdLst/>
              <a:ahLst/>
              <a:cxnLst/>
              <a:rect l="l" t="t" r="r" b="b"/>
              <a:pathLst>
                <a:path w="2835" h="2192" extrusionOk="0">
                  <a:moveTo>
                    <a:pt x="1418" y="1"/>
                  </a:moveTo>
                  <a:cubicBezTo>
                    <a:pt x="1" y="1"/>
                    <a:pt x="1" y="2191"/>
                    <a:pt x="1418" y="2191"/>
                  </a:cubicBezTo>
                  <a:cubicBezTo>
                    <a:pt x="2834" y="2191"/>
                    <a:pt x="2834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47"/>
            <p:cNvSpPr/>
            <p:nvPr/>
          </p:nvSpPr>
          <p:spPr>
            <a:xfrm>
              <a:off x="4266962" y="2818805"/>
              <a:ext cx="190220" cy="192110"/>
            </a:xfrm>
            <a:custGeom>
              <a:avLst/>
              <a:gdLst/>
              <a:ahLst/>
              <a:cxnLst/>
              <a:rect l="l" t="t" r="r" b="b"/>
              <a:pathLst>
                <a:path w="11597" h="11714" extrusionOk="0">
                  <a:moveTo>
                    <a:pt x="231" y="1"/>
                  </a:moveTo>
                  <a:cubicBezTo>
                    <a:pt x="151" y="1"/>
                    <a:pt x="75" y="34"/>
                    <a:pt x="0" y="122"/>
                  </a:cubicBezTo>
                  <a:cubicBezTo>
                    <a:pt x="72" y="1348"/>
                    <a:pt x="1417" y="1789"/>
                    <a:pt x="2119" y="2622"/>
                  </a:cubicBezTo>
                  <a:cubicBezTo>
                    <a:pt x="2286" y="2824"/>
                    <a:pt x="2381" y="3110"/>
                    <a:pt x="2560" y="3289"/>
                  </a:cubicBezTo>
                  <a:cubicBezTo>
                    <a:pt x="2834" y="3574"/>
                    <a:pt x="3227" y="3717"/>
                    <a:pt x="3453" y="4075"/>
                  </a:cubicBezTo>
                  <a:cubicBezTo>
                    <a:pt x="3703" y="4456"/>
                    <a:pt x="3727" y="4968"/>
                    <a:pt x="3953" y="5360"/>
                  </a:cubicBezTo>
                  <a:cubicBezTo>
                    <a:pt x="4239" y="5837"/>
                    <a:pt x="4786" y="6146"/>
                    <a:pt x="5072" y="6587"/>
                  </a:cubicBezTo>
                  <a:cubicBezTo>
                    <a:pt x="5406" y="7075"/>
                    <a:pt x="5513" y="7670"/>
                    <a:pt x="5799" y="8194"/>
                  </a:cubicBezTo>
                  <a:cubicBezTo>
                    <a:pt x="5989" y="8551"/>
                    <a:pt x="6370" y="8861"/>
                    <a:pt x="6691" y="9206"/>
                  </a:cubicBezTo>
                  <a:cubicBezTo>
                    <a:pt x="7549" y="10147"/>
                    <a:pt x="8358" y="10992"/>
                    <a:pt x="9358" y="11706"/>
                  </a:cubicBezTo>
                  <a:cubicBezTo>
                    <a:pt x="9513" y="11706"/>
                    <a:pt x="9676" y="11713"/>
                    <a:pt x="9832" y="11713"/>
                  </a:cubicBezTo>
                  <a:cubicBezTo>
                    <a:pt x="10086" y="11713"/>
                    <a:pt x="10323" y="11695"/>
                    <a:pt x="10478" y="11599"/>
                  </a:cubicBezTo>
                  <a:cubicBezTo>
                    <a:pt x="10930" y="11183"/>
                    <a:pt x="10549" y="10278"/>
                    <a:pt x="10811" y="9480"/>
                  </a:cubicBezTo>
                  <a:cubicBezTo>
                    <a:pt x="10990" y="8956"/>
                    <a:pt x="11573" y="8980"/>
                    <a:pt x="11597" y="8587"/>
                  </a:cubicBezTo>
                  <a:cubicBezTo>
                    <a:pt x="11597" y="8349"/>
                    <a:pt x="10990" y="7492"/>
                    <a:pt x="10811" y="7468"/>
                  </a:cubicBezTo>
                  <a:cubicBezTo>
                    <a:pt x="10793" y="7466"/>
                    <a:pt x="10776" y="7465"/>
                    <a:pt x="10759" y="7465"/>
                  </a:cubicBezTo>
                  <a:cubicBezTo>
                    <a:pt x="10416" y="7465"/>
                    <a:pt x="10362" y="7875"/>
                    <a:pt x="10074" y="7875"/>
                  </a:cubicBezTo>
                  <a:cubicBezTo>
                    <a:pt x="10045" y="7875"/>
                    <a:pt x="10013" y="7870"/>
                    <a:pt x="9978" y="7861"/>
                  </a:cubicBezTo>
                  <a:cubicBezTo>
                    <a:pt x="9585" y="7801"/>
                    <a:pt x="9525" y="7337"/>
                    <a:pt x="9251" y="7027"/>
                  </a:cubicBezTo>
                  <a:cubicBezTo>
                    <a:pt x="9025" y="6777"/>
                    <a:pt x="8656" y="6646"/>
                    <a:pt x="8585" y="6361"/>
                  </a:cubicBezTo>
                  <a:cubicBezTo>
                    <a:pt x="8537" y="6194"/>
                    <a:pt x="8680" y="5837"/>
                    <a:pt x="8644" y="5634"/>
                  </a:cubicBezTo>
                  <a:cubicBezTo>
                    <a:pt x="8477" y="4801"/>
                    <a:pt x="7334" y="4372"/>
                    <a:pt x="6691" y="3967"/>
                  </a:cubicBezTo>
                  <a:cubicBezTo>
                    <a:pt x="6215" y="3658"/>
                    <a:pt x="5715" y="3515"/>
                    <a:pt x="5346" y="3289"/>
                  </a:cubicBezTo>
                  <a:cubicBezTo>
                    <a:pt x="5084" y="3134"/>
                    <a:pt x="4846" y="2729"/>
                    <a:pt x="4513" y="2455"/>
                  </a:cubicBezTo>
                  <a:cubicBezTo>
                    <a:pt x="4203" y="2193"/>
                    <a:pt x="3810" y="2027"/>
                    <a:pt x="3513" y="1789"/>
                  </a:cubicBezTo>
                  <a:cubicBezTo>
                    <a:pt x="2977" y="1360"/>
                    <a:pt x="2620" y="562"/>
                    <a:pt x="2119" y="396"/>
                  </a:cubicBezTo>
                  <a:cubicBezTo>
                    <a:pt x="2031" y="366"/>
                    <a:pt x="1922" y="359"/>
                    <a:pt x="1804" y="359"/>
                  </a:cubicBezTo>
                  <a:cubicBezTo>
                    <a:pt x="1696" y="359"/>
                    <a:pt x="1580" y="365"/>
                    <a:pt x="1463" y="365"/>
                  </a:cubicBezTo>
                  <a:cubicBezTo>
                    <a:pt x="1347" y="365"/>
                    <a:pt x="1230" y="359"/>
                    <a:pt x="1119" y="336"/>
                  </a:cubicBezTo>
                  <a:cubicBezTo>
                    <a:pt x="724" y="266"/>
                    <a:pt x="458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47"/>
            <p:cNvSpPr/>
            <p:nvPr/>
          </p:nvSpPr>
          <p:spPr>
            <a:xfrm>
              <a:off x="4001160" y="2749335"/>
              <a:ext cx="45911" cy="62484"/>
            </a:xfrm>
            <a:custGeom>
              <a:avLst/>
              <a:gdLst/>
              <a:ahLst/>
              <a:cxnLst/>
              <a:rect l="l" t="t" r="r" b="b"/>
              <a:pathLst>
                <a:path w="2799" h="3810" extrusionOk="0">
                  <a:moveTo>
                    <a:pt x="715" y="0"/>
                  </a:moveTo>
                  <a:cubicBezTo>
                    <a:pt x="632" y="36"/>
                    <a:pt x="572" y="95"/>
                    <a:pt x="548" y="167"/>
                  </a:cubicBezTo>
                  <a:cubicBezTo>
                    <a:pt x="215" y="1167"/>
                    <a:pt x="1" y="3620"/>
                    <a:pt x="1108" y="3798"/>
                  </a:cubicBezTo>
                  <a:cubicBezTo>
                    <a:pt x="1158" y="3806"/>
                    <a:pt x="1207" y="3809"/>
                    <a:pt x="1257" y="3809"/>
                  </a:cubicBezTo>
                  <a:cubicBezTo>
                    <a:pt x="1742" y="3809"/>
                    <a:pt x="2205" y="3460"/>
                    <a:pt x="2334" y="3179"/>
                  </a:cubicBezTo>
                  <a:cubicBezTo>
                    <a:pt x="2799" y="2107"/>
                    <a:pt x="1191" y="167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47"/>
            <p:cNvSpPr/>
            <p:nvPr/>
          </p:nvSpPr>
          <p:spPr>
            <a:xfrm>
              <a:off x="3387559" y="3124255"/>
              <a:ext cx="126759" cy="222007"/>
            </a:xfrm>
            <a:custGeom>
              <a:avLst/>
              <a:gdLst/>
              <a:ahLst/>
              <a:cxnLst/>
              <a:rect l="l" t="t" r="r" b="b"/>
              <a:pathLst>
                <a:path w="7728" h="13537" extrusionOk="0">
                  <a:moveTo>
                    <a:pt x="6631" y="0"/>
                  </a:moveTo>
                  <a:cubicBezTo>
                    <a:pt x="6565" y="0"/>
                    <a:pt x="6494" y="15"/>
                    <a:pt x="6418" y="47"/>
                  </a:cubicBezTo>
                  <a:cubicBezTo>
                    <a:pt x="6144" y="273"/>
                    <a:pt x="6180" y="630"/>
                    <a:pt x="6025" y="832"/>
                  </a:cubicBezTo>
                  <a:cubicBezTo>
                    <a:pt x="5846" y="1047"/>
                    <a:pt x="5501" y="1094"/>
                    <a:pt x="5358" y="1273"/>
                  </a:cubicBezTo>
                  <a:cubicBezTo>
                    <a:pt x="5132" y="1535"/>
                    <a:pt x="5120" y="1928"/>
                    <a:pt x="4858" y="2273"/>
                  </a:cubicBezTo>
                  <a:cubicBezTo>
                    <a:pt x="4537" y="2690"/>
                    <a:pt x="3941" y="3059"/>
                    <a:pt x="3513" y="3285"/>
                  </a:cubicBezTo>
                  <a:cubicBezTo>
                    <a:pt x="3001" y="3547"/>
                    <a:pt x="2298" y="3511"/>
                    <a:pt x="1786" y="3892"/>
                  </a:cubicBezTo>
                  <a:cubicBezTo>
                    <a:pt x="1429" y="4154"/>
                    <a:pt x="1108" y="4892"/>
                    <a:pt x="1060" y="5345"/>
                  </a:cubicBezTo>
                  <a:cubicBezTo>
                    <a:pt x="989" y="6059"/>
                    <a:pt x="1381" y="6762"/>
                    <a:pt x="1346" y="7464"/>
                  </a:cubicBezTo>
                  <a:cubicBezTo>
                    <a:pt x="1286" y="8393"/>
                    <a:pt x="179" y="8941"/>
                    <a:pt x="60" y="10084"/>
                  </a:cubicBezTo>
                  <a:cubicBezTo>
                    <a:pt x="0" y="10596"/>
                    <a:pt x="274" y="10977"/>
                    <a:pt x="334" y="11417"/>
                  </a:cubicBezTo>
                  <a:cubicBezTo>
                    <a:pt x="393" y="11774"/>
                    <a:pt x="298" y="12108"/>
                    <a:pt x="393" y="12417"/>
                  </a:cubicBezTo>
                  <a:cubicBezTo>
                    <a:pt x="572" y="13012"/>
                    <a:pt x="1155" y="13524"/>
                    <a:pt x="1846" y="13536"/>
                  </a:cubicBezTo>
                  <a:cubicBezTo>
                    <a:pt x="2120" y="13536"/>
                    <a:pt x="3144" y="13286"/>
                    <a:pt x="3406" y="13143"/>
                  </a:cubicBezTo>
                  <a:cubicBezTo>
                    <a:pt x="4132" y="12739"/>
                    <a:pt x="4287" y="11250"/>
                    <a:pt x="4691" y="10298"/>
                  </a:cubicBezTo>
                  <a:cubicBezTo>
                    <a:pt x="4787" y="10060"/>
                    <a:pt x="5025" y="9845"/>
                    <a:pt x="5132" y="9583"/>
                  </a:cubicBezTo>
                  <a:cubicBezTo>
                    <a:pt x="5441" y="8833"/>
                    <a:pt x="5656" y="7881"/>
                    <a:pt x="6025" y="7012"/>
                  </a:cubicBezTo>
                  <a:cubicBezTo>
                    <a:pt x="6454" y="6012"/>
                    <a:pt x="6930" y="4952"/>
                    <a:pt x="6965" y="3726"/>
                  </a:cubicBezTo>
                  <a:cubicBezTo>
                    <a:pt x="7120" y="3428"/>
                    <a:pt x="7608" y="3333"/>
                    <a:pt x="7692" y="2892"/>
                  </a:cubicBezTo>
                  <a:cubicBezTo>
                    <a:pt x="7727" y="2737"/>
                    <a:pt x="7561" y="2416"/>
                    <a:pt x="7525" y="2106"/>
                  </a:cubicBezTo>
                  <a:cubicBezTo>
                    <a:pt x="7418" y="1237"/>
                    <a:pt x="7233" y="0"/>
                    <a:pt x="6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47"/>
            <p:cNvSpPr/>
            <p:nvPr/>
          </p:nvSpPr>
          <p:spPr>
            <a:xfrm>
              <a:off x="2396651" y="1660703"/>
              <a:ext cx="2705592" cy="1841769"/>
            </a:xfrm>
            <a:custGeom>
              <a:avLst/>
              <a:gdLst/>
              <a:ahLst/>
              <a:cxnLst/>
              <a:rect l="l" t="t" r="r" b="b"/>
              <a:pathLst>
                <a:path w="164950" h="112303" extrusionOk="0">
                  <a:moveTo>
                    <a:pt x="97703" y="2182"/>
                  </a:moveTo>
                  <a:cubicBezTo>
                    <a:pt x="97572" y="2825"/>
                    <a:pt x="96512" y="3063"/>
                    <a:pt x="95976" y="3134"/>
                  </a:cubicBezTo>
                  <a:cubicBezTo>
                    <a:pt x="95833" y="2801"/>
                    <a:pt x="96262" y="2741"/>
                    <a:pt x="96476" y="2634"/>
                  </a:cubicBezTo>
                  <a:cubicBezTo>
                    <a:pt x="96857" y="2432"/>
                    <a:pt x="97084" y="2182"/>
                    <a:pt x="97703" y="2182"/>
                  </a:cubicBezTo>
                  <a:close/>
                  <a:moveTo>
                    <a:pt x="73160" y="5173"/>
                  </a:moveTo>
                  <a:cubicBezTo>
                    <a:pt x="73777" y="5173"/>
                    <a:pt x="73766" y="5816"/>
                    <a:pt x="74069" y="6313"/>
                  </a:cubicBezTo>
                  <a:cubicBezTo>
                    <a:pt x="74355" y="6766"/>
                    <a:pt x="75033" y="6837"/>
                    <a:pt x="75236" y="7039"/>
                  </a:cubicBezTo>
                  <a:cubicBezTo>
                    <a:pt x="76024" y="7796"/>
                    <a:pt x="75587" y="9082"/>
                    <a:pt x="74521" y="9082"/>
                  </a:cubicBezTo>
                  <a:cubicBezTo>
                    <a:pt x="74412" y="9082"/>
                    <a:pt x="74297" y="9068"/>
                    <a:pt x="74176" y="9040"/>
                  </a:cubicBezTo>
                  <a:cubicBezTo>
                    <a:pt x="74009" y="8444"/>
                    <a:pt x="74557" y="8385"/>
                    <a:pt x="74569" y="7873"/>
                  </a:cubicBezTo>
                  <a:cubicBezTo>
                    <a:pt x="74593" y="6885"/>
                    <a:pt x="72819" y="6575"/>
                    <a:pt x="72902" y="5361"/>
                  </a:cubicBezTo>
                  <a:cubicBezTo>
                    <a:pt x="72962" y="5349"/>
                    <a:pt x="72950" y="5265"/>
                    <a:pt x="72950" y="5194"/>
                  </a:cubicBezTo>
                  <a:cubicBezTo>
                    <a:pt x="73027" y="5180"/>
                    <a:pt x="73097" y="5173"/>
                    <a:pt x="73160" y="5173"/>
                  </a:cubicBezTo>
                  <a:close/>
                  <a:moveTo>
                    <a:pt x="37812" y="9852"/>
                  </a:moveTo>
                  <a:cubicBezTo>
                    <a:pt x="38233" y="9852"/>
                    <a:pt x="38636" y="9950"/>
                    <a:pt x="38850" y="10159"/>
                  </a:cubicBezTo>
                  <a:cubicBezTo>
                    <a:pt x="38850" y="11409"/>
                    <a:pt x="36338" y="11599"/>
                    <a:pt x="36290" y="12611"/>
                  </a:cubicBezTo>
                  <a:cubicBezTo>
                    <a:pt x="36278" y="12826"/>
                    <a:pt x="36457" y="13195"/>
                    <a:pt x="36505" y="13552"/>
                  </a:cubicBezTo>
                  <a:cubicBezTo>
                    <a:pt x="36552" y="13874"/>
                    <a:pt x="36505" y="14112"/>
                    <a:pt x="36564" y="14278"/>
                  </a:cubicBezTo>
                  <a:cubicBezTo>
                    <a:pt x="36743" y="14826"/>
                    <a:pt x="37505" y="15243"/>
                    <a:pt x="38064" y="15278"/>
                  </a:cubicBezTo>
                  <a:cubicBezTo>
                    <a:pt x="38110" y="15282"/>
                    <a:pt x="38157" y="15283"/>
                    <a:pt x="38204" y="15283"/>
                  </a:cubicBezTo>
                  <a:cubicBezTo>
                    <a:pt x="39170" y="15283"/>
                    <a:pt x="40429" y="14637"/>
                    <a:pt x="41483" y="14637"/>
                  </a:cubicBezTo>
                  <a:cubicBezTo>
                    <a:pt x="41892" y="14637"/>
                    <a:pt x="42270" y="14735"/>
                    <a:pt x="42589" y="15005"/>
                  </a:cubicBezTo>
                  <a:cubicBezTo>
                    <a:pt x="42363" y="15486"/>
                    <a:pt x="41896" y="15591"/>
                    <a:pt x="41331" y="15591"/>
                  </a:cubicBezTo>
                  <a:cubicBezTo>
                    <a:pt x="40896" y="15591"/>
                    <a:pt x="40402" y="15528"/>
                    <a:pt x="39918" y="15528"/>
                  </a:cubicBezTo>
                  <a:cubicBezTo>
                    <a:pt x="39569" y="15528"/>
                    <a:pt x="39225" y="15561"/>
                    <a:pt x="38910" y="15671"/>
                  </a:cubicBezTo>
                  <a:cubicBezTo>
                    <a:pt x="38636" y="15767"/>
                    <a:pt x="38469" y="16029"/>
                    <a:pt x="38231" y="16124"/>
                  </a:cubicBezTo>
                  <a:cubicBezTo>
                    <a:pt x="37921" y="16243"/>
                    <a:pt x="37350" y="16112"/>
                    <a:pt x="37350" y="16624"/>
                  </a:cubicBezTo>
                  <a:cubicBezTo>
                    <a:pt x="37427" y="16777"/>
                    <a:pt x="37516" y="16832"/>
                    <a:pt x="37613" y="16832"/>
                  </a:cubicBezTo>
                  <a:cubicBezTo>
                    <a:pt x="37847" y="16832"/>
                    <a:pt x="38123" y="16513"/>
                    <a:pt x="38350" y="16505"/>
                  </a:cubicBezTo>
                  <a:cubicBezTo>
                    <a:pt x="38707" y="16505"/>
                    <a:pt x="39231" y="16898"/>
                    <a:pt x="39183" y="17338"/>
                  </a:cubicBezTo>
                  <a:cubicBezTo>
                    <a:pt x="39148" y="17680"/>
                    <a:pt x="39026" y="17793"/>
                    <a:pt x="38857" y="17793"/>
                  </a:cubicBezTo>
                  <a:cubicBezTo>
                    <a:pt x="38518" y="17793"/>
                    <a:pt x="37989" y="17338"/>
                    <a:pt x="37585" y="17338"/>
                  </a:cubicBezTo>
                  <a:cubicBezTo>
                    <a:pt x="37578" y="17338"/>
                    <a:pt x="37571" y="17338"/>
                    <a:pt x="37564" y="17338"/>
                  </a:cubicBezTo>
                  <a:cubicBezTo>
                    <a:pt x="36695" y="17398"/>
                    <a:pt x="36505" y="18636"/>
                    <a:pt x="36671" y="19577"/>
                  </a:cubicBezTo>
                  <a:cubicBezTo>
                    <a:pt x="36278" y="19791"/>
                    <a:pt x="35826" y="20410"/>
                    <a:pt x="35278" y="20470"/>
                  </a:cubicBezTo>
                  <a:cubicBezTo>
                    <a:pt x="35266" y="20470"/>
                    <a:pt x="35255" y="20471"/>
                    <a:pt x="35243" y="20471"/>
                  </a:cubicBezTo>
                  <a:cubicBezTo>
                    <a:pt x="34926" y="20471"/>
                    <a:pt x="34667" y="20171"/>
                    <a:pt x="34230" y="20136"/>
                  </a:cubicBezTo>
                  <a:cubicBezTo>
                    <a:pt x="34174" y="20130"/>
                    <a:pt x="34117" y="20127"/>
                    <a:pt x="34061" y="20127"/>
                  </a:cubicBezTo>
                  <a:cubicBezTo>
                    <a:pt x="33126" y="20127"/>
                    <a:pt x="32249" y="20911"/>
                    <a:pt x="31362" y="20911"/>
                  </a:cubicBezTo>
                  <a:cubicBezTo>
                    <a:pt x="31350" y="20911"/>
                    <a:pt x="31338" y="20910"/>
                    <a:pt x="31325" y="20910"/>
                  </a:cubicBezTo>
                  <a:cubicBezTo>
                    <a:pt x="30914" y="20898"/>
                    <a:pt x="30490" y="20410"/>
                    <a:pt x="29848" y="20410"/>
                  </a:cubicBezTo>
                  <a:cubicBezTo>
                    <a:pt x="29841" y="20410"/>
                    <a:pt x="29833" y="20410"/>
                    <a:pt x="29825" y="20410"/>
                  </a:cubicBezTo>
                  <a:cubicBezTo>
                    <a:pt x="29480" y="20410"/>
                    <a:pt x="29230" y="20648"/>
                    <a:pt x="28873" y="20684"/>
                  </a:cubicBezTo>
                  <a:cubicBezTo>
                    <a:pt x="28828" y="20689"/>
                    <a:pt x="28780" y="20691"/>
                    <a:pt x="28731" y="20691"/>
                  </a:cubicBezTo>
                  <a:cubicBezTo>
                    <a:pt x="28297" y="20691"/>
                    <a:pt x="27733" y="20505"/>
                    <a:pt x="27765" y="20184"/>
                  </a:cubicBezTo>
                  <a:cubicBezTo>
                    <a:pt x="27784" y="19971"/>
                    <a:pt x="27909" y="19909"/>
                    <a:pt x="28079" y="19909"/>
                  </a:cubicBezTo>
                  <a:cubicBezTo>
                    <a:pt x="28313" y="19909"/>
                    <a:pt x="28632" y="20025"/>
                    <a:pt x="28878" y="20025"/>
                  </a:cubicBezTo>
                  <a:cubicBezTo>
                    <a:pt x="28914" y="20025"/>
                    <a:pt x="28948" y="20023"/>
                    <a:pt x="28980" y="20017"/>
                  </a:cubicBezTo>
                  <a:cubicBezTo>
                    <a:pt x="29528" y="19922"/>
                    <a:pt x="29397" y="19481"/>
                    <a:pt x="29766" y="19410"/>
                  </a:cubicBezTo>
                  <a:cubicBezTo>
                    <a:pt x="29788" y="19406"/>
                    <a:pt x="29809" y="19404"/>
                    <a:pt x="29831" y="19404"/>
                  </a:cubicBezTo>
                  <a:cubicBezTo>
                    <a:pt x="30038" y="19404"/>
                    <a:pt x="30232" y="19580"/>
                    <a:pt x="30527" y="19580"/>
                  </a:cubicBezTo>
                  <a:cubicBezTo>
                    <a:pt x="30550" y="19580"/>
                    <a:pt x="30574" y="19579"/>
                    <a:pt x="30599" y="19577"/>
                  </a:cubicBezTo>
                  <a:cubicBezTo>
                    <a:pt x="31004" y="19529"/>
                    <a:pt x="31349" y="18946"/>
                    <a:pt x="31718" y="18791"/>
                  </a:cubicBezTo>
                  <a:cubicBezTo>
                    <a:pt x="32433" y="18481"/>
                    <a:pt x="32992" y="18660"/>
                    <a:pt x="33111" y="18065"/>
                  </a:cubicBezTo>
                  <a:cubicBezTo>
                    <a:pt x="33171" y="17743"/>
                    <a:pt x="32909" y="17255"/>
                    <a:pt x="32992" y="16898"/>
                  </a:cubicBezTo>
                  <a:cubicBezTo>
                    <a:pt x="33183" y="16100"/>
                    <a:pt x="34683" y="16219"/>
                    <a:pt x="34611" y="15278"/>
                  </a:cubicBezTo>
                  <a:cubicBezTo>
                    <a:pt x="34576" y="14731"/>
                    <a:pt x="33409" y="14588"/>
                    <a:pt x="33278" y="14052"/>
                  </a:cubicBezTo>
                  <a:cubicBezTo>
                    <a:pt x="33195" y="13719"/>
                    <a:pt x="33385" y="13147"/>
                    <a:pt x="33504" y="12945"/>
                  </a:cubicBezTo>
                  <a:cubicBezTo>
                    <a:pt x="34004" y="12016"/>
                    <a:pt x="35624" y="11921"/>
                    <a:pt x="36124" y="11159"/>
                  </a:cubicBezTo>
                  <a:cubicBezTo>
                    <a:pt x="36350" y="10802"/>
                    <a:pt x="36350" y="10445"/>
                    <a:pt x="36505" y="10266"/>
                  </a:cubicBezTo>
                  <a:cubicBezTo>
                    <a:pt x="36760" y="9998"/>
                    <a:pt x="37299" y="9852"/>
                    <a:pt x="37812" y="9852"/>
                  </a:cubicBezTo>
                  <a:close/>
                  <a:moveTo>
                    <a:pt x="111740" y="19624"/>
                  </a:moveTo>
                  <a:cubicBezTo>
                    <a:pt x="112181" y="20101"/>
                    <a:pt x="112526" y="20815"/>
                    <a:pt x="112300" y="21529"/>
                  </a:cubicBezTo>
                  <a:cubicBezTo>
                    <a:pt x="112157" y="22006"/>
                    <a:pt x="111502" y="22244"/>
                    <a:pt x="111073" y="22637"/>
                  </a:cubicBezTo>
                  <a:cubicBezTo>
                    <a:pt x="110855" y="22836"/>
                    <a:pt x="110712" y="23157"/>
                    <a:pt x="110487" y="23157"/>
                  </a:cubicBezTo>
                  <a:cubicBezTo>
                    <a:pt x="110431" y="23157"/>
                    <a:pt x="110369" y="23137"/>
                    <a:pt x="110300" y="23089"/>
                  </a:cubicBezTo>
                  <a:cubicBezTo>
                    <a:pt x="110323" y="22648"/>
                    <a:pt x="110692" y="22553"/>
                    <a:pt x="110907" y="22303"/>
                  </a:cubicBezTo>
                  <a:cubicBezTo>
                    <a:pt x="110871" y="21732"/>
                    <a:pt x="111454" y="21351"/>
                    <a:pt x="111514" y="20803"/>
                  </a:cubicBezTo>
                  <a:cubicBezTo>
                    <a:pt x="111562" y="20410"/>
                    <a:pt x="111097" y="19743"/>
                    <a:pt x="111740" y="19624"/>
                  </a:cubicBezTo>
                  <a:close/>
                  <a:moveTo>
                    <a:pt x="85777" y="28338"/>
                  </a:moveTo>
                  <a:cubicBezTo>
                    <a:pt x="85862" y="28338"/>
                    <a:pt x="85943" y="28384"/>
                    <a:pt x="85999" y="28494"/>
                  </a:cubicBezTo>
                  <a:cubicBezTo>
                    <a:pt x="85954" y="28778"/>
                    <a:pt x="85833" y="28996"/>
                    <a:pt x="85493" y="28996"/>
                  </a:cubicBezTo>
                  <a:cubicBezTo>
                    <a:pt x="85476" y="28996"/>
                    <a:pt x="85458" y="28996"/>
                    <a:pt x="85439" y="28994"/>
                  </a:cubicBezTo>
                  <a:cubicBezTo>
                    <a:pt x="85254" y="28712"/>
                    <a:pt x="85533" y="28338"/>
                    <a:pt x="85777" y="28338"/>
                  </a:cubicBezTo>
                  <a:close/>
                  <a:moveTo>
                    <a:pt x="72455" y="29314"/>
                  </a:moveTo>
                  <a:cubicBezTo>
                    <a:pt x="73113" y="29314"/>
                    <a:pt x="73865" y="30612"/>
                    <a:pt x="73009" y="30780"/>
                  </a:cubicBezTo>
                  <a:cubicBezTo>
                    <a:pt x="72985" y="30784"/>
                    <a:pt x="72961" y="30786"/>
                    <a:pt x="72937" y="30786"/>
                  </a:cubicBezTo>
                  <a:cubicBezTo>
                    <a:pt x="72321" y="30786"/>
                    <a:pt x="71484" y="29534"/>
                    <a:pt x="72342" y="29328"/>
                  </a:cubicBezTo>
                  <a:cubicBezTo>
                    <a:pt x="72379" y="29319"/>
                    <a:pt x="72417" y="29314"/>
                    <a:pt x="72455" y="29314"/>
                  </a:cubicBezTo>
                  <a:close/>
                  <a:moveTo>
                    <a:pt x="52134" y="28046"/>
                  </a:moveTo>
                  <a:cubicBezTo>
                    <a:pt x="52339" y="28046"/>
                    <a:pt x="52526" y="28065"/>
                    <a:pt x="52673" y="28101"/>
                  </a:cubicBezTo>
                  <a:cubicBezTo>
                    <a:pt x="53114" y="29018"/>
                    <a:pt x="51995" y="29197"/>
                    <a:pt x="52007" y="29721"/>
                  </a:cubicBezTo>
                  <a:cubicBezTo>
                    <a:pt x="52007" y="30197"/>
                    <a:pt x="53507" y="30649"/>
                    <a:pt x="53900" y="30888"/>
                  </a:cubicBezTo>
                  <a:cubicBezTo>
                    <a:pt x="54578" y="31304"/>
                    <a:pt x="55269" y="31602"/>
                    <a:pt x="55840" y="31947"/>
                  </a:cubicBezTo>
                  <a:cubicBezTo>
                    <a:pt x="56614" y="32400"/>
                    <a:pt x="57305" y="33674"/>
                    <a:pt x="55793" y="33947"/>
                  </a:cubicBezTo>
                  <a:cubicBezTo>
                    <a:pt x="55323" y="34031"/>
                    <a:pt x="54569" y="34069"/>
                    <a:pt x="54046" y="34069"/>
                  </a:cubicBezTo>
                  <a:cubicBezTo>
                    <a:pt x="53972" y="34069"/>
                    <a:pt x="53903" y="34068"/>
                    <a:pt x="53840" y="34067"/>
                  </a:cubicBezTo>
                  <a:cubicBezTo>
                    <a:pt x="52350" y="34032"/>
                    <a:pt x="51219" y="32944"/>
                    <a:pt x="49544" y="32944"/>
                  </a:cubicBezTo>
                  <a:cubicBezTo>
                    <a:pt x="49492" y="32944"/>
                    <a:pt x="49440" y="32945"/>
                    <a:pt x="49387" y="32947"/>
                  </a:cubicBezTo>
                  <a:cubicBezTo>
                    <a:pt x="48982" y="32959"/>
                    <a:pt x="48613" y="33066"/>
                    <a:pt x="48327" y="33174"/>
                  </a:cubicBezTo>
                  <a:cubicBezTo>
                    <a:pt x="47839" y="33352"/>
                    <a:pt x="47518" y="33745"/>
                    <a:pt x="47101" y="33840"/>
                  </a:cubicBezTo>
                  <a:cubicBezTo>
                    <a:pt x="46999" y="33861"/>
                    <a:pt x="46887" y="33869"/>
                    <a:pt x="46770" y="33869"/>
                  </a:cubicBezTo>
                  <a:cubicBezTo>
                    <a:pt x="46420" y="33869"/>
                    <a:pt x="46022" y="33800"/>
                    <a:pt x="45704" y="33800"/>
                  </a:cubicBezTo>
                  <a:cubicBezTo>
                    <a:pt x="45579" y="33800"/>
                    <a:pt x="45467" y="33811"/>
                    <a:pt x="45375" y="33840"/>
                  </a:cubicBezTo>
                  <a:cubicBezTo>
                    <a:pt x="44990" y="33966"/>
                    <a:pt x="44861" y="34682"/>
                    <a:pt x="44401" y="34682"/>
                  </a:cubicBezTo>
                  <a:cubicBezTo>
                    <a:pt x="44249" y="34682"/>
                    <a:pt x="44061" y="34604"/>
                    <a:pt x="43815" y="34400"/>
                  </a:cubicBezTo>
                  <a:cubicBezTo>
                    <a:pt x="43755" y="33876"/>
                    <a:pt x="44446" y="34102"/>
                    <a:pt x="44482" y="33674"/>
                  </a:cubicBezTo>
                  <a:cubicBezTo>
                    <a:pt x="44446" y="33257"/>
                    <a:pt x="43910" y="33043"/>
                    <a:pt x="43863" y="32554"/>
                  </a:cubicBezTo>
                  <a:cubicBezTo>
                    <a:pt x="43803" y="32007"/>
                    <a:pt x="44339" y="31781"/>
                    <a:pt x="44529" y="31161"/>
                  </a:cubicBezTo>
                  <a:cubicBezTo>
                    <a:pt x="44589" y="30971"/>
                    <a:pt x="44529" y="30745"/>
                    <a:pt x="44589" y="30602"/>
                  </a:cubicBezTo>
                  <a:cubicBezTo>
                    <a:pt x="44684" y="30376"/>
                    <a:pt x="44970" y="30245"/>
                    <a:pt x="45149" y="29995"/>
                  </a:cubicBezTo>
                  <a:cubicBezTo>
                    <a:pt x="45482" y="29518"/>
                    <a:pt x="45827" y="28566"/>
                    <a:pt x="46482" y="28494"/>
                  </a:cubicBezTo>
                  <a:cubicBezTo>
                    <a:pt x="46521" y="28490"/>
                    <a:pt x="46560" y="28488"/>
                    <a:pt x="46597" y="28488"/>
                  </a:cubicBezTo>
                  <a:cubicBezTo>
                    <a:pt x="47144" y="28488"/>
                    <a:pt x="47476" y="28936"/>
                    <a:pt x="47959" y="28936"/>
                  </a:cubicBezTo>
                  <a:cubicBezTo>
                    <a:pt x="47971" y="28936"/>
                    <a:pt x="47982" y="28935"/>
                    <a:pt x="47994" y="28935"/>
                  </a:cubicBezTo>
                  <a:cubicBezTo>
                    <a:pt x="48351" y="29435"/>
                    <a:pt x="48530" y="30280"/>
                    <a:pt x="49209" y="30387"/>
                  </a:cubicBezTo>
                  <a:cubicBezTo>
                    <a:pt x="49253" y="30394"/>
                    <a:pt x="49297" y="30397"/>
                    <a:pt x="49342" y="30397"/>
                  </a:cubicBezTo>
                  <a:cubicBezTo>
                    <a:pt x="49891" y="30397"/>
                    <a:pt x="50488" y="29955"/>
                    <a:pt x="50994" y="29768"/>
                  </a:cubicBezTo>
                  <a:cubicBezTo>
                    <a:pt x="50864" y="29268"/>
                    <a:pt x="50292" y="29530"/>
                    <a:pt x="50221" y="29042"/>
                  </a:cubicBezTo>
                  <a:cubicBezTo>
                    <a:pt x="50115" y="28370"/>
                    <a:pt x="51280" y="28046"/>
                    <a:pt x="52134" y="28046"/>
                  </a:cubicBezTo>
                  <a:close/>
                  <a:moveTo>
                    <a:pt x="64821" y="28014"/>
                  </a:moveTo>
                  <a:cubicBezTo>
                    <a:pt x="65160" y="28014"/>
                    <a:pt x="65540" y="28062"/>
                    <a:pt x="65984" y="28161"/>
                  </a:cubicBezTo>
                  <a:cubicBezTo>
                    <a:pt x="66354" y="28363"/>
                    <a:pt x="66592" y="29256"/>
                    <a:pt x="66211" y="29554"/>
                  </a:cubicBezTo>
                  <a:cubicBezTo>
                    <a:pt x="66181" y="29553"/>
                    <a:pt x="66152" y="29553"/>
                    <a:pt x="66123" y="29553"/>
                  </a:cubicBezTo>
                  <a:cubicBezTo>
                    <a:pt x="65254" y="29553"/>
                    <a:pt x="64496" y="29896"/>
                    <a:pt x="64484" y="30495"/>
                  </a:cubicBezTo>
                  <a:cubicBezTo>
                    <a:pt x="64460" y="31245"/>
                    <a:pt x="66032" y="32066"/>
                    <a:pt x="66663" y="32447"/>
                  </a:cubicBezTo>
                  <a:cubicBezTo>
                    <a:pt x="66723" y="32793"/>
                    <a:pt x="66746" y="33174"/>
                    <a:pt x="66996" y="33340"/>
                  </a:cubicBezTo>
                  <a:cubicBezTo>
                    <a:pt x="67175" y="33271"/>
                    <a:pt x="67354" y="33240"/>
                    <a:pt x="67524" y="33240"/>
                  </a:cubicBezTo>
                  <a:cubicBezTo>
                    <a:pt x="68149" y="33240"/>
                    <a:pt x="68663" y="33659"/>
                    <a:pt x="68663" y="34174"/>
                  </a:cubicBezTo>
                  <a:cubicBezTo>
                    <a:pt x="68596" y="34333"/>
                    <a:pt x="68483" y="34379"/>
                    <a:pt x="68349" y="34379"/>
                  </a:cubicBezTo>
                  <a:cubicBezTo>
                    <a:pt x="68171" y="34379"/>
                    <a:pt x="67955" y="34297"/>
                    <a:pt x="67761" y="34297"/>
                  </a:cubicBezTo>
                  <a:cubicBezTo>
                    <a:pt x="67689" y="34297"/>
                    <a:pt x="67619" y="34309"/>
                    <a:pt x="67556" y="34340"/>
                  </a:cubicBezTo>
                  <a:cubicBezTo>
                    <a:pt x="67456" y="34352"/>
                    <a:pt x="67502" y="34509"/>
                    <a:pt x="67400" y="34509"/>
                  </a:cubicBezTo>
                  <a:cubicBezTo>
                    <a:pt x="67393" y="34509"/>
                    <a:pt x="67386" y="34509"/>
                    <a:pt x="67377" y="34507"/>
                  </a:cubicBezTo>
                  <a:lnTo>
                    <a:pt x="67377" y="34507"/>
                  </a:lnTo>
                  <a:cubicBezTo>
                    <a:pt x="67663" y="35888"/>
                    <a:pt x="69163" y="36031"/>
                    <a:pt x="68890" y="37960"/>
                  </a:cubicBezTo>
                  <a:cubicBezTo>
                    <a:pt x="68550" y="38310"/>
                    <a:pt x="67921" y="38521"/>
                    <a:pt x="67308" y="38521"/>
                  </a:cubicBezTo>
                  <a:cubicBezTo>
                    <a:pt x="67276" y="38521"/>
                    <a:pt x="67243" y="38521"/>
                    <a:pt x="67211" y="38519"/>
                  </a:cubicBezTo>
                  <a:cubicBezTo>
                    <a:pt x="66615" y="38508"/>
                    <a:pt x="66068" y="38055"/>
                    <a:pt x="65484" y="37793"/>
                  </a:cubicBezTo>
                  <a:cubicBezTo>
                    <a:pt x="64913" y="37543"/>
                    <a:pt x="64270" y="37519"/>
                    <a:pt x="64151" y="36900"/>
                  </a:cubicBezTo>
                  <a:cubicBezTo>
                    <a:pt x="64091" y="36614"/>
                    <a:pt x="64210" y="35841"/>
                    <a:pt x="64318" y="35507"/>
                  </a:cubicBezTo>
                  <a:cubicBezTo>
                    <a:pt x="64425" y="35174"/>
                    <a:pt x="64722" y="35102"/>
                    <a:pt x="64710" y="34793"/>
                  </a:cubicBezTo>
                  <a:cubicBezTo>
                    <a:pt x="64687" y="34412"/>
                    <a:pt x="63758" y="33709"/>
                    <a:pt x="63425" y="33400"/>
                  </a:cubicBezTo>
                  <a:cubicBezTo>
                    <a:pt x="62960" y="32947"/>
                    <a:pt x="62329" y="32590"/>
                    <a:pt x="62091" y="32054"/>
                  </a:cubicBezTo>
                  <a:cubicBezTo>
                    <a:pt x="61996" y="31864"/>
                    <a:pt x="62020" y="31566"/>
                    <a:pt x="61924" y="31328"/>
                  </a:cubicBezTo>
                  <a:cubicBezTo>
                    <a:pt x="61722" y="30876"/>
                    <a:pt x="61234" y="30673"/>
                    <a:pt x="61198" y="30328"/>
                  </a:cubicBezTo>
                  <a:cubicBezTo>
                    <a:pt x="61174" y="30090"/>
                    <a:pt x="61472" y="29614"/>
                    <a:pt x="61698" y="29435"/>
                  </a:cubicBezTo>
                  <a:cubicBezTo>
                    <a:pt x="61936" y="29244"/>
                    <a:pt x="62424" y="29030"/>
                    <a:pt x="62865" y="28709"/>
                  </a:cubicBezTo>
                  <a:cubicBezTo>
                    <a:pt x="63499" y="28256"/>
                    <a:pt x="64059" y="28014"/>
                    <a:pt x="64821" y="28014"/>
                  </a:cubicBezTo>
                  <a:close/>
                  <a:moveTo>
                    <a:pt x="30186" y="29313"/>
                  </a:moveTo>
                  <a:cubicBezTo>
                    <a:pt x="30214" y="29313"/>
                    <a:pt x="30241" y="29318"/>
                    <a:pt x="30266" y="29328"/>
                  </a:cubicBezTo>
                  <a:cubicBezTo>
                    <a:pt x="30682" y="29423"/>
                    <a:pt x="30635" y="29780"/>
                    <a:pt x="30932" y="29995"/>
                  </a:cubicBezTo>
                  <a:cubicBezTo>
                    <a:pt x="31159" y="30149"/>
                    <a:pt x="31468" y="30114"/>
                    <a:pt x="31718" y="30268"/>
                  </a:cubicBezTo>
                  <a:cubicBezTo>
                    <a:pt x="32004" y="30459"/>
                    <a:pt x="32171" y="30947"/>
                    <a:pt x="32492" y="31221"/>
                  </a:cubicBezTo>
                  <a:cubicBezTo>
                    <a:pt x="32968" y="31614"/>
                    <a:pt x="33790" y="31911"/>
                    <a:pt x="34445" y="32221"/>
                  </a:cubicBezTo>
                  <a:cubicBezTo>
                    <a:pt x="35064" y="32519"/>
                    <a:pt x="36052" y="32924"/>
                    <a:pt x="36171" y="33447"/>
                  </a:cubicBezTo>
                  <a:cubicBezTo>
                    <a:pt x="36243" y="33745"/>
                    <a:pt x="36076" y="34078"/>
                    <a:pt x="36124" y="34340"/>
                  </a:cubicBezTo>
                  <a:cubicBezTo>
                    <a:pt x="36171" y="34674"/>
                    <a:pt x="36409" y="35019"/>
                    <a:pt x="36564" y="35233"/>
                  </a:cubicBezTo>
                  <a:cubicBezTo>
                    <a:pt x="36993" y="35829"/>
                    <a:pt x="37600" y="36353"/>
                    <a:pt x="38064" y="37067"/>
                  </a:cubicBezTo>
                  <a:cubicBezTo>
                    <a:pt x="38053" y="37964"/>
                    <a:pt x="38357" y="38537"/>
                    <a:pt x="39232" y="38537"/>
                  </a:cubicBezTo>
                  <a:cubicBezTo>
                    <a:pt x="39321" y="38537"/>
                    <a:pt x="39416" y="38532"/>
                    <a:pt x="39517" y="38519"/>
                  </a:cubicBezTo>
                  <a:cubicBezTo>
                    <a:pt x="39922" y="38305"/>
                    <a:pt x="39707" y="38019"/>
                    <a:pt x="40017" y="37686"/>
                  </a:cubicBezTo>
                  <a:cubicBezTo>
                    <a:pt x="40315" y="37376"/>
                    <a:pt x="40958" y="37412"/>
                    <a:pt x="40969" y="36960"/>
                  </a:cubicBezTo>
                  <a:cubicBezTo>
                    <a:pt x="40969" y="36257"/>
                    <a:pt x="39303" y="36150"/>
                    <a:pt x="39517" y="35126"/>
                  </a:cubicBezTo>
                  <a:cubicBezTo>
                    <a:pt x="39553" y="34957"/>
                    <a:pt x="39663" y="34913"/>
                    <a:pt x="39802" y="34913"/>
                  </a:cubicBezTo>
                  <a:cubicBezTo>
                    <a:pt x="39936" y="34913"/>
                    <a:pt x="40097" y="34954"/>
                    <a:pt x="40243" y="34959"/>
                  </a:cubicBezTo>
                  <a:cubicBezTo>
                    <a:pt x="40558" y="34590"/>
                    <a:pt x="41096" y="34163"/>
                    <a:pt x="41614" y="34163"/>
                  </a:cubicBezTo>
                  <a:cubicBezTo>
                    <a:pt x="41880" y="34163"/>
                    <a:pt x="42140" y="34276"/>
                    <a:pt x="42362" y="34567"/>
                  </a:cubicBezTo>
                  <a:cubicBezTo>
                    <a:pt x="42636" y="36245"/>
                    <a:pt x="43172" y="37722"/>
                    <a:pt x="44363" y="38639"/>
                  </a:cubicBezTo>
                  <a:cubicBezTo>
                    <a:pt x="44504" y="38587"/>
                    <a:pt x="44632" y="38566"/>
                    <a:pt x="44751" y="38566"/>
                  </a:cubicBezTo>
                  <a:cubicBezTo>
                    <a:pt x="45283" y="38566"/>
                    <a:pt x="45633" y="38989"/>
                    <a:pt x="46181" y="38989"/>
                  </a:cubicBezTo>
                  <a:cubicBezTo>
                    <a:pt x="46243" y="38989"/>
                    <a:pt x="46307" y="38984"/>
                    <a:pt x="46375" y="38972"/>
                  </a:cubicBezTo>
                  <a:cubicBezTo>
                    <a:pt x="46756" y="38900"/>
                    <a:pt x="46946" y="38412"/>
                    <a:pt x="47315" y="38353"/>
                  </a:cubicBezTo>
                  <a:cubicBezTo>
                    <a:pt x="47361" y="38346"/>
                    <a:pt x="47406" y="38342"/>
                    <a:pt x="47450" y="38342"/>
                  </a:cubicBezTo>
                  <a:cubicBezTo>
                    <a:pt x="48067" y="38342"/>
                    <a:pt x="48501" y="39001"/>
                    <a:pt x="49101" y="39079"/>
                  </a:cubicBezTo>
                  <a:cubicBezTo>
                    <a:pt x="49156" y="39086"/>
                    <a:pt x="49210" y="39089"/>
                    <a:pt x="49264" y="39089"/>
                  </a:cubicBezTo>
                  <a:cubicBezTo>
                    <a:pt x="50015" y="39089"/>
                    <a:pt x="50628" y="38454"/>
                    <a:pt x="51325" y="38454"/>
                  </a:cubicBezTo>
                  <a:cubicBezTo>
                    <a:pt x="51523" y="38454"/>
                    <a:pt x="51729" y="38506"/>
                    <a:pt x="51947" y="38639"/>
                  </a:cubicBezTo>
                  <a:cubicBezTo>
                    <a:pt x="51995" y="39484"/>
                    <a:pt x="52257" y="39924"/>
                    <a:pt x="52221" y="40532"/>
                  </a:cubicBezTo>
                  <a:cubicBezTo>
                    <a:pt x="52197" y="40996"/>
                    <a:pt x="51816" y="41413"/>
                    <a:pt x="51614" y="42032"/>
                  </a:cubicBezTo>
                  <a:cubicBezTo>
                    <a:pt x="51316" y="42925"/>
                    <a:pt x="51506" y="43794"/>
                    <a:pt x="50661" y="44092"/>
                  </a:cubicBezTo>
                  <a:cubicBezTo>
                    <a:pt x="50441" y="44169"/>
                    <a:pt x="50238" y="44201"/>
                    <a:pt x="50046" y="44201"/>
                  </a:cubicBezTo>
                  <a:cubicBezTo>
                    <a:pt x="49273" y="44201"/>
                    <a:pt x="48676" y="43696"/>
                    <a:pt x="47874" y="43696"/>
                  </a:cubicBezTo>
                  <a:cubicBezTo>
                    <a:pt x="47839" y="43696"/>
                    <a:pt x="47804" y="43697"/>
                    <a:pt x="47768" y="43699"/>
                  </a:cubicBezTo>
                  <a:cubicBezTo>
                    <a:pt x="47208" y="43734"/>
                    <a:pt x="46792" y="44282"/>
                    <a:pt x="46208" y="44377"/>
                  </a:cubicBezTo>
                  <a:cubicBezTo>
                    <a:pt x="46139" y="44387"/>
                    <a:pt x="46069" y="44392"/>
                    <a:pt x="46000" y="44392"/>
                  </a:cubicBezTo>
                  <a:cubicBezTo>
                    <a:pt x="45144" y="44392"/>
                    <a:pt x="44235" y="43702"/>
                    <a:pt x="43255" y="43591"/>
                  </a:cubicBezTo>
                  <a:cubicBezTo>
                    <a:pt x="43218" y="43588"/>
                    <a:pt x="43179" y="43586"/>
                    <a:pt x="43141" y="43586"/>
                  </a:cubicBezTo>
                  <a:cubicBezTo>
                    <a:pt x="42989" y="43586"/>
                    <a:pt x="42832" y="43608"/>
                    <a:pt x="42696" y="43608"/>
                  </a:cubicBezTo>
                  <a:cubicBezTo>
                    <a:pt x="42635" y="43608"/>
                    <a:pt x="42579" y="43604"/>
                    <a:pt x="42529" y="43591"/>
                  </a:cubicBezTo>
                  <a:cubicBezTo>
                    <a:pt x="42267" y="43532"/>
                    <a:pt x="42065" y="43234"/>
                    <a:pt x="41803" y="43151"/>
                  </a:cubicBezTo>
                  <a:cubicBezTo>
                    <a:pt x="41339" y="42996"/>
                    <a:pt x="40981" y="43091"/>
                    <a:pt x="40577" y="42984"/>
                  </a:cubicBezTo>
                  <a:cubicBezTo>
                    <a:pt x="40321" y="42529"/>
                    <a:pt x="39580" y="42273"/>
                    <a:pt x="38837" y="42273"/>
                  </a:cubicBezTo>
                  <a:cubicBezTo>
                    <a:pt x="37988" y="42273"/>
                    <a:pt x="37137" y="42609"/>
                    <a:pt x="37017" y="43365"/>
                  </a:cubicBezTo>
                  <a:cubicBezTo>
                    <a:pt x="36909" y="43996"/>
                    <a:pt x="37326" y="44877"/>
                    <a:pt x="36397" y="44985"/>
                  </a:cubicBezTo>
                  <a:cubicBezTo>
                    <a:pt x="36368" y="44988"/>
                    <a:pt x="36338" y="44990"/>
                    <a:pt x="36309" y="44990"/>
                  </a:cubicBezTo>
                  <a:cubicBezTo>
                    <a:pt x="35742" y="44990"/>
                    <a:pt x="35166" y="44369"/>
                    <a:pt x="34385" y="44211"/>
                  </a:cubicBezTo>
                  <a:cubicBezTo>
                    <a:pt x="34064" y="44127"/>
                    <a:pt x="33588" y="44187"/>
                    <a:pt x="33338" y="44092"/>
                  </a:cubicBezTo>
                  <a:cubicBezTo>
                    <a:pt x="32718" y="43889"/>
                    <a:pt x="32802" y="43294"/>
                    <a:pt x="32278" y="42925"/>
                  </a:cubicBezTo>
                  <a:cubicBezTo>
                    <a:pt x="31968" y="42710"/>
                    <a:pt x="31194" y="42425"/>
                    <a:pt x="30718" y="42365"/>
                  </a:cubicBezTo>
                  <a:cubicBezTo>
                    <a:pt x="30682" y="42361"/>
                    <a:pt x="30646" y="42359"/>
                    <a:pt x="30610" y="42359"/>
                  </a:cubicBezTo>
                  <a:cubicBezTo>
                    <a:pt x="30386" y="42359"/>
                    <a:pt x="30168" y="42431"/>
                    <a:pt x="29937" y="42431"/>
                  </a:cubicBezTo>
                  <a:cubicBezTo>
                    <a:pt x="29900" y="42431"/>
                    <a:pt x="29863" y="42429"/>
                    <a:pt x="29825" y="42425"/>
                  </a:cubicBezTo>
                  <a:cubicBezTo>
                    <a:pt x="29444" y="42377"/>
                    <a:pt x="28908" y="42115"/>
                    <a:pt x="28599" y="41925"/>
                  </a:cubicBezTo>
                  <a:cubicBezTo>
                    <a:pt x="28289" y="41734"/>
                    <a:pt x="27670" y="41460"/>
                    <a:pt x="27587" y="41198"/>
                  </a:cubicBezTo>
                  <a:cubicBezTo>
                    <a:pt x="27480" y="40782"/>
                    <a:pt x="28349" y="40317"/>
                    <a:pt x="28373" y="39972"/>
                  </a:cubicBezTo>
                  <a:cubicBezTo>
                    <a:pt x="28396" y="39710"/>
                    <a:pt x="28051" y="39543"/>
                    <a:pt x="27980" y="39139"/>
                  </a:cubicBezTo>
                  <a:cubicBezTo>
                    <a:pt x="27944" y="38889"/>
                    <a:pt x="28087" y="38627"/>
                    <a:pt x="28039" y="38472"/>
                  </a:cubicBezTo>
                  <a:cubicBezTo>
                    <a:pt x="27956" y="38174"/>
                    <a:pt x="27480" y="37865"/>
                    <a:pt x="27039" y="37853"/>
                  </a:cubicBezTo>
                  <a:cubicBezTo>
                    <a:pt x="27032" y="37852"/>
                    <a:pt x="27025" y="37852"/>
                    <a:pt x="27018" y="37852"/>
                  </a:cubicBezTo>
                  <a:cubicBezTo>
                    <a:pt x="26621" y="37852"/>
                    <a:pt x="26259" y="38174"/>
                    <a:pt x="25920" y="38186"/>
                  </a:cubicBezTo>
                  <a:cubicBezTo>
                    <a:pt x="25910" y="38186"/>
                    <a:pt x="25900" y="38186"/>
                    <a:pt x="25890" y="38186"/>
                  </a:cubicBezTo>
                  <a:cubicBezTo>
                    <a:pt x="25438" y="38186"/>
                    <a:pt x="24742" y="37954"/>
                    <a:pt x="24170" y="37954"/>
                  </a:cubicBezTo>
                  <a:cubicBezTo>
                    <a:pt x="24122" y="37954"/>
                    <a:pt x="24074" y="37956"/>
                    <a:pt x="24027" y="37960"/>
                  </a:cubicBezTo>
                  <a:cubicBezTo>
                    <a:pt x="23658" y="37996"/>
                    <a:pt x="23312" y="38210"/>
                    <a:pt x="22967" y="38246"/>
                  </a:cubicBezTo>
                  <a:cubicBezTo>
                    <a:pt x="22730" y="38263"/>
                    <a:pt x="22504" y="38269"/>
                    <a:pt x="22288" y="38269"/>
                  </a:cubicBezTo>
                  <a:cubicBezTo>
                    <a:pt x="21769" y="38269"/>
                    <a:pt x="21301" y="38234"/>
                    <a:pt x="20855" y="38234"/>
                  </a:cubicBezTo>
                  <a:cubicBezTo>
                    <a:pt x="20720" y="38234"/>
                    <a:pt x="20587" y="38237"/>
                    <a:pt x="20455" y="38246"/>
                  </a:cubicBezTo>
                  <a:cubicBezTo>
                    <a:pt x="19907" y="38269"/>
                    <a:pt x="18967" y="38460"/>
                    <a:pt x="18455" y="38686"/>
                  </a:cubicBezTo>
                  <a:cubicBezTo>
                    <a:pt x="18193" y="38805"/>
                    <a:pt x="18002" y="39079"/>
                    <a:pt x="17669" y="39246"/>
                  </a:cubicBezTo>
                  <a:cubicBezTo>
                    <a:pt x="17526" y="39317"/>
                    <a:pt x="17312" y="39317"/>
                    <a:pt x="17109" y="39412"/>
                  </a:cubicBezTo>
                  <a:cubicBezTo>
                    <a:pt x="16800" y="39555"/>
                    <a:pt x="16466" y="39889"/>
                    <a:pt x="16169" y="39972"/>
                  </a:cubicBezTo>
                  <a:cubicBezTo>
                    <a:pt x="16071" y="39996"/>
                    <a:pt x="15961" y="40005"/>
                    <a:pt x="15842" y="40005"/>
                  </a:cubicBezTo>
                  <a:cubicBezTo>
                    <a:pt x="15457" y="40005"/>
                    <a:pt x="14969" y="39910"/>
                    <a:pt x="14415" y="39910"/>
                  </a:cubicBezTo>
                  <a:cubicBezTo>
                    <a:pt x="14369" y="39910"/>
                    <a:pt x="14323" y="39911"/>
                    <a:pt x="14276" y="39912"/>
                  </a:cubicBezTo>
                  <a:cubicBezTo>
                    <a:pt x="14186" y="39916"/>
                    <a:pt x="14088" y="39919"/>
                    <a:pt x="13986" y="39919"/>
                  </a:cubicBezTo>
                  <a:cubicBezTo>
                    <a:pt x="13436" y="39919"/>
                    <a:pt x="12774" y="39828"/>
                    <a:pt x="12764" y="39246"/>
                  </a:cubicBezTo>
                  <a:cubicBezTo>
                    <a:pt x="12752" y="38210"/>
                    <a:pt x="14526" y="38591"/>
                    <a:pt x="15502" y="38412"/>
                  </a:cubicBezTo>
                  <a:cubicBezTo>
                    <a:pt x="15871" y="38341"/>
                    <a:pt x="16062" y="37996"/>
                    <a:pt x="16502" y="37746"/>
                  </a:cubicBezTo>
                  <a:cubicBezTo>
                    <a:pt x="16716" y="37615"/>
                    <a:pt x="16978" y="37603"/>
                    <a:pt x="17169" y="37460"/>
                  </a:cubicBezTo>
                  <a:cubicBezTo>
                    <a:pt x="17514" y="37234"/>
                    <a:pt x="18014" y="36674"/>
                    <a:pt x="18062" y="36400"/>
                  </a:cubicBezTo>
                  <a:cubicBezTo>
                    <a:pt x="18109" y="36162"/>
                    <a:pt x="17919" y="35805"/>
                    <a:pt x="17955" y="35626"/>
                  </a:cubicBezTo>
                  <a:cubicBezTo>
                    <a:pt x="17990" y="35388"/>
                    <a:pt x="18264" y="35138"/>
                    <a:pt x="18562" y="34840"/>
                  </a:cubicBezTo>
                  <a:cubicBezTo>
                    <a:pt x="19038" y="34376"/>
                    <a:pt x="19550" y="33757"/>
                    <a:pt x="20122" y="33447"/>
                  </a:cubicBezTo>
                  <a:cubicBezTo>
                    <a:pt x="20514" y="33245"/>
                    <a:pt x="21062" y="33257"/>
                    <a:pt x="21241" y="32947"/>
                  </a:cubicBezTo>
                  <a:cubicBezTo>
                    <a:pt x="21276" y="32590"/>
                    <a:pt x="21169" y="32388"/>
                    <a:pt x="21181" y="32054"/>
                  </a:cubicBezTo>
                  <a:cubicBezTo>
                    <a:pt x="21419" y="31840"/>
                    <a:pt x="21598" y="31650"/>
                    <a:pt x="21800" y="31614"/>
                  </a:cubicBezTo>
                  <a:cubicBezTo>
                    <a:pt x="21864" y="31600"/>
                    <a:pt x="21928" y="31594"/>
                    <a:pt x="21992" y="31594"/>
                  </a:cubicBezTo>
                  <a:cubicBezTo>
                    <a:pt x="22506" y="31594"/>
                    <a:pt x="23028" y="31997"/>
                    <a:pt x="23627" y="31997"/>
                  </a:cubicBezTo>
                  <a:cubicBezTo>
                    <a:pt x="23649" y="31997"/>
                    <a:pt x="23671" y="31996"/>
                    <a:pt x="23693" y="31995"/>
                  </a:cubicBezTo>
                  <a:cubicBezTo>
                    <a:pt x="23991" y="31983"/>
                    <a:pt x="24253" y="31769"/>
                    <a:pt x="24586" y="31554"/>
                  </a:cubicBezTo>
                  <a:cubicBezTo>
                    <a:pt x="24860" y="31376"/>
                    <a:pt x="25146" y="31245"/>
                    <a:pt x="25420" y="31114"/>
                  </a:cubicBezTo>
                  <a:cubicBezTo>
                    <a:pt x="25718" y="30959"/>
                    <a:pt x="26003" y="30626"/>
                    <a:pt x="26372" y="30602"/>
                  </a:cubicBezTo>
                  <a:cubicBezTo>
                    <a:pt x="26393" y="30601"/>
                    <a:pt x="26413" y="30600"/>
                    <a:pt x="26433" y="30600"/>
                  </a:cubicBezTo>
                  <a:cubicBezTo>
                    <a:pt x="27258" y="30600"/>
                    <a:pt x="27596" y="31543"/>
                    <a:pt x="27980" y="32054"/>
                  </a:cubicBezTo>
                  <a:cubicBezTo>
                    <a:pt x="28313" y="32495"/>
                    <a:pt x="29277" y="33257"/>
                    <a:pt x="29825" y="33566"/>
                  </a:cubicBezTo>
                  <a:cubicBezTo>
                    <a:pt x="30135" y="33733"/>
                    <a:pt x="30540" y="33745"/>
                    <a:pt x="30885" y="33900"/>
                  </a:cubicBezTo>
                  <a:cubicBezTo>
                    <a:pt x="31599" y="34221"/>
                    <a:pt x="33028" y="35305"/>
                    <a:pt x="33052" y="36007"/>
                  </a:cubicBezTo>
                  <a:cubicBezTo>
                    <a:pt x="33064" y="36364"/>
                    <a:pt x="32718" y="36638"/>
                    <a:pt x="32778" y="36960"/>
                  </a:cubicBezTo>
                  <a:cubicBezTo>
                    <a:pt x="32817" y="36966"/>
                    <a:pt x="32855" y="36970"/>
                    <a:pt x="32894" y="36970"/>
                  </a:cubicBezTo>
                  <a:cubicBezTo>
                    <a:pt x="33408" y="36970"/>
                    <a:pt x="33934" y="36409"/>
                    <a:pt x="33945" y="35900"/>
                  </a:cubicBezTo>
                  <a:cubicBezTo>
                    <a:pt x="33957" y="35555"/>
                    <a:pt x="33599" y="35376"/>
                    <a:pt x="33671" y="35007"/>
                  </a:cubicBezTo>
                  <a:cubicBezTo>
                    <a:pt x="33761" y="34810"/>
                    <a:pt x="33915" y="34755"/>
                    <a:pt x="34092" y="34755"/>
                  </a:cubicBezTo>
                  <a:cubicBezTo>
                    <a:pt x="34318" y="34755"/>
                    <a:pt x="34580" y="34845"/>
                    <a:pt x="34789" y="34845"/>
                  </a:cubicBezTo>
                  <a:cubicBezTo>
                    <a:pt x="34871" y="34845"/>
                    <a:pt x="34944" y="34831"/>
                    <a:pt x="35004" y="34793"/>
                  </a:cubicBezTo>
                  <a:cubicBezTo>
                    <a:pt x="34945" y="34162"/>
                    <a:pt x="34088" y="34102"/>
                    <a:pt x="33552" y="33781"/>
                  </a:cubicBezTo>
                  <a:cubicBezTo>
                    <a:pt x="33266" y="33614"/>
                    <a:pt x="33076" y="33233"/>
                    <a:pt x="32778" y="33114"/>
                  </a:cubicBezTo>
                  <a:cubicBezTo>
                    <a:pt x="32337" y="32935"/>
                    <a:pt x="31885" y="32983"/>
                    <a:pt x="31552" y="32721"/>
                  </a:cubicBezTo>
                  <a:cubicBezTo>
                    <a:pt x="31230" y="32483"/>
                    <a:pt x="31075" y="31923"/>
                    <a:pt x="30766" y="31554"/>
                  </a:cubicBezTo>
                  <a:cubicBezTo>
                    <a:pt x="30313" y="31019"/>
                    <a:pt x="29325" y="30935"/>
                    <a:pt x="29599" y="29721"/>
                  </a:cubicBezTo>
                  <a:cubicBezTo>
                    <a:pt x="29714" y="29554"/>
                    <a:pt x="29985" y="29313"/>
                    <a:pt x="30186" y="29313"/>
                  </a:cubicBezTo>
                  <a:close/>
                  <a:moveTo>
                    <a:pt x="51079" y="76203"/>
                  </a:moveTo>
                  <a:cubicBezTo>
                    <a:pt x="51510" y="76203"/>
                    <a:pt x="51879" y="76375"/>
                    <a:pt x="51947" y="76810"/>
                  </a:cubicBezTo>
                  <a:cubicBezTo>
                    <a:pt x="52018" y="77298"/>
                    <a:pt x="51578" y="77703"/>
                    <a:pt x="51387" y="78084"/>
                  </a:cubicBezTo>
                  <a:cubicBezTo>
                    <a:pt x="51221" y="78441"/>
                    <a:pt x="51256" y="78762"/>
                    <a:pt x="50887" y="78929"/>
                  </a:cubicBezTo>
                  <a:cubicBezTo>
                    <a:pt x="50778" y="78937"/>
                    <a:pt x="50671" y="78941"/>
                    <a:pt x="50569" y="78941"/>
                  </a:cubicBezTo>
                  <a:cubicBezTo>
                    <a:pt x="50040" y="78941"/>
                    <a:pt x="49624" y="78826"/>
                    <a:pt x="49435" y="78477"/>
                  </a:cubicBezTo>
                  <a:cubicBezTo>
                    <a:pt x="49637" y="77953"/>
                    <a:pt x="49399" y="77548"/>
                    <a:pt x="49554" y="77024"/>
                  </a:cubicBezTo>
                  <a:cubicBezTo>
                    <a:pt x="49688" y="76571"/>
                    <a:pt x="50449" y="76203"/>
                    <a:pt x="51079" y="76203"/>
                  </a:cubicBezTo>
                  <a:close/>
                  <a:moveTo>
                    <a:pt x="47208" y="81322"/>
                  </a:moveTo>
                  <a:cubicBezTo>
                    <a:pt x="47673" y="81596"/>
                    <a:pt x="47435" y="82203"/>
                    <a:pt x="47542" y="82715"/>
                  </a:cubicBezTo>
                  <a:cubicBezTo>
                    <a:pt x="47637" y="83156"/>
                    <a:pt x="48208" y="83418"/>
                    <a:pt x="47994" y="83835"/>
                  </a:cubicBezTo>
                  <a:cubicBezTo>
                    <a:pt x="47208" y="83739"/>
                    <a:pt x="46637" y="82239"/>
                    <a:pt x="47042" y="81322"/>
                  </a:cubicBezTo>
                  <a:close/>
                  <a:moveTo>
                    <a:pt x="52173" y="87895"/>
                  </a:moveTo>
                  <a:cubicBezTo>
                    <a:pt x="52745" y="88180"/>
                    <a:pt x="52423" y="89323"/>
                    <a:pt x="52173" y="89740"/>
                  </a:cubicBezTo>
                  <a:cubicBezTo>
                    <a:pt x="51542" y="89478"/>
                    <a:pt x="51804" y="88359"/>
                    <a:pt x="52054" y="87895"/>
                  </a:cubicBezTo>
                  <a:close/>
                  <a:moveTo>
                    <a:pt x="91275" y="1"/>
                  </a:moveTo>
                  <a:cubicBezTo>
                    <a:pt x="90882" y="1"/>
                    <a:pt x="90418" y="179"/>
                    <a:pt x="89892" y="241"/>
                  </a:cubicBezTo>
                  <a:cubicBezTo>
                    <a:pt x="89819" y="247"/>
                    <a:pt x="89744" y="250"/>
                    <a:pt x="89669" y="250"/>
                  </a:cubicBezTo>
                  <a:cubicBezTo>
                    <a:pt x="89329" y="250"/>
                    <a:pt x="88977" y="197"/>
                    <a:pt x="88652" y="197"/>
                  </a:cubicBezTo>
                  <a:cubicBezTo>
                    <a:pt x="88503" y="197"/>
                    <a:pt x="88359" y="208"/>
                    <a:pt x="88225" y="241"/>
                  </a:cubicBezTo>
                  <a:cubicBezTo>
                    <a:pt x="87916" y="312"/>
                    <a:pt x="87701" y="610"/>
                    <a:pt x="87392" y="741"/>
                  </a:cubicBezTo>
                  <a:cubicBezTo>
                    <a:pt x="87082" y="860"/>
                    <a:pt x="86701" y="955"/>
                    <a:pt x="86380" y="955"/>
                  </a:cubicBezTo>
                  <a:cubicBezTo>
                    <a:pt x="86372" y="955"/>
                    <a:pt x="86364" y="956"/>
                    <a:pt x="86356" y="956"/>
                  </a:cubicBezTo>
                  <a:cubicBezTo>
                    <a:pt x="85869" y="956"/>
                    <a:pt x="85352" y="618"/>
                    <a:pt x="84813" y="618"/>
                  </a:cubicBezTo>
                  <a:cubicBezTo>
                    <a:pt x="84780" y="618"/>
                    <a:pt x="84746" y="619"/>
                    <a:pt x="84713" y="622"/>
                  </a:cubicBezTo>
                  <a:cubicBezTo>
                    <a:pt x="84153" y="681"/>
                    <a:pt x="83475" y="1170"/>
                    <a:pt x="82760" y="1301"/>
                  </a:cubicBezTo>
                  <a:cubicBezTo>
                    <a:pt x="81594" y="1491"/>
                    <a:pt x="80439" y="1539"/>
                    <a:pt x="79760" y="2015"/>
                  </a:cubicBezTo>
                  <a:cubicBezTo>
                    <a:pt x="79522" y="2289"/>
                    <a:pt x="80034" y="2479"/>
                    <a:pt x="79808" y="2741"/>
                  </a:cubicBezTo>
                  <a:cubicBezTo>
                    <a:pt x="79010" y="3027"/>
                    <a:pt x="77593" y="2682"/>
                    <a:pt x="76974" y="3134"/>
                  </a:cubicBezTo>
                  <a:cubicBezTo>
                    <a:pt x="76795" y="3456"/>
                    <a:pt x="77260" y="3741"/>
                    <a:pt x="76914" y="3968"/>
                  </a:cubicBezTo>
                  <a:cubicBezTo>
                    <a:pt x="76418" y="3921"/>
                    <a:pt x="76302" y="3741"/>
                    <a:pt x="75991" y="3741"/>
                  </a:cubicBezTo>
                  <a:cubicBezTo>
                    <a:pt x="75982" y="3741"/>
                    <a:pt x="75972" y="3741"/>
                    <a:pt x="75962" y="3741"/>
                  </a:cubicBezTo>
                  <a:cubicBezTo>
                    <a:pt x="75355" y="3765"/>
                    <a:pt x="75033" y="4634"/>
                    <a:pt x="74569" y="4634"/>
                  </a:cubicBezTo>
                  <a:cubicBezTo>
                    <a:pt x="74565" y="4634"/>
                    <a:pt x="74562" y="4634"/>
                    <a:pt x="74558" y="4634"/>
                  </a:cubicBezTo>
                  <a:cubicBezTo>
                    <a:pt x="74191" y="4634"/>
                    <a:pt x="74001" y="4026"/>
                    <a:pt x="73648" y="4026"/>
                  </a:cubicBezTo>
                  <a:cubicBezTo>
                    <a:pt x="73642" y="4026"/>
                    <a:pt x="73635" y="4027"/>
                    <a:pt x="73628" y="4027"/>
                  </a:cubicBezTo>
                  <a:cubicBezTo>
                    <a:pt x="73164" y="4051"/>
                    <a:pt x="72962" y="5015"/>
                    <a:pt x="72569" y="5027"/>
                  </a:cubicBezTo>
                  <a:cubicBezTo>
                    <a:pt x="72564" y="5027"/>
                    <a:pt x="72560" y="5027"/>
                    <a:pt x="72556" y="5027"/>
                  </a:cubicBezTo>
                  <a:cubicBezTo>
                    <a:pt x="72106" y="5027"/>
                    <a:pt x="72209" y="4392"/>
                    <a:pt x="71902" y="3968"/>
                  </a:cubicBezTo>
                  <a:cubicBezTo>
                    <a:pt x="71650" y="3632"/>
                    <a:pt x="71064" y="3475"/>
                    <a:pt x="70500" y="3475"/>
                  </a:cubicBezTo>
                  <a:cubicBezTo>
                    <a:pt x="70022" y="3475"/>
                    <a:pt x="69559" y="3588"/>
                    <a:pt x="69330" y="3801"/>
                  </a:cubicBezTo>
                  <a:cubicBezTo>
                    <a:pt x="69187" y="3944"/>
                    <a:pt x="68556" y="5015"/>
                    <a:pt x="68556" y="5134"/>
                  </a:cubicBezTo>
                  <a:cubicBezTo>
                    <a:pt x="68544" y="5396"/>
                    <a:pt x="69044" y="6206"/>
                    <a:pt x="69163" y="6313"/>
                  </a:cubicBezTo>
                  <a:cubicBezTo>
                    <a:pt x="69568" y="6646"/>
                    <a:pt x="70449" y="6432"/>
                    <a:pt x="70556" y="7206"/>
                  </a:cubicBezTo>
                  <a:cubicBezTo>
                    <a:pt x="69413" y="7182"/>
                    <a:pt x="68211" y="6551"/>
                    <a:pt x="66937" y="6361"/>
                  </a:cubicBezTo>
                  <a:cubicBezTo>
                    <a:pt x="66080" y="6242"/>
                    <a:pt x="65175" y="6265"/>
                    <a:pt x="64318" y="6194"/>
                  </a:cubicBezTo>
                  <a:lnTo>
                    <a:pt x="64318" y="6194"/>
                  </a:lnTo>
                  <a:cubicBezTo>
                    <a:pt x="64056" y="6527"/>
                    <a:pt x="64901" y="6789"/>
                    <a:pt x="64544" y="7147"/>
                  </a:cubicBezTo>
                  <a:cubicBezTo>
                    <a:pt x="64500" y="7190"/>
                    <a:pt x="64443" y="7208"/>
                    <a:pt x="64378" y="7208"/>
                  </a:cubicBezTo>
                  <a:cubicBezTo>
                    <a:pt x="64121" y="7208"/>
                    <a:pt x="63731" y="6939"/>
                    <a:pt x="63484" y="6920"/>
                  </a:cubicBezTo>
                  <a:cubicBezTo>
                    <a:pt x="63467" y="6919"/>
                    <a:pt x="63449" y="6919"/>
                    <a:pt x="63432" y="6919"/>
                  </a:cubicBezTo>
                  <a:cubicBezTo>
                    <a:pt x="63014" y="6919"/>
                    <a:pt x="62653" y="7185"/>
                    <a:pt x="62139" y="7254"/>
                  </a:cubicBezTo>
                  <a:cubicBezTo>
                    <a:pt x="62087" y="7262"/>
                    <a:pt x="62030" y="7265"/>
                    <a:pt x="61971" y="7265"/>
                  </a:cubicBezTo>
                  <a:cubicBezTo>
                    <a:pt x="61829" y="7265"/>
                    <a:pt x="61670" y="7248"/>
                    <a:pt x="61510" y="7248"/>
                  </a:cubicBezTo>
                  <a:cubicBezTo>
                    <a:pt x="61462" y="7248"/>
                    <a:pt x="61413" y="7250"/>
                    <a:pt x="61365" y="7254"/>
                  </a:cubicBezTo>
                  <a:cubicBezTo>
                    <a:pt x="61053" y="7286"/>
                    <a:pt x="60809" y="7425"/>
                    <a:pt x="60597" y="7425"/>
                  </a:cubicBezTo>
                  <a:cubicBezTo>
                    <a:pt x="60575" y="7425"/>
                    <a:pt x="60553" y="7424"/>
                    <a:pt x="60531" y="7420"/>
                  </a:cubicBezTo>
                  <a:cubicBezTo>
                    <a:pt x="60103" y="7373"/>
                    <a:pt x="59865" y="6980"/>
                    <a:pt x="59519" y="6980"/>
                  </a:cubicBezTo>
                  <a:cubicBezTo>
                    <a:pt x="59257" y="6980"/>
                    <a:pt x="58912" y="7242"/>
                    <a:pt x="58579" y="7313"/>
                  </a:cubicBezTo>
                  <a:cubicBezTo>
                    <a:pt x="58317" y="7373"/>
                    <a:pt x="58043" y="7325"/>
                    <a:pt x="57852" y="7373"/>
                  </a:cubicBezTo>
                  <a:cubicBezTo>
                    <a:pt x="57602" y="7432"/>
                    <a:pt x="57329" y="7694"/>
                    <a:pt x="57019" y="7813"/>
                  </a:cubicBezTo>
                  <a:cubicBezTo>
                    <a:pt x="56745" y="7920"/>
                    <a:pt x="56448" y="7932"/>
                    <a:pt x="56233" y="8040"/>
                  </a:cubicBezTo>
                  <a:cubicBezTo>
                    <a:pt x="55721" y="8301"/>
                    <a:pt x="55614" y="8790"/>
                    <a:pt x="55066" y="8813"/>
                  </a:cubicBezTo>
                  <a:cubicBezTo>
                    <a:pt x="55041" y="8816"/>
                    <a:pt x="55013" y="8817"/>
                    <a:pt x="54983" y="8817"/>
                  </a:cubicBezTo>
                  <a:cubicBezTo>
                    <a:pt x="54734" y="8817"/>
                    <a:pt x="54354" y="8717"/>
                    <a:pt x="54173" y="8313"/>
                  </a:cubicBezTo>
                  <a:cubicBezTo>
                    <a:pt x="54138" y="7980"/>
                    <a:pt x="54483" y="8028"/>
                    <a:pt x="54400" y="7647"/>
                  </a:cubicBezTo>
                  <a:cubicBezTo>
                    <a:pt x="54305" y="7470"/>
                    <a:pt x="53928" y="7348"/>
                    <a:pt x="53586" y="7348"/>
                  </a:cubicBezTo>
                  <a:cubicBezTo>
                    <a:pt x="53327" y="7348"/>
                    <a:pt x="53089" y="7418"/>
                    <a:pt x="53007" y="7587"/>
                  </a:cubicBezTo>
                  <a:cubicBezTo>
                    <a:pt x="52614" y="8170"/>
                    <a:pt x="53352" y="8480"/>
                    <a:pt x="53280" y="9099"/>
                  </a:cubicBezTo>
                  <a:cubicBezTo>
                    <a:pt x="53185" y="9147"/>
                    <a:pt x="53114" y="9218"/>
                    <a:pt x="53054" y="9325"/>
                  </a:cubicBezTo>
                  <a:cubicBezTo>
                    <a:pt x="52801" y="9215"/>
                    <a:pt x="52559" y="9170"/>
                    <a:pt x="52329" y="9170"/>
                  </a:cubicBezTo>
                  <a:cubicBezTo>
                    <a:pt x="51637" y="9170"/>
                    <a:pt x="51045" y="9578"/>
                    <a:pt x="50554" y="9873"/>
                  </a:cubicBezTo>
                  <a:cubicBezTo>
                    <a:pt x="50471" y="10183"/>
                    <a:pt x="50530" y="10635"/>
                    <a:pt x="50221" y="10718"/>
                  </a:cubicBezTo>
                  <a:cubicBezTo>
                    <a:pt x="50164" y="10726"/>
                    <a:pt x="50107" y="10730"/>
                    <a:pt x="50052" y="10730"/>
                  </a:cubicBezTo>
                  <a:cubicBezTo>
                    <a:pt x="49518" y="10730"/>
                    <a:pt x="49041" y="10406"/>
                    <a:pt x="48617" y="10406"/>
                  </a:cubicBezTo>
                  <a:cubicBezTo>
                    <a:pt x="48475" y="10406"/>
                    <a:pt x="48339" y="10443"/>
                    <a:pt x="48208" y="10540"/>
                  </a:cubicBezTo>
                  <a:cubicBezTo>
                    <a:pt x="48125" y="11123"/>
                    <a:pt x="48935" y="10790"/>
                    <a:pt x="48828" y="11385"/>
                  </a:cubicBezTo>
                  <a:cubicBezTo>
                    <a:pt x="48739" y="11396"/>
                    <a:pt x="48649" y="11401"/>
                    <a:pt x="48560" y="11401"/>
                  </a:cubicBezTo>
                  <a:cubicBezTo>
                    <a:pt x="47391" y="11401"/>
                    <a:pt x="46219" y="10487"/>
                    <a:pt x="46208" y="9325"/>
                  </a:cubicBezTo>
                  <a:cubicBezTo>
                    <a:pt x="46415" y="9258"/>
                    <a:pt x="46633" y="9232"/>
                    <a:pt x="46858" y="9232"/>
                  </a:cubicBezTo>
                  <a:cubicBezTo>
                    <a:pt x="47631" y="9232"/>
                    <a:pt x="48478" y="9540"/>
                    <a:pt x="49161" y="9540"/>
                  </a:cubicBezTo>
                  <a:cubicBezTo>
                    <a:pt x="49685" y="9540"/>
                    <a:pt x="50923" y="9325"/>
                    <a:pt x="50887" y="8599"/>
                  </a:cubicBezTo>
                  <a:cubicBezTo>
                    <a:pt x="50864" y="7980"/>
                    <a:pt x="49482" y="7706"/>
                    <a:pt x="48828" y="7480"/>
                  </a:cubicBezTo>
                  <a:cubicBezTo>
                    <a:pt x="48042" y="7218"/>
                    <a:pt x="47173" y="6801"/>
                    <a:pt x="46375" y="6706"/>
                  </a:cubicBezTo>
                  <a:cubicBezTo>
                    <a:pt x="46311" y="6697"/>
                    <a:pt x="46248" y="6694"/>
                    <a:pt x="46184" y="6694"/>
                  </a:cubicBezTo>
                  <a:cubicBezTo>
                    <a:pt x="46032" y="6694"/>
                    <a:pt x="45880" y="6712"/>
                    <a:pt x="45727" y="6712"/>
                  </a:cubicBezTo>
                  <a:cubicBezTo>
                    <a:pt x="45681" y="6712"/>
                    <a:pt x="45635" y="6710"/>
                    <a:pt x="45589" y="6706"/>
                  </a:cubicBezTo>
                  <a:cubicBezTo>
                    <a:pt x="44875" y="6623"/>
                    <a:pt x="44303" y="6254"/>
                    <a:pt x="43755" y="6194"/>
                  </a:cubicBezTo>
                  <a:cubicBezTo>
                    <a:pt x="43709" y="6190"/>
                    <a:pt x="43663" y="6188"/>
                    <a:pt x="43618" y="6188"/>
                  </a:cubicBezTo>
                  <a:cubicBezTo>
                    <a:pt x="43403" y="6188"/>
                    <a:pt x="43204" y="6229"/>
                    <a:pt x="43029" y="6229"/>
                  </a:cubicBezTo>
                  <a:cubicBezTo>
                    <a:pt x="42948" y="6229"/>
                    <a:pt x="42872" y="6220"/>
                    <a:pt x="42803" y="6194"/>
                  </a:cubicBezTo>
                  <a:cubicBezTo>
                    <a:pt x="42315" y="6015"/>
                    <a:pt x="42351" y="5587"/>
                    <a:pt x="41970" y="5420"/>
                  </a:cubicBezTo>
                  <a:cubicBezTo>
                    <a:pt x="41700" y="5303"/>
                    <a:pt x="41417" y="5266"/>
                    <a:pt x="41124" y="5266"/>
                  </a:cubicBezTo>
                  <a:cubicBezTo>
                    <a:pt x="40648" y="5266"/>
                    <a:pt x="40145" y="5362"/>
                    <a:pt x="39625" y="5362"/>
                  </a:cubicBezTo>
                  <a:cubicBezTo>
                    <a:pt x="39589" y="5362"/>
                    <a:pt x="39553" y="5362"/>
                    <a:pt x="39517" y="5361"/>
                  </a:cubicBezTo>
                  <a:cubicBezTo>
                    <a:pt x="39057" y="5350"/>
                    <a:pt x="38624" y="5244"/>
                    <a:pt x="38247" y="5244"/>
                  </a:cubicBezTo>
                  <a:cubicBezTo>
                    <a:pt x="38184" y="5244"/>
                    <a:pt x="38123" y="5247"/>
                    <a:pt x="38064" y="5253"/>
                  </a:cubicBezTo>
                  <a:cubicBezTo>
                    <a:pt x="37790" y="5277"/>
                    <a:pt x="37552" y="5408"/>
                    <a:pt x="37350" y="5420"/>
                  </a:cubicBezTo>
                  <a:cubicBezTo>
                    <a:pt x="37196" y="5420"/>
                    <a:pt x="36900" y="5359"/>
                    <a:pt x="36762" y="5359"/>
                  </a:cubicBezTo>
                  <a:cubicBezTo>
                    <a:pt x="36750" y="5359"/>
                    <a:pt x="36740" y="5360"/>
                    <a:pt x="36731" y="5361"/>
                  </a:cubicBezTo>
                  <a:cubicBezTo>
                    <a:pt x="36397" y="5408"/>
                    <a:pt x="36076" y="5730"/>
                    <a:pt x="35731" y="5861"/>
                  </a:cubicBezTo>
                  <a:cubicBezTo>
                    <a:pt x="35147" y="6087"/>
                    <a:pt x="34469" y="6004"/>
                    <a:pt x="33838" y="6146"/>
                  </a:cubicBezTo>
                  <a:cubicBezTo>
                    <a:pt x="33230" y="6277"/>
                    <a:pt x="32718" y="6944"/>
                    <a:pt x="32159" y="7039"/>
                  </a:cubicBezTo>
                  <a:cubicBezTo>
                    <a:pt x="32118" y="7045"/>
                    <a:pt x="32074" y="7048"/>
                    <a:pt x="32028" y="7048"/>
                  </a:cubicBezTo>
                  <a:cubicBezTo>
                    <a:pt x="31813" y="7048"/>
                    <a:pt x="31553" y="6994"/>
                    <a:pt x="31332" y="6994"/>
                  </a:cubicBezTo>
                  <a:cubicBezTo>
                    <a:pt x="31131" y="6994"/>
                    <a:pt x="30961" y="7038"/>
                    <a:pt x="30885" y="7206"/>
                  </a:cubicBezTo>
                  <a:cubicBezTo>
                    <a:pt x="30778" y="7599"/>
                    <a:pt x="31206" y="7706"/>
                    <a:pt x="31052" y="7980"/>
                  </a:cubicBezTo>
                  <a:cubicBezTo>
                    <a:pt x="30682" y="8611"/>
                    <a:pt x="29801" y="8825"/>
                    <a:pt x="29325" y="9433"/>
                  </a:cubicBezTo>
                  <a:cubicBezTo>
                    <a:pt x="29182" y="9599"/>
                    <a:pt x="29170" y="9861"/>
                    <a:pt x="29039" y="10040"/>
                  </a:cubicBezTo>
                  <a:cubicBezTo>
                    <a:pt x="28849" y="10302"/>
                    <a:pt x="28515" y="10433"/>
                    <a:pt x="28373" y="10659"/>
                  </a:cubicBezTo>
                  <a:cubicBezTo>
                    <a:pt x="28146" y="11016"/>
                    <a:pt x="28242" y="11314"/>
                    <a:pt x="27932" y="11492"/>
                  </a:cubicBezTo>
                  <a:cubicBezTo>
                    <a:pt x="27432" y="11778"/>
                    <a:pt x="26694" y="11588"/>
                    <a:pt x="26194" y="11766"/>
                  </a:cubicBezTo>
                  <a:cubicBezTo>
                    <a:pt x="25896" y="11885"/>
                    <a:pt x="25682" y="12183"/>
                    <a:pt x="25420" y="12326"/>
                  </a:cubicBezTo>
                  <a:cubicBezTo>
                    <a:pt x="24705" y="12707"/>
                    <a:pt x="23729" y="12826"/>
                    <a:pt x="23301" y="13552"/>
                  </a:cubicBezTo>
                  <a:cubicBezTo>
                    <a:pt x="23181" y="14183"/>
                    <a:pt x="23455" y="14659"/>
                    <a:pt x="23527" y="15112"/>
                  </a:cubicBezTo>
                  <a:cubicBezTo>
                    <a:pt x="23574" y="15433"/>
                    <a:pt x="23479" y="15707"/>
                    <a:pt x="23574" y="16005"/>
                  </a:cubicBezTo>
                  <a:cubicBezTo>
                    <a:pt x="23765" y="16529"/>
                    <a:pt x="24503" y="17064"/>
                    <a:pt x="25194" y="17064"/>
                  </a:cubicBezTo>
                  <a:cubicBezTo>
                    <a:pt x="26191" y="17064"/>
                    <a:pt x="26977" y="15883"/>
                    <a:pt x="27781" y="15883"/>
                  </a:cubicBezTo>
                  <a:cubicBezTo>
                    <a:pt x="27831" y="15883"/>
                    <a:pt x="27882" y="15888"/>
                    <a:pt x="27932" y="15898"/>
                  </a:cubicBezTo>
                  <a:cubicBezTo>
                    <a:pt x="28337" y="15981"/>
                    <a:pt x="28385" y="16636"/>
                    <a:pt x="28599" y="17005"/>
                  </a:cubicBezTo>
                  <a:cubicBezTo>
                    <a:pt x="28789" y="17362"/>
                    <a:pt x="29670" y="17945"/>
                    <a:pt x="29539" y="18517"/>
                  </a:cubicBezTo>
                  <a:cubicBezTo>
                    <a:pt x="29448" y="18965"/>
                    <a:pt x="28458" y="19125"/>
                    <a:pt x="27929" y="19125"/>
                  </a:cubicBezTo>
                  <a:cubicBezTo>
                    <a:pt x="27909" y="19125"/>
                    <a:pt x="27891" y="19125"/>
                    <a:pt x="27873" y="19124"/>
                  </a:cubicBezTo>
                  <a:cubicBezTo>
                    <a:pt x="27825" y="18624"/>
                    <a:pt x="27944" y="17803"/>
                    <a:pt x="27539" y="17517"/>
                  </a:cubicBezTo>
                  <a:cubicBezTo>
                    <a:pt x="26694" y="17910"/>
                    <a:pt x="26099" y="17791"/>
                    <a:pt x="25860" y="18457"/>
                  </a:cubicBezTo>
                  <a:cubicBezTo>
                    <a:pt x="25575" y="19303"/>
                    <a:pt x="26372" y="19910"/>
                    <a:pt x="26253" y="20684"/>
                  </a:cubicBezTo>
                  <a:cubicBezTo>
                    <a:pt x="26122" y="21505"/>
                    <a:pt x="24444" y="21220"/>
                    <a:pt x="23693" y="21363"/>
                  </a:cubicBezTo>
                  <a:cubicBezTo>
                    <a:pt x="23134" y="21458"/>
                    <a:pt x="22920" y="22148"/>
                    <a:pt x="22467" y="22696"/>
                  </a:cubicBezTo>
                  <a:cubicBezTo>
                    <a:pt x="22146" y="23077"/>
                    <a:pt x="21550" y="23494"/>
                    <a:pt x="21074" y="23696"/>
                  </a:cubicBezTo>
                  <a:cubicBezTo>
                    <a:pt x="20836" y="23803"/>
                    <a:pt x="20562" y="23780"/>
                    <a:pt x="20348" y="23922"/>
                  </a:cubicBezTo>
                  <a:cubicBezTo>
                    <a:pt x="20038" y="24125"/>
                    <a:pt x="19919" y="24625"/>
                    <a:pt x="19562" y="24863"/>
                  </a:cubicBezTo>
                  <a:cubicBezTo>
                    <a:pt x="19312" y="25042"/>
                    <a:pt x="18336" y="25530"/>
                    <a:pt x="18062" y="25542"/>
                  </a:cubicBezTo>
                  <a:cubicBezTo>
                    <a:pt x="17785" y="25542"/>
                    <a:pt x="17518" y="25304"/>
                    <a:pt x="17303" y="25304"/>
                  </a:cubicBezTo>
                  <a:cubicBezTo>
                    <a:pt x="17278" y="25304"/>
                    <a:pt x="17253" y="25308"/>
                    <a:pt x="17228" y="25315"/>
                  </a:cubicBezTo>
                  <a:cubicBezTo>
                    <a:pt x="16895" y="25423"/>
                    <a:pt x="16931" y="26077"/>
                    <a:pt x="16562" y="26208"/>
                  </a:cubicBezTo>
                  <a:cubicBezTo>
                    <a:pt x="16461" y="26244"/>
                    <a:pt x="16351" y="26258"/>
                    <a:pt x="16236" y="26258"/>
                  </a:cubicBezTo>
                  <a:cubicBezTo>
                    <a:pt x="15841" y="26258"/>
                    <a:pt x="15381" y="26096"/>
                    <a:pt x="15005" y="26096"/>
                  </a:cubicBezTo>
                  <a:cubicBezTo>
                    <a:pt x="14686" y="26096"/>
                    <a:pt x="14427" y="26214"/>
                    <a:pt x="14323" y="26649"/>
                  </a:cubicBezTo>
                  <a:cubicBezTo>
                    <a:pt x="14645" y="27292"/>
                    <a:pt x="15442" y="27137"/>
                    <a:pt x="16002" y="27482"/>
                  </a:cubicBezTo>
                  <a:cubicBezTo>
                    <a:pt x="16347" y="27709"/>
                    <a:pt x="17085" y="28673"/>
                    <a:pt x="17169" y="29042"/>
                  </a:cubicBezTo>
                  <a:cubicBezTo>
                    <a:pt x="17252" y="29364"/>
                    <a:pt x="17133" y="30614"/>
                    <a:pt x="17002" y="30947"/>
                  </a:cubicBezTo>
                  <a:cubicBezTo>
                    <a:pt x="16804" y="31454"/>
                    <a:pt x="16456" y="31567"/>
                    <a:pt x="16001" y="31567"/>
                  </a:cubicBezTo>
                  <a:cubicBezTo>
                    <a:pt x="15665" y="31567"/>
                    <a:pt x="15270" y="31505"/>
                    <a:pt x="14835" y="31495"/>
                  </a:cubicBezTo>
                  <a:cubicBezTo>
                    <a:pt x="14585" y="31495"/>
                    <a:pt x="14326" y="31559"/>
                    <a:pt x="14090" y="31559"/>
                  </a:cubicBezTo>
                  <a:cubicBezTo>
                    <a:pt x="14056" y="31559"/>
                    <a:pt x="14023" y="31557"/>
                    <a:pt x="13990" y="31554"/>
                  </a:cubicBezTo>
                  <a:cubicBezTo>
                    <a:pt x="13100" y="31492"/>
                    <a:pt x="12203" y="31299"/>
                    <a:pt x="11438" y="31299"/>
                  </a:cubicBezTo>
                  <a:cubicBezTo>
                    <a:pt x="10730" y="31299"/>
                    <a:pt x="10135" y="31465"/>
                    <a:pt x="9763" y="32054"/>
                  </a:cubicBezTo>
                  <a:cubicBezTo>
                    <a:pt x="9823" y="33007"/>
                    <a:pt x="10025" y="33638"/>
                    <a:pt x="9811" y="34459"/>
                  </a:cubicBezTo>
                  <a:cubicBezTo>
                    <a:pt x="9656" y="35055"/>
                    <a:pt x="9120" y="35602"/>
                    <a:pt x="9144" y="36126"/>
                  </a:cubicBezTo>
                  <a:cubicBezTo>
                    <a:pt x="9156" y="36400"/>
                    <a:pt x="9477" y="36650"/>
                    <a:pt x="9537" y="37019"/>
                  </a:cubicBezTo>
                  <a:cubicBezTo>
                    <a:pt x="9573" y="37210"/>
                    <a:pt x="9442" y="37626"/>
                    <a:pt x="9537" y="37793"/>
                  </a:cubicBezTo>
                  <a:cubicBezTo>
                    <a:pt x="9648" y="38010"/>
                    <a:pt x="9832" y="38073"/>
                    <a:pt x="10045" y="38073"/>
                  </a:cubicBezTo>
                  <a:cubicBezTo>
                    <a:pt x="10341" y="38073"/>
                    <a:pt x="10692" y="37952"/>
                    <a:pt x="10980" y="37952"/>
                  </a:cubicBezTo>
                  <a:cubicBezTo>
                    <a:pt x="11020" y="37952"/>
                    <a:pt x="11059" y="37955"/>
                    <a:pt x="11097" y="37960"/>
                  </a:cubicBezTo>
                  <a:cubicBezTo>
                    <a:pt x="11585" y="38043"/>
                    <a:pt x="12156" y="38746"/>
                    <a:pt x="12156" y="39305"/>
                  </a:cubicBezTo>
                  <a:cubicBezTo>
                    <a:pt x="12156" y="39686"/>
                    <a:pt x="11787" y="40329"/>
                    <a:pt x="11537" y="40698"/>
                  </a:cubicBezTo>
                  <a:cubicBezTo>
                    <a:pt x="11061" y="41436"/>
                    <a:pt x="10406" y="41472"/>
                    <a:pt x="9704" y="41865"/>
                  </a:cubicBezTo>
                  <a:cubicBezTo>
                    <a:pt x="9120" y="42198"/>
                    <a:pt x="8870" y="42746"/>
                    <a:pt x="8537" y="43318"/>
                  </a:cubicBezTo>
                  <a:cubicBezTo>
                    <a:pt x="8168" y="43937"/>
                    <a:pt x="7930" y="44318"/>
                    <a:pt x="8084" y="45211"/>
                  </a:cubicBezTo>
                  <a:cubicBezTo>
                    <a:pt x="7584" y="46199"/>
                    <a:pt x="6834" y="46806"/>
                    <a:pt x="5798" y="47271"/>
                  </a:cubicBezTo>
                  <a:cubicBezTo>
                    <a:pt x="5501" y="47413"/>
                    <a:pt x="5084" y="47461"/>
                    <a:pt x="4798" y="47663"/>
                  </a:cubicBezTo>
                  <a:cubicBezTo>
                    <a:pt x="4572" y="47818"/>
                    <a:pt x="4453" y="48259"/>
                    <a:pt x="4131" y="48604"/>
                  </a:cubicBezTo>
                  <a:cubicBezTo>
                    <a:pt x="3739" y="49045"/>
                    <a:pt x="3334" y="49223"/>
                    <a:pt x="3131" y="49557"/>
                  </a:cubicBezTo>
                  <a:cubicBezTo>
                    <a:pt x="2965" y="49818"/>
                    <a:pt x="2917" y="50330"/>
                    <a:pt x="2738" y="50676"/>
                  </a:cubicBezTo>
                  <a:cubicBezTo>
                    <a:pt x="2500" y="51140"/>
                    <a:pt x="1988" y="51366"/>
                    <a:pt x="1679" y="51843"/>
                  </a:cubicBezTo>
                  <a:cubicBezTo>
                    <a:pt x="1536" y="52057"/>
                    <a:pt x="1453" y="52497"/>
                    <a:pt x="1286" y="52783"/>
                  </a:cubicBezTo>
                  <a:cubicBezTo>
                    <a:pt x="941" y="53426"/>
                    <a:pt x="333" y="53890"/>
                    <a:pt x="393" y="54462"/>
                  </a:cubicBezTo>
                  <a:cubicBezTo>
                    <a:pt x="464" y="55010"/>
                    <a:pt x="1083" y="55105"/>
                    <a:pt x="1119" y="55569"/>
                  </a:cubicBezTo>
                  <a:cubicBezTo>
                    <a:pt x="1143" y="55843"/>
                    <a:pt x="941" y="56010"/>
                    <a:pt x="953" y="56295"/>
                  </a:cubicBezTo>
                  <a:cubicBezTo>
                    <a:pt x="976" y="56724"/>
                    <a:pt x="1250" y="57034"/>
                    <a:pt x="1286" y="57355"/>
                  </a:cubicBezTo>
                  <a:cubicBezTo>
                    <a:pt x="1369" y="58189"/>
                    <a:pt x="1000" y="58522"/>
                    <a:pt x="845" y="59081"/>
                  </a:cubicBezTo>
                  <a:cubicBezTo>
                    <a:pt x="762" y="59355"/>
                    <a:pt x="798" y="59653"/>
                    <a:pt x="726" y="59867"/>
                  </a:cubicBezTo>
                  <a:cubicBezTo>
                    <a:pt x="595" y="60284"/>
                    <a:pt x="12" y="60653"/>
                    <a:pt x="12" y="61153"/>
                  </a:cubicBezTo>
                  <a:cubicBezTo>
                    <a:pt x="0" y="61498"/>
                    <a:pt x="369" y="61772"/>
                    <a:pt x="393" y="62260"/>
                  </a:cubicBezTo>
                  <a:cubicBezTo>
                    <a:pt x="417" y="62594"/>
                    <a:pt x="226" y="62951"/>
                    <a:pt x="286" y="63261"/>
                  </a:cubicBezTo>
                  <a:cubicBezTo>
                    <a:pt x="405" y="63868"/>
                    <a:pt x="1488" y="64582"/>
                    <a:pt x="1953" y="65047"/>
                  </a:cubicBezTo>
                  <a:cubicBezTo>
                    <a:pt x="2584" y="65678"/>
                    <a:pt x="3417" y="66166"/>
                    <a:pt x="3679" y="66832"/>
                  </a:cubicBezTo>
                  <a:cubicBezTo>
                    <a:pt x="3917" y="67392"/>
                    <a:pt x="3917" y="68130"/>
                    <a:pt x="4358" y="68559"/>
                  </a:cubicBezTo>
                  <a:cubicBezTo>
                    <a:pt x="4679" y="68868"/>
                    <a:pt x="5215" y="69071"/>
                    <a:pt x="5632" y="69392"/>
                  </a:cubicBezTo>
                  <a:cubicBezTo>
                    <a:pt x="6025" y="69702"/>
                    <a:pt x="6441" y="69964"/>
                    <a:pt x="6858" y="70285"/>
                  </a:cubicBezTo>
                  <a:cubicBezTo>
                    <a:pt x="7511" y="70801"/>
                    <a:pt x="8484" y="71790"/>
                    <a:pt x="9521" y="71790"/>
                  </a:cubicBezTo>
                  <a:cubicBezTo>
                    <a:pt x="9562" y="71790"/>
                    <a:pt x="9603" y="71789"/>
                    <a:pt x="9644" y="71785"/>
                  </a:cubicBezTo>
                  <a:cubicBezTo>
                    <a:pt x="10216" y="71750"/>
                    <a:pt x="10787" y="71297"/>
                    <a:pt x="11430" y="71178"/>
                  </a:cubicBezTo>
                  <a:cubicBezTo>
                    <a:pt x="11891" y="71094"/>
                    <a:pt x="12451" y="71040"/>
                    <a:pt x="12975" y="71040"/>
                  </a:cubicBezTo>
                  <a:cubicBezTo>
                    <a:pt x="13196" y="71040"/>
                    <a:pt x="13411" y="71050"/>
                    <a:pt x="13609" y="71071"/>
                  </a:cubicBezTo>
                  <a:cubicBezTo>
                    <a:pt x="14090" y="71117"/>
                    <a:pt x="14594" y="71406"/>
                    <a:pt x="15109" y="71406"/>
                  </a:cubicBezTo>
                  <a:cubicBezTo>
                    <a:pt x="15129" y="71406"/>
                    <a:pt x="15149" y="71405"/>
                    <a:pt x="15169" y="71404"/>
                  </a:cubicBezTo>
                  <a:cubicBezTo>
                    <a:pt x="15728" y="71381"/>
                    <a:pt x="16371" y="70952"/>
                    <a:pt x="17002" y="70678"/>
                  </a:cubicBezTo>
                  <a:cubicBezTo>
                    <a:pt x="17937" y="70272"/>
                    <a:pt x="19272" y="69735"/>
                    <a:pt x="20643" y="69735"/>
                  </a:cubicBezTo>
                  <a:cubicBezTo>
                    <a:pt x="20877" y="69735"/>
                    <a:pt x="21113" y="69750"/>
                    <a:pt x="21348" y="69785"/>
                  </a:cubicBezTo>
                  <a:cubicBezTo>
                    <a:pt x="22574" y="69964"/>
                    <a:pt x="22515" y="71369"/>
                    <a:pt x="23360" y="71904"/>
                  </a:cubicBezTo>
                  <a:cubicBezTo>
                    <a:pt x="23446" y="71912"/>
                    <a:pt x="23531" y="71915"/>
                    <a:pt x="23614" y="71915"/>
                  </a:cubicBezTo>
                  <a:cubicBezTo>
                    <a:pt x="24307" y="71915"/>
                    <a:pt x="24917" y="71690"/>
                    <a:pt x="25496" y="71690"/>
                  </a:cubicBezTo>
                  <a:cubicBezTo>
                    <a:pt x="25639" y="71690"/>
                    <a:pt x="25780" y="71703"/>
                    <a:pt x="25920" y="71738"/>
                  </a:cubicBezTo>
                  <a:cubicBezTo>
                    <a:pt x="26503" y="71881"/>
                    <a:pt x="27206" y="72774"/>
                    <a:pt x="27253" y="73238"/>
                  </a:cubicBezTo>
                  <a:cubicBezTo>
                    <a:pt x="27313" y="73726"/>
                    <a:pt x="26991" y="74452"/>
                    <a:pt x="26920" y="74750"/>
                  </a:cubicBezTo>
                  <a:cubicBezTo>
                    <a:pt x="26765" y="75393"/>
                    <a:pt x="26765" y="76179"/>
                    <a:pt x="26646" y="76584"/>
                  </a:cubicBezTo>
                  <a:cubicBezTo>
                    <a:pt x="26551" y="76905"/>
                    <a:pt x="26301" y="77108"/>
                    <a:pt x="26313" y="77417"/>
                  </a:cubicBezTo>
                  <a:cubicBezTo>
                    <a:pt x="26313" y="77715"/>
                    <a:pt x="26682" y="78429"/>
                    <a:pt x="26980" y="78810"/>
                  </a:cubicBezTo>
                  <a:cubicBezTo>
                    <a:pt x="27349" y="79286"/>
                    <a:pt x="27932" y="79644"/>
                    <a:pt x="28373" y="80156"/>
                  </a:cubicBezTo>
                  <a:cubicBezTo>
                    <a:pt x="29194" y="81084"/>
                    <a:pt x="29539" y="82203"/>
                    <a:pt x="30099" y="83442"/>
                  </a:cubicBezTo>
                  <a:cubicBezTo>
                    <a:pt x="30301" y="83882"/>
                    <a:pt x="30706" y="84585"/>
                    <a:pt x="30718" y="85049"/>
                  </a:cubicBezTo>
                  <a:cubicBezTo>
                    <a:pt x="30718" y="85406"/>
                    <a:pt x="30516" y="85704"/>
                    <a:pt x="30551" y="86061"/>
                  </a:cubicBezTo>
                  <a:cubicBezTo>
                    <a:pt x="30611" y="86799"/>
                    <a:pt x="31075" y="87133"/>
                    <a:pt x="31159" y="87787"/>
                  </a:cubicBezTo>
                  <a:cubicBezTo>
                    <a:pt x="31337" y="89335"/>
                    <a:pt x="29932" y="89800"/>
                    <a:pt x="29658" y="91074"/>
                  </a:cubicBezTo>
                  <a:cubicBezTo>
                    <a:pt x="29587" y="91383"/>
                    <a:pt x="29658" y="91693"/>
                    <a:pt x="29599" y="91966"/>
                  </a:cubicBezTo>
                  <a:cubicBezTo>
                    <a:pt x="29504" y="92383"/>
                    <a:pt x="29218" y="92693"/>
                    <a:pt x="29147" y="93086"/>
                  </a:cubicBezTo>
                  <a:cubicBezTo>
                    <a:pt x="29087" y="93479"/>
                    <a:pt x="29004" y="94241"/>
                    <a:pt x="29039" y="94645"/>
                  </a:cubicBezTo>
                  <a:cubicBezTo>
                    <a:pt x="29099" y="95241"/>
                    <a:pt x="29730" y="95788"/>
                    <a:pt x="30039" y="96312"/>
                  </a:cubicBezTo>
                  <a:cubicBezTo>
                    <a:pt x="30373" y="96872"/>
                    <a:pt x="30659" y="97812"/>
                    <a:pt x="31052" y="98539"/>
                  </a:cubicBezTo>
                  <a:cubicBezTo>
                    <a:pt x="31266" y="98944"/>
                    <a:pt x="31623" y="99277"/>
                    <a:pt x="31718" y="99598"/>
                  </a:cubicBezTo>
                  <a:cubicBezTo>
                    <a:pt x="31837" y="100027"/>
                    <a:pt x="31706" y="100587"/>
                    <a:pt x="31766" y="101099"/>
                  </a:cubicBezTo>
                  <a:cubicBezTo>
                    <a:pt x="31825" y="101515"/>
                    <a:pt x="32052" y="101884"/>
                    <a:pt x="32111" y="102218"/>
                  </a:cubicBezTo>
                  <a:cubicBezTo>
                    <a:pt x="32278" y="103242"/>
                    <a:pt x="32314" y="104266"/>
                    <a:pt x="32826" y="105123"/>
                  </a:cubicBezTo>
                  <a:cubicBezTo>
                    <a:pt x="33087" y="105540"/>
                    <a:pt x="33540" y="105802"/>
                    <a:pt x="33885" y="106349"/>
                  </a:cubicBezTo>
                  <a:cubicBezTo>
                    <a:pt x="34219" y="106849"/>
                    <a:pt x="34350" y="107564"/>
                    <a:pt x="34671" y="108183"/>
                  </a:cubicBezTo>
                  <a:cubicBezTo>
                    <a:pt x="35004" y="108826"/>
                    <a:pt x="35445" y="109278"/>
                    <a:pt x="35445" y="109635"/>
                  </a:cubicBezTo>
                  <a:cubicBezTo>
                    <a:pt x="35457" y="109933"/>
                    <a:pt x="35159" y="110254"/>
                    <a:pt x="35171" y="110576"/>
                  </a:cubicBezTo>
                  <a:cubicBezTo>
                    <a:pt x="35195" y="111433"/>
                    <a:pt x="36124" y="112302"/>
                    <a:pt x="36838" y="112302"/>
                  </a:cubicBezTo>
                  <a:cubicBezTo>
                    <a:pt x="36845" y="112303"/>
                    <a:pt x="36852" y="112303"/>
                    <a:pt x="36858" y="112303"/>
                  </a:cubicBezTo>
                  <a:cubicBezTo>
                    <a:pt x="37184" y="112303"/>
                    <a:pt x="37500" y="112027"/>
                    <a:pt x="37850" y="111969"/>
                  </a:cubicBezTo>
                  <a:cubicBezTo>
                    <a:pt x="37893" y="111961"/>
                    <a:pt x="37936" y="111959"/>
                    <a:pt x="37978" y="111959"/>
                  </a:cubicBezTo>
                  <a:cubicBezTo>
                    <a:pt x="38095" y="111959"/>
                    <a:pt x="38212" y="111979"/>
                    <a:pt x="38329" y="111979"/>
                  </a:cubicBezTo>
                  <a:cubicBezTo>
                    <a:pt x="38372" y="111979"/>
                    <a:pt x="38414" y="111976"/>
                    <a:pt x="38457" y="111969"/>
                  </a:cubicBezTo>
                  <a:cubicBezTo>
                    <a:pt x="38802" y="111909"/>
                    <a:pt x="39088" y="111671"/>
                    <a:pt x="39350" y="111636"/>
                  </a:cubicBezTo>
                  <a:cubicBezTo>
                    <a:pt x="39496" y="111614"/>
                    <a:pt x="39643" y="111605"/>
                    <a:pt x="39790" y="111605"/>
                  </a:cubicBezTo>
                  <a:cubicBezTo>
                    <a:pt x="40286" y="111605"/>
                    <a:pt x="40783" y="111702"/>
                    <a:pt x="41259" y="111702"/>
                  </a:cubicBezTo>
                  <a:cubicBezTo>
                    <a:pt x="41330" y="111702"/>
                    <a:pt x="41400" y="111700"/>
                    <a:pt x="41469" y="111695"/>
                  </a:cubicBezTo>
                  <a:cubicBezTo>
                    <a:pt x="42636" y="111612"/>
                    <a:pt x="43958" y="111052"/>
                    <a:pt x="44696" y="110516"/>
                  </a:cubicBezTo>
                  <a:cubicBezTo>
                    <a:pt x="45553" y="109909"/>
                    <a:pt x="46434" y="109171"/>
                    <a:pt x="47101" y="108457"/>
                  </a:cubicBezTo>
                  <a:cubicBezTo>
                    <a:pt x="47577" y="107945"/>
                    <a:pt x="47816" y="107230"/>
                    <a:pt x="48268" y="106730"/>
                  </a:cubicBezTo>
                  <a:cubicBezTo>
                    <a:pt x="48625" y="106337"/>
                    <a:pt x="49185" y="106135"/>
                    <a:pt x="49435" y="105671"/>
                  </a:cubicBezTo>
                  <a:cubicBezTo>
                    <a:pt x="49601" y="105373"/>
                    <a:pt x="49971" y="104337"/>
                    <a:pt x="49994" y="104063"/>
                  </a:cubicBezTo>
                  <a:cubicBezTo>
                    <a:pt x="50018" y="103718"/>
                    <a:pt x="49816" y="103480"/>
                    <a:pt x="49887" y="103170"/>
                  </a:cubicBezTo>
                  <a:cubicBezTo>
                    <a:pt x="50113" y="102146"/>
                    <a:pt x="52149" y="102349"/>
                    <a:pt x="52554" y="101384"/>
                  </a:cubicBezTo>
                  <a:cubicBezTo>
                    <a:pt x="52935" y="100491"/>
                    <a:pt x="52721" y="99313"/>
                    <a:pt x="52507" y="98491"/>
                  </a:cubicBezTo>
                  <a:cubicBezTo>
                    <a:pt x="52423" y="98182"/>
                    <a:pt x="52137" y="97693"/>
                    <a:pt x="52173" y="97372"/>
                  </a:cubicBezTo>
                  <a:cubicBezTo>
                    <a:pt x="52221" y="96812"/>
                    <a:pt x="53126" y="96300"/>
                    <a:pt x="53781" y="95753"/>
                  </a:cubicBezTo>
                  <a:cubicBezTo>
                    <a:pt x="54185" y="95419"/>
                    <a:pt x="54507" y="94931"/>
                    <a:pt x="54900" y="94645"/>
                  </a:cubicBezTo>
                  <a:cubicBezTo>
                    <a:pt x="55459" y="94229"/>
                    <a:pt x="56269" y="94145"/>
                    <a:pt x="56793" y="93800"/>
                  </a:cubicBezTo>
                  <a:cubicBezTo>
                    <a:pt x="57281" y="93490"/>
                    <a:pt x="58091" y="92621"/>
                    <a:pt x="58293" y="92133"/>
                  </a:cubicBezTo>
                  <a:cubicBezTo>
                    <a:pt x="58543" y="91574"/>
                    <a:pt x="58305" y="91121"/>
                    <a:pt x="58245" y="90514"/>
                  </a:cubicBezTo>
                  <a:cubicBezTo>
                    <a:pt x="58150" y="89561"/>
                    <a:pt x="58317" y="88466"/>
                    <a:pt x="58245" y="87335"/>
                  </a:cubicBezTo>
                  <a:cubicBezTo>
                    <a:pt x="57674" y="86835"/>
                    <a:pt x="57448" y="85990"/>
                    <a:pt x="57126" y="85228"/>
                  </a:cubicBezTo>
                  <a:cubicBezTo>
                    <a:pt x="57221" y="84585"/>
                    <a:pt x="57352" y="84085"/>
                    <a:pt x="57186" y="83501"/>
                  </a:cubicBezTo>
                  <a:cubicBezTo>
                    <a:pt x="57079" y="83156"/>
                    <a:pt x="56781" y="82942"/>
                    <a:pt x="56733" y="82608"/>
                  </a:cubicBezTo>
                  <a:cubicBezTo>
                    <a:pt x="56626" y="81715"/>
                    <a:pt x="57269" y="81287"/>
                    <a:pt x="57579" y="80656"/>
                  </a:cubicBezTo>
                  <a:cubicBezTo>
                    <a:pt x="57841" y="80084"/>
                    <a:pt x="58007" y="79513"/>
                    <a:pt x="58245" y="79203"/>
                  </a:cubicBezTo>
                  <a:cubicBezTo>
                    <a:pt x="58543" y="78810"/>
                    <a:pt x="59103" y="78608"/>
                    <a:pt x="59472" y="78203"/>
                  </a:cubicBezTo>
                  <a:cubicBezTo>
                    <a:pt x="59722" y="77917"/>
                    <a:pt x="59841" y="77536"/>
                    <a:pt x="60079" y="77203"/>
                  </a:cubicBezTo>
                  <a:cubicBezTo>
                    <a:pt x="60710" y="76334"/>
                    <a:pt x="61639" y="75393"/>
                    <a:pt x="62532" y="74750"/>
                  </a:cubicBezTo>
                  <a:cubicBezTo>
                    <a:pt x="62984" y="74417"/>
                    <a:pt x="63472" y="74238"/>
                    <a:pt x="63877" y="73905"/>
                  </a:cubicBezTo>
                  <a:cubicBezTo>
                    <a:pt x="64270" y="73583"/>
                    <a:pt x="64603" y="73202"/>
                    <a:pt x="64984" y="72797"/>
                  </a:cubicBezTo>
                  <a:cubicBezTo>
                    <a:pt x="65651" y="72059"/>
                    <a:pt x="66520" y="71178"/>
                    <a:pt x="66937" y="70285"/>
                  </a:cubicBezTo>
                  <a:cubicBezTo>
                    <a:pt x="67068" y="70000"/>
                    <a:pt x="67044" y="69666"/>
                    <a:pt x="67163" y="69392"/>
                  </a:cubicBezTo>
                  <a:cubicBezTo>
                    <a:pt x="67520" y="68499"/>
                    <a:pt x="68306" y="67773"/>
                    <a:pt x="68604" y="66773"/>
                  </a:cubicBezTo>
                  <a:cubicBezTo>
                    <a:pt x="68663" y="66594"/>
                    <a:pt x="68663" y="66380"/>
                    <a:pt x="68723" y="66166"/>
                  </a:cubicBezTo>
                  <a:cubicBezTo>
                    <a:pt x="68878" y="65558"/>
                    <a:pt x="69294" y="64844"/>
                    <a:pt x="68723" y="64213"/>
                  </a:cubicBezTo>
                  <a:cubicBezTo>
                    <a:pt x="68658" y="64192"/>
                    <a:pt x="68594" y="64183"/>
                    <a:pt x="68530" y="64183"/>
                  </a:cubicBezTo>
                  <a:cubicBezTo>
                    <a:pt x="68078" y="64183"/>
                    <a:pt x="67639" y="64640"/>
                    <a:pt x="67044" y="64713"/>
                  </a:cubicBezTo>
                  <a:cubicBezTo>
                    <a:pt x="66330" y="64808"/>
                    <a:pt x="65663" y="64761"/>
                    <a:pt x="65103" y="64880"/>
                  </a:cubicBezTo>
                  <a:cubicBezTo>
                    <a:pt x="64758" y="64951"/>
                    <a:pt x="64496" y="65213"/>
                    <a:pt x="64210" y="65273"/>
                  </a:cubicBezTo>
                  <a:cubicBezTo>
                    <a:pt x="64170" y="65280"/>
                    <a:pt x="64127" y="65283"/>
                    <a:pt x="64081" y="65283"/>
                  </a:cubicBezTo>
                  <a:cubicBezTo>
                    <a:pt x="63956" y="65283"/>
                    <a:pt x="63816" y="65262"/>
                    <a:pt x="63679" y="65262"/>
                  </a:cubicBezTo>
                  <a:cubicBezTo>
                    <a:pt x="63629" y="65262"/>
                    <a:pt x="63580" y="65265"/>
                    <a:pt x="63532" y="65273"/>
                  </a:cubicBezTo>
                  <a:cubicBezTo>
                    <a:pt x="63108" y="65330"/>
                    <a:pt x="62740" y="65607"/>
                    <a:pt x="62458" y="65607"/>
                  </a:cubicBezTo>
                  <a:cubicBezTo>
                    <a:pt x="62447" y="65607"/>
                    <a:pt x="62435" y="65607"/>
                    <a:pt x="62424" y="65606"/>
                  </a:cubicBezTo>
                  <a:cubicBezTo>
                    <a:pt x="61710" y="65535"/>
                    <a:pt x="61293" y="64713"/>
                    <a:pt x="60865" y="64273"/>
                  </a:cubicBezTo>
                  <a:cubicBezTo>
                    <a:pt x="60924" y="63939"/>
                    <a:pt x="61174" y="63808"/>
                    <a:pt x="61079" y="63427"/>
                  </a:cubicBezTo>
                  <a:cubicBezTo>
                    <a:pt x="61008" y="63142"/>
                    <a:pt x="60603" y="63094"/>
                    <a:pt x="60305" y="62820"/>
                  </a:cubicBezTo>
                  <a:cubicBezTo>
                    <a:pt x="59793" y="62356"/>
                    <a:pt x="59353" y="61689"/>
                    <a:pt x="58745" y="61260"/>
                  </a:cubicBezTo>
                  <a:cubicBezTo>
                    <a:pt x="58055" y="60784"/>
                    <a:pt x="57126" y="60475"/>
                    <a:pt x="56793" y="59748"/>
                  </a:cubicBezTo>
                  <a:cubicBezTo>
                    <a:pt x="56567" y="59260"/>
                    <a:pt x="56567" y="58534"/>
                    <a:pt x="56233" y="58022"/>
                  </a:cubicBezTo>
                  <a:cubicBezTo>
                    <a:pt x="55840" y="57403"/>
                    <a:pt x="54864" y="57010"/>
                    <a:pt x="54674" y="56355"/>
                  </a:cubicBezTo>
                  <a:cubicBezTo>
                    <a:pt x="54471" y="55676"/>
                    <a:pt x="54662" y="55200"/>
                    <a:pt x="54507" y="54521"/>
                  </a:cubicBezTo>
                  <a:cubicBezTo>
                    <a:pt x="54293" y="53497"/>
                    <a:pt x="53185" y="53224"/>
                    <a:pt x="52840" y="52343"/>
                  </a:cubicBezTo>
                  <a:cubicBezTo>
                    <a:pt x="52745" y="52093"/>
                    <a:pt x="52757" y="51795"/>
                    <a:pt x="52673" y="51557"/>
                  </a:cubicBezTo>
                  <a:cubicBezTo>
                    <a:pt x="52435" y="50938"/>
                    <a:pt x="51947" y="50330"/>
                    <a:pt x="51614" y="49783"/>
                  </a:cubicBezTo>
                  <a:cubicBezTo>
                    <a:pt x="51233" y="49164"/>
                    <a:pt x="50887" y="48556"/>
                    <a:pt x="50661" y="47830"/>
                  </a:cubicBezTo>
                  <a:cubicBezTo>
                    <a:pt x="50887" y="47532"/>
                    <a:pt x="51375" y="47509"/>
                    <a:pt x="51828" y="47437"/>
                  </a:cubicBezTo>
                  <a:cubicBezTo>
                    <a:pt x="52709" y="48163"/>
                    <a:pt x="53507" y="49080"/>
                    <a:pt x="54066" y="50116"/>
                  </a:cubicBezTo>
                  <a:cubicBezTo>
                    <a:pt x="54197" y="50366"/>
                    <a:pt x="54233" y="50711"/>
                    <a:pt x="54400" y="50950"/>
                  </a:cubicBezTo>
                  <a:cubicBezTo>
                    <a:pt x="54638" y="51319"/>
                    <a:pt x="55078" y="51485"/>
                    <a:pt x="55293" y="51735"/>
                  </a:cubicBezTo>
                  <a:cubicBezTo>
                    <a:pt x="55566" y="52057"/>
                    <a:pt x="55852" y="52485"/>
                    <a:pt x="55959" y="52902"/>
                  </a:cubicBezTo>
                  <a:cubicBezTo>
                    <a:pt x="56019" y="53152"/>
                    <a:pt x="55947" y="53402"/>
                    <a:pt x="56007" y="53736"/>
                  </a:cubicBezTo>
                  <a:cubicBezTo>
                    <a:pt x="56269" y="54938"/>
                    <a:pt x="57579" y="55438"/>
                    <a:pt x="58245" y="56414"/>
                  </a:cubicBezTo>
                  <a:cubicBezTo>
                    <a:pt x="58436" y="56700"/>
                    <a:pt x="58519" y="57057"/>
                    <a:pt x="58686" y="57296"/>
                  </a:cubicBezTo>
                  <a:cubicBezTo>
                    <a:pt x="59031" y="57808"/>
                    <a:pt x="59603" y="58093"/>
                    <a:pt x="59746" y="58700"/>
                  </a:cubicBezTo>
                  <a:cubicBezTo>
                    <a:pt x="59710" y="58998"/>
                    <a:pt x="59281" y="58891"/>
                    <a:pt x="59305" y="59248"/>
                  </a:cubicBezTo>
                  <a:cubicBezTo>
                    <a:pt x="59472" y="59701"/>
                    <a:pt x="59948" y="59832"/>
                    <a:pt x="60198" y="60260"/>
                  </a:cubicBezTo>
                  <a:cubicBezTo>
                    <a:pt x="60662" y="61094"/>
                    <a:pt x="60734" y="62272"/>
                    <a:pt x="61139" y="63213"/>
                  </a:cubicBezTo>
                  <a:cubicBezTo>
                    <a:pt x="61327" y="63321"/>
                    <a:pt x="61511" y="63365"/>
                    <a:pt x="61693" y="63365"/>
                  </a:cubicBezTo>
                  <a:cubicBezTo>
                    <a:pt x="62352" y="63365"/>
                    <a:pt x="62979" y="62790"/>
                    <a:pt x="63651" y="62594"/>
                  </a:cubicBezTo>
                  <a:cubicBezTo>
                    <a:pt x="63913" y="62522"/>
                    <a:pt x="64210" y="62558"/>
                    <a:pt x="64484" y="62487"/>
                  </a:cubicBezTo>
                  <a:cubicBezTo>
                    <a:pt x="64830" y="62391"/>
                    <a:pt x="65175" y="62129"/>
                    <a:pt x="65544" y="62034"/>
                  </a:cubicBezTo>
                  <a:cubicBezTo>
                    <a:pt x="65607" y="62017"/>
                    <a:pt x="65676" y="62014"/>
                    <a:pt x="65744" y="62014"/>
                  </a:cubicBezTo>
                  <a:cubicBezTo>
                    <a:pt x="65790" y="62014"/>
                    <a:pt x="65836" y="62015"/>
                    <a:pt x="65881" y="62015"/>
                  </a:cubicBezTo>
                  <a:cubicBezTo>
                    <a:pt x="65959" y="62015"/>
                    <a:pt x="66035" y="62011"/>
                    <a:pt x="66104" y="61987"/>
                  </a:cubicBezTo>
                  <a:cubicBezTo>
                    <a:pt x="66508" y="61832"/>
                    <a:pt x="66794" y="61415"/>
                    <a:pt x="67270" y="61201"/>
                  </a:cubicBezTo>
                  <a:cubicBezTo>
                    <a:pt x="68009" y="60867"/>
                    <a:pt x="68878" y="60867"/>
                    <a:pt x="69390" y="60534"/>
                  </a:cubicBezTo>
                  <a:cubicBezTo>
                    <a:pt x="69878" y="60213"/>
                    <a:pt x="69878" y="59629"/>
                    <a:pt x="70283" y="59367"/>
                  </a:cubicBezTo>
                  <a:cubicBezTo>
                    <a:pt x="70890" y="58962"/>
                    <a:pt x="71604" y="59081"/>
                    <a:pt x="72342" y="58808"/>
                  </a:cubicBezTo>
                  <a:cubicBezTo>
                    <a:pt x="72723" y="58665"/>
                    <a:pt x="72938" y="58296"/>
                    <a:pt x="73283" y="58022"/>
                  </a:cubicBezTo>
                  <a:cubicBezTo>
                    <a:pt x="73581" y="57808"/>
                    <a:pt x="73926" y="57581"/>
                    <a:pt x="74235" y="57296"/>
                  </a:cubicBezTo>
                  <a:cubicBezTo>
                    <a:pt x="74521" y="57034"/>
                    <a:pt x="75021" y="56748"/>
                    <a:pt x="75128" y="56522"/>
                  </a:cubicBezTo>
                  <a:cubicBezTo>
                    <a:pt x="75188" y="56403"/>
                    <a:pt x="75164" y="55986"/>
                    <a:pt x="75236" y="55795"/>
                  </a:cubicBezTo>
                  <a:cubicBezTo>
                    <a:pt x="75343" y="55545"/>
                    <a:pt x="75688" y="55402"/>
                    <a:pt x="75902" y="55129"/>
                  </a:cubicBezTo>
                  <a:cubicBezTo>
                    <a:pt x="76140" y="54843"/>
                    <a:pt x="76891" y="53724"/>
                    <a:pt x="76855" y="53402"/>
                  </a:cubicBezTo>
                  <a:cubicBezTo>
                    <a:pt x="76819" y="53033"/>
                    <a:pt x="75724" y="51997"/>
                    <a:pt x="75462" y="51890"/>
                  </a:cubicBezTo>
                  <a:cubicBezTo>
                    <a:pt x="75045" y="51735"/>
                    <a:pt x="74688" y="51843"/>
                    <a:pt x="74402" y="51735"/>
                  </a:cubicBezTo>
                  <a:cubicBezTo>
                    <a:pt x="74009" y="51581"/>
                    <a:pt x="73676" y="51223"/>
                    <a:pt x="73462" y="50783"/>
                  </a:cubicBezTo>
                  <a:cubicBezTo>
                    <a:pt x="73247" y="50342"/>
                    <a:pt x="73450" y="50009"/>
                    <a:pt x="72842" y="49616"/>
                  </a:cubicBezTo>
                  <a:cubicBezTo>
                    <a:pt x="71939" y="50395"/>
                    <a:pt x="71326" y="51463"/>
                    <a:pt x="69643" y="51463"/>
                  </a:cubicBezTo>
                  <a:cubicBezTo>
                    <a:pt x="69397" y="51463"/>
                    <a:pt x="69127" y="51440"/>
                    <a:pt x="68830" y="51390"/>
                  </a:cubicBezTo>
                  <a:cubicBezTo>
                    <a:pt x="68330" y="51176"/>
                    <a:pt x="68544" y="50235"/>
                    <a:pt x="68330" y="49723"/>
                  </a:cubicBezTo>
                  <a:cubicBezTo>
                    <a:pt x="68249" y="49639"/>
                    <a:pt x="68146" y="49612"/>
                    <a:pt x="68036" y="49612"/>
                  </a:cubicBezTo>
                  <a:cubicBezTo>
                    <a:pt x="67854" y="49612"/>
                    <a:pt x="67653" y="49683"/>
                    <a:pt x="67496" y="49683"/>
                  </a:cubicBezTo>
                  <a:cubicBezTo>
                    <a:pt x="67453" y="49683"/>
                    <a:pt x="67413" y="49678"/>
                    <a:pt x="67377" y="49664"/>
                  </a:cubicBezTo>
                  <a:cubicBezTo>
                    <a:pt x="67032" y="48485"/>
                    <a:pt x="65889" y="48152"/>
                    <a:pt x="65270" y="47271"/>
                  </a:cubicBezTo>
                  <a:cubicBezTo>
                    <a:pt x="65080" y="47009"/>
                    <a:pt x="64603" y="46342"/>
                    <a:pt x="64651" y="45985"/>
                  </a:cubicBezTo>
                  <a:cubicBezTo>
                    <a:pt x="64721" y="45495"/>
                    <a:pt x="65397" y="45210"/>
                    <a:pt x="65850" y="45210"/>
                  </a:cubicBezTo>
                  <a:cubicBezTo>
                    <a:pt x="65859" y="45210"/>
                    <a:pt x="65868" y="45211"/>
                    <a:pt x="65877" y="45211"/>
                  </a:cubicBezTo>
                  <a:cubicBezTo>
                    <a:pt x="67163" y="45223"/>
                    <a:pt x="67318" y="46925"/>
                    <a:pt x="68163" y="47497"/>
                  </a:cubicBezTo>
                  <a:cubicBezTo>
                    <a:pt x="68509" y="47723"/>
                    <a:pt x="68949" y="47890"/>
                    <a:pt x="69449" y="48223"/>
                  </a:cubicBezTo>
                  <a:cubicBezTo>
                    <a:pt x="70011" y="48591"/>
                    <a:pt x="70675" y="48951"/>
                    <a:pt x="71454" y="48951"/>
                  </a:cubicBezTo>
                  <a:cubicBezTo>
                    <a:pt x="71633" y="48951"/>
                    <a:pt x="71818" y="48932"/>
                    <a:pt x="72009" y="48890"/>
                  </a:cubicBezTo>
                  <a:cubicBezTo>
                    <a:pt x="72425" y="48796"/>
                    <a:pt x="72696" y="48475"/>
                    <a:pt x="73099" y="48475"/>
                  </a:cubicBezTo>
                  <a:cubicBezTo>
                    <a:pt x="73157" y="48475"/>
                    <a:pt x="73218" y="48482"/>
                    <a:pt x="73283" y="48497"/>
                  </a:cubicBezTo>
                  <a:cubicBezTo>
                    <a:pt x="73724" y="48592"/>
                    <a:pt x="73819" y="49330"/>
                    <a:pt x="74069" y="49557"/>
                  </a:cubicBezTo>
                  <a:cubicBezTo>
                    <a:pt x="74474" y="49926"/>
                    <a:pt x="75414" y="50092"/>
                    <a:pt x="76129" y="50164"/>
                  </a:cubicBezTo>
                  <a:cubicBezTo>
                    <a:pt x="76688" y="50223"/>
                    <a:pt x="77367" y="50330"/>
                    <a:pt x="77915" y="50390"/>
                  </a:cubicBezTo>
                  <a:cubicBezTo>
                    <a:pt x="78107" y="50412"/>
                    <a:pt x="78298" y="50420"/>
                    <a:pt x="78486" y="50420"/>
                  </a:cubicBezTo>
                  <a:cubicBezTo>
                    <a:pt x="79126" y="50420"/>
                    <a:pt x="79736" y="50320"/>
                    <a:pt x="80260" y="50283"/>
                  </a:cubicBezTo>
                  <a:cubicBezTo>
                    <a:pt x="80383" y="50272"/>
                    <a:pt x="80522" y="50268"/>
                    <a:pt x="80670" y="50268"/>
                  </a:cubicBezTo>
                  <a:cubicBezTo>
                    <a:pt x="81037" y="50268"/>
                    <a:pt x="81454" y="50292"/>
                    <a:pt x="81794" y="50292"/>
                  </a:cubicBezTo>
                  <a:cubicBezTo>
                    <a:pt x="81903" y="50292"/>
                    <a:pt x="82005" y="50289"/>
                    <a:pt x="82094" y="50283"/>
                  </a:cubicBezTo>
                  <a:cubicBezTo>
                    <a:pt x="82285" y="50260"/>
                    <a:pt x="82531" y="50163"/>
                    <a:pt x="82728" y="50163"/>
                  </a:cubicBezTo>
                  <a:cubicBezTo>
                    <a:pt x="82739" y="50163"/>
                    <a:pt x="82750" y="50163"/>
                    <a:pt x="82760" y="50164"/>
                  </a:cubicBezTo>
                  <a:cubicBezTo>
                    <a:pt x="83510" y="50247"/>
                    <a:pt x="83891" y="51128"/>
                    <a:pt x="84320" y="51509"/>
                  </a:cubicBezTo>
                  <a:cubicBezTo>
                    <a:pt x="85070" y="52152"/>
                    <a:pt x="86058" y="52462"/>
                    <a:pt x="86439" y="53009"/>
                  </a:cubicBezTo>
                  <a:cubicBezTo>
                    <a:pt x="85975" y="53926"/>
                    <a:pt x="87570" y="54962"/>
                    <a:pt x="88166" y="54962"/>
                  </a:cubicBezTo>
                  <a:cubicBezTo>
                    <a:pt x="88785" y="54962"/>
                    <a:pt x="89023" y="54414"/>
                    <a:pt x="89559" y="54295"/>
                  </a:cubicBezTo>
                  <a:cubicBezTo>
                    <a:pt x="90142" y="54569"/>
                    <a:pt x="89964" y="55021"/>
                    <a:pt x="90011" y="55748"/>
                  </a:cubicBezTo>
                  <a:cubicBezTo>
                    <a:pt x="90035" y="56236"/>
                    <a:pt x="90249" y="57010"/>
                    <a:pt x="90452" y="57641"/>
                  </a:cubicBezTo>
                  <a:cubicBezTo>
                    <a:pt x="90642" y="58224"/>
                    <a:pt x="90809" y="58891"/>
                    <a:pt x="91011" y="59415"/>
                  </a:cubicBezTo>
                  <a:cubicBezTo>
                    <a:pt x="91250" y="60046"/>
                    <a:pt x="91726" y="60653"/>
                    <a:pt x="92071" y="61260"/>
                  </a:cubicBezTo>
                  <a:cubicBezTo>
                    <a:pt x="92476" y="61963"/>
                    <a:pt x="92559" y="62749"/>
                    <a:pt x="92845" y="63380"/>
                  </a:cubicBezTo>
                  <a:cubicBezTo>
                    <a:pt x="93095" y="63915"/>
                    <a:pt x="93607" y="64320"/>
                    <a:pt x="93857" y="64773"/>
                  </a:cubicBezTo>
                  <a:cubicBezTo>
                    <a:pt x="94373" y="65713"/>
                    <a:pt x="94668" y="67902"/>
                    <a:pt x="95785" y="67902"/>
                  </a:cubicBezTo>
                  <a:cubicBezTo>
                    <a:pt x="95828" y="67902"/>
                    <a:pt x="95872" y="67899"/>
                    <a:pt x="95917" y="67892"/>
                  </a:cubicBezTo>
                  <a:cubicBezTo>
                    <a:pt x="96191" y="67856"/>
                    <a:pt x="96250" y="67618"/>
                    <a:pt x="96524" y="67273"/>
                  </a:cubicBezTo>
                  <a:cubicBezTo>
                    <a:pt x="96703" y="67071"/>
                    <a:pt x="97012" y="66904"/>
                    <a:pt x="97203" y="66666"/>
                  </a:cubicBezTo>
                  <a:cubicBezTo>
                    <a:pt x="97310" y="66511"/>
                    <a:pt x="97381" y="66213"/>
                    <a:pt x="97536" y="65999"/>
                  </a:cubicBezTo>
                  <a:cubicBezTo>
                    <a:pt x="97703" y="65749"/>
                    <a:pt x="97929" y="65642"/>
                    <a:pt x="97977" y="65439"/>
                  </a:cubicBezTo>
                  <a:cubicBezTo>
                    <a:pt x="98072" y="65058"/>
                    <a:pt x="97881" y="64677"/>
                    <a:pt x="97917" y="64320"/>
                  </a:cubicBezTo>
                  <a:cubicBezTo>
                    <a:pt x="97965" y="63915"/>
                    <a:pt x="98262" y="63558"/>
                    <a:pt x="98310" y="63153"/>
                  </a:cubicBezTo>
                  <a:cubicBezTo>
                    <a:pt x="98417" y="62272"/>
                    <a:pt x="97953" y="61570"/>
                    <a:pt x="97977" y="60641"/>
                  </a:cubicBezTo>
                  <a:cubicBezTo>
                    <a:pt x="98381" y="59867"/>
                    <a:pt x="99274" y="59820"/>
                    <a:pt x="99870" y="59248"/>
                  </a:cubicBezTo>
                  <a:cubicBezTo>
                    <a:pt x="100096" y="59046"/>
                    <a:pt x="100155" y="58689"/>
                    <a:pt x="100370" y="58474"/>
                  </a:cubicBezTo>
                  <a:cubicBezTo>
                    <a:pt x="100632" y="58212"/>
                    <a:pt x="101036" y="58034"/>
                    <a:pt x="101322" y="57748"/>
                  </a:cubicBezTo>
                  <a:cubicBezTo>
                    <a:pt x="101906" y="57165"/>
                    <a:pt x="102287" y="56438"/>
                    <a:pt x="102822" y="56081"/>
                  </a:cubicBezTo>
                  <a:cubicBezTo>
                    <a:pt x="103239" y="55795"/>
                    <a:pt x="103882" y="55783"/>
                    <a:pt x="104049" y="55188"/>
                  </a:cubicBezTo>
                  <a:cubicBezTo>
                    <a:pt x="103918" y="53855"/>
                    <a:pt x="104823" y="54152"/>
                    <a:pt x="105942" y="54069"/>
                  </a:cubicBezTo>
                  <a:cubicBezTo>
                    <a:pt x="106275" y="54045"/>
                    <a:pt x="107109" y="53902"/>
                    <a:pt x="107454" y="53795"/>
                  </a:cubicBezTo>
                  <a:cubicBezTo>
                    <a:pt x="107756" y="53695"/>
                    <a:pt x="108099" y="53290"/>
                    <a:pt x="108396" y="53290"/>
                  </a:cubicBezTo>
                  <a:cubicBezTo>
                    <a:pt x="108416" y="53290"/>
                    <a:pt x="108435" y="53291"/>
                    <a:pt x="108454" y="53295"/>
                  </a:cubicBezTo>
                  <a:cubicBezTo>
                    <a:pt x="108787" y="53343"/>
                    <a:pt x="108847" y="53914"/>
                    <a:pt x="109061" y="54355"/>
                  </a:cubicBezTo>
                  <a:cubicBezTo>
                    <a:pt x="109204" y="54629"/>
                    <a:pt x="109538" y="55057"/>
                    <a:pt x="109847" y="55355"/>
                  </a:cubicBezTo>
                  <a:cubicBezTo>
                    <a:pt x="110169" y="55664"/>
                    <a:pt x="110657" y="55831"/>
                    <a:pt x="110907" y="56129"/>
                  </a:cubicBezTo>
                  <a:cubicBezTo>
                    <a:pt x="111038" y="56295"/>
                    <a:pt x="111085" y="56593"/>
                    <a:pt x="111240" y="56795"/>
                  </a:cubicBezTo>
                  <a:cubicBezTo>
                    <a:pt x="111633" y="57331"/>
                    <a:pt x="112169" y="57617"/>
                    <a:pt x="112193" y="58367"/>
                  </a:cubicBezTo>
                  <a:cubicBezTo>
                    <a:pt x="112193" y="58736"/>
                    <a:pt x="111954" y="59081"/>
                    <a:pt x="112026" y="59415"/>
                  </a:cubicBezTo>
                  <a:cubicBezTo>
                    <a:pt x="112097" y="59796"/>
                    <a:pt x="112597" y="60094"/>
                    <a:pt x="112967" y="60094"/>
                  </a:cubicBezTo>
                  <a:cubicBezTo>
                    <a:pt x="113670" y="60082"/>
                    <a:pt x="114218" y="59031"/>
                    <a:pt x="114760" y="59031"/>
                  </a:cubicBezTo>
                  <a:cubicBezTo>
                    <a:pt x="114777" y="59031"/>
                    <a:pt x="114795" y="59032"/>
                    <a:pt x="114812" y="59034"/>
                  </a:cubicBezTo>
                  <a:cubicBezTo>
                    <a:pt x="115336" y="59093"/>
                    <a:pt x="115586" y="60332"/>
                    <a:pt x="115812" y="60975"/>
                  </a:cubicBezTo>
                  <a:cubicBezTo>
                    <a:pt x="115955" y="61391"/>
                    <a:pt x="116110" y="61713"/>
                    <a:pt x="116253" y="62034"/>
                  </a:cubicBezTo>
                  <a:cubicBezTo>
                    <a:pt x="116407" y="62368"/>
                    <a:pt x="116669" y="62689"/>
                    <a:pt x="116753" y="63046"/>
                  </a:cubicBezTo>
                  <a:cubicBezTo>
                    <a:pt x="116860" y="63427"/>
                    <a:pt x="116753" y="63951"/>
                    <a:pt x="116812" y="64380"/>
                  </a:cubicBezTo>
                  <a:cubicBezTo>
                    <a:pt x="116848" y="64606"/>
                    <a:pt x="116979" y="64796"/>
                    <a:pt x="116979" y="64987"/>
                  </a:cubicBezTo>
                  <a:cubicBezTo>
                    <a:pt x="117015" y="65868"/>
                    <a:pt x="116717" y="66749"/>
                    <a:pt x="116753" y="67499"/>
                  </a:cubicBezTo>
                  <a:cubicBezTo>
                    <a:pt x="116788" y="68035"/>
                    <a:pt x="117479" y="68249"/>
                    <a:pt x="117872" y="68618"/>
                  </a:cubicBezTo>
                  <a:cubicBezTo>
                    <a:pt x="118336" y="69047"/>
                    <a:pt x="118943" y="69880"/>
                    <a:pt x="119098" y="70404"/>
                  </a:cubicBezTo>
                  <a:cubicBezTo>
                    <a:pt x="119277" y="71000"/>
                    <a:pt x="119241" y="71571"/>
                    <a:pt x="119432" y="72071"/>
                  </a:cubicBezTo>
                  <a:cubicBezTo>
                    <a:pt x="119515" y="72285"/>
                    <a:pt x="119729" y="72512"/>
                    <a:pt x="119884" y="72738"/>
                  </a:cubicBezTo>
                  <a:cubicBezTo>
                    <a:pt x="120372" y="73524"/>
                    <a:pt x="120729" y="73940"/>
                    <a:pt x="121491" y="74417"/>
                  </a:cubicBezTo>
                  <a:cubicBezTo>
                    <a:pt x="121944" y="74691"/>
                    <a:pt x="122408" y="75036"/>
                    <a:pt x="122944" y="75131"/>
                  </a:cubicBezTo>
                  <a:cubicBezTo>
                    <a:pt x="123504" y="74405"/>
                    <a:pt x="122575" y="73893"/>
                    <a:pt x="122384" y="73190"/>
                  </a:cubicBezTo>
                  <a:cubicBezTo>
                    <a:pt x="122230" y="72571"/>
                    <a:pt x="122456" y="71881"/>
                    <a:pt x="122218" y="71285"/>
                  </a:cubicBezTo>
                  <a:cubicBezTo>
                    <a:pt x="122015" y="70785"/>
                    <a:pt x="120968" y="69869"/>
                    <a:pt x="120384" y="69452"/>
                  </a:cubicBezTo>
                  <a:cubicBezTo>
                    <a:pt x="120086" y="69238"/>
                    <a:pt x="119634" y="69190"/>
                    <a:pt x="119372" y="68952"/>
                  </a:cubicBezTo>
                  <a:cubicBezTo>
                    <a:pt x="118979" y="68595"/>
                    <a:pt x="118932" y="67856"/>
                    <a:pt x="118539" y="67225"/>
                  </a:cubicBezTo>
                  <a:cubicBezTo>
                    <a:pt x="118312" y="66844"/>
                    <a:pt x="117836" y="66535"/>
                    <a:pt x="117765" y="66166"/>
                  </a:cubicBezTo>
                  <a:cubicBezTo>
                    <a:pt x="117574" y="65249"/>
                    <a:pt x="118134" y="64654"/>
                    <a:pt x="118265" y="63880"/>
                  </a:cubicBezTo>
                  <a:cubicBezTo>
                    <a:pt x="118384" y="63094"/>
                    <a:pt x="118217" y="62618"/>
                    <a:pt x="118705" y="62594"/>
                  </a:cubicBezTo>
                  <a:cubicBezTo>
                    <a:pt x="118708" y="62594"/>
                    <a:pt x="118712" y="62594"/>
                    <a:pt x="118715" y="62594"/>
                  </a:cubicBezTo>
                  <a:cubicBezTo>
                    <a:pt x="119020" y="62594"/>
                    <a:pt x="119244" y="63155"/>
                    <a:pt x="119539" y="63320"/>
                  </a:cubicBezTo>
                  <a:cubicBezTo>
                    <a:pt x="120015" y="63582"/>
                    <a:pt x="120598" y="63665"/>
                    <a:pt x="120991" y="64046"/>
                  </a:cubicBezTo>
                  <a:cubicBezTo>
                    <a:pt x="121301" y="64356"/>
                    <a:pt x="121479" y="64880"/>
                    <a:pt x="121884" y="65213"/>
                  </a:cubicBezTo>
                  <a:cubicBezTo>
                    <a:pt x="122384" y="65618"/>
                    <a:pt x="123182" y="65820"/>
                    <a:pt x="123337" y="66213"/>
                  </a:cubicBezTo>
                  <a:cubicBezTo>
                    <a:pt x="123444" y="66511"/>
                    <a:pt x="123206" y="67142"/>
                    <a:pt x="123611" y="67273"/>
                  </a:cubicBezTo>
                  <a:cubicBezTo>
                    <a:pt x="124611" y="67178"/>
                    <a:pt x="124908" y="66070"/>
                    <a:pt x="125504" y="65713"/>
                  </a:cubicBezTo>
                  <a:cubicBezTo>
                    <a:pt x="126290" y="65249"/>
                    <a:pt x="127290" y="65070"/>
                    <a:pt x="127683" y="64213"/>
                  </a:cubicBezTo>
                  <a:cubicBezTo>
                    <a:pt x="127956" y="60844"/>
                    <a:pt x="126290" y="60022"/>
                    <a:pt x="124730" y="58641"/>
                  </a:cubicBezTo>
                  <a:cubicBezTo>
                    <a:pt x="124313" y="58272"/>
                    <a:pt x="123075" y="57010"/>
                    <a:pt x="123111" y="56414"/>
                  </a:cubicBezTo>
                  <a:cubicBezTo>
                    <a:pt x="123158" y="55605"/>
                    <a:pt x="124825" y="54129"/>
                    <a:pt x="125563" y="54069"/>
                  </a:cubicBezTo>
                  <a:cubicBezTo>
                    <a:pt x="125597" y="54067"/>
                    <a:pt x="125631" y="54065"/>
                    <a:pt x="125664" y="54065"/>
                  </a:cubicBezTo>
                  <a:cubicBezTo>
                    <a:pt x="126455" y="54065"/>
                    <a:pt x="127130" y="54728"/>
                    <a:pt x="127016" y="55402"/>
                  </a:cubicBezTo>
                  <a:cubicBezTo>
                    <a:pt x="126944" y="55807"/>
                    <a:pt x="126075" y="56081"/>
                    <a:pt x="126123" y="56748"/>
                  </a:cubicBezTo>
                  <a:cubicBezTo>
                    <a:pt x="126156" y="57292"/>
                    <a:pt x="126769" y="57525"/>
                    <a:pt x="127113" y="57525"/>
                  </a:cubicBezTo>
                  <a:cubicBezTo>
                    <a:pt x="127138" y="57525"/>
                    <a:pt x="127161" y="57524"/>
                    <a:pt x="127183" y="57522"/>
                  </a:cubicBezTo>
                  <a:cubicBezTo>
                    <a:pt x="127623" y="57474"/>
                    <a:pt x="128254" y="56772"/>
                    <a:pt x="128183" y="56081"/>
                  </a:cubicBezTo>
                  <a:cubicBezTo>
                    <a:pt x="128135" y="55617"/>
                    <a:pt x="127540" y="55355"/>
                    <a:pt x="127575" y="54902"/>
                  </a:cubicBezTo>
                  <a:cubicBezTo>
                    <a:pt x="127623" y="53998"/>
                    <a:pt x="128945" y="54152"/>
                    <a:pt x="129683" y="53902"/>
                  </a:cubicBezTo>
                  <a:cubicBezTo>
                    <a:pt x="129981" y="53807"/>
                    <a:pt x="130242" y="53450"/>
                    <a:pt x="130576" y="53343"/>
                  </a:cubicBezTo>
                  <a:cubicBezTo>
                    <a:pt x="131850" y="52938"/>
                    <a:pt x="133255" y="52688"/>
                    <a:pt x="134314" y="51843"/>
                  </a:cubicBezTo>
                  <a:cubicBezTo>
                    <a:pt x="135493" y="50902"/>
                    <a:pt x="135898" y="49557"/>
                    <a:pt x="136267" y="47830"/>
                  </a:cubicBezTo>
                  <a:cubicBezTo>
                    <a:pt x="137053" y="47461"/>
                    <a:pt x="136648" y="46556"/>
                    <a:pt x="136767" y="45604"/>
                  </a:cubicBezTo>
                  <a:cubicBezTo>
                    <a:pt x="136624" y="45199"/>
                    <a:pt x="136005" y="45270"/>
                    <a:pt x="135874" y="44877"/>
                  </a:cubicBezTo>
                  <a:cubicBezTo>
                    <a:pt x="135850" y="44592"/>
                    <a:pt x="136029" y="44508"/>
                    <a:pt x="135981" y="44211"/>
                  </a:cubicBezTo>
                  <a:cubicBezTo>
                    <a:pt x="135696" y="43961"/>
                    <a:pt x="135743" y="43520"/>
                    <a:pt x="135481" y="43151"/>
                  </a:cubicBezTo>
                  <a:cubicBezTo>
                    <a:pt x="135374" y="42996"/>
                    <a:pt x="134993" y="42829"/>
                    <a:pt x="134755" y="42591"/>
                  </a:cubicBezTo>
                  <a:cubicBezTo>
                    <a:pt x="134207" y="42020"/>
                    <a:pt x="133695" y="41210"/>
                    <a:pt x="133314" y="40913"/>
                  </a:cubicBezTo>
                  <a:cubicBezTo>
                    <a:pt x="132850" y="40579"/>
                    <a:pt x="132243" y="40484"/>
                    <a:pt x="132255" y="39972"/>
                  </a:cubicBezTo>
                  <a:cubicBezTo>
                    <a:pt x="132255" y="39079"/>
                    <a:pt x="133755" y="38579"/>
                    <a:pt x="134029" y="37912"/>
                  </a:cubicBezTo>
                  <a:cubicBezTo>
                    <a:pt x="133643" y="37676"/>
                    <a:pt x="133150" y="37402"/>
                    <a:pt x="132560" y="37402"/>
                  </a:cubicBezTo>
                  <a:cubicBezTo>
                    <a:pt x="132495" y="37402"/>
                    <a:pt x="132429" y="37405"/>
                    <a:pt x="132362" y="37412"/>
                  </a:cubicBezTo>
                  <a:cubicBezTo>
                    <a:pt x="131979" y="37435"/>
                    <a:pt x="131721" y="37854"/>
                    <a:pt x="131334" y="37854"/>
                  </a:cubicBezTo>
                  <a:cubicBezTo>
                    <a:pt x="131323" y="37854"/>
                    <a:pt x="131313" y="37853"/>
                    <a:pt x="131302" y="37853"/>
                  </a:cubicBezTo>
                  <a:cubicBezTo>
                    <a:pt x="130826" y="37817"/>
                    <a:pt x="130766" y="37234"/>
                    <a:pt x="130242" y="37019"/>
                  </a:cubicBezTo>
                  <a:cubicBezTo>
                    <a:pt x="129671" y="36781"/>
                    <a:pt x="128957" y="36912"/>
                    <a:pt x="129016" y="36293"/>
                  </a:cubicBezTo>
                  <a:cubicBezTo>
                    <a:pt x="129052" y="35960"/>
                    <a:pt x="129611" y="35912"/>
                    <a:pt x="129909" y="35674"/>
                  </a:cubicBezTo>
                  <a:cubicBezTo>
                    <a:pt x="130346" y="35340"/>
                    <a:pt x="130839" y="34229"/>
                    <a:pt x="131559" y="34229"/>
                  </a:cubicBezTo>
                  <a:cubicBezTo>
                    <a:pt x="131584" y="34229"/>
                    <a:pt x="131610" y="34230"/>
                    <a:pt x="131636" y="34233"/>
                  </a:cubicBezTo>
                  <a:cubicBezTo>
                    <a:pt x="132636" y="34328"/>
                    <a:pt x="131659" y="35531"/>
                    <a:pt x="132469" y="36019"/>
                  </a:cubicBezTo>
                  <a:cubicBezTo>
                    <a:pt x="133029" y="35912"/>
                    <a:pt x="133219" y="35400"/>
                    <a:pt x="133814" y="35293"/>
                  </a:cubicBezTo>
                  <a:cubicBezTo>
                    <a:pt x="133968" y="35261"/>
                    <a:pt x="134128" y="35246"/>
                    <a:pt x="134290" y="35246"/>
                  </a:cubicBezTo>
                  <a:cubicBezTo>
                    <a:pt x="134980" y="35246"/>
                    <a:pt x="135681" y="35527"/>
                    <a:pt x="135874" y="36019"/>
                  </a:cubicBezTo>
                  <a:cubicBezTo>
                    <a:pt x="136053" y="36460"/>
                    <a:pt x="135922" y="36948"/>
                    <a:pt x="136374" y="37186"/>
                  </a:cubicBezTo>
                  <a:cubicBezTo>
                    <a:pt x="137065" y="37543"/>
                    <a:pt x="137660" y="37234"/>
                    <a:pt x="137993" y="37793"/>
                  </a:cubicBezTo>
                  <a:cubicBezTo>
                    <a:pt x="138113" y="37996"/>
                    <a:pt x="138065" y="38281"/>
                    <a:pt x="138160" y="38472"/>
                  </a:cubicBezTo>
                  <a:cubicBezTo>
                    <a:pt x="138327" y="38805"/>
                    <a:pt x="138660" y="38996"/>
                    <a:pt x="138767" y="39412"/>
                  </a:cubicBezTo>
                  <a:cubicBezTo>
                    <a:pt x="138922" y="39960"/>
                    <a:pt x="138708" y="40555"/>
                    <a:pt x="139327" y="40746"/>
                  </a:cubicBezTo>
                  <a:cubicBezTo>
                    <a:pt x="139403" y="40771"/>
                    <a:pt x="139493" y="40782"/>
                    <a:pt x="139591" y="40782"/>
                  </a:cubicBezTo>
                  <a:cubicBezTo>
                    <a:pt x="140333" y="40782"/>
                    <a:pt x="141581" y="40122"/>
                    <a:pt x="141613" y="39639"/>
                  </a:cubicBezTo>
                  <a:cubicBezTo>
                    <a:pt x="141649" y="39210"/>
                    <a:pt x="141196" y="38472"/>
                    <a:pt x="140887" y="38079"/>
                  </a:cubicBezTo>
                  <a:cubicBezTo>
                    <a:pt x="140422" y="37472"/>
                    <a:pt x="139541" y="36734"/>
                    <a:pt x="139053" y="36400"/>
                  </a:cubicBezTo>
                  <a:cubicBezTo>
                    <a:pt x="138684" y="36162"/>
                    <a:pt x="137958" y="36055"/>
                    <a:pt x="137934" y="35507"/>
                  </a:cubicBezTo>
                  <a:cubicBezTo>
                    <a:pt x="137910" y="34924"/>
                    <a:pt x="138732" y="34817"/>
                    <a:pt x="138886" y="34233"/>
                  </a:cubicBezTo>
                  <a:cubicBezTo>
                    <a:pt x="138982" y="33852"/>
                    <a:pt x="138803" y="33662"/>
                    <a:pt x="138767" y="33114"/>
                  </a:cubicBezTo>
                  <a:cubicBezTo>
                    <a:pt x="139184" y="32614"/>
                    <a:pt x="139315" y="31983"/>
                    <a:pt x="139994" y="31947"/>
                  </a:cubicBezTo>
                  <a:cubicBezTo>
                    <a:pt x="140007" y="31946"/>
                    <a:pt x="140021" y="31946"/>
                    <a:pt x="140034" y="31946"/>
                  </a:cubicBezTo>
                  <a:cubicBezTo>
                    <a:pt x="140445" y="31946"/>
                    <a:pt x="140650" y="32282"/>
                    <a:pt x="141071" y="32282"/>
                  </a:cubicBezTo>
                  <a:cubicBezTo>
                    <a:pt x="141085" y="32282"/>
                    <a:pt x="141099" y="32281"/>
                    <a:pt x="141113" y="32281"/>
                  </a:cubicBezTo>
                  <a:cubicBezTo>
                    <a:pt x="141613" y="32257"/>
                    <a:pt x="142339" y="31673"/>
                    <a:pt x="142565" y="31161"/>
                  </a:cubicBezTo>
                  <a:cubicBezTo>
                    <a:pt x="142673" y="30888"/>
                    <a:pt x="142708" y="30399"/>
                    <a:pt x="142839" y="29995"/>
                  </a:cubicBezTo>
                  <a:cubicBezTo>
                    <a:pt x="142958" y="29637"/>
                    <a:pt x="143185" y="29268"/>
                    <a:pt x="143232" y="28935"/>
                  </a:cubicBezTo>
                  <a:cubicBezTo>
                    <a:pt x="143268" y="28613"/>
                    <a:pt x="143173" y="28256"/>
                    <a:pt x="143173" y="27875"/>
                  </a:cubicBezTo>
                  <a:cubicBezTo>
                    <a:pt x="143185" y="27304"/>
                    <a:pt x="143423" y="26708"/>
                    <a:pt x="143399" y="26375"/>
                  </a:cubicBezTo>
                  <a:cubicBezTo>
                    <a:pt x="143363" y="25851"/>
                    <a:pt x="142875" y="25196"/>
                    <a:pt x="142506" y="24696"/>
                  </a:cubicBezTo>
                  <a:cubicBezTo>
                    <a:pt x="142327" y="24470"/>
                    <a:pt x="141244" y="23410"/>
                    <a:pt x="141946" y="23137"/>
                  </a:cubicBezTo>
                  <a:cubicBezTo>
                    <a:pt x="141979" y="23124"/>
                    <a:pt x="142015" y="23119"/>
                    <a:pt x="142051" y="23119"/>
                  </a:cubicBezTo>
                  <a:cubicBezTo>
                    <a:pt x="142410" y="23119"/>
                    <a:pt x="142914" y="23653"/>
                    <a:pt x="143066" y="23815"/>
                  </a:cubicBezTo>
                  <a:cubicBezTo>
                    <a:pt x="143423" y="24208"/>
                    <a:pt x="143661" y="24542"/>
                    <a:pt x="143899" y="24815"/>
                  </a:cubicBezTo>
                  <a:cubicBezTo>
                    <a:pt x="144530" y="25554"/>
                    <a:pt x="144732" y="26435"/>
                    <a:pt x="145625" y="26768"/>
                  </a:cubicBezTo>
                  <a:cubicBezTo>
                    <a:pt x="145852" y="26518"/>
                    <a:pt x="145649" y="26268"/>
                    <a:pt x="145733" y="25923"/>
                  </a:cubicBezTo>
                  <a:cubicBezTo>
                    <a:pt x="145804" y="25696"/>
                    <a:pt x="146042" y="25577"/>
                    <a:pt x="146018" y="25315"/>
                  </a:cubicBezTo>
                  <a:cubicBezTo>
                    <a:pt x="145983" y="25030"/>
                    <a:pt x="145209" y="24422"/>
                    <a:pt x="144959" y="24196"/>
                  </a:cubicBezTo>
                  <a:cubicBezTo>
                    <a:pt x="144506" y="23791"/>
                    <a:pt x="144006" y="23541"/>
                    <a:pt x="143673" y="23256"/>
                  </a:cubicBezTo>
                  <a:cubicBezTo>
                    <a:pt x="142744" y="22446"/>
                    <a:pt x="142304" y="21422"/>
                    <a:pt x="141339" y="21136"/>
                  </a:cubicBezTo>
                  <a:cubicBezTo>
                    <a:pt x="140827" y="21303"/>
                    <a:pt x="141077" y="21660"/>
                    <a:pt x="140553" y="21696"/>
                  </a:cubicBezTo>
                  <a:cubicBezTo>
                    <a:pt x="140549" y="21696"/>
                    <a:pt x="140545" y="21696"/>
                    <a:pt x="140541" y="21696"/>
                  </a:cubicBezTo>
                  <a:cubicBezTo>
                    <a:pt x="140262" y="21696"/>
                    <a:pt x="139691" y="21312"/>
                    <a:pt x="139327" y="21136"/>
                  </a:cubicBezTo>
                  <a:cubicBezTo>
                    <a:pt x="138947" y="20952"/>
                    <a:pt x="138590" y="20635"/>
                    <a:pt x="138094" y="20635"/>
                  </a:cubicBezTo>
                  <a:cubicBezTo>
                    <a:pt x="138077" y="20635"/>
                    <a:pt x="138059" y="20635"/>
                    <a:pt x="138041" y="20636"/>
                  </a:cubicBezTo>
                  <a:cubicBezTo>
                    <a:pt x="137795" y="20648"/>
                    <a:pt x="137341" y="21018"/>
                    <a:pt x="136997" y="21018"/>
                  </a:cubicBezTo>
                  <a:cubicBezTo>
                    <a:pt x="136992" y="21018"/>
                    <a:pt x="136987" y="21017"/>
                    <a:pt x="136981" y="21017"/>
                  </a:cubicBezTo>
                  <a:cubicBezTo>
                    <a:pt x="136422" y="21017"/>
                    <a:pt x="135624" y="20255"/>
                    <a:pt x="135148" y="20184"/>
                  </a:cubicBezTo>
                  <a:cubicBezTo>
                    <a:pt x="135118" y="20180"/>
                    <a:pt x="135089" y="20178"/>
                    <a:pt x="135063" y="20178"/>
                  </a:cubicBezTo>
                  <a:cubicBezTo>
                    <a:pt x="134880" y="20178"/>
                    <a:pt x="134775" y="20257"/>
                    <a:pt x="134639" y="20257"/>
                  </a:cubicBezTo>
                  <a:cubicBezTo>
                    <a:pt x="134608" y="20257"/>
                    <a:pt x="134576" y="20253"/>
                    <a:pt x="134541" y="20243"/>
                  </a:cubicBezTo>
                  <a:cubicBezTo>
                    <a:pt x="133600" y="19993"/>
                    <a:pt x="134660" y="19041"/>
                    <a:pt x="134755" y="18791"/>
                  </a:cubicBezTo>
                  <a:cubicBezTo>
                    <a:pt x="134874" y="18529"/>
                    <a:pt x="134862" y="18184"/>
                    <a:pt x="134922" y="18017"/>
                  </a:cubicBezTo>
                  <a:cubicBezTo>
                    <a:pt x="135005" y="17815"/>
                    <a:pt x="135267" y="17553"/>
                    <a:pt x="135374" y="17231"/>
                  </a:cubicBezTo>
                  <a:cubicBezTo>
                    <a:pt x="135446" y="17005"/>
                    <a:pt x="135398" y="16719"/>
                    <a:pt x="135481" y="16505"/>
                  </a:cubicBezTo>
                  <a:cubicBezTo>
                    <a:pt x="135730" y="15869"/>
                    <a:pt x="136329" y="15703"/>
                    <a:pt x="137071" y="15703"/>
                  </a:cubicBezTo>
                  <a:cubicBezTo>
                    <a:pt x="137873" y="15703"/>
                    <a:pt x="138842" y="15897"/>
                    <a:pt x="139715" y="15897"/>
                  </a:cubicBezTo>
                  <a:cubicBezTo>
                    <a:pt x="139969" y="15897"/>
                    <a:pt x="140215" y="15880"/>
                    <a:pt x="140446" y="15838"/>
                  </a:cubicBezTo>
                  <a:cubicBezTo>
                    <a:pt x="140756" y="15779"/>
                    <a:pt x="141101" y="15457"/>
                    <a:pt x="141506" y="15445"/>
                  </a:cubicBezTo>
                  <a:cubicBezTo>
                    <a:pt x="141513" y="15445"/>
                    <a:pt x="141520" y="15445"/>
                    <a:pt x="141527" y="15445"/>
                  </a:cubicBezTo>
                  <a:cubicBezTo>
                    <a:pt x="142324" y="15445"/>
                    <a:pt x="142788" y="16101"/>
                    <a:pt x="143673" y="16171"/>
                  </a:cubicBezTo>
                  <a:cubicBezTo>
                    <a:pt x="143704" y="16174"/>
                    <a:pt x="143745" y="16175"/>
                    <a:pt x="143795" y="16175"/>
                  </a:cubicBezTo>
                  <a:cubicBezTo>
                    <a:pt x="144265" y="16175"/>
                    <a:pt x="145475" y="16070"/>
                    <a:pt x="145518" y="15790"/>
                  </a:cubicBezTo>
                  <a:cubicBezTo>
                    <a:pt x="145566" y="15457"/>
                    <a:pt x="144887" y="15195"/>
                    <a:pt x="144851" y="14945"/>
                  </a:cubicBezTo>
                  <a:cubicBezTo>
                    <a:pt x="144697" y="14147"/>
                    <a:pt x="145304" y="13493"/>
                    <a:pt x="145733" y="13385"/>
                  </a:cubicBezTo>
                  <a:cubicBezTo>
                    <a:pt x="145940" y="13335"/>
                    <a:pt x="146124" y="13314"/>
                    <a:pt x="146288" y="13314"/>
                  </a:cubicBezTo>
                  <a:cubicBezTo>
                    <a:pt x="147417" y="13314"/>
                    <a:pt x="147646" y="14341"/>
                    <a:pt x="148492" y="14341"/>
                  </a:cubicBezTo>
                  <a:cubicBezTo>
                    <a:pt x="148520" y="14341"/>
                    <a:pt x="148549" y="14340"/>
                    <a:pt x="148578" y="14338"/>
                  </a:cubicBezTo>
                  <a:cubicBezTo>
                    <a:pt x="148947" y="14302"/>
                    <a:pt x="149352" y="13897"/>
                    <a:pt x="149412" y="13552"/>
                  </a:cubicBezTo>
                  <a:cubicBezTo>
                    <a:pt x="149471" y="13278"/>
                    <a:pt x="149150" y="12945"/>
                    <a:pt x="149471" y="12778"/>
                  </a:cubicBezTo>
                  <a:cubicBezTo>
                    <a:pt x="149876" y="12897"/>
                    <a:pt x="150674" y="13683"/>
                    <a:pt x="150697" y="14112"/>
                  </a:cubicBezTo>
                  <a:cubicBezTo>
                    <a:pt x="150721" y="14505"/>
                    <a:pt x="150174" y="15136"/>
                    <a:pt x="150138" y="15790"/>
                  </a:cubicBezTo>
                  <a:cubicBezTo>
                    <a:pt x="150126" y="16029"/>
                    <a:pt x="150245" y="16279"/>
                    <a:pt x="150197" y="16457"/>
                  </a:cubicBezTo>
                  <a:cubicBezTo>
                    <a:pt x="150090" y="16886"/>
                    <a:pt x="149459" y="17112"/>
                    <a:pt x="149471" y="17398"/>
                  </a:cubicBezTo>
                  <a:cubicBezTo>
                    <a:pt x="149662" y="19291"/>
                    <a:pt x="151531" y="20398"/>
                    <a:pt x="152698" y="21303"/>
                  </a:cubicBezTo>
                  <a:cubicBezTo>
                    <a:pt x="153853" y="22184"/>
                    <a:pt x="154817" y="23125"/>
                    <a:pt x="155877" y="23815"/>
                  </a:cubicBezTo>
                  <a:cubicBezTo>
                    <a:pt x="156103" y="23696"/>
                    <a:pt x="156353" y="23482"/>
                    <a:pt x="156377" y="23196"/>
                  </a:cubicBezTo>
                  <a:cubicBezTo>
                    <a:pt x="156424" y="22863"/>
                    <a:pt x="156127" y="22625"/>
                    <a:pt x="156103" y="22244"/>
                  </a:cubicBezTo>
                  <a:cubicBezTo>
                    <a:pt x="156091" y="21994"/>
                    <a:pt x="156293" y="21755"/>
                    <a:pt x="156270" y="21529"/>
                  </a:cubicBezTo>
                  <a:cubicBezTo>
                    <a:pt x="156234" y="21184"/>
                    <a:pt x="155900" y="21113"/>
                    <a:pt x="155936" y="20851"/>
                  </a:cubicBezTo>
                  <a:cubicBezTo>
                    <a:pt x="156031" y="20446"/>
                    <a:pt x="156520" y="20529"/>
                    <a:pt x="156496" y="20136"/>
                  </a:cubicBezTo>
                  <a:cubicBezTo>
                    <a:pt x="156472" y="19815"/>
                    <a:pt x="155746" y="19708"/>
                    <a:pt x="155662" y="19243"/>
                  </a:cubicBezTo>
                  <a:cubicBezTo>
                    <a:pt x="155603" y="18969"/>
                    <a:pt x="155805" y="18922"/>
                    <a:pt x="155769" y="18517"/>
                  </a:cubicBezTo>
                  <a:cubicBezTo>
                    <a:pt x="155615" y="18243"/>
                    <a:pt x="155317" y="18231"/>
                    <a:pt x="155043" y="18017"/>
                  </a:cubicBezTo>
                  <a:cubicBezTo>
                    <a:pt x="154710" y="17743"/>
                    <a:pt x="154484" y="17267"/>
                    <a:pt x="154103" y="17124"/>
                  </a:cubicBezTo>
                  <a:cubicBezTo>
                    <a:pt x="153757" y="16993"/>
                    <a:pt x="153424" y="17136"/>
                    <a:pt x="153150" y="16957"/>
                  </a:cubicBezTo>
                  <a:cubicBezTo>
                    <a:pt x="152733" y="16672"/>
                    <a:pt x="152852" y="15957"/>
                    <a:pt x="152650" y="15445"/>
                  </a:cubicBezTo>
                  <a:cubicBezTo>
                    <a:pt x="152832" y="15104"/>
                    <a:pt x="153106" y="15026"/>
                    <a:pt x="153409" y="15026"/>
                  </a:cubicBezTo>
                  <a:cubicBezTo>
                    <a:pt x="153666" y="15026"/>
                    <a:pt x="153944" y="15082"/>
                    <a:pt x="154206" y="15082"/>
                  </a:cubicBezTo>
                  <a:cubicBezTo>
                    <a:pt x="154285" y="15082"/>
                    <a:pt x="154361" y="15077"/>
                    <a:pt x="154436" y="15064"/>
                  </a:cubicBezTo>
                  <a:cubicBezTo>
                    <a:pt x="154674" y="15017"/>
                    <a:pt x="154936" y="14671"/>
                    <a:pt x="155210" y="14612"/>
                  </a:cubicBezTo>
                  <a:cubicBezTo>
                    <a:pt x="155299" y="14593"/>
                    <a:pt x="155387" y="14585"/>
                    <a:pt x="155476" y="14585"/>
                  </a:cubicBezTo>
                  <a:cubicBezTo>
                    <a:pt x="156079" y="14585"/>
                    <a:pt x="156670" y="14956"/>
                    <a:pt x="157103" y="14956"/>
                  </a:cubicBezTo>
                  <a:cubicBezTo>
                    <a:pt x="157144" y="14956"/>
                    <a:pt x="157184" y="14952"/>
                    <a:pt x="157222" y="14945"/>
                  </a:cubicBezTo>
                  <a:cubicBezTo>
                    <a:pt x="157627" y="14874"/>
                    <a:pt x="157960" y="13969"/>
                    <a:pt x="158329" y="13612"/>
                  </a:cubicBezTo>
                  <a:cubicBezTo>
                    <a:pt x="158651" y="13314"/>
                    <a:pt x="159496" y="12778"/>
                    <a:pt x="160008" y="12719"/>
                  </a:cubicBezTo>
                  <a:cubicBezTo>
                    <a:pt x="160028" y="12716"/>
                    <a:pt x="160048" y="12715"/>
                    <a:pt x="160068" y="12715"/>
                  </a:cubicBezTo>
                  <a:cubicBezTo>
                    <a:pt x="160262" y="12715"/>
                    <a:pt x="160494" y="12805"/>
                    <a:pt x="160732" y="12805"/>
                  </a:cubicBezTo>
                  <a:cubicBezTo>
                    <a:pt x="160879" y="12805"/>
                    <a:pt x="161029" y="12770"/>
                    <a:pt x="161175" y="12659"/>
                  </a:cubicBezTo>
                  <a:cubicBezTo>
                    <a:pt x="160972" y="11719"/>
                    <a:pt x="158520" y="11790"/>
                    <a:pt x="158448" y="10826"/>
                  </a:cubicBezTo>
                  <a:cubicBezTo>
                    <a:pt x="158413" y="10492"/>
                    <a:pt x="158782" y="10123"/>
                    <a:pt x="159115" y="10040"/>
                  </a:cubicBezTo>
                  <a:cubicBezTo>
                    <a:pt x="159377" y="9975"/>
                    <a:pt x="159633" y="9947"/>
                    <a:pt x="159884" y="9947"/>
                  </a:cubicBezTo>
                  <a:cubicBezTo>
                    <a:pt x="161387" y="9947"/>
                    <a:pt x="162707" y="10952"/>
                    <a:pt x="164163" y="10952"/>
                  </a:cubicBezTo>
                  <a:cubicBezTo>
                    <a:pt x="164370" y="10952"/>
                    <a:pt x="164581" y="10932"/>
                    <a:pt x="164794" y="10885"/>
                  </a:cubicBezTo>
                  <a:cubicBezTo>
                    <a:pt x="164949" y="9302"/>
                    <a:pt x="162973" y="8611"/>
                    <a:pt x="161282" y="8599"/>
                  </a:cubicBezTo>
                  <a:cubicBezTo>
                    <a:pt x="161268" y="8599"/>
                    <a:pt x="161253" y="8598"/>
                    <a:pt x="161239" y="8598"/>
                  </a:cubicBezTo>
                  <a:cubicBezTo>
                    <a:pt x="160942" y="8598"/>
                    <a:pt x="160720" y="8707"/>
                    <a:pt x="160483" y="8707"/>
                  </a:cubicBezTo>
                  <a:cubicBezTo>
                    <a:pt x="160471" y="8707"/>
                    <a:pt x="160460" y="8707"/>
                    <a:pt x="160449" y="8706"/>
                  </a:cubicBezTo>
                  <a:cubicBezTo>
                    <a:pt x="159913" y="8694"/>
                    <a:pt x="159258" y="8290"/>
                    <a:pt x="158615" y="8099"/>
                  </a:cubicBezTo>
                  <a:cubicBezTo>
                    <a:pt x="157520" y="7754"/>
                    <a:pt x="156139" y="7611"/>
                    <a:pt x="155103" y="7313"/>
                  </a:cubicBezTo>
                  <a:cubicBezTo>
                    <a:pt x="154912" y="7266"/>
                    <a:pt x="154734" y="7087"/>
                    <a:pt x="154543" y="7039"/>
                  </a:cubicBezTo>
                  <a:cubicBezTo>
                    <a:pt x="154442" y="7010"/>
                    <a:pt x="154335" y="7010"/>
                    <a:pt x="154223" y="7010"/>
                  </a:cubicBezTo>
                  <a:cubicBezTo>
                    <a:pt x="154112" y="7010"/>
                    <a:pt x="153995" y="7010"/>
                    <a:pt x="153876" y="6980"/>
                  </a:cubicBezTo>
                  <a:cubicBezTo>
                    <a:pt x="153614" y="6908"/>
                    <a:pt x="153400" y="6730"/>
                    <a:pt x="153150" y="6706"/>
                  </a:cubicBezTo>
                  <a:cubicBezTo>
                    <a:pt x="153067" y="6694"/>
                    <a:pt x="152985" y="6689"/>
                    <a:pt x="152905" y="6689"/>
                  </a:cubicBezTo>
                  <a:cubicBezTo>
                    <a:pt x="152489" y="6689"/>
                    <a:pt x="152099" y="6823"/>
                    <a:pt x="151650" y="6873"/>
                  </a:cubicBezTo>
                  <a:cubicBezTo>
                    <a:pt x="151418" y="6895"/>
                    <a:pt x="151177" y="6906"/>
                    <a:pt x="150939" y="6906"/>
                  </a:cubicBezTo>
                  <a:cubicBezTo>
                    <a:pt x="150407" y="6906"/>
                    <a:pt x="149882" y="6852"/>
                    <a:pt x="149471" y="6754"/>
                  </a:cubicBezTo>
                  <a:cubicBezTo>
                    <a:pt x="148709" y="6575"/>
                    <a:pt x="148138" y="6027"/>
                    <a:pt x="147518" y="5980"/>
                  </a:cubicBezTo>
                  <a:cubicBezTo>
                    <a:pt x="147498" y="5978"/>
                    <a:pt x="147476" y="5977"/>
                    <a:pt x="147455" y="5977"/>
                  </a:cubicBezTo>
                  <a:cubicBezTo>
                    <a:pt x="147215" y="5977"/>
                    <a:pt x="146925" y="6087"/>
                    <a:pt x="146685" y="6087"/>
                  </a:cubicBezTo>
                  <a:cubicBezTo>
                    <a:pt x="146360" y="6087"/>
                    <a:pt x="146061" y="5970"/>
                    <a:pt x="145806" y="5970"/>
                  </a:cubicBezTo>
                  <a:cubicBezTo>
                    <a:pt x="145678" y="5970"/>
                    <a:pt x="145562" y="6000"/>
                    <a:pt x="145459" y="6087"/>
                  </a:cubicBezTo>
                  <a:cubicBezTo>
                    <a:pt x="145125" y="6313"/>
                    <a:pt x="145744" y="6635"/>
                    <a:pt x="145399" y="6873"/>
                  </a:cubicBezTo>
                  <a:cubicBezTo>
                    <a:pt x="145343" y="6882"/>
                    <a:pt x="145287" y="6886"/>
                    <a:pt x="145230" y="6886"/>
                  </a:cubicBezTo>
                  <a:cubicBezTo>
                    <a:pt x="144485" y="6886"/>
                    <a:pt x="143694" y="6146"/>
                    <a:pt x="143184" y="6146"/>
                  </a:cubicBezTo>
                  <a:cubicBezTo>
                    <a:pt x="143180" y="6146"/>
                    <a:pt x="143176" y="6146"/>
                    <a:pt x="143173" y="6146"/>
                  </a:cubicBezTo>
                  <a:cubicBezTo>
                    <a:pt x="142744" y="6146"/>
                    <a:pt x="142518" y="6456"/>
                    <a:pt x="142173" y="6480"/>
                  </a:cubicBezTo>
                  <a:cubicBezTo>
                    <a:pt x="142163" y="6480"/>
                    <a:pt x="142154" y="6481"/>
                    <a:pt x="142144" y="6481"/>
                  </a:cubicBezTo>
                  <a:cubicBezTo>
                    <a:pt x="141969" y="6481"/>
                    <a:pt x="141743" y="6383"/>
                    <a:pt x="141506" y="6361"/>
                  </a:cubicBezTo>
                  <a:cubicBezTo>
                    <a:pt x="141315" y="6346"/>
                    <a:pt x="141106" y="6340"/>
                    <a:pt x="140886" y="6340"/>
                  </a:cubicBezTo>
                  <a:cubicBezTo>
                    <a:pt x="140180" y="6340"/>
                    <a:pt x="139361" y="6399"/>
                    <a:pt x="138645" y="6399"/>
                  </a:cubicBezTo>
                  <a:cubicBezTo>
                    <a:pt x="138349" y="6399"/>
                    <a:pt x="138072" y="6389"/>
                    <a:pt x="137827" y="6361"/>
                  </a:cubicBezTo>
                  <a:cubicBezTo>
                    <a:pt x="137100" y="6289"/>
                    <a:pt x="136827" y="5742"/>
                    <a:pt x="136148" y="5480"/>
                  </a:cubicBezTo>
                  <a:cubicBezTo>
                    <a:pt x="135363" y="5158"/>
                    <a:pt x="134423" y="5067"/>
                    <a:pt x="133514" y="5067"/>
                  </a:cubicBezTo>
                  <a:cubicBezTo>
                    <a:pt x="132976" y="5067"/>
                    <a:pt x="132447" y="5099"/>
                    <a:pt x="131969" y="5134"/>
                  </a:cubicBezTo>
                  <a:cubicBezTo>
                    <a:pt x="131524" y="5172"/>
                    <a:pt x="131072" y="5278"/>
                    <a:pt x="130607" y="5278"/>
                  </a:cubicBezTo>
                  <a:cubicBezTo>
                    <a:pt x="130486" y="5278"/>
                    <a:pt x="130365" y="5271"/>
                    <a:pt x="130242" y="5253"/>
                  </a:cubicBezTo>
                  <a:cubicBezTo>
                    <a:pt x="129969" y="5218"/>
                    <a:pt x="129671" y="4992"/>
                    <a:pt x="129302" y="4920"/>
                  </a:cubicBezTo>
                  <a:cubicBezTo>
                    <a:pt x="128742" y="4813"/>
                    <a:pt x="128099" y="4872"/>
                    <a:pt x="127730" y="4753"/>
                  </a:cubicBezTo>
                  <a:cubicBezTo>
                    <a:pt x="127183" y="4563"/>
                    <a:pt x="126790" y="4015"/>
                    <a:pt x="126230" y="3920"/>
                  </a:cubicBezTo>
                  <a:cubicBezTo>
                    <a:pt x="126111" y="3897"/>
                    <a:pt x="125989" y="3889"/>
                    <a:pt x="125865" y="3889"/>
                  </a:cubicBezTo>
                  <a:cubicBezTo>
                    <a:pt x="125484" y="3889"/>
                    <a:pt x="125079" y="3968"/>
                    <a:pt x="124674" y="3968"/>
                  </a:cubicBezTo>
                  <a:cubicBezTo>
                    <a:pt x="124653" y="3968"/>
                    <a:pt x="124632" y="3968"/>
                    <a:pt x="124611" y="3968"/>
                  </a:cubicBezTo>
                  <a:cubicBezTo>
                    <a:pt x="123374" y="3939"/>
                    <a:pt x="122070" y="3836"/>
                    <a:pt x="120753" y="3836"/>
                  </a:cubicBezTo>
                  <a:cubicBezTo>
                    <a:pt x="120408" y="3836"/>
                    <a:pt x="120063" y="3843"/>
                    <a:pt x="119717" y="3860"/>
                  </a:cubicBezTo>
                  <a:cubicBezTo>
                    <a:pt x="119432" y="4063"/>
                    <a:pt x="119503" y="4420"/>
                    <a:pt x="119158" y="4587"/>
                  </a:cubicBezTo>
                  <a:cubicBezTo>
                    <a:pt x="118918" y="4695"/>
                    <a:pt x="118601" y="4732"/>
                    <a:pt x="118244" y="4732"/>
                  </a:cubicBezTo>
                  <a:cubicBezTo>
                    <a:pt x="117508" y="4732"/>
                    <a:pt x="116601" y="4576"/>
                    <a:pt x="115853" y="4576"/>
                  </a:cubicBezTo>
                  <a:cubicBezTo>
                    <a:pt x="115613" y="4576"/>
                    <a:pt x="115390" y="4592"/>
                    <a:pt x="115193" y="4634"/>
                  </a:cubicBezTo>
                  <a:cubicBezTo>
                    <a:pt x="114848" y="4801"/>
                    <a:pt x="114824" y="5194"/>
                    <a:pt x="114479" y="5253"/>
                  </a:cubicBezTo>
                  <a:cubicBezTo>
                    <a:pt x="114458" y="5257"/>
                    <a:pt x="114435" y="5258"/>
                    <a:pt x="114410" y="5258"/>
                  </a:cubicBezTo>
                  <a:cubicBezTo>
                    <a:pt x="114071" y="5258"/>
                    <a:pt x="113411" y="4968"/>
                    <a:pt x="113133" y="4801"/>
                  </a:cubicBezTo>
                  <a:cubicBezTo>
                    <a:pt x="112824" y="4622"/>
                    <a:pt x="112633" y="4218"/>
                    <a:pt x="112300" y="3968"/>
                  </a:cubicBezTo>
                  <a:cubicBezTo>
                    <a:pt x="111847" y="3622"/>
                    <a:pt x="111145" y="3170"/>
                    <a:pt x="110740" y="3075"/>
                  </a:cubicBezTo>
                  <a:cubicBezTo>
                    <a:pt x="110492" y="3017"/>
                    <a:pt x="110210" y="2999"/>
                    <a:pt x="109910" y="2999"/>
                  </a:cubicBezTo>
                  <a:cubicBezTo>
                    <a:pt x="109437" y="2999"/>
                    <a:pt x="108919" y="3043"/>
                    <a:pt x="108419" y="3043"/>
                  </a:cubicBezTo>
                  <a:cubicBezTo>
                    <a:pt x="108262" y="3043"/>
                    <a:pt x="108106" y="3039"/>
                    <a:pt x="107954" y="3027"/>
                  </a:cubicBezTo>
                  <a:cubicBezTo>
                    <a:pt x="107744" y="3006"/>
                    <a:pt x="107451" y="2902"/>
                    <a:pt x="107213" y="2902"/>
                  </a:cubicBezTo>
                  <a:cubicBezTo>
                    <a:pt x="107181" y="2902"/>
                    <a:pt x="107150" y="2904"/>
                    <a:pt x="107121" y="2908"/>
                  </a:cubicBezTo>
                  <a:cubicBezTo>
                    <a:pt x="106644" y="2991"/>
                    <a:pt x="106192" y="3503"/>
                    <a:pt x="105608" y="3527"/>
                  </a:cubicBezTo>
                  <a:cubicBezTo>
                    <a:pt x="105598" y="3527"/>
                    <a:pt x="105587" y="3528"/>
                    <a:pt x="105577" y="3528"/>
                  </a:cubicBezTo>
                  <a:cubicBezTo>
                    <a:pt x="105300" y="3528"/>
                    <a:pt x="105000" y="3383"/>
                    <a:pt x="104668" y="3360"/>
                  </a:cubicBezTo>
                  <a:cubicBezTo>
                    <a:pt x="104622" y="3356"/>
                    <a:pt x="104574" y="3355"/>
                    <a:pt x="104527" y="3355"/>
                  </a:cubicBezTo>
                  <a:cubicBezTo>
                    <a:pt x="104369" y="3355"/>
                    <a:pt x="104206" y="3372"/>
                    <a:pt x="104058" y="3372"/>
                  </a:cubicBezTo>
                  <a:cubicBezTo>
                    <a:pt x="103996" y="3372"/>
                    <a:pt x="103937" y="3369"/>
                    <a:pt x="103882" y="3360"/>
                  </a:cubicBezTo>
                  <a:cubicBezTo>
                    <a:pt x="103572" y="3301"/>
                    <a:pt x="103311" y="3075"/>
                    <a:pt x="102989" y="3027"/>
                  </a:cubicBezTo>
                  <a:cubicBezTo>
                    <a:pt x="102429" y="2932"/>
                    <a:pt x="101584" y="2908"/>
                    <a:pt x="100929" y="2908"/>
                  </a:cubicBezTo>
                  <a:cubicBezTo>
                    <a:pt x="100554" y="2908"/>
                    <a:pt x="100213" y="3008"/>
                    <a:pt x="99874" y="3008"/>
                  </a:cubicBezTo>
                  <a:cubicBezTo>
                    <a:pt x="99762" y="3008"/>
                    <a:pt x="99649" y="2997"/>
                    <a:pt x="99536" y="2967"/>
                  </a:cubicBezTo>
                  <a:cubicBezTo>
                    <a:pt x="98870" y="2789"/>
                    <a:pt x="98536" y="2277"/>
                    <a:pt x="97977" y="2074"/>
                  </a:cubicBezTo>
                  <a:cubicBezTo>
                    <a:pt x="97846" y="1193"/>
                    <a:pt x="97357" y="1277"/>
                    <a:pt x="96643" y="1015"/>
                  </a:cubicBezTo>
                  <a:cubicBezTo>
                    <a:pt x="96417" y="931"/>
                    <a:pt x="96214" y="729"/>
                    <a:pt x="96024" y="681"/>
                  </a:cubicBezTo>
                  <a:cubicBezTo>
                    <a:pt x="95691" y="593"/>
                    <a:pt x="95345" y="566"/>
                    <a:pt x="94992" y="566"/>
                  </a:cubicBezTo>
                  <a:cubicBezTo>
                    <a:pt x="94457" y="566"/>
                    <a:pt x="93905" y="627"/>
                    <a:pt x="93350" y="627"/>
                  </a:cubicBezTo>
                  <a:cubicBezTo>
                    <a:pt x="93090" y="627"/>
                    <a:pt x="92830" y="614"/>
                    <a:pt x="92571" y="574"/>
                  </a:cubicBezTo>
                  <a:cubicBezTo>
                    <a:pt x="92190" y="515"/>
                    <a:pt x="91857" y="74"/>
                    <a:pt x="91452" y="15"/>
                  </a:cubicBezTo>
                  <a:cubicBezTo>
                    <a:pt x="91395" y="5"/>
                    <a:pt x="91336" y="1"/>
                    <a:pt x="91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47"/>
            <p:cNvSpPr/>
            <p:nvPr/>
          </p:nvSpPr>
          <p:spPr>
            <a:xfrm>
              <a:off x="3311385" y="1767549"/>
              <a:ext cx="15861" cy="9512"/>
            </a:xfrm>
            <a:custGeom>
              <a:avLst/>
              <a:gdLst/>
              <a:ahLst/>
              <a:cxnLst/>
              <a:rect l="l" t="t" r="r" b="b"/>
              <a:pathLst>
                <a:path w="967" h="580" extrusionOk="0">
                  <a:moveTo>
                    <a:pt x="435" y="0"/>
                  </a:moveTo>
                  <a:cubicBezTo>
                    <a:pt x="211" y="0"/>
                    <a:pt x="0" y="127"/>
                    <a:pt x="72" y="405"/>
                  </a:cubicBezTo>
                  <a:cubicBezTo>
                    <a:pt x="137" y="523"/>
                    <a:pt x="313" y="579"/>
                    <a:pt x="488" y="579"/>
                  </a:cubicBezTo>
                  <a:cubicBezTo>
                    <a:pt x="633" y="579"/>
                    <a:pt x="777" y="540"/>
                    <a:pt x="858" y="465"/>
                  </a:cubicBezTo>
                  <a:cubicBezTo>
                    <a:pt x="966" y="166"/>
                    <a:pt x="691" y="0"/>
                    <a:pt x="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47"/>
            <p:cNvSpPr/>
            <p:nvPr/>
          </p:nvSpPr>
          <p:spPr>
            <a:xfrm>
              <a:off x="3200275" y="2313357"/>
              <a:ext cx="20913" cy="12038"/>
            </a:xfrm>
            <a:custGeom>
              <a:avLst/>
              <a:gdLst/>
              <a:ahLst/>
              <a:cxnLst/>
              <a:rect l="l" t="t" r="r" b="b"/>
              <a:pathLst>
                <a:path w="1275" h="734" extrusionOk="0">
                  <a:moveTo>
                    <a:pt x="760" y="1"/>
                  </a:moveTo>
                  <a:cubicBezTo>
                    <a:pt x="409" y="1"/>
                    <a:pt x="15" y="174"/>
                    <a:pt x="0" y="450"/>
                  </a:cubicBezTo>
                  <a:cubicBezTo>
                    <a:pt x="81" y="652"/>
                    <a:pt x="273" y="734"/>
                    <a:pt x="485" y="734"/>
                  </a:cubicBezTo>
                  <a:cubicBezTo>
                    <a:pt x="835" y="734"/>
                    <a:pt x="1237" y="510"/>
                    <a:pt x="1274" y="236"/>
                  </a:cubicBezTo>
                  <a:cubicBezTo>
                    <a:pt x="1195" y="72"/>
                    <a:pt x="986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47"/>
            <p:cNvSpPr/>
            <p:nvPr/>
          </p:nvSpPr>
          <p:spPr>
            <a:xfrm>
              <a:off x="2886626" y="2267208"/>
              <a:ext cx="43959" cy="21517"/>
            </a:xfrm>
            <a:custGeom>
              <a:avLst/>
              <a:gdLst/>
              <a:ahLst/>
              <a:cxnLst/>
              <a:rect l="l" t="t" r="r" b="b"/>
              <a:pathLst>
                <a:path w="2680" h="1312" extrusionOk="0">
                  <a:moveTo>
                    <a:pt x="1061" y="1"/>
                  </a:moveTo>
                  <a:cubicBezTo>
                    <a:pt x="639" y="1"/>
                    <a:pt x="253" y="57"/>
                    <a:pt x="1" y="263"/>
                  </a:cubicBezTo>
                  <a:cubicBezTo>
                    <a:pt x="418" y="930"/>
                    <a:pt x="1263" y="1156"/>
                    <a:pt x="2180" y="1311"/>
                  </a:cubicBezTo>
                  <a:cubicBezTo>
                    <a:pt x="2513" y="1073"/>
                    <a:pt x="2525" y="514"/>
                    <a:pt x="2680" y="85"/>
                  </a:cubicBezTo>
                  <a:lnTo>
                    <a:pt x="2680" y="85"/>
                  </a:lnTo>
                  <a:cubicBezTo>
                    <a:pt x="2650" y="86"/>
                    <a:pt x="2620" y="86"/>
                    <a:pt x="2590" y="86"/>
                  </a:cubicBezTo>
                  <a:cubicBezTo>
                    <a:pt x="2148" y="86"/>
                    <a:pt x="1578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47"/>
            <p:cNvSpPr/>
            <p:nvPr/>
          </p:nvSpPr>
          <p:spPr>
            <a:xfrm>
              <a:off x="2819064" y="2216450"/>
              <a:ext cx="25030" cy="37179"/>
            </a:xfrm>
            <a:custGeom>
              <a:avLst/>
              <a:gdLst/>
              <a:ahLst/>
              <a:cxnLst/>
              <a:rect l="l" t="t" r="r" b="b"/>
              <a:pathLst>
                <a:path w="1526" h="2267" extrusionOk="0">
                  <a:moveTo>
                    <a:pt x="786" y="1"/>
                  </a:moveTo>
                  <a:cubicBezTo>
                    <a:pt x="567" y="1"/>
                    <a:pt x="311" y="131"/>
                    <a:pt x="60" y="394"/>
                  </a:cubicBezTo>
                  <a:cubicBezTo>
                    <a:pt x="72" y="1025"/>
                    <a:pt x="119" y="1418"/>
                    <a:pt x="0" y="1965"/>
                  </a:cubicBezTo>
                  <a:cubicBezTo>
                    <a:pt x="114" y="2182"/>
                    <a:pt x="273" y="2266"/>
                    <a:pt x="442" y="2266"/>
                  </a:cubicBezTo>
                  <a:cubicBezTo>
                    <a:pt x="803" y="2266"/>
                    <a:pt x="1212" y="1881"/>
                    <a:pt x="1334" y="1573"/>
                  </a:cubicBezTo>
                  <a:cubicBezTo>
                    <a:pt x="1525" y="536"/>
                    <a:pt x="1230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47"/>
            <p:cNvSpPr/>
            <p:nvPr/>
          </p:nvSpPr>
          <p:spPr>
            <a:xfrm>
              <a:off x="2822115" y="2191112"/>
              <a:ext cx="17272" cy="16384"/>
            </a:xfrm>
            <a:custGeom>
              <a:avLst/>
              <a:gdLst/>
              <a:ahLst/>
              <a:cxnLst/>
              <a:rect l="l" t="t" r="r" b="b"/>
              <a:pathLst>
                <a:path w="1053" h="999" extrusionOk="0">
                  <a:moveTo>
                    <a:pt x="674" y="1"/>
                  </a:moveTo>
                  <a:cubicBezTo>
                    <a:pt x="257" y="1"/>
                    <a:pt x="1" y="892"/>
                    <a:pt x="600" y="998"/>
                  </a:cubicBezTo>
                  <a:cubicBezTo>
                    <a:pt x="850" y="843"/>
                    <a:pt x="1052" y="629"/>
                    <a:pt x="981" y="165"/>
                  </a:cubicBezTo>
                  <a:cubicBezTo>
                    <a:pt x="876" y="48"/>
                    <a:pt x="771" y="1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47"/>
            <p:cNvSpPr/>
            <p:nvPr/>
          </p:nvSpPr>
          <p:spPr>
            <a:xfrm>
              <a:off x="2621628" y="1925858"/>
              <a:ext cx="106239" cy="137399"/>
            </a:xfrm>
            <a:custGeom>
              <a:avLst/>
              <a:gdLst/>
              <a:ahLst/>
              <a:cxnLst/>
              <a:rect l="l" t="t" r="r" b="b"/>
              <a:pathLst>
                <a:path w="6477" h="8378" extrusionOk="0">
                  <a:moveTo>
                    <a:pt x="2738" y="0"/>
                  </a:moveTo>
                  <a:cubicBezTo>
                    <a:pt x="2719" y="0"/>
                    <a:pt x="2699" y="1"/>
                    <a:pt x="2679" y="3"/>
                  </a:cubicBezTo>
                  <a:cubicBezTo>
                    <a:pt x="2393" y="373"/>
                    <a:pt x="1881" y="230"/>
                    <a:pt x="1393" y="396"/>
                  </a:cubicBezTo>
                  <a:cubicBezTo>
                    <a:pt x="1000" y="539"/>
                    <a:pt x="274" y="1218"/>
                    <a:pt x="167" y="1456"/>
                  </a:cubicBezTo>
                  <a:cubicBezTo>
                    <a:pt x="0" y="1849"/>
                    <a:pt x="202" y="2289"/>
                    <a:pt x="167" y="2909"/>
                  </a:cubicBezTo>
                  <a:cubicBezTo>
                    <a:pt x="488" y="3040"/>
                    <a:pt x="679" y="3659"/>
                    <a:pt x="1226" y="3968"/>
                  </a:cubicBezTo>
                  <a:cubicBezTo>
                    <a:pt x="1429" y="4075"/>
                    <a:pt x="1715" y="4028"/>
                    <a:pt x="1893" y="4135"/>
                  </a:cubicBezTo>
                  <a:cubicBezTo>
                    <a:pt x="2215" y="4314"/>
                    <a:pt x="2465" y="4706"/>
                    <a:pt x="2393" y="5028"/>
                  </a:cubicBezTo>
                  <a:cubicBezTo>
                    <a:pt x="2298" y="5480"/>
                    <a:pt x="1703" y="5349"/>
                    <a:pt x="1393" y="5695"/>
                  </a:cubicBezTo>
                  <a:cubicBezTo>
                    <a:pt x="1453" y="6338"/>
                    <a:pt x="941" y="6433"/>
                    <a:pt x="774" y="6861"/>
                  </a:cubicBezTo>
                  <a:cubicBezTo>
                    <a:pt x="881" y="7135"/>
                    <a:pt x="1298" y="7088"/>
                    <a:pt x="1334" y="7421"/>
                  </a:cubicBezTo>
                  <a:cubicBezTo>
                    <a:pt x="1274" y="7778"/>
                    <a:pt x="643" y="7826"/>
                    <a:pt x="774" y="8195"/>
                  </a:cubicBezTo>
                  <a:cubicBezTo>
                    <a:pt x="949" y="8329"/>
                    <a:pt x="1125" y="8377"/>
                    <a:pt x="1300" y="8377"/>
                  </a:cubicBezTo>
                  <a:cubicBezTo>
                    <a:pt x="1733" y="8377"/>
                    <a:pt x="2161" y="8079"/>
                    <a:pt x="2560" y="8028"/>
                  </a:cubicBezTo>
                  <a:cubicBezTo>
                    <a:pt x="2928" y="7983"/>
                    <a:pt x="3299" y="7977"/>
                    <a:pt x="3658" y="7977"/>
                  </a:cubicBezTo>
                  <a:cubicBezTo>
                    <a:pt x="3766" y="7977"/>
                    <a:pt x="3873" y="7978"/>
                    <a:pt x="3978" y="7978"/>
                  </a:cubicBezTo>
                  <a:cubicBezTo>
                    <a:pt x="4712" y="7978"/>
                    <a:pt x="5376" y="7955"/>
                    <a:pt x="5846" y="7588"/>
                  </a:cubicBezTo>
                  <a:cubicBezTo>
                    <a:pt x="5751" y="6992"/>
                    <a:pt x="6477" y="6778"/>
                    <a:pt x="6406" y="6242"/>
                  </a:cubicBezTo>
                  <a:cubicBezTo>
                    <a:pt x="6358" y="5849"/>
                    <a:pt x="5703" y="5802"/>
                    <a:pt x="5405" y="5528"/>
                  </a:cubicBezTo>
                  <a:cubicBezTo>
                    <a:pt x="5251" y="5373"/>
                    <a:pt x="5203" y="5028"/>
                    <a:pt x="5013" y="4742"/>
                  </a:cubicBezTo>
                  <a:cubicBezTo>
                    <a:pt x="4798" y="4409"/>
                    <a:pt x="4370" y="4171"/>
                    <a:pt x="4120" y="3849"/>
                  </a:cubicBezTo>
                  <a:cubicBezTo>
                    <a:pt x="3798" y="3421"/>
                    <a:pt x="3119" y="2790"/>
                    <a:pt x="3119" y="2456"/>
                  </a:cubicBezTo>
                  <a:cubicBezTo>
                    <a:pt x="3119" y="2075"/>
                    <a:pt x="3596" y="1980"/>
                    <a:pt x="3679" y="1456"/>
                  </a:cubicBezTo>
                  <a:cubicBezTo>
                    <a:pt x="3584" y="980"/>
                    <a:pt x="2691" y="1289"/>
                    <a:pt x="2619" y="789"/>
                  </a:cubicBezTo>
                  <a:cubicBezTo>
                    <a:pt x="2655" y="468"/>
                    <a:pt x="2953" y="408"/>
                    <a:pt x="2953" y="63"/>
                  </a:cubicBezTo>
                  <a:cubicBezTo>
                    <a:pt x="2903" y="24"/>
                    <a:pt x="2830" y="0"/>
                    <a:pt x="2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47"/>
            <p:cNvSpPr/>
            <p:nvPr/>
          </p:nvSpPr>
          <p:spPr>
            <a:xfrm>
              <a:off x="2556788" y="1982832"/>
              <a:ext cx="71285" cy="60762"/>
            </a:xfrm>
            <a:custGeom>
              <a:avLst/>
              <a:gdLst/>
              <a:ahLst/>
              <a:cxnLst/>
              <a:rect l="l" t="t" r="r" b="b"/>
              <a:pathLst>
                <a:path w="4346" h="3705" extrusionOk="0">
                  <a:moveTo>
                    <a:pt x="3001" y="0"/>
                  </a:moveTo>
                  <a:cubicBezTo>
                    <a:pt x="2706" y="0"/>
                    <a:pt x="2408" y="63"/>
                    <a:pt x="2167" y="208"/>
                  </a:cubicBezTo>
                  <a:cubicBezTo>
                    <a:pt x="1750" y="470"/>
                    <a:pt x="1607" y="863"/>
                    <a:pt x="1274" y="994"/>
                  </a:cubicBezTo>
                  <a:cubicBezTo>
                    <a:pt x="822" y="1161"/>
                    <a:pt x="512" y="1018"/>
                    <a:pt x="441" y="1435"/>
                  </a:cubicBezTo>
                  <a:cubicBezTo>
                    <a:pt x="381" y="1780"/>
                    <a:pt x="726" y="1947"/>
                    <a:pt x="726" y="2268"/>
                  </a:cubicBezTo>
                  <a:cubicBezTo>
                    <a:pt x="560" y="2685"/>
                    <a:pt x="72" y="2780"/>
                    <a:pt x="0" y="3280"/>
                  </a:cubicBezTo>
                  <a:cubicBezTo>
                    <a:pt x="192" y="3595"/>
                    <a:pt x="478" y="3705"/>
                    <a:pt x="799" y="3705"/>
                  </a:cubicBezTo>
                  <a:cubicBezTo>
                    <a:pt x="1414" y="3705"/>
                    <a:pt x="2158" y="3302"/>
                    <a:pt x="2620" y="3161"/>
                  </a:cubicBezTo>
                  <a:cubicBezTo>
                    <a:pt x="2929" y="3066"/>
                    <a:pt x="3393" y="3090"/>
                    <a:pt x="3560" y="2828"/>
                  </a:cubicBezTo>
                  <a:cubicBezTo>
                    <a:pt x="3763" y="2542"/>
                    <a:pt x="3584" y="2030"/>
                    <a:pt x="3727" y="1602"/>
                  </a:cubicBezTo>
                  <a:cubicBezTo>
                    <a:pt x="3893" y="1137"/>
                    <a:pt x="4346" y="1078"/>
                    <a:pt x="4286" y="661"/>
                  </a:cubicBezTo>
                  <a:cubicBezTo>
                    <a:pt x="4238" y="281"/>
                    <a:pt x="3625" y="0"/>
                    <a:pt x="3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47"/>
            <p:cNvSpPr/>
            <p:nvPr/>
          </p:nvSpPr>
          <p:spPr>
            <a:xfrm>
              <a:off x="1940104" y="1783440"/>
              <a:ext cx="29262" cy="17122"/>
            </a:xfrm>
            <a:custGeom>
              <a:avLst/>
              <a:gdLst/>
              <a:ahLst/>
              <a:cxnLst/>
              <a:rect l="l" t="t" r="r" b="b"/>
              <a:pathLst>
                <a:path w="1784" h="1044" extrusionOk="0">
                  <a:moveTo>
                    <a:pt x="1151" y="0"/>
                  </a:moveTo>
                  <a:cubicBezTo>
                    <a:pt x="628" y="0"/>
                    <a:pt x="1" y="423"/>
                    <a:pt x="92" y="782"/>
                  </a:cubicBezTo>
                  <a:cubicBezTo>
                    <a:pt x="135" y="969"/>
                    <a:pt x="304" y="1044"/>
                    <a:pt x="518" y="1044"/>
                  </a:cubicBezTo>
                  <a:cubicBezTo>
                    <a:pt x="1025" y="1044"/>
                    <a:pt x="1784" y="622"/>
                    <a:pt x="1700" y="270"/>
                  </a:cubicBezTo>
                  <a:cubicBezTo>
                    <a:pt x="1579" y="77"/>
                    <a:pt x="1374" y="0"/>
                    <a:pt x="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47"/>
            <p:cNvSpPr/>
            <p:nvPr/>
          </p:nvSpPr>
          <p:spPr>
            <a:xfrm>
              <a:off x="1794942" y="1863226"/>
              <a:ext cx="20651" cy="13317"/>
            </a:xfrm>
            <a:custGeom>
              <a:avLst/>
              <a:gdLst/>
              <a:ahLst/>
              <a:cxnLst/>
              <a:rect l="l" t="t" r="r" b="b"/>
              <a:pathLst>
                <a:path w="1259" h="812" extrusionOk="0">
                  <a:moveTo>
                    <a:pt x="641" y="1"/>
                  </a:moveTo>
                  <a:cubicBezTo>
                    <a:pt x="489" y="1"/>
                    <a:pt x="340" y="31"/>
                    <a:pt x="239" y="96"/>
                  </a:cubicBezTo>
                  <a:cubicBezTo>
                    <a:pt x="25" y="227"/>
                    <a:pt x="1" y="429"/>
                    <a:pt x="25" y="536"/>
                  </a:cubicBezTo>
                  <a:cubicBezTo>
                    <a:pt x="65" y="736"/>
                    <a:pt x="217" y="811"/>
                    <a:pt x="401" y="811"/>
                  </a:cubicBezTo>
                  <a:cubicBezTo>
                    <a:pt x="767" y="811"/>
                    <a:pt x="1259" y="516"/>
                    <a:pt x="1251" y="310"/>
                  </a:cubicBezTo>
                  <a:cubicBezTo>
                    <a:pt x="1243" y="114"/>
                    <a:pt x="935" y="1"/>
                    <a:pt x="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47"/>
            <p:cNvSpPr/>
            <p:nvPr/>
          </p:nvSpPr>
          <p:spPr>
            <a:xfrm>
              <a:off x="710293" y="1697062"/>
              <a:ext cx="1560403" cy="2150827"/>
            </a:xfrm>
            <a:custGeom>
              <a:avLst/>
              <a:gdLst/>
              <a:ahLst/>
              <a:cxnLst/>
              <a:rect l="l" t="t" r="r" b="b"/>
              <a:pathLst>
                <a:path w="95132" h="131148" extrusionOk="0">
                  <a:moveTo>
                    <a:pt x="48422" y="4606"/>
                  </a:moveTo>
                  <a:cubicBezTo>
                    <a:pt x="48700" y="4606"/>
                    <a:pt x="49022" y="4813"/>
                    <a:pt x="49269" y="5156"/>
                  </a:cubicBezTo>
                  <a:cubicBezTo>
                    <a:pt x="49462" y="5176"/>
                    <a:pt x="49661" y="5182"/>
                    <a:pt x="49860" y="5182"/>
                  </a:cubicBezTo>
                  <a:cubicBezTo>
                    <a:pt x="50177" y="5182"/>
                    <a:pt x="50495" y="5167"/>
                    <a:pt x="50793" y="5167"/>
                  </a:cubicBezTo>
                  <a:cubicBezTo>
                    <a:pt x="51189" y="5167"/>
                    <a:pt x="51551" y="5194"/>
                    <a:pt x="51828" y="5322"/>
                  </a:cubicBezTo>
                  <a:cubicBezTo>
                    <a:pt x="51959" y="5596"/>
                    <a:pt x="51674" y="5763"/>
                    <a:pt x="51495" y="5882"/>
                  </a:cubicBezTo>
                  <a:cubicBezTo>
                    <a:pt x="51210" y="5673"/>
                    <a:pt x="50890" y="5607"/>
                    <a:pt x="50554" y="5607"/>
                  </a:cubicBezTo>
                  <a:cubicBezTo>
                    <a:pt x="49980" y="5607"/>
                    <a:pt x="49360" y="5799"/>
                    <a:pt x="48791" y="5799"/>
                  </a:cubicBezTo>
                  <a:cubicBezTo>
                    <a:pt x="48439" y="5799"/>
                    <a:pt x="48106" y="5726"/>
                    <a:pt x="47816" y="5489"/>
                  </a:cubicBezTo>
                  <a:cubicBezTo>
                    <a:pt x="47854" y="4866"/>
                    <a:pt x="48111" y="4606"/>
                    <a:pt x="48422" y="4606"/>
                  </a:cubicBezTo>
                  <a:close/>
                  <a:moveTo>
                    <a:pt x="79274" y="6652"/>
                  </a:moveTo>
                  <a:cubicBezTo>
                    <a:pt x="79337" y="6652"/>
                    <a:pt x="79404" y="6671"/>
                    <a:pt x="79463" y="6715"/>
                  </a:cubicBezTo>
                  <a:cubicBezTo>
                    <a:pt x="79504" y="6953"/>
                    <a:pt x="79393" y="7056"/>
                    <a:pt x="79185" y="7056"/>
                  </a:cubicBezTo>
                  <a:cubicBezTo>
                    <a:pt x="79153" y="7056"/>
                    <a:pt x="79118" y="7054"/>
                    <a:pt x="79082" y="7049"/>
                  </a:cubicBezTo>
                  <a:cubicBezTo>
                    <a:pt x="78911" y="6834"/>
                    <a:pt x="79079" y="6652"/>
                    <a:pt x="79274" y="6652"/>
                  </a:cubicBezTo>
                  <a:close/>
                  <a:moveTo>
                    <a:pt x="41188" y="6686"/>
                  </a:moveTo>
                  <a:cubicBezTo>
                    <a:pt x="41676" y="6686"/>
                    <a:pt x="42069" y="6844"/>
                    <a:pt x="42184" y="7382"/>
                  </a:cubicBezTo>
                  <a:cubicBezTo>
                    <a:pt x="42051" y="7572"/>
                    <a:pt x="41868" y="7596"/>
                    <a:pt x="41667" y="7596"/>
                  </a:cubicBezTo>
                  <a:cubicBezTo>
                    <a:pt x="41599" y="7596"/>
                    <a:pt x="41528" y="7593"/>
                    <a:pt x="41457" y="7593"/>
                  </a:cubicBezTo>
                  <a:cubicBezTo>
                    <a:pt x="41382" y="7593"/>
                    <a:pt x="41307" y="7596"/>
                    <a:pt x="41232" y="7608"/>
                  </a:cubicBezTo>
                  <a:cubicBezTo>
                    <a:pt x="40499" y="7731"/>
                    <a:pt x="39714" y="8148"/>
                    <a:pt x="39019" y="8148"/>
                  </a:cubicBezTo>
                  <a:cubicBezTo>
                    <a:pt x="38900" y="8148"/>
                    <a:pt x="38785" y="8136"/>
                    <a:pt x="38672" y="8109"/>
                  </a:cubicBezTo>
                  <a:cubicBezTo>
                    <a:pt x="38743" y="7620"/>
                    <a:pt x="39029" y="7335"/>
                    <a:pt x="39232" y="6989"/>
                  </a:cubicBezTo>
                  <a:cubicBezTo>
                    <a:pt x="39786" y="6943"/>
                    <a:pt x="40565" y="6686"/>
                    <a:pt x="41188" y="6686"/>
                  </a:cubicBezTo>
                  <a:close/>
                  <a:moveTo>
                    <a:pt x="41498" y="10728"/>
                  </a:moveTo>
                  <a:cubicBezTo>
                    <a:pt x="41504" y="10728"/>
                    <a:pt x="41511" y="10728"/>
                    <a:pt x="41518" y="10728"/>
                  </a:cubicBezTo>
                  <a:cubicBezTo>
                    <a:pt x="41827" y="10740"/>
                    <a:pt x="42089" y="11014"/>
                    <a:pt x="42351" y="11228"/>
                  </a:cubicBezTo>
                  <a:cubicBezTo>
                    <a:pt x="42268" y="11561"/>
                    <a:pt x="41827" y="11502"/>
                    <a:pt x="41518" y="11621"/>
                  </a:cubicBezTo>
                  <a:cubicBezTo>
                    <a:pt x="41079" y="11767"/>
                    <a:pt x="40482" y="12048"/>
                    <a:pt x="39803" y="12048"/>
                  </a:cubicBezTo>
                  <a:cubicBezTo>
                    <a:pt x="39652" y="12048"/>
                    <a:pt x="39497" y="12034"/>
                    <a:pt x="39339" y="12002"/>
                  </a:cubicBezTo>
                  <a:cubicBezTo>
                    <a:pt x="39386" y="11597"/>
                    <a:pt x="40041" y="11526"/>
                    <a:pt x="40518" y="11287"/>
                  </a:cubicBezTo>
                  <a:cubicBezTo>
                    <a:pt x="40916" y="11077"/>
                    <a:pt x="41107" y="10728"/>
                    <a:pt x="41498" y="10728"/>
                  </a:cubicBezTo>
                  <a:close/>
                  <a:moveTo>
                    <a:pt x="47263" y="19005"/>
                  </a:moveTo>
                  <a:cubicBezTo>
                    <a:pt x="48074" y="19005"/>
                    <a:pt x="47671" y="20623"/>
                    <a:pt x="47090" y="20646"/>
                  </a:cubicBezTo>
                  <a:cubicBezTo>
                    <a:pt x="47079" y="20646"/>
                    <a:pt x="47069" y="20646"/>
                    <a:pt x="47059" y="20646"/>
                  </a:cubicBezTo>
                  <a:cubicBezTo>
                    <a:pt x="46225" y="20646"/>
                    <a:pt x="46396" y="19191"/>
                    <a:pt x="47090" y="19027"/>
                  </a:cubicBezTo>
                  <a:cubicBezTo>
                    <a:pt x="47153" y="19012"/>
                    <a:pt x="47211" y="19005"/>
                    <a:pt x="47263" y="19005"/>
                  </a:cubicBezTo>
                  <a:close/>
                  <a:moveTo>
                    <a:pt x="53790" y="23892"/>
                  </a:moveTo>
                  <a:cubicBezTo>
                    <a:pt x="53903" y="23892"/>
                    <a:pt x="54011" y="23905"/>
                    <a:pt x="54114" y="23932"/>
                  </a:cubicBezTo>
                  <a:cubicBezTo>
                    <a:pt x="54615" y="24063"/>
                    <a:pt x="55948" y="25515"/>
                    <a:pt x="54841" y="25992"/>
                  </a:cubicBezTo>
                  <a:cubicBezTo>
                    <a:pt x="54747" y="26033"/>
                    <a:pt x="53553" y="26167"/>
                    <a:pt x="53085" y="26167"/>
                  </a:cubicBezTo>
                  <a:cubicBezTo>
                    <a:pt x="53019" y="26167"/>
                    <a:pt x="52968" y="26164"/>
                    <a:pt x="52936" y="26158"/>
                  </a:cubicBezTo>
                  <a:cubicBezTo>
                    <a:pt x="52555" y="26099"/>
                    <a:pt x="52329" y="25563"/>
                    <a:pt x="51936" y="25492"/>
                  </a:cubicBezTo>
                  <a:cubicBezTo>
                    <a:pt x="51889" y="25484"/>
                    <a:pt x="51842" y="25480"/>
                    <a:pt x="51794" y="25480"/>
                  </a:cubicBezTo>
                  <a:cubicBezTo>
                    <a:pt x="51278" y="25480"/>
                    <a:pt x="50671" y="25897"/>
                    <a:pt x="50182" y="25897"/>
                  </a:cubicBezTo>
                  <a:cubicBezTo>
                    <a:pt x="49957" y="25897"/>
                    <a:pt x="49757" y="25809"/>
                    <a:pt x="49602" y="25551"/>
                  </a:cubicBezTo>
                  <a:cubicBezTo>
                    <a:pt x="49733" y="25051"/>
                    <a:pt x="50293" y="25039"/>
                    <a:pt x="50876" y="24884"/>
                  </a:cubicBezTo>
                  <a:cubicBezTo>
                    <a:pt x="51804" y="24631"/>
                    <a:pt x="52919" y="23892"/>
                    <a:pt x="53790" y="23892"/>
                  </a:cubicBezTo>
                  <a:close/>
                  <a:moveTo>
                    <a:pt x="56133" y="26607"/>
                  </a:moveTo>
                  <a:cubicBezTo>
                    <a:pt x="56166" y="26607"/>
                    <a:pt x="56200" y="26608"/>
                    <a:pt x="56234" y="26611"/>
                  </a:cubicBezTo>
                  <a:cubicBezTo>
                    <a:pt x="56484" y="26635"/>
                    <a:pt x="56805" y="26920"/>
                    <a:pt x="57115" y="26944"/>
                  </a:cubicBezTo>
                  <a:cubicBezTo>
                    <a:pt x="57132" y="26946"/>
                    <a:pt x="57150" y="26946"/>
                    <a:pt x="57167" y="26946"/>
                  </a:cubicBezTo>
                  <a:cubicBezTo>
                    <a:pt x="57409" y="26946"/>
                    <a:pt x="57617" y="26817"/>
                    <a:pt x="57778" y="26817"/>
                  </a:cubicBezTo>
                  <a:cubicBezTo>
                    <a:pt x="57800" y="26817"/>
                    <a:pt x="57821" y="26820"/>
                    <a:pt x="57841" y="26825"/>
                  </a:cubicBezTo>
                  <a:cubicBezTo>
                    <a:pt x="58305" y="26956"/>
                    <a:pt x="58508" y="27659"/>
                    <a:pt x="58067" y="28004"/>
                  </a:cubicBezTo>
                  <a:cubicBezTo>
                    <a:pt x="58030" y="28009"/>
                    <a:pt x="57995" y="28011"/>
                    <a:pt x="57962" y="28011"/>
                  </a:cubicBezTo>
                  <a:cubicBezTo>
                    <a:pt x="57703" y="28011"/>
                    <a:pt x="57570" y="27878"/>
                    <a:pt x="57364" y="27878"/>
                  </a:cubicBezTo>
                  <a:cubicBezTo>
                    <a:pt x="57338" y="27878"/>
                    <a:pt x="57310" y="27880"/>
                    <a:pt x="57282" y="27885"/>
                  </a:cubicBezTo>
                  <a:cubicBezTo>
                    <a:pt x="56546" y="28013"/>
                    <a:pt x="56246" y="29446"/>
                    <a:pt x="55707" y="29446"/>
                  </a:cubicBezTo>
                  <a:cubicBezTo>
                    <a:pt x="55696" y="29446"/>
                    <a:pt x="55685" y="29446"/>
                    <a:pt x="55674" y="29444"/>
                  </a:cubicBezTo>
                  <a:cubicBezTo>
                    <a:pt x="55138" y="29409"/>
                    <a:pt x="54853" y="28111"/>
                    <a:pt x="55388" y="27718"/>
                  </a:cubicBezTo>
                  <a:cubicBezTo>
                    <a:pt x="55412" y="27385"/>
                    <a:pt x="55150" y="27325"/>
                    <a:pt x="55174" y="26992"/>
                  </a:cubicBezTo>
                  <a:cubicBezTo>
                    <a:pt x="55317" y="26804"/>
                    <a:pt x="55716" y="26607"/>
                    <a:pt x="56133" y="26607"/>
                  </a:cubicBezTo>
                  <a:close/>
                  <a:moveTo>
                    <a:pt x="60260" y="28788"/>
                  </a:moveTo>
                  <a:cubicBezTo>
                    <a:pt x="60566" y="28788"/>
                    <a:pt x="60840" y="28824"/>
                    <a:pt x="60961" y="28944"/>
                  </a:cubicBezTo>
                  <a:cubicBezTo>
                    <a:pt x="60867" y="29331"/>
                    <a:pt x="60387" y="29463"/>
                    <a:pt x="59869" y="29463"/>
                  </a:cubicBezTo>
                  <a:cubicBezTo>
                    <a:pt x="59400" y="29463"/>
                    <a:pt x="58899" y="29355"/>
                    <a:pt x="58627" y="29230"/>
                  </a:cubicBezTo>
                  <a:cubicBezTo>
                    <a:pt x="58663" y="28956"/>
                    <a:pt x="59091" y="28873"/>
                    <a:pt x="59460" y="28837"/>
                  </a:cubicBezTo>
                  <a:cubicBezTo>
                    <a:pt x="59699" y="28815"/>
                    <a:pt x="59992" y="28788"/>
                    <a:pt x="60260" y="28788"/>
                  </a:cubicBezTo>
                  <a:close/>
                  <a:moveTo>
                    <a:pt x="53672" y="26778"/>
                  </a:moveTo>
                  <a:cubicBezTo>
                    <a:pt x="53851" y="26778"/>
                    <a:pt x="53992" y="26809"/>
                    <a:pt x="54055" y="26885"/>
                  </a:cubicBezTo>
                  <a:cubicBezTo>
                    <a:pt x="53983" y="27480"/>
                    <a:pt x="53507" y="27444"/>
                    <a:pt x="53055" y="27718"/>
                  </a:cubicBezTo>
                  <a:cubicBezTo>
                    <a:pt x="52257" y="28206"/>
                    <a:pt x="51805" y="28932"/>
                    <a:pt x="51543" y="29956"/>
                  </a:cubicBezTo>
                  <a:cubicBezTo>
                    <a:pt x="51474" y="30241"/>
                    <a:pt x="50764" y="30961"/>
                    <a:pt x="50369" y="30961"/>
                  </a:cubicBezTo>
                  <a:cubicBezTo>
                    <a:pt x="50350" y="30961"/>
                    <a:pt x="50333" y="30960"/>
                    <a:pt x="50316" y="30957"/>
                  </a:cubicBezTo>
                  <a:cubicBezTo>
                    <a:pt x="49435" y="30766"/>
                    <a:pt x="50566" y="29135"/>
                    <a:pt x="50769" y="28897"/>
                  </a:cubicBezTo>
                  <a:cubicBezTo>
                    <a:pt x="50995" y="28623"/>
                    <a:pt x="51281" y="28373"/>
                    <a:pt x="51543" y="28051"/>
                  </a:cubicBezTo>
                  <a:cubicBezTo>
                    <a:pt x="51805" y="27754"/>
                    <a:pt x="51971" y="27337"/>
                    <a:pt x="52209" y="27170"/>
                  </a:cubicBezTo>
                  <a:cubicBezTo>
                    <a:pt x="52476" y="26990"/>
                    <a:pt x="53204" y="26778"/>
                    <a:pt x="53672" y="26778"/>
                  </a:cubicBezTo>
                  <a:close/>
                  <a:moveTo>
                    <a:pt x="56756" y="30140"/>
                  </a:moveTo>
                  <a:cubicBezTo>
                    <a:pt x="56928" y="30140"/>
                    <a:pt x="57104" y="30166"/>
                    <a:pt x="57282" y="30230"/>
                  </a:cubicBezTo>
                  <a:cubicBezTo>
                    <a:pt x="56770" y="30659"/>
                    <a:pt x="56222" y="30897"/>
                    <a:pt x="55341" y="31183"/>
                  </a:cubicBezTo>
                  <a:cubicBezTo>
                    <a:pt x="55129" y="31248"/>
                    <a:pt x="54843" y="31321"/>
                    <a:pt x="54601" y="31321"/>
                  </a:cubicBezTo>
                  <a:cubicBezTo>
                    <a:pt x="54354" y="31321"/>
                    <a:pt x="54151" y="31245"/>
                    <a:pt x="54114" y="31004"/>
                  </a:cubicBezTo>
                  <a:cubicBezTo>
                    <a:pt x="54019" y="30433"/>
                    <a:pt x="54722" y="30564"/>
                    <a:pt x="55115" y="30504"/>
                  </a:cubicBezTo>
                  <a:cubicBezTo>
                    <a:pt x="55612" y="30440"/>
                    <a:pt x="56166" y="30140"/>
                    <a:pt x="56756" y="30140"/>
                  </a:cubicBezTo>
                  <a:close/>
                  <a:moveTo>
                    <a:pt x="57895" y="63683"/>
                  </a:moveTo>
                  <a:cubicBezTo>
                    <a:pt x="58292" y="63683"/>
                    <a:pt x="58352" y="64492"/>
                    <a:pt x="57960" y="64556"/>
                  </a:cubicBezTo>
                  <a:cubicBezTo>
                    <a:pt x="57940" y="64559"/>
                    <a:pt x="57921" y="64561"/>
                    <a:pt x="57902" y="64561"/>
                  </a:cubicBezTo>
                  <a:cubicBezTo>
                    <a:pt x="57525" y="64561"/>
                    <a:pt x="57348" y="63904"/>
                    <a:pt x="57734" y="63722"/>
                  </a:cubicBezTo>
                  <a:cubicBezTo>
                    <a:pt x="57793" y="63695"/>
                    <a:pt x="57846" y="63683"/>
                    <a:pt x="57895" y="63683"/>
                  </a:cubicBezTo>
                  <a:close/>
                  <a:moveTo>
                    <a:pt x="48683" y="1"/>
                  </a:moveTo>
                  <a:cubicBezTo>
                    <a:pt x="48559" y="1"/>
                    <a:pt x="48437" y="8"/>
                    <a:pt x="48316" y="24"/>
                  </a:cubicBezTo>
                  <a:cubicBezTo>
                    <a:pt x="47364" y="167"/>
                    <a:pt x="46744" y="834"/>
                    <a:pt x="45971" y="1143"/>
                  </a:cubicBezTo>
                  <a:cubicBezTo>
                    <a:pt x="45042" y="1512"/>
                    <a:pt x="43411" y="2013"/>
                    <a:pt x="44697" y="2810"/>
                  </a:cubicBezTo>
                  <a:cubicBezTo>
                    <a:pt x="45971" y="2763"/>
                    <a:pt x="47030" y="2215"/>
                    <a:pt x="48149" y="2203"/>
                  </a:cubicBezTo>
                  <a:lnTo>
                    <a:pt x="48149" y="2203"/>
                  </a:lnTo>
                  <a:cubicBezTo>
                    <a:pt x="48268" y="2882"/>
                    <a:pt x="47780" y="3441"/>
                    <a:pt x="47530" y="3929"/>
                  </a:cubicBezTo>
                  <a:cubicBezTo>
                    <a:pt x="47352" y="4275"/>
                    <a:pt x="47399" y="4513"/>
                    <a:pt x="47197" y="4656"/>
                  </a:cubicBezTo>
                  <a:cubicBezTo>
                    <a:pt x="47031" y="4767"/>
                    <a:pt x="46838" y="4812"/>
                    <a:pt x="46628" y="4812"/>
                  </a:cubicBezTo>
                  <a:cubicBezTo>
                    <a:pt x="45827" y="4812"/>
                    <a:pt x="44772" y="4159"/>
                    <a:pt x="43970" y="4037"/>
                  </a:cubicBezTo>
                  <a:cubicBezTo>
                    <a:pt x="43886" y="4024"/>
                    <a:pt x="43803" y="4019"/>
                    <a:pt x="43722" y="4019"/>
                  </a:cubicBezTo>
                  <a:cubicBezTo>
                    <a:pt x="43260" y="4019"/>
                    <a:pt x="42857" y="4193"/>
                    <a:pt x="42411" y="4203"/>
                  </a:cubicBezTo>
                  <a:cubicBezTo>
                    <a:pt x="42388" y="4204"/>
                    <a:pt x="42365" y="4205"/>
                    <a:pt x="42343" y="4205"/>
                  </a:cubicBezTo>
                  <a:cubicBezTo>
                    <a:pt x="42002" y="4205"/>
                    <a:pt x="41681" y="4097"/>
                    <a:pt x="41369" y="4097"/>
                  </a:cubicBezTo>
                  <a:cubicBezTo>
                    <a:pt x="41214" y="4097"/>
                    <a:pt x="41062" y="4124"/>
                    <a:pt x="40910" y="4203"/>
                  </a:cubicBezTo>
                  <a:cubicBezTo>
                    <a:pt x="40470" y="4072"/>
                    <a:pt x="40541" y="3548"/>
                    <a:pt x="40125" y="3477"/>
                  </a:cubicBezTo>
                  <a:cubicBezTo>
                    <a:pt x="40105" y="3474"/>
                    <a:pt x="40085" y="3472"/>
                    <a:pt x="40064" y="3472"/>
                  </a:cubicBezTo>
                  <a:cubicBezTo>
                    <a:pt x="39771" y="3472"/>
                    <a:pt x="39451" y="3777"/>
                    <a:pt x="39172" y="3810"/>
                  </a:cubicBezTo>
                  <a:cubicBezTo>
                    <a:pt x="39122" y="3819"/>
                    <a:pt x="39072" y="3823"/>
                    <a:pt x="39023" y="3823"/>
                  </a:cubicBezTo>
                  <a:cubicBezTo>
                    <a:pt x="38819" y="3823"/>
                    <a:pt x="38619" y="3762"/>
                    <a:pt x="38388" y="3762"/>
                  </a:cubicBezTo>
                  <a:cubicBezTo>
                    <a:pt x="38371" y="3762"/>
                    <a:pt x="38355" y="3762"/>
                    <a:pt x="38339" y="3763"/>
                  </a:cubicBezTo>
                  <a:cubicBezTo>
                    <a:pt x="37779" y="3787"/>
                    <a:pt x="37184" y="4025"/>
                    <a:pt x="36553" y="4144"/>
                  </a:cubicBezTo>
                  <a:cubicBezTo>
                    <a:pt x="35874" y="4287"/>
                    <a:pt x="35207" y="4215"/>
                    <a:pt x="34552" y="4263"/>
                  </a:cubicBezTo>
                  <a:cubicBezTo>
                    <a:pt x="33731" y="4328"/>
                    <a:pt x="32861" y="4716"/>
                    <a:pt x="32066" y="4716"/>
                  </a:cubicBezTo>
                  <a:cubicBezTo>
                    <a:pt x="31985" y="4716"/>
                    <a:pt x="31905" y="4712"/>
                    <a:pt x="31826" y="4703"/>
                  </a:cubicBezTo>
                  <a:cubicBezTo>
                    <a:pt x="31350" y="4656"/>
                    <a:pt x="30981" y="4239"/>
                    <a:pt x="30540" y="4144"/>
                  </a:cubicBezTo>
                  <a:cubicBezTo>
                    <a:pt x="30428" y="4123"/>
                    <a:pt x="30311" y="4118"/>
                    <a:pt x="30193" y="4118"/>
                  </a:cubicBezTo>
                  <a:cubicBezTo>
                    <a:pt x="30091" y="4118"/>
                    <a:pt x="29989" y="4122"/>
                    <a:pt x="29887" y="4122"/>
                  </a:cubicBezTo>
                  <a:cubicBezTo>
                    <a:pt x="29769" y="4122"/>
                    <a:pt x="29652" y="4117"/>
                    <a:pt x="29540" y="4096"/>
                  </a:cubicBezTo>
                  <a:cubicBezTo>
                    <a:pt x="29195" y="4025"/>
                    <a:pt x="28909" y="3870"/>
                    <a:pt x="28587" y="3810"/>
                  </a:cubicBezTo>
                  <a:cubicBezTo>
                    <a:pt x="28261" y="3750"/>
                    <a:pt x="27913" y="3737"/>
                    <a:pt x="27558" y="3737"/>
                  </a:cubicBezTo>
                  <a:cubicBezTo>
                    <a:pt x="27286" y="3737"/>
                    <a:pt x="27009" y="3744"/>
                    <a:pt x="26735" y="3744"/>
                  </a:cubicBezTo>
                  <a:cubicBezTo>
                    <a:pt x="26454" y="3744"/>
                    <a:pt x="26176" y="3736"/>
                    <a:pt x="25909" y="3703"/>
                  </a:cubicBezTo>
                  <a:cubicBezTo>
                    <a:pt x="25551" y="3656"/>
                    <a:pt x="25230" y="3417"/>
                    <a:pt x="24861" y="3370"/>
                  </a:cubicBezTo>
                  <a:cubicBezTo>
                    <a:pt x="24773" y="3357"/>
                    <a:pt x="24683" y="3353"/>
                    <a:pt x="24592" y="3353"/>
                  </a:cubicBezTo>
                  <a:cubicBezTo>
                    <a:pt x="24345" y="3353"/>
                    <a:pt x="24091" y="3387"/>
                    <a:pt x="23843" y="3387"/>
                  </a:cubicBezTo>
                  <a:cubicBezTo>
                    <a:pt x="23753" y="3387"/>
                    <a:pt x="23663" y="3382"/>
                    <a:pt x="23575" y="3370"/>
                  </a:cubicBezTo>
                  <a:cubicBezTo>
                    <a:pt x="23301" y="3334"/>
                    <a:pt x="23063" y="3144"/>
                    <a:pt x="22789" y="3096"/>
                  </a:cubicBezTo>
                  <a:cubicBezTo>
                    <a:pt x="22653" y="3063"/>
                    <a:pt x="22511" y="3056"/>
                    <a:pt x="22369" y="3056"/>
                  </a:cubicBezTo>
                  <a:cubicBezTo>
                    <a:pt x="22265" y="3056"/>
                    <a:pt x="22161" y="3060"/>
                    <a:pt x="22059" y="3060"/>
                  </a:cubicBezTo>
                  <a:cubicBezTo>
                    <a:pt x="21946" y="3060"/>
                    <a:pt x="21835" y="3055"/>
                    <a:pt x="21729" y="3036"/>
                  </a:cubicBezTo>
                  <a:cubicBezTo>
                    <a:pt x="21384" y="2977"/>
                    <a:pt x="21087" y="2715"/>
                    <a:pt x="20729" y="2703"/>
                  </a:cubicBezTo>
                  <a:cubicBezTo>
                    <a:pt x="20707" y="2702"/>
                    <a:pt x="20684" y="2702"/>
                    <a:pt x="20662" y="2702"/>
                  </a:cubicBezTo>
                  <a:cubicBezTo>
                    <a:pt x="20162" y="2702"/>
                    <a:pt x="19685" y="2945"/>
                    <a:pt x="19229" y="3036"/>
                  </a:cubicBezTo>
                  <a:cubicBezTo>
                    <a:pt x="18681" y="3144"/>
                    <a:pt x="18169" y="3096"/>
                    <a:pt x="17610" y="3144"/>
                  </a:cubicBezTo>
                  <a:cubicBezTo>
                    <a:pt x="16931" y="3203"/>
                    <a:pt x="16193" y="3489"/>
                    <a:pt x="15431" y="3596"/>
                  </a:cubicBezTo>
                  <a:cubicBezTo>
                    <a:pt x="14669" y="3691"/>
                    <a:pt x="13967" y="3870"/>
                    <a:pt x="13324" y="4144"/>
                  </a:cubicBezTo>
                  <a:cubicBezTo>
                    <a:pt x="12574" y="4465"/>
                    <a:pt x="11954" y="4596"/>
                    <a:pt x="11204" y="4703"/>
                  </a:cubicBezTo>
                  <a:cubicBezTo>
                    <a:pt x="10538" y="4799"/>
                    <a:pt x="9668" y="4727"/>
                    <a:pt x="9192" y="5370"/>
                  </a:cubicBezTo>
                  <a:cubicBezTo>
                    <a:pt x="9311" y="5834"/>
                    <a:pt x="9704" y="6311"/>
                    <a:pt x="9526" y="6882"/>
                  </a:cubicBezTo>
                  <a:cubicBezTo>
                    <a:pt x="9399" y="7165"/>
                    <a:pt x="9210" y="7258"/>
                    <a:pt x="8992" y="7258"/>
                  </a:cubicBezTo>
                  <a:cubicBezTo>
                    <a:pt x="8595" y="7258"/>
                    <a:pt x="8099" y="6953"/>
                    <a:pt x="7692" y="6930"/>
                  </a:cubicBezTo>
                  <a:cubicBezTo>
                    <a:pt x="7664" y="6929"/>
                    <a:pt x="7635" y="6928"/>
                    <a:pt x="7605" y="6928"/>
                  </a:cubicBezTo>
                  <a:cubicBezTo>
                    <a:pt x="7026" y="6928"/>
                    <a:pt x="6124" y="7139"/>
                    <a:pt x="5513" y="7275"/>
                  </a:cubicBezTo>
                  <a:cubicBezTo>
                    <a:pt x="4811" y="7418"/>
                    <a:pt x="3858" y="7608"/>
                    <a:pt x="3906" y="8216"/>
                  </a:cubicBezTo>
                  <a:cubicBezTo>
                    <a:pt x="3933" y="8670"/>
                    <a:pt x="4433" y="8757"/>
                    <a:pt x="5030" y="8757"/>
                  </a:cubicBezTo>
                  <a:cubicBezTo>
                    <a:pt x="5399" y="8757"/>
                    <a:pt x="5806" y="8724"/>
                    <a:pt x="6160" y="8724"/>
                  </a:cubicBezTo>
                  <a:cubicBezTo>
                    <a:pt x="6507" y="8724"/>
                    <a:pt x="6804" y="8756"/>
                    <a:pt x="6966" y="8882"/>
                  </a:cubicBezTo>
                  <a:cubicBezTo>
                    <a:pt x="7061" y="9644"/>
                    <a:pt x="5966" y="9502"/>
                    <a:pt x="5180" y="9609"/>
                  </a:cubicBezTo>
                  <a:cubicBezTo>
                    <a:pt x="4823" y="9656"/>
                    <a:pt x="4465" y="9930"/>
                    <a:pt x="4180" y="9942"/>
                  </a:cubicBezTo>
                  <a:cubicBezTo>
                    <a:pt x="4158" y="9944"/>
                    <a:pt x="4136" y="9945"/>
                    <a:pt x="4114" y="9945"/>
                  </a:cubicBezTo>
                  <a:cubicBezTo>
                    <a:pt x="3862" y="9945"/>
                    <a:pt x="3614" y="9834"/>
                    <a:pt x="3420" y="9834"/>
                  </a:cubicBezTo>
                  <a:cubicBezTo>
                    <a:pt x="3411" y="9834"/>
                    <a:pt x="3402" y="9834"/>
                    <a:pt x="3394" y="9835"/>
                  </a:cubicBezTo>
                  <a:cubicBezTo>
                    <a:pt x="2846" y="9871"/>
                    <a:pt x="2394" y="10228"/>
                    <a:pt x="1667" y="10442"/>
                  </a:cubicBezTo>
                  <a:cubicBezTo>
                    <a:pt x="1227" y="10585"/>
                    <a:pt x="84" y="10918"/>
                    <a:pt x="60" y="11228"/>
                  </a:cubicBezTo>
                  <a:cubicBezTo>
                    <a:pt x="1" y="11716"/>
                    <a:pt x="1227" y="12085"/>
                    <a:pt x="1894" y="12395"/>
                  </a:cubicBezTo>
                  <a:cubicBezTo>
                    <a:pt x="2775" y="12811"/>
                    <a:pt x="3275" y="13061"/>
                    <a:pt x="4072" y="13228"/>
                  </a:cubicBezTo>
                  <a:cubicBezTo>
                    <a:pt x="4525" y="13327"/>
                    <a:pt x="5166" y="13365"/>
                    <a:pt x="5797" y="13365"/>
                  </a:cubicBezTo>
                  <a:cubicBezTo>
                    <a:pt x="6376" y="13365"/>
                    <a:pt x="6948" y="13333"/>
                    <a:pt x="7359" y="13288"/>
                  </a:cubicBezTo>
                  <a:cubicBezTo>
                    <a:pt x="7668" y="13255"/>
                    <a:pt x="8040" y="13119"/>
                    <a:pt x="8253" y="13119"/>
                  </a:cubicBezTo>
                  <a:cubicBezTo>
                    <a:pt x="8269" y="13119"/>
                    <a:pt x="8285" y="13119"/>
                    <a:pt x="8299" y="13121"/>
                  </a:cubicBezTo>
                  <a:cubicBezTo>
                    <a:pt x="8847" y="13169"/>
                    <a:pt x="8847" y="13585"/>
                    <a:pt x="9311" y="13621"/>
                  </a:cubicBezTo>
                  <a:cubicBezTo>
                    <a:pt x="9344" y="13624"/>
                    <a:pt x="9376" y="13625"/>
                    <a:pt x="9407" y="13625"/>
                  </a:cubicBezTo>
                  <a:cubicBezTo>
                    <a:pt x="9890" y="13625"/>
                    <a:pt x="10141" y="13292"/>
                    <a:pt x="10645" y="13181"/>
                  </a:cubicBezTo>
                  <a:cubicBezTo>
                    <a:pt x="11181" y="13050"/>
                    <a:pt x="11883" y="13133"/>
                    <a:pt x="12431" y="12895"/>
                  </a:cubicBezTo>
                  <a:cubicBezTo>
                    <a:pt x="12978" y="12657"/>
                    <a:pt x="13205" y="12204"/>
                    <a:pt x="13597" y="12180"/>
                  </a:cubicBezTo>
                  <a:cubicBezTo>
                    <a:pt x="13625" y="12178"/>
                    <a:pt x="13653" y="12177"/>
                    <a:pt x="13679" y="12177"/>
                  </a:cubicBezTo>
                  <a:cubicBezTo>
                    <a:pt x="14270" y="12177"/>
                    <a:pt x="14604" y="12781"/>
                    <a:pt x="15264" y="12895"/>
                  </a:cubicBezTo>
                  <a:cubicBezTo>
                    <a:pt x="16407" y="13097"/>
                    <a:pt x="17288" y="12823"/>
                    <a:pt x="18110" y="13228"/>
                  </a:cubicBezTo>
                  <a:cubicBezTo>
                    <a:pt x="18753" y="13550"/>
                    <a:pt x="19086" y="14526"/>
                    <a:pt x="19396" y="14907"/>
                  </a:cubicBezTo>
                  <a:cubicBezTo>
                    <a:pt x="19527" y="15074"/>
                    <a:pt x="19039" y="15490"/>
                    <a:pt x="19003" y="15740"/>
                  </a:cubicBezTo>
                  <a:cubicBezTo>
                    <a:pt x="18979" y="15907"/>
                    <a:pt x="19134" y="16181"/>
                    <a:pt x="19110" y="16407"/>
                  </a:cubicBezTo>
                  <a:cubicBezTo>
                    <a:pt x="19074" y="16991"/>
                    <a:pt x="18622" y="17372"/>
                    <a:pt x="19003" y="17693"/>
                  </a:cubicBezTo>
                  <a:cubicBezTo>
                    <a:pt x="19080" y="17757"/>
                    <a:pt x="19166" y="17781"/>
                    <a:pt x="19256" y="17781"/>
                  </a:cubicBezTo>
                  <a:cubicBezTo>
                    <a:pt x="19528" y="17781"/>
                    <a:pt x="19846" y="17566"/>
                    <a:pt x="20116" y="17566"/>
                  </a:cubicBezTo>
                  <a:cubicBezTo>
                    <a:pt x="20243" y="17566"/>
                    <a:pt x="20359" y="17613"/>
                    <a:pt x="20455" y="17753"/>
                  </a:cubicBezTo>
                  <a:cubicBezTo>
                    <a:pt x="20825" y="18288"/>
                    <a:pt x="20098" y="18479"/>
                    <a:pt x="20003" y="18979"/>
                  </a:cubicBezTo>
                  <a:cubicBezTo>
                    <a:pt x="19896" y="19550"/>
                    <a:pt x="20182" y="20110"/>
                    <a:pt x="20170" y="20646"/>
                  </a:cubicBezTo>
                  <a:cubicBezTo>
                    <a:pt x="20170" y="20884"/>
                    <a:pt x="20098" y="21443"/>
                    <a:pt x="20003" y="21646"/>
                  </a:cubicBezTo>
                  <a:cubicBezTo>
                    <a:pt x="19836" y="22039"/>
                    <a:pt x="19277" y="22027"/>
                    <a:pt x="19229" y="22432"/>
                  </a:cubicBezTo>
                  <a:cubicBezTo>
                    <a:pt x="19146" y="23063"/>
                    <a:pt x="20158" y="23503"/>
                    <a:pt x="20229" y="24039"/>
                  </a:cubicBezTo>
                  <a:cubicBezTo>
                    <a:pt x="20277" y="24432"/>
                    <a:pt x="19920" y="25122"/>
                    <a:pt x="19789" y="25432"/>
                  </a:cubicBezTo>
                  <a:cubicBezTo>
                    <a:pt x="19408" y="26325"/>
                    <a:pt x="18812" y="27063"/>
                    <a:pt x="18169" y="27837"/>
                  </a:cubicBezTo>
                  <a:cubicBezTo>
                    <a:pt x="17574" y="28551"/>
                    <a:pt x="16681" y="29218"/>
                    <a:pt x="16276" y="29956"/>
                  </a:cubicBezTo>
                  <a:cubicBezTo>
                    <a:pt x="16050" y="30349"/>
                    <a:pt x="16026" y="30802"/>
                    <a:pt x="15824" y="31183"/>
                  </a:cubicBezTo>
                  <a:cubicBezTo>
                    <a:pt x="15550" y="31707"/>
                    <a:pt x="15038" y="31980"/>
                    <a:pt x="14764" y="32516"/>
                  </a:cubicBezTo>
                  <a:cubicBezTo>
                    <a:pt x="14657" y="33290"/>
                    <a:pt x="14729" y="33969"/>
                    <a:pt x="14764" y="34683"/>
                  </a:cubicBezTo>
                  <a:cubicBezTo>
                    <a:pt x="14800" y="35398"/>
                    <a:pt x="14740" y="36136"/>
                    <a:pt x="14824" y="36803"/>
                  </a:cubicBezTo>
                  <a:cubicBezTo>
                    <a:pt x="14871" y="37184"/>
                    <a:pt x="15002" y="37910"/>
                    <a:pt x="15217" y="38255"/>
                  </a:cubicBezTo>
                  <a:cubicBezTo>
                    <a:pt x="15455" y="38648"/>
                    <a:pt x="15836" y="38541"/>
                    <a:pt x="16324" y="38815"/>
                  </a:cubicBezTo>
                  <a:cubicBezTo>
                    <a:pt x="16693" y="39017"/>
                    <a:pt x="17277" y="39541"/>
                    <a:pt x="17384" y="39922"/>
                  </a:cubicBezTo>
                  <a:cubicBezTo>
                    <a:pt x="17515" y="40351"/>
                    <a:pt x="17443" y="40993"/>
                    <a:pt x="17503" y="41541"/>
                  </a:cubicBezTo>
                  <a:cubicBezTo>
                    <a:pt x="17550" y="42136"/>
                    <a:pt x="17574" y="42791"/>
                    <a:pt x="17717" y="43220"/>
                  </a:cubicBezTo>
                  <a:cubicBezTo>
                    <a:pt x="17884" y="43672"/>
                    <a:pt x="18622" y="44125"/>
                    <a:pt x="18610" y="44661"/>
                  </a:cubicBezTo>
                  <a:cubicBezTo>
                    <a:pt x="18610" y="45149"/>
                    <a:pt x="17943" y="45220"/>
                    <a:pt x="17943" y="45720"/>
                  </a:cubicBezTo>
                  <a:cubicBezTo>
                    <a:pt x="17955" y="46530"/>
                    <a:pt x="19539" y="46554"/>
                    <a:pt x="19729" y="47340"/>
                  </a:cubicBezTo>
                  <a:cubicBezTo>
                    <a:pt x="19824" y="47744"/>
                    <a:pt x="19527" y="48185"/>
                    <a:pt x="19622" y="48506"/>
                  </a:cubicBezTo>
                  <a:cubicBezTo>
                    <a:pt x="19717" y="48911"/>
                    <a:pt x="20384" y="49233"/>
                    <a:pt x="20563" y="49399"/>
                  </a:cubicBezTo>
                  <a:cubicBezTo>
                    <a:pt x="20866" y="49681"/>
                    <a:pt x="21061" y="50140"/>
                    <a:pt x="21488" y="50140"/>
                  </a:cubicBezTo>
                  <a:cubicBezTo>
                    <a:pt x="21530" y="50140"/>
                    <a:pt x="21575" y="50135"/>
                    <a:pt x="21622" y="50126"/>
                  </a:cubicBezTo>
                  <a:cubicBezTo>
                    <a:pt x="22015" y="49614"/>
                    <a:pt x="21313" y="49209"/>
                    <a:pt x="21122" y="48792"/>
                  </a:cubicBezTo>
                  <a:cubicBezTo>
                    <a:pt x="20908" y="48316"/>
                    <a:pt x="20908" y="47494"/>
                    <a:pt x="20670" y="46720"/>
                  </a:cubicBezTo>
                  <a:cubicBezTo>
                    <a:pt x="20527" y="46244"/>
                    <a:pt x="20098" y="45875"/>
                    <a:pt x="19955" y="45446"/>
                  </a:cubicBezTo>
                  <a:cubicBezTo>
                    <a:pt x="19801" y="44994"/>
                    <a:pt x="19836" y="44530"/>
                    <a:pt x="19670" y="44161"/>
                  </a:cubicBezTo>
                  <a:cubicBezTo>
                    <a:pt x="19515" y="43803"/>
                    <a:pt x="19003" y="43303"/>
                    <a:pt x="18943" y="42934"/>
                  </a:cubicBezTo>
                  <a:cubicBezTo>
                    <a:pt x="18831" y="42098"/>
                    <a:pt x="19341" y="41609"/>
                    <a:pt x="19835" y="41609"/>
                  </a:cubicBezTo>
                  <a:cubicBezTo>
                    <a:pt x="20128" y="41609"/>
                    <a:pt x="20416" y="41783"/>
                    <a:pt x="20563" y="42160"/>
                  </a:cubicBezTo>
                  <a:cubicBezTo>
                    <a:pt x="20801" y="42768"/>
                    <a:pt x="20455" y="43315"/>
                    <a:pt x="20563" y="43934"/>
                  </a:cubicBezTo>
                  <a:cubicBezTo>
                    <a:pt x="20646" y="44446"/>
                    <a:pt x="21289" y="44934"/>
                    <a:pt x="21622" y="45387"/>
                  </a:cubicBezTo>
                  <a:cubicBezTo>
                    <a:pt x="21991" y="45887"/>
                    <a:pt x="22277" y="46387"/>
                    <a:pt x="22622" y="46720"/>
                  </a:cubicBezTo>
                  <a:cubicBezTo>
                    <a:pt x="22646" y="47078"/>
                    <a:pt x="22646" y="47149"/>
                    <a:pt x="22622" y="47506"/>
                  </a:cubicBezTo>
                  <a:cubicBezTo>
                    <a:pt x="23087" y="48042"/>
                    <a:pt x="23623" y="48542"/>
                    <a:pt x="24075" y="49125"/>
                  </a:cubicBezTo>
                  <a:cubicBezTo>
                    <a:pt x="24694" y="49899"/>
                    <a:pt x="25670" y="50864"/>
                    <a:pt x="25528" y="52185"/>
                  </a:cubicBezTo>
                  <a:cubicBezTo>
                    <a:pt x="25480" y="52602"/>
                    <a:pt x="25063" y="52983"/>
                    <a:pt x="25075" y="53412"/>
                  </a:cubicBezTo>
                  <a:cubicBezTo>
                    <a:pt x="25099" y="53793"/>
                    <a:pt x="25551" y="54233"/>
                    <a:pt x="25968" y="54531"/>
                  </a:cubicBezTo>
                  <a:cubicBezTo>
                    <a:pt x="26409" y="54840"/>
                    <a:pt x="26790" y="55198"/>
                    <a:pt x="27135" y="55364"/>
                  </a:cubicBezTo>
                  <a:cubicBezTo>
                    <a:pt x="27385" y="55483"/>
                    <a:pt x="27837" y="55507"/>
                    <a:pt x="28147" y="55638"/>
                  </a:cubicBezTo>
                  <a:cubicBezTo>
                    <a:pt x="28540" y="55817"/>
                    <a:pt x="28861" y="56245"/>
                    <a:pt x="29314" y="56483"/>
                  </a:cubicBezTo>
                  <a:cubicBezTo>
                    <a:pt x="29873" y="56769"/>
                    <a:pt x="30635" y="56936"/>
                    <a:pt x="31314" y="57257"/>
                  </a:cubicBezTo>
                  <a:cubicBezTo>
                    <a:pt x="31981" y="57567"/>
                    <a:pt x="32862" y="57984"/>
                    <a:pt x="33386" y="57984"/>
                  </a:cubicBezTo>
                  <a:cubicBezTo>
                    <a:pt x="33910" y="57984"/>
                    <a:pt x="34469" y="57436"/>
                    <a:pt x="35053" y="57424"/>
                  </a:cubicBezTo>
                  <a:cubicBezTo>
                    <a:pt x="35066" y="57424"/>
                    <a:pt x="35080" y="57424"/>
                    <a:pt x="35093" y="57424"/>
                  </a:cubicBezTo>
                  <a:cubicBezTo>
                    <a:pt x="36434" y="57424"/>
                    <a:pt x="37028" y="59168"/>
                    <a:pt x="38112" y="59710"/>
                  </a:cubicBezTo>
                  <a:cubicBezTo>
                    <a:pt x="38398" y="59853"/>
                    <a:pt x="38767" y="59853"/>
                    <a:pt x="39124" y="59936"/>
                  </a:cubicBezTo>
                  <a:cubicBezTo>
                    <a:pt x="39410" y="59996"/>
                    <a:pt x="39625" y="60115"/>
                    <a:pt x="39898" y="60210"/>
                  </a:cubicBezTo>
                  <a:cubicBezTo>
                    <a:pt x="40494" y="60413"/>
                    <a:pt x="41208" y="60389"/>
                    <a:pt x="41684" y="60603"/>
                  </a:cubicBezTo>
                  <a:cubicBezTo>
                    <a:pt x="42399" y="60913"/>
                    <a:pt x="42911" y="62246"/>
                    <a:pt x="43530" y="62603"/>
                  </a:cubicBezTo>
                  <a:cubicBezTo>
                    <a:pt x="43554" y="62972"/>
                    <a:pt x="43458" y="63449"/>
                    <a:pt x="43577" y="63722"/>
                  </a:cubicBezTo>
                  <a:cubicBezTo>
                    <a:pt x="43863" y="64115"/>
                    <a:pt x="44268" y="64020"/>
                    <a:pt x="44744" y="64282"/>
                  </a:cubicBezTo>
                  <a:cubicBezTo>
                    <a:pt x="45316" y="64592"/>
                    <a:pt x="45494" y="65377"/>
                    <a:pt x="46030" y="65616"/>
                  </a:cubicBezTo>
                  <a:cubicBezTo>
                    <a:pt x="46221" y="65699"/>
                    <a:pt x="46685" y="65699"/>
                    <a:pt x="46983" y="65782"/>
                  </a:cubicBezTo>
                  <a:cubicBezTo>
                    <a:pt x="47648" y="65986"/>
                    <a:pt x="47907" y="66703"/>
                    <a:pt x="48414" y="66703"/>
                  </a:cubicBezTo>
                  <a:cubicBezTo>
                    <a:pt x="48469" y="66703"/>
                    <a:pt x="48528" y="66694"/>
                    <a:pt x="48590" y="66675"/>
                  </a:cubicBezTo>
                  <a:cubicBezTo>
                    <a:pt x="49007" y="66556"/>
                    <a:pt x="48971" y="66128"/>
                    <a:pt x="49042" y="65735"/>
                  </a:cubicBezTo>
                  <a:cubicBezTo>
                    <a:pt x="49316" y="65425"/>
                    <a:pt x="49614" y="64961"/>
                    <a:pt x="50043" y="64949"/>
                  </a:cubicBezTo>
                  <a:cubicBezTo>
                    <a:pt x="50048" y="64949"/>
                    <a:pt x="50053" y="64949"/>
                    <a:pt x="50059" y="64949"/>
                  </a:cubicBezTo>
                  <a:cubicBezTo>
                    <a:pt x="50734" y="64949"/>
                    <a:pt x="50795" y="65680"/>
                    <a:pt x="51043" y="66342"/>
                  </a:cubicBezTo>
                  <a:cubicBezTo>
                    <a:pt x="51186" y="66723"/>
                    <a:pt x="51567" y="67056"/>
                    <a:pt x="51662" y="67461"/>
                  </a:cubicBezTo>
                  <a:cubicBezTo>
                    <a:pt x="51828" y="68152"/>
                    <a:pt x="51745" y="70223"/>
                    <a:pt x="51602" y="70628"/>
                  </a:cubicBezTo>
                  <a:cubicBezTo>
                    <a:pt x="51436" y="71140"/>
                    <a:pt x="50745" y="71354"/>
                    <a:pt x="50316" y="71914"/>
                  </a:cubicBezTo>
                  <a:cubicBezTo>
                    <a:pt x="50126" y="72176"/>
                    <a:pt x="50031" y="72569"/>
                    <a:pt x="49876" y="72747"/>
                  </a:cubicBezTo>
                  <a:cubicBezTo>
                    <a:pt x="49602" y="73081"/>
                    <a:pt x="49185" y="73164"/>
                    <a:pt x="48983" y="73474"/>
                  </a:cubicBezTo>
                  <a:cubicBezTo>
                    <a:pt x="48876" y="73652"/>
                    <a:pt x="48757" y="74021"/>
                    <a:pt x="48649" y="74259"/>
                  </a:cubicBezTo>
                  <a:cubicBezTo>
                    <a:pt x="48316" y="74962"/>
                    <a:pt x="47864" y="75462"/>
                    <a:pt x="48149" y="76319"/>
                  </a:cubicBezTo>
                  <a:cubicBezTo>
                    <a:pt x="48268" y="76665"/>
                    <a:pt x="48816" y="76903"/>
                    <a:pt x="48816" y="77319"/>
                  </a:cubicBezTo>
                  <a:cubicBezTo>
                    <a:pt x="48816" y="77808"/>
                    <a:pt x="47780" y="78236"/>
                    <a:pt x="47709" y="78772"/>
                  </a:cubicBezTo>
                  <a:cubicBezTo>
                    <a:pt x="47637" y="79165"/>
                    <a:pt x="48018" y="79867"/>
                    <a:pt x="48149" y="80391"/>
                  </a:cubicBezTo>
                  <a:cubicBezTo>
                    <a:pt x="48245" y="80772"/>
                    <a:pt x="48983" y="81022"/>
                    <a:pt x="49209" y="81272"/>
                  </a:cubicBezTo>
                  <a:cubicBezTo>
                    <a:pt x="49602" y="81713"/>
                    <a:pt x="49912" y="82344"/>
                    <a:pt x="50269" y="82892"/>
                  </a:cubicBezTo>
                  <a:cubicBezTo>
                    <a:pt x="50971" y="83975"/>
                    <a:pt x="51531" y="85297"/>
                    <a:pt x="52221" y="86344"/>
                  </a:cubicBezTo>
                  <a:cubicBezTo>
                    <a:pt x="52579" y="86904"/>
                    <a:pt x="53091" y="87392"/>
                    <a:pt x="53329" y="87964"/>
                  </a:cubicBezTo>
                  <a:cubicBezTo>
                    <a:pt x="53460" y="88249"/>
                    <a:pt x="53436" y="88595"/>
                    <a:pt x="53555" y="88857"/>
                  </a:cubicBezTo>
                  <a:cubicBezTo>
                    <a:pt x="53948" y="89749"/>
                    <a:pt x="55710" y="90702"/>
                    <a:pt x="56615" y="91143"/>
                  </a:cubicBezTo>
                  <a:cubicBezTo>
                    <a:pt x="57043" y="91357"/>
                    <a:pt x="57508" y="91428"/>
                    <a:pt x="57901" y="91643"/>
                  </a:cubicBezTo>
                  <a:cubicBezTo>
                    <a:pt x="58496" y="91976"/>
                    <a:pt x="59663" y="92857"/>
                    <a:pt x="59960" y="93369"/>
                  </a:cubicBezTo>
                  <a:cubicBezTo>
                    <a:pt x="60234" y="93833"/>
                    <a:pt x="60389" y="94976"/>
                    <a:pt x="60520" y="95715"/>
                  </a:cubicBezTo>
                  <a:cubicBezTo>
                    <a:pt x="60687" y="96691"/>
                    <a:pt x="60532" y="97441"/>
                    <a:pt x="60580" y="98501"/>
                  </a:cubicBezTo>
                  <a:cubicBezTo>
                    <a:pt x="60603" y="99072"/>
                    <a:pt x="60794" y="99655"/>
                    <a:pt x="60794" y="100227"/>
                  </a:cubicBezTo>
                  <a:cubicBezTo>
                    <a:pt x="60806" y="100429"/>
                    <a:pt x="60699" y="100572"/>
                    <a:pt x="60687" y="100787"/>
                  </a:cubicBezTo>
                  <a:cubicBezTo>
                    <a:pt x="60663" y="101477"/>
                    <a:pt x="60853" y="102251"/>
                    <a:pt x="60794" y="102953"/>
                  </a:cubicBezTo>
                  <a:cubicBezTo>
                    <a:pt x="60770" y="103334"/>
                    <a:pt x="60663" y="103644"/>
                    <a:pt x="60687" y="103954"/>
                  </a:cubicBezTo>
                  <a:cubicBezTo>
                    <a:pt x="60722" y="104299"/>
                    <a:pt x="60889" y="104608"/>
                    <a:pt x="60913" y="104906"/>
                  </a:cubicBezTo>
                  <a:cubicBezTo>
                    <a:pt x="60937" y="105228"/>
                    <a:pt x="60830" y="105656"/>
                    <a:pt x="60853" y="105906"/>
                  </a:cubicBezTo>
                  <a:cubicBezTo>
                    <a:pt x="60925" y="106609"/>
                    <a:pt x="61437" y="107156"/>
                    <a:pt x="61580" y="107799"/>
                  </a:cubicBezTo>
                  <a:cubicBezTo>
                    <a:pt x="61687" y="108311"/>
                    <a:pt x="61758" y="109371"/>
                    <a:pt x="61687" y="109978"/>
                  </a:cubicBezTo>
                  <a:cubicBezTo>
                    <a:pt x="61651" y="110300"/>
                    <a:pt x="61461" y="110621"/>
                    <a:pt x="61413" y="110978"/>
                  </a:cubicBezTo>
                  <a:cubicBezTo>
                    <a:pt x="61377" y="111264"/>
                    <a:pt x="61449" y="111550"/>
                    <a:pt x="61413" y="111812"/>
                  </a:cubicBezTo>
                  <a:cubicBezTo>
                    <a:pt x="61353" y="112205"/>
                    <a:pt x="61115" y="112514"/>
                    <a:pt x="61127" y="112871"/>
                  </a:cubicBezTo>
                  <a:cubicBezTo>
                    <a:pt x="61187" y="113633"/>
                    <a:pt x="62020" y="114241"/>
                    <a:pt x="62139" y="114991"/>
                  </a:cubicBezTo>
                  <a:cubicBezTo>
                    <a:pt x="62175" y="115253"/>
                    <a:pt x="62068" y="115526"/>
                    <a:pt x="62080" y="115776"/>
                  </a:cubicBezTo>
                  <a:cubicBezTo>
                    <a:pt x="62104" y="116241"/>
                    <a:pt x="62318" y="116622"/>
                    <a:pt x="62413" y="117050"/>
                  </a:cubicBezTo>
                  <a:cubicBezTo>
                    <a:pt x="62568" y="117705"/>
                    <a:pt x="62413" y="118598"/>
                    <a:pt x="63080" y="118896"/>
                  </a:cubicBezTo>
                  <a:cubicBezTo>
                    <a:pt x="63782" y="118682"/>
                    <a:pt x="62949" y="117908"/>
                    <a:pt x="63366" y="117551"/>
                  </a:cubicBezTo>
                  <a:lnTo>
                    <a:pt x="63366" y="117551"/>
                  </a:lnTo>
                  <a:cubicBezTo>
                    <a:pt x="64163" y="117801"/>
                    <a:pt x="63901" y="119098"/>
                    <a:pt x="64140" y="119896"/>
                  </a:cubicBezTo>
                  <a:cubicBezTo>
                    <a:pt x="64074" y="119939"/>
                    <a:pt x="64005" y="119954"/>
                    <a:pt x="63935" y="119954"/>
                  </a:cubicBezTo>
                  <a:cubicBezTo>
                    <a:pt x="63789" y="119954"/>
                    <a:pt x="63639" y="119890"/>
                    <a:pt x="63508" y="119890"/>
                  </a:cubicBezTo>
                  <a:cubicBezTo>
                    <a:pt x="63407" y="119890"/>
                    <a:pt x="63316" y="119928"/>
                    <a:pt x="63247" y="120063"/>
                  </a:cubicBezTo>
                  <a:cubicBezTo>
                    <a:pt x="63080" y="120408"/>
                    <a:pt x="63520" y="120718"/>
                    <a:pt x="63532" y="120956"/>
                  </a:cubicBezTo>
                  <a:cubicBezTo>
                    <a:pt x="63556" y="121361"/>
                    <a:pt x="63235" y="121837"/>
                    <a:pt x="63306" y="122123"/>
                  </a:cubicBezTo>
                  <a:cubicBezTo>
                    <a:pt x="63425" y="122599"/>
                    <a:pt x="64282" y="122515"/>
                    <a:pt x="64425" y="122908"/>
                  </a:cubicBezTo>
                  <a:cubicBezTo>
                    <a:pt x="64568" y="123325"/>
                    <a:pt x="64140" y="123635"/>
                    <a:pt x="64140" y="124075"/>
                  </a:cubicBezTo>
                  <a:cubicBezTo>
                    <a:pt x="64151" y="124528"/>
                    <a:pt x="64735" y="125361"/>
                    <a:pt x="65199" y="125968"/>
                  </a:cubicBezTo>
                  <a:cubicBezTo>
                    <a:pt x="65413" y="126254"/>
                    <a:pt x="65747" y="126444"/>
                    <a:pt x="65925" y="126695"/>
                  </a:cubicBezTo>
                  <a:cubicBezTo>
                    <a:pt x="66092" y="126933"/>
                    <a:pt x="66187" y="127337"/>
                    <a:pt x="66378" y="127528"/>
                  </a:cubicBezTo>
                  <a:cubicBezTo>
                    <a:pt x="66568" y="127730"/>
                    <a:pt x="67021" y="127837"/>
                    <a:pt x="67318" y="128040"/>
                  </a:cubicBezTo>
                  <a:cubicBezTo>
                    <a:pt x="67807" y="128361"/>
                    <a:pt x="68342" y="129171"/>
                    <a:pt x="68819" y="129421"/>
                  </a:cubicBezTo>
                  <a:cubicBezTo>
                    <a:pt x="69033" y="129540"/>
                    <a:pt x="69331" y="129588"/>
                    <a:pt x="69604" y="129707"/>
                  </a:cubicBezTo>
                  <a:cubicBezTo>
                    <a:pt x="69962" y="129862"/>
                    <a:pt x="70331" y="130147"/>
                    <a:pt x="70664" y="130266"/>
                  </a:cubicBezTo>
                  <a:cubicBezTo>
                    <a:pt x="71581" y="130588"/>
                    <a:pt x="72486" y="130814"/>
                    <a:pt x="73224" y="131147"/>
                  </a:cubicBezTo>
                  <a:lnTo>
                    <a:pt x="74950" y="131147"/>
                  </a:lnTo>
                  <a:cubicBezTo>
                    <a:pt x="75403" y="131028"/>
                    <a:pt x="75855" y="130897"/>
                    <a:pt x="75962" y="130433"/>
                  </a:cubicBezTo>
                  <a:cubicBezTo>
                    <a:pt x="75617" y="129647"/>
                    <a:pt x="74450" y="129742"/>
                    <a:pt x="73676" y="129314"/>
                  </a:cubicBezTo>
                  <a:cubicBezTo>
                    <a:pt x="73153" y="129028"/>
                    <a:pt x="72664" y="128409"/>
                    <a:pt x="72283" y="127980"/>
                  </a:cubicBezTo>
                  <a:cubicBezTo>
                    <a:pt x="71890" y="127540"/>
                    <a:pt x="71105" y="126945"/>
                    <a:pt x="71105" y="126421"/>
                  </a:cubicBezTo>
                  <a:cubicBezTo>
                    <a:pt x="71105" y="125980"/>
                    <a:pt x="71569" y="125861"/>
                    <a:pt x="71664" y="125468"/>
                  </a:cubicBezTo>
                  <a:cubicBezTo>
                    <a:pt x="71736" y="125182"/>
                    <a:pt x="71545" y="125099"/>
                    <a:pt x="71664" y="124742"/>
                  </a:cubicBezTo>
                  <a:cubicBezTo>
                    <a:pt x="71890" y="124087"/>
                    <a:pt x="72522" y="124087"/>
                    <a:pt x="72498" y="123408"/>
                  </a:cubicBezTo>
                  <a:cubicBezTo>
                    <a:pt x="72462" y="122301"/>
                    <a:pt x="70319" y="122765"/>
                    <a:pt x="70271" y="121622"/>
                  </a:cubicBezTo>
                  <a:cubicBezTo>
                    <a:pt x="70236" y="120860"/>
                    <a:pt x="71355" y="120896"/>
                    <a:pt x="71498" y="120170"/>
                  </a:cubicBezTo>
                  <a:cubicBezTo>
                    <a:pt x="71569" y="119848"/>
                    <a:pt x="71402" y="119706"/>
                    <a:pt x="71390" y="119170"/>
                  </a:cubicBezTo>
                  <a:cubicBezTo>
                    <a:pt x="71509" y="118634"/>
                    <a:pt x="72105" y="118551"/>
                    <a:pt x="72224" y="118003"/>
                  </a:cubicBezTo>
                  <a:cubicBezTo>
                    <a:pt x="71986" y="117610"/>
                    <a:pt x="71462" y="117872"/>
                    <a:pt x="71105" y="117670"/>
                  </a:cubicBezTo>
                  <a:cubicBezTo>
                    <a:pt x="70771" y="117467"/>
                    <a:pt x="70617" y="117027"/>
                    <a:pt x="70664" y="116610"/>
                  </a:cubicBezTo>
                  <a:cubicBezTo>
                    <a:pt x="70745" y="116575"/>
                    <a:pt x="70836" y="116562"/>
                    <a:pt x="70933" y="116562"/>
                  </a:cubicBezTo>
                  <a:cubicBezTo>
                    <a:pt x="71299" y="116562"/>
                    <a:pt x="71762" y="116752"/>
                    <a:pt x="72152" y="116752"/>
                  </a:cubicBezTo>
                  <a:cubicBezTo>
                    <a:pt x="72412" y="116752"/>
                    <a:pt x="72640" y="116667"/>
                    <a:pt x="72783" y="116384"/>
                  </a:cubicBezTo>
                  <a:cubicBezTo>
                    <a:pt x="72986" y="116003"/>
                    <a:pt x="72545" y="115050"/>
                    <a:pt x="72831" y="114657"/>
                  </a:cubicBezTo>
                  <a:cubicBezTo>
                    <a:pt x="73033" y="114395"/>
                    <a:pt x="74093" y="114395"/>
                    <a:pt x="74510" y="114324"/>
                  </a:cubicBezTo>
                  <a:cubicBezTo>
                    <a:pt x="75093" y="114229"/>
                    <a:pt x="75796" y="114098"/>
                    <a:pt x="76129" y="113883"/>
                  </a:cubicBezTo>
                  <a:cubicBezTo>
                    <a:pt x="76486" y="113645"/>
                    <a:pt x="77022" y="112943"/>
                    <a:pt x="76963" y="112264"/>
                  </a:cubicBezTo>
                  <a:cubicBezTo>
                    <a:pt x="76927" y="111931"/>
                    <a:pt x="76713" y="111824"/>
                    <a:pt x="76462" y="111538"/>
                  </a:cubicBezTo>
                  <a:cubicBezTo>
                    <a:pt x="76248" y="111288"/>
                    <a:pt x="76165" y="110990"/>
                    <a:pt x="76010" y="110752"/>
                  </a:cubicBezTo>
                  <a:cubicBezTo>
                    <a:pt x="75748" y="110371"/>
                    <a:pt x="75343" y="110419"/>
                    <a:pt x="75236" y="109859"/>
                  </a:cubicBezTo>
                  <a:cubicBezTo>
                    <a:pt x="75306" y="109846"/>
                    <a:pt x="75379" y="109839"/>
                    <a:pt x="75455" y="109839"/>
                  </a:cubicBezTo>
                  <a:cubicBezTo>
                    <a:pt x="76102" y="109839"/>
                    <a:pt x="76958" y="110280"/>
                    <a:pt x="77824" y="110280"/>
                  </a:cubicBezTo>
                  <a:cubicBezTo>
                    <a:pt x="78018" y="110280"/>
                    <a:pt x="78211" y="110258"/>
                    <a:pt x="78403" y="110204"/>
                  </a:cubicBezTo>
                  <a:cubicBezTo>
                    <a:pt x="78963" y="110050"/>
                    <a:pt x="79713" y="108871"/>
                    <a:pt x="79975" y="108359"/>
                  </a:cubicBezTo>
                  <a:cubicBezTo>
                    <a:pt x="80046" y="108204"/>
                    <a:pt x="80046" y="107942"/>
                    <a:pt x="80142" y="107752"/>
                  </a:cubicBezTo>
                  <a:cubicBezTo>
                    <a:pt x="80237" y="107537"/>
                    <a:pt x="80439" y="107359"/>
                    <a:pt x="80475" y="107252"/>
                  </a:cubicBezTo>
                  <a:cubicBezTo>
                    <a:pt x="80558" y="106942"/>
                    <a:pt x="80511" y="106716"/>
                    <a:pt x="80582" y="106525"/>
                  </a:cubicBezTo>
                  <a:cubicBezTo>
                    <a:pt x="80784" y="105954"/>
                    <a:pt x="81308" y="105775"/>
                    <a:pt x="81642" y="105347"/>
                  </a:cubicBezTo>
                  <a:cubicBezTo>
                    <a:pt x="81892" y="105037"/>
                    <a:pt x="82011" y="104668"/>
                    <a:pt x="82261" y="104347"/>
                  </a:cubicBezTo>
                  <a:cubicBezTo>
                    <a:pt x="82511" y="104001"/>
                    <a:pt x="82749" y="103704"/>
                    <a:pt x="82928" y="103406"/>
                  </a:cubicBezTo>
                  <a:cubicBezTo>
                    <a:pt x="83082" y="102382"/>
                    <a:pt x="82523" y="101668"/>
                    <a:pt x="82761" y="100787"/>
                  </a:cubicBezTo>
                  <a:cubicBezTo>
                    <a:pt x="83023" y="99775"/>
                    <a:pt x="84404" y="99167"/>
                    <a:pt x="85380" y="98715"/>
                  </a:cubicBezTo>
                  <a:cubicBezTo>
                    <a:pt x="85714" y="98560"/>
                    <a:pt x="86047" y="98310"/>
                    <a:pt x="86321" y="98215"/>
                  </a:cubicBezTo>
                  <a:cubicBezTo>
                    <a:pt x="87000" y="97989"/>
                    <a:pt x="87821" y="98108"/>
                    <a:pt x="88440" y="97881"/>
                  </a:cubicBezTo>
                  <a:cubicBezTo>
                    <a:pt x="89488" y="97500"/>
                    <a:pt x="89595" y="96381"/>
                    <a:pt x="90107" y="95429"/>
                  </a:cubicBezTo>
                  <a:cubicBezTo>
                    <a:pt x="90357" y="94976"/>
                    <a:pt x="90679" y="94524"/>
                    <a:pt x="90726" y="94202"/>
                  </a:cubicBezTo>
                  <a:cubicBezTo>
                    <a:pt x="90774" y="93917"/>
                    <a:pt x="90619" y="93655"/>
                    <a:pt x="90667" y="93309"/>
                  </a:cubicBezTo>
                  <a:cubicBezTo>
                    <a:pt x="90714" y="92976"/>
                    <a:pt x="91024" y="92678"/>
                    <a:pt x="91119" y="92309"/>
                  </a:cubicBezTo>
                  <a:cubicBezTo>
                    <a:pt x="91238" y="91833"/>
                    <a:pt x="91286" y="91119"/>
                    <a:pt x="91286" y="90583"/>
                  </a:cubicBezTo>
                  <a:cubicBezTo>
                    <a:pt x="91286" y="90142"/>
                    <a:pt x="91083" y="89749"/>
                    <a:pt x="91060" y="89357"/>
                  </a:cubicBezTo>
                  <a:cubicBezTo>
                    <a:pt x="90988" y="87916"/>
                    <a:pt x="91583" y="87749"/>
                    <a:pt x="92119" y="86963"/>
                  </a:cubicBezTo>
                  <a:cubicBezTo>
                    <a:pt x="92381" y="86571"/>
                    <a:pt x="92488" y="86130"/>
                    <a:pt x="92679" y="85844"/>
                  </a:cubicBezTo>
                  <a:cubicBezTo>
                    <a:pt x="93572" y="84511"/>
                    <a:pt x="95131" y="83856"/>
                    <a:pt x="95012" y="81832"/>
                  </a:cubicBezTo>
                  <a:cubicBezTo>
                    <a:pt x="94977" y="81165"/>
                    <a:pt x="94560" y="79653"/>
                    <a:pt x="94072" y="79439"/>
                  </a:cubicBezTo>
                  <a:cubicBezTo>
                    <a:pt x="93786" y="79320"/>
                    <a:pt x="93143" y="79427"/>
                    <a:pt x="92726" y="79272"/>
                  </a:cubicBezTo>
                  <a:cubicBezTo>
                    <a:pt x="91417" y="78784"/>
                    <a:pt x="90643" y="77153"/>
                    <a:pt x="89274" y="77046"/>
                  </a:cubicBezTo>
                  <a:cubicBezTo>
                    <a:pt x="89252" y="77044"/>
                    <a:pt x="89230" y="77043"/>
                    <a:pt x="89208" y="77043"/>
                  </a:cubicBezTo>
                  <a:cubicBezTo>
                    <a:pt x="88957" y="77043"/>
                    <a:pt x="88711" y="77153"/>
                    <a:pt x="88420" y="77153"/>
                  </a:cubicBezTo>
                  <a:cubicBezTo>
                    <a:pt x="88407" y="77153"/>
                    <a:pt x="88394" y="77153"/>
                    <a:pt x="88381" y="77153"/>
                  </a:cubicBezTo>
                  <a:cubicBezTo>
                    <a:pt x="87845" y="77141"/>
                    <a:pt x="87035" y="76772"/>
                    <a:pt x="86428" y="76712"/>
                  </a:cubicBezTo>
                  <a:cubicBezTo>
                    <a:pt x="86376" y="76705"/>
                    <a:pt x="86322" y="76703"/>
                    <a:pt x="86266" y="76703"/>
                  </a:cubicBezTo>
                  <a:cubicBezTo>
                    <a:pt x="86029" y="76703"/>
                    <a:pt x="85763" y="76751"/>
                    <a:pt x="85556" y="76751"/>
                  </a:cubicBezTo>
                  <a:cubicBezTo>
                    <a:pt x="85463" y="76751"/>
                    <a:pt x="85381" y="76741"/>
                    <a:pt x="85321" y="76712"/>
                  </a:cubicBezTo>
                  <a:cubicBezTo>
                    <a:pt x="84975" y="76534"/>
                    <a:pt x="84928" y="75891"/>
                    <a:pt x="84654" y="75712"/>
                  </a:cubicBezTo>
                  <a:cubicBezTo>
                    <a:pt x="84428" y="75557"/>
                    <a:pt x="83987" y="75498"/>
                    <a:pt x="83642" y="75367"/>
                  </a:cubicBezTo>
                  <a:cubicBezTo>
                    <a:pt x="83094" y="75152"/>
                    <a:pt x="82666" y="74914"/>
                    <a:pt x="82035" y="74867"/>
                  </a:cubicBezTo>
                  <a:cubicBezTo>
                    <a:pt x="82024" y="74866"/>
                    <a:pt x="82013" y="74866"/>
                    <a:pt x="82002" y="74866"/>
                  </a:cubicBezTo>
                  <a:cubicBezTo>
                    <a:pt x="81837" y="74866"/>
                    <a:pt x="81649" y="74934"/>
                    <a:pt x="81459" y="74934"/>
                  </a:cubicBezTo>
                  <a:cubicBezTo>
                    <a:pt x="81425" y="74934"/>
                    <a:pt x="81390" y="74931"/>
                    <a:pt x="81356" y="74926"/>
                  </a:cubicBezTo>
                  <a:cubicBezTo>
                    <a:pt x="81011" y="74867"/>
                    <a:pt x="80737" y="74450"/>
                    <a:pt x="80415" y="74259"/>
                  </a:cubicBezTo>
                  <a:cubicBezTo>
                    <a:pt x="80011" y="74009"/>
                    <a:pt x="79630" y="73878"/>
                    <a:pt x="79463" y="73533"/>
                  </a:cubicBezTo>
                  <a:cubicBezTo>
                    <a:pt x="79832" y="72331"/>
                    <a:pt x="78820" y="71997"/>
                    <a:pt x="78570" y="71307"/>
                  </a:cubicBezTo>
                  <a:cubicBezTo>
                    <a:pt x="78463" y="70973"/>
                    <a:pt x="78510" y="70592"/>
                    <a:pt x="78403" y="70295"/>
                  </a:cubicBezTo>
                  <a:cubicBezTo>
                    <a:pt x="78260" y="69878"/>
                    <a:pt x="77856" y="69640"/>
                    <a:pt x="77403" y="69295"/>
                  </a:cubicBezTo>
                  <a:cubicBezTo>
                    <a:pt x="76605" y="68675"/>
                    <a:pt x="75879" y="68104"/>
                    <a:pt x="74736" y="67961"/>
                  </a:cubicBezTo>
                  <a:cubicBezTo>
                    <a:pt x="74670" y="67953"/>
                    <a:pt x="74603" y="67950"/>
                    <a:pt x="74537" y="67950"/>
                  </a:cubicBezTo>
                  <a:cubicBezTo>
                    <a:pt x="74135" y="67950"/>
                    <a:pt x="73730" y="68073"/>
                    <a:pt x="73264" y="68073"/>
                  </a:cubicBezTo>
                  <a:cubicBezTo>
                    <a:pt x="73216" y="68073"/>
                    <a:pt x="73167" y="68071"/>
                    <a:pt x="73117" y="68068"/>
                  </a:cubicBezTo>
                  <a:cubicBezTo>
                    <a:pt x="72462" y="68033"/>
                    <a:pt x="71652" y="67449"/>
                    <a:pt x="71164" y="66901"/>
                  </a:cubicBezTo>
                  <a:cubicBezTo>
                    <a:pt x="70688" y="66354"/>
                    <a:pt x="70462" y="65878"/>
                    <a:pt x="70045" y="65616"/>
                  </a:cubicBezTo>
                  <a:cubicBezTo>
                    <a:pt x="69664" y="65366"/>
                    <a:pt x="69140" y="65366"/>
                    <a:pt x="68878" y="65116"/>
                  </a:cubicBezTo>
                  <a:cubicBezTo>
                    <a:pt x="68759" y="65008"/>
                    <a:pt x="68783" y="64818"/>
                    <a:pt x="68652" y="64556"/>
                  </a:cubicBezTo>
                  <a:cubicBezTo>
                    <a:pt x="68461" y="64151"/>
                    <a:pt x="68128" y="63925"/>
                    <a:pt x="68378" y="63449"/>
                  </a:cubicBezTo>
                  <a:cubicBezTo>
                    <a:pt x="68312" y="63414"/>
                    <a:pt x="68255" y="63400"/>
                    <a:pt x="68204" y="63400"/>
                  </a:cubicBezTo>
                  <a:cubicBezTo>
                    <a:pt x="67940" y="63400"/>
                    <a:pt x="67853" y="63790"/>
                    <a:pt x="67511" y="63790"/>
                  </a:cubicBezTo>
                  <a:cubicBezTo>
                    <a:pt x="67484" y="63790"/>
                    <a:pt x="67456" y="63787"/>
                    <a:pt x="67426" y="63782"/>
                  </a:cubicBezTo>
                  <a:cubicBezTo>
                    <a:pt x="67082" y="63285"/>
                    <a:pt x="66776" y="63003"/>
                    <a:pt x="66165" y="63003"/>
                  </a:cubicBezTo>
                  <a:cubicBezTo>
                    <a:pt x="66014" y="63003"/>
                    <a:pt x="65845" y="63020"/>
                    <a:pt x="65652" y="63056"/>
                  </a:cubicBezTo>
                  <a:cubicBezTo>
                    <a:pt x="65199" y="63139"/>
                    <a:pt x="64949" y="63711"/>
                    <a:pt x="64425" y="63722"/>
                  </a:cubicBezTo>
                  <a:cubicBezTo>
                    <a:pt x="64420" y="63723"/>
                    <a:pt x="64415" y="63723"/>
                    <a:pt x="64409" y="63723"/>
                  </a:cubicBezTo>
                  <a:cubicBezTo>
                    <a:pt x="63977" y="63723"/>
                    <a:pt x="63644" y="63245"/>
                    <a:pt x="63080" y="63163"/>
                  </a:cubicBezTo>
                  <a:cubicBezTo>
                    <a:pt x="63017" y="63154"/>
                    <a:pt x="62953" y="63151"/>
                    <a:pt x="62888" y="63151"/>
                  </a:cubicBezTo>
                  <a:cubicBezTo>
                    <a:pt x="62577" y="63151"/>
                    <a:pt x="62253" y="63235"/>
                    <a:pt x="62000" y="63235"/>
                  </a:cubicBezTo>
                  <a:cubicBezTo>
                    <a:pt x="61948" y="63235"/>
                    <a:pt x="61899" y="63231"/>
                    <a:pt x="61854" y="63222"/>
                  </a:cubicBezTo>
                  <a:cubicBezTo>
                    <a:pt x="61377" y="63127"/>
                    <a:pt x="61234" y="62722"/>
                    <a:pt x="60794" y="62437"/>
                  </a:cubicBezTo>
                  <a:cubicBezTo>
                    <a:pt x="60489" y="62238"/>
                    <a:pt x="59885" y="61889"/>
                    <a:pt x="59696" y="61889"/>
                  </a:cubicBezTo>
                  <a:cubicBezTo>
                    <a:pt x="59693" y="61889"/>
                    <a:pt x="59689" y="61889"/>
                    <a:pt x="59687" y="61889"/>
                  </a:cubicBezTo>
                  <a:cubicBezTo>
                    <a:pt x="59210" y="61899"/>
                    <a:pt x="58854" y="62748"/>
                    <a:pt x="58280" y="62748"/>
                  </a:cubicBezTo>
                  <a:cubicBezTo>
                    <a:pt x="58180" y="62748"/>
                    <a:pt x="58074" y="62723"/>
                    <a:pt x="57960" y="62663"/>
                  </a:cubicBezTo>
                  <a:cubicBezTo>
                    <a:pt x="57579" y="62187"/>
                    <a:pt x="58567" y="61937"/>
                    <a:pt x="58127" y="61496"/>
                  </a:cubicBezTo>
                  <a:cubicBezTo>
                    <a:pt x="58041" y="61410"/>
                    <a:pt x="57958" y="61376"/>
                    <a:pt x="57879" y="61376"/>
                  </a:cubicBezTo>
                  <a:cubicBezTo>
                    <a:pt x="57641" y="61376"/>
                    <a:pt x="57431" y="61686"/>
                    <a:pt x="57234" y="61829"/>
                  </a:cubicBezTo>
                  <a:cubicBezTo>
                    <a:pt x="56924" y="62044"/>
                    <a:pt x="56627" y="62258"/>
                    <a:pt x="56281" y="62389"/>
                  </a:cubicBezTo>
                  <a:cubicBezTo>
                    <a:pt x="55519" y="62675"/>
                    <a:pt x="55043" y="62520"/>
                    <a:pt x="54448" y="62830"/>
                  </a:cubicBezTo>
                  <a:cubicBezTo>
                    <a:pt x="53888" y="63115"/>
                    <a:pt x="53864" y="63603"/>
                    <a:pt x="53555" y="64163"/>
                  </a:cubicBezTo>
                  <a:cubicBezTo>
                    <a:pt x="53293" y="64639"/>
                    <a:pt x="52710" y="65306"/>
                    <a:pt x="52329" y="65342"/>
                  </a:cubicBezTo>
                  <a:cubicBezTo>
                    <a:pt x="52317" y="65343"/>
                    <a:pt x="52305" y="65343"/>
                    <a:pt x="52294" y="65343"/>
                  </a:cubicBezTo>
                  <a:cubicBezTo>
                    <a:pt x="51841" y="65343"/>
                    <a:pt x="51401" y="64682"/>
                    <a:pt x="50995" y="64508"/>
                  </a:cubicBezTo>
                  <a:cubicBezTo>
                    <a:pt x="50722" y="64390"/>
                    <a:pt x="50479" y="64343"/>
                    <a:pt x="50256" y="64343"/>
                  </a:cubicBezTo>
                  <a:cubicBezTo>
                    <a:pt x="49427" y="64343"/>
                    <a:pt x="48865" y="64990"/>
                    <a:pt x="48030" y="65008"/>
                  </a:cubicBezTo>
                  <a:cubicBezTo>
                    <a:pt x="48027" y="65008"/>
                    <a:pt x="48023" y="65008"/>
                    <a:pt x="48019" y="65008"/>
                  </a:cubicBezTo>
                  <a:cubicBezTo>
                    <a:pt x="47044" y="65008"/>
                    <a:pt x="45649" y="63421"/>
                    <a:pt x="45697" y="62496"/>
                  </a:cubicBezTo>
                  <a:cubicBezTo>
                    <a:pt x="45721" y="61937"/>
                    <a:pt x="46018" y="61079"/>
                    <a:pt x="46090" y="60377"/>
                  </a:cubicBezTo>
                  <a:cubicBezTo>
                    <a:pt x="46137" y="59829"/>
                    <a:pt x="46530" y="59496"/>
                    <a:pt x="46530" y="58984"/>
                  </a:cubicBezTo>
                  <a:cubicBezTo>
                    <a:pt x="46542" y="58305"/>
                    <a:pt x="45637" y="57781"/>
                    <a:pt x="45197" y="57710"/>
                  </a:cubicBezTo>
                  <a:cubicBezTo>
                    <a:pt x="45040" y="57680"/>
                    <a:pt x="44875" y="57668"/>
                    <a:pt x="44704" y="57668"/>
                  </a:cubicBezTo>
                  <a:cubicBezTo>
                    <a:pt x="44061" y="57668"/>
                    <a:pt x="43325" y="57835"/>
                    <a:pt x="42609" y="57835"/>
                  </a:cubicBezTo>
                  <a:cubicBezTo>
                    <a:pt x="42234" y="57835"/>
                    <a:pt x="41865" y="57789"/>
                    <a:pt x="41518" y="57650"/>
                  </a:cubicBezTo>
                  <a:cubicBezTo>
                    <a:pt x="41291" y="57269"/>
                    <a:pt x="41780" y="57007"/>
                    <a:pt x="41911" y="56650"/>
                  </a:cubicBezTo>
                  <a:cubicBezTo>
                    <a:pt x="41982" y="56436"/>
                    <a:pt x="41934" y="56150"/>
                    <a:pt x="42018" y="55924"/>
                  </a:cubicBezTo>
                  <a:cubicBezTo>
                    <a:pt x="42149" y="55567"/>
                    <a:pt x="42518" y="55293"/>
                    <a:pt x="42684" y="54912"/>
                  </a:cubicBezTo>
                  <a:cubicBezTo>
                    <a:pt x="42815" y="54626"/>
                    <a:pt x="42839" y="54209"/>
                    <a:pt x="42970" y="53852"/>
                  </a:cubicBezTo>
                  <a:cubicBezTo>
                    <a:pt x="43113" y="53447"/>
                    <a:pt x="43375" y="53197"/>
                    <a:pt x="43411" y="52912"/>
                  </a:cubicBezTo>
                  <a:cubicBezTo>
                    <a:pt x="43446" y="52531"/>
                    <a:pt x="43315" y="52102"/>
                    <a:pt x="43018" y="51852"/>
                  </a:cubicBezTo>
                  <a:cubicBezTo>
                    <a:pt x="42089" y="51900"/>
                    <a:pt x="41482" y="51947"/>
                    <a:pt x="40958" y="52185"/>
                  </a:cubicBezTo>
                  <a:cubicBezTo>
                    <a:pt x="39756" y="52733"/>
                    <a:pt x="39994" y="54364"/>
                    <a:pt x="38791" y="54745"/>
                  </a:cubicBezTo>
                  <a:cubicBezTo>
                    <a:pt x="38374" y="54888"/>
                    <a:pt x="37791" y="54888"/>
                    <a:pt x="37339" y="54971"/>
                  </a:cubicBezTo>
                  <a:cubicBezTo>
                    <a:pt x="36946" y="55043"/>
                    <a:pt x="36457" y="55257"/>
                    <a:pt x="36053" y="55257"/>
                  </a:cubicBezTo>
                  <a:cubicBezTo>
                    <a:pt x="35576" y="55245"/>
                    <a:pt x="34731" y="54781"/>
                    <a:pt x="34433" y="54471"/>
                  </a:cubicBezTo>
                  <a:cubicBezTo>
                    <a:pt x="34183" y="54197"/>
                    <a:pt x="33564" y="52816"/>
                    <a:pt x="33493" y="52578"/>
                  </a:cubicBezTo>
                  <a:cubicBezTo>
                    <a:pt x="33017" y="50935"/>
                    <a:pt x="33540" y="49423"/>
                    <a:pt x="34160" y="48280"/>
                  </a:cubicBezTo>
                  <a:cubicBezTo>
                    <a:pt x="34291" y="48042"/>
                    <a:pt x="34505" y="47816"/>
                    <a:pt x="34612" y="47566"/>
                  </a:cubicBezTo>
                  <a:cubicBezTo>
                    <a:pt x="34755" y="47173"/>
                    <a:pt x="34660" y="46589"/>
                    <a:pt x="34779" y="46173"/>
                  </a:cubicBezTo>
                  <a:cubicBezTo>
                    <a:pt x="34993" y="45387"/>
                    <a:pt x="36005" y="44923"/>
                    <a:pt x="36719" y="44553"/>
                  </a:cubicBezTo>
                  <a:cubicBezTo>
                    <a:pt x="37541" y="44125"/>
                    <a:pt x="38232" y="43446"/>
                    <a:pt x="39172" y="43387"/>
                  </a:cubicBezTo>
                  <a:cubicBezTo>
                    <a:pt x="39220" y="43383"/>
                    <a:pt x="39270" y="43381"/>
                    <a:pt x="39322" y="43381"/>
                  </a:cubicBezTo>
                  <a:cubicBezTo>
                    <a:pt x="39785" y="43381"/>
                    <a:pt x="40384" y="43515"/>
                    <a:pt x="40791" y="43601"/>
                  </a:cubicBezTo>
                  <a:cubicBezTo>
                    <a:pt x="41208" y="43696"/>
                    <a:pt x="41541" y="43970"/>
                    <a:pt x="41911" y="43994"/>
                  </a:cubicBezTo>
                  <a:cubicBezTo>
                    <a:pt x="41961" y="43998"/>
                    <a:pt x="42009" y="44000"/>
                    <a:pt x="42056" y="44000"/>
                  </a:cubicBezTo>
                  <a:cubicBezTo>
                    <a:pt x="42960" y="44000"/>
                    <a:pt x="43225" y="43257"/>
                    <a:pt x="44018" y="42827"/>
                  </a:cubicBezTo>
                  <a:cubicBezTo>
                    <a:pt x="44178" y="42849"/>
                    <a:pt x="44329" y="42858"/>
                    <a:pt x="44473" y="42858"/>
                  </a:cubicBezTo>
                  <a:cubicBezTo>
                    <a:pt x="44990" y="42858"/>
                    <a:pt x="45421" y="42747"/>
                    <a:pt x="45907" y="42747"/>
                  </a:cubicBezTo>
                  <a:cubicBezTo>
                    <a:pt x="46020" y="42747"/>
                    <a:pt x="46136" y="42753"/>
                    <a:pt x="46256" y="42768"/>
                  </a:cubicBezTo>
                  <a:cubicBezTo>
                    <a:pt x="46792" y="42827"/>
                    <a:pt x="47173" y="43410"/>
                    <a:pt x="47590" y="43434"/>
                  </a:cubicBezTo>
                  <a:cubicBezTo>
                    <a:pt x="47606" y="43436"/>
                    <a:pt x="47623" y="43437"/>
                    <a:pt x="47639" y="43437"/>
                  </a:cubicBezTo>
                  <a:cubicBezTo>
                    <a:pt x="47949" y="43437"/>
                    <a:pt x="48225" y="43154"/>
                    <a:pt x="48515" y="43154"/>
                  </a:cubicBezTo>
                  <a:cubicBezTo>
                    <a:pt x="48540" y="43154"/>
                    <a:pt x="48565" y="43156"/>
                    <a:pt x="48590" y="43160"/>
                  </a:cubicBezTo>
                  <a:cubicBezTo>
                    <a:pt x="48923" y="43208"/>
                    <a:pt x="49483" y="43922"/>
                    <a:pt x="49542" y="44327"/>
                  </a:cubicBezTo>
                  <a:cubicBezTo>
                    <a:pt x="49602" y="44827"/>
                    <a:pt x="49173" y="45280"/>
                    <a:pt x="49316" y="45839"/>
                  </a:cubicBezTo>
                  <a:cubicBezTo>
                    <a:pt x="49840" y="46363"/>
                    <a:pt x="50793" y="46470"/>
                    <a:pt x="51543" y="46780"/>
                  </a:cubicBezTo>
                  <a:cubicBezTo>
                    <a:pt x="52031" y="46375"/>
                    <a:pt x="51614" y="45637"/>
                    <a:pt x="51543" y="45054"/>
                  </a:cubicBezTo>
                  <a:cubicBezTo>
                    <a:pt x="51519" y="44792"/>
                    <a:pt x="51578" y="44565"/>
                    <a:pt x="51543" y="44327"/>
                  </a:cubicBezTo>
                  <a:cubicBezTo>
                    <a:pt x="51507" y="43922"/>
                    <a:pt x="51328" y="43553"/>
                    <a:pt x="51328" y="43220"/>
                  </a:cubicBezTo>
                  <a:cubicBezTo>
                    <a:pt x="51316" y="41625"/>
                    <a:pt x="52602" y="40886"/>
                    <a:pt x="53662" y="40255"/>
                  </a:cubicBezTo>
                  <a:cubicBezTo>
                    <a:pt x="54126" y="39993"/>
                    <a:pt x="54495" y="39517"/>
                    <a:pt x="54888" y="39315"/>
                  </a:cubicBezTo>
                  <a:cubicBezTo>
                    <a:pt x="55460" y="39029"/>
                    <a:pt x="55877" y="38958"/>
                    <a:pt x="56341" y="38696"/>
                  </a:cubicBezTo>
                  <a:cubicBezTo>
                    <a:pt x="57186" y="38231"/>
                    <a:pt x="57913" y="37838"/>
                    <a:pt x="58567" y="37303"/>
                  </a:cubicBezTo>
                  <a:cubicBezTo>
                    <a:pt x="58877" y="36588"/>
                    <a:pt x="58591" y="35624"/>
                    <a:pt x="58627" y="34909"/>
                  </a:cubicBezTo>
                  <a:cubicBezTo>
                    <a:pt x="58705" y="34860"/>
                    <a:pt x="58781" y="34842"/>
                    <a:pt x="58856" y="34842"/>
                  </a:cubicBezTo>
                  <a:cubicBezTo>
                    <a:pt x="59059" y="34842"/>
                    <a:pt x="59258" y="34970"/>
                    <a:pt x="59479" y="34970"/>
                  </a:cubicBezTo>
                  <a:cubicBezTo>
                    <a:pt x="59493" y="34970"/>
                    <a:pt x="59506" y="34970"/>
                    <a:pt x="59520" y="34969"/>
                  </a:cubicBezTo>
                  <a:cubicBezTo>
                    <a:pt x="60032" y="34862"/>
                    <a:pt x="60068" y="34136"/>
                    <a:pt x="60353" y="33850"/>
                  </a:cubicBezTo>
                  <a:cubicBezTo>
                    <a:pt x="60520" y="33683"/>
                    <a:pt x="60984" y="33564"/>
                    <a:pt x="61187" y="33409"/>
                  </a:cubicBezTo>
                  <a:cubicBezTo>
                    <a:pt x="61699" y="33004"/>
                    <a:pt x="61865" y="32409"/>
                    <a:pt x="62306" y="32231"/>
                  </a:cubicBezTo>
                  <a:cubicBezTo>
                    <a:pt x="62461" y="32171"/>
                    <a:pt x="62830" y="32195"/>
                    <a:pt x="63080" y="32123"/>
                  </a:cubicBezTo>
                  <a:cubicBezTo>
                    <a:pt x="63413" y="32028"/>
                    <a:pt x="63878" y="31635"/>
                    <a:pt x="64425" y="31457"/>
                  </a:cubicBezTo>
                  <a:cubicBezTo>
                    <a:pt x="64771" y="31338"/>
                    <a:pt x="65568" y="31314"/>
                    <a:pt x="65699" y="31171"/>
                  </a:cubicBezTo>
                  <a:cubicBezTo>
                    <a:pt x="65866" y="31004"/>
                    <a:pt x="65699" y="30540"/>
                    <a:pt x="65759" y="30290"/>
                  </a:cubicBezTo>
                  <a:cubicBezTo>
                    <a:pt x="66033" y="29028"/>
                    <a:pt x="67926" y="28754"/>
                    <a:pt x="69045" y="28337"/>
                  </a:cubicBezTo>
                  <a:cubicBezTo>
                    <a:pt x="69729" y="28078"/>
                    <a:pt x="70430" y="27639"/>
                    <a:pt x="71166" y="27639"/>
                  </a:cubicBezTo>
                  <a:cubicBezTo>
                    <a:pt x="71276" y="27639"/>
                    <a:pt x="71386" y="27649"/>
                    <a:pt x="71498" y="27670"/>
                  </a:cubicBezTo>
                  <a:cubicBezTo>
                    <a:pt x="71331" y="28266"/>
                    <a:pt x="70521" y="28051"/>
                    <a:pt x="70664" y="28778"/>
                  </a:cubicBezTo>
                  <a:cubicBezTo>
                    <a:pt x="70716" y="29056"/>
                    <a:pt x="70856" y="29158"/>
                    <a:pt x="71038" y="29158"/>
                  </a:cubicBezTo>
                  <a:cubicBezTo>
                    <a:pt x="71519" y="29158"/>
                    <a:pt x="72298" y="28441"/>
                    <a:pt x="72557" y="28337"/>
                  </a:cubicBezTo>
                  <a:cubicBezTo>
                    <a:pt x="73236" y="28051"/>
                    <a:pt x="74391" y="27873"/>
                    <a:pt x="75284" y="27551"/>
                  </a:cubicBezTo>
                  <a:cubicBezTo>
                    <a:pt x="76070" y="27266"/>
                    <a:pt x="77475" y="26837"/>
                    <a:pt x="76736" y="25944"/>
                  </a:cubicBezTo>
                  <a:cubicBezTo>
                    <a:pt x="76722" y="25943"/>
                    <a:pt x="76708" y="25943"/>
                    <a:pt x="76694" y="25943"/>
                  </a:cubicBezTo>
                  <a:cubicBezTo>
                    <a:pt x="76103" y="25943"/>
                    <a:pt x="75807" y="26664"/>
                    <a:pt x="75284" y="26885"/>
                  </a:cubicBezTo>
                  <a:cubicBezTo>
                    <a:pt x="75256" y="26889"/>
                    <a:pt x="75231" y="26891"/>
                    <a:pt x="75208" y="26891"/>
                  </a:cubicBezTo>
                  <a:cubicBezTo>
                    <a:pt x="74923" y="26891"/>
                    <a:pt x="74963" y="26573"/>
                    <a:pt x="74677" y="26551"/>
                  </a:cubicBezTo>
                  <a:cubicBezTo>
                    <a:pt x="74665" y="26550"/>
                    <a:pt x="74654" y="26550"/>
                    <a:pt x="74643" y="26550"/>
                  </a:cubicBezTo>
                  <a:cubicBezTo>
                    <a:pt x="74386" y="26550"/>
                    <a:pt x="74216" y="26783"/>
                    <a:pt x="73958" y="26783"/>
                  </a:cubicBezTo>
                  <a:cubicBezTo>
                    <a:pt x="73936" y="26783"/>
                    <a:pt x="73914" y="26781"/>
                    <a:pt x="73891" y="26777"/>
                  </a:cubicBezTo>
                  <a:cubicBezTo>
                    <a:pt x="73593" y="26718"/>
                    <a:pt x="73164" y="26242"/>
                    <a:pt x="73117" y="25884"/>
                  </a:cubicBezTo>
                  <a:cubicBezTo>
                    <a:pt x="72986" y="24956"/>
                    <a:pt x="73903" y="24575"/>
                    <a:pt x="74284" y="23872"/>
                  </a:cubicBezTo>
                  <a:cubicBezTo>
                    <a:pt x="74174" y="23508"/>
                    <a:pt x="73890" y="23431"/>
                    <a:pt x="73547" y="23431"/>
                  </a:cubicBezTo>
                  <a:cubicBezTo>
                    <a:pt x="73289" y="23431"/>
                    <a:pt x="72999" y="23474"/>
                    <a:pt x="72723" y="23474"/>
                  </a:cubicBezTo>
                  <a:cubicBezTo>
                    <a:pt x="72523" y="23474"/>
                    <a:pt x="72331" y="23451"/>
                    <a:pt x="72164" y="23372"/>
                  </a:cubicBezTo>
                  <a:cubicBezTo>
                    <a:pt x="72236" y="22872"/>
                    <a:pt x="72748" y="22527"/>
                    <a:pt x="73343" y="22432"/>
                  </a:cubicBezTo>
                  <a:cubicBezTo>
                    <a:pt x="73477" y="22408"/>
                    <a:pt x="73659" y="22396"/>
                    <a:pt x="73856" y="22396"/>
                  </a:cubicBezTo>
                  <a:cubicBezTo>
                    <a:pt x="74361" y="22396"/>
                    <a:pt x="74971" y="22475"/>
                    <a:pt x="75177" y="22646"/>
                  </a:cubicBezTo>
                  <a:cubicBezTo>
                    <a:pt x="75343" y="22789"/>
                    <a:pt x="75200" y="23146"/>
                    <a:pt x="75450" y="23372"/>
                  </a:cubicBezTo>
                  <a:cubicBezTo>
                    <a:pt x="75626" y="23533"/>
                    <a:pt x="75827" y="23582"/>
                    <a:pt x="76042" y="23582"/>
                  </a:cubicBezTo>
                  <a:cubicBezTo>
                    <a:pt x="76178" y="23582"/>
                    <a:pt x="76320" y="23562"/>
                    <a:pt x="76462" y="23539"/>
                  </a:cubicBezTo>
                  <a:cubicBezTo>
                    <a:pt x="76593" y="22908"/>
                    <a:pt x="75629" y="23075"/>
                    <a:pt x="75736" y="22646"/>
                  </a:cubicBezTo>
                  <a:cubicBezTo>
                    <a:pt x="76039" y="22449"/>
                    <a:pt x="76419" y="22397"/>
                    <a:pt x="76826" y="22397"/>
                  </a:cubicBezTo>
                  <a:cubicBezTo>
                    <a:pt x="77271" y="22397"/>
                    <a:pt x="77748" y="22459"/>
                    <a:pt x="78187" y="22459"/>
                  </a:cubicBezTo>
                  <a:cubicBezTo>
                    <a:pt x="78340" y="22459"/>
                    <a:pt x="78488" y="22452"/>
                    <a:pt x="78629" y="22432"/>
                  </a:cubicBezTo>
                  <a:cubicBezTo>
                    <a:pt x="79165" y="22348"/>
                    <a:pt x="79725" y="21967"/>
                    <a:pt x="80189" y="21705"/>
                  </a:cubicBezTo>
                  <a:cubicBezTo>
                    <a:pt x="80509" y="21529"/>
                    <a:pt x="80895" y="21250"/>
                    <a:pt x="81262" y="21250"/>
                  </a:cubicBezTo>
                  <a:cubicBezTo>
                    <a:pt x="81413" y="21250"/>
                    <a:pt x="81562" y="21298"/>
                    <a:pt x="81701" y="21420"/>
                  </a:cubicBezTo>
                  <a:cubicBezTo>
                    <a:pt x="81832" y="21884"/>
                    <a:pt x="81285" y="22039"/>
                    <a:pt x="81034" y="22265"/>
                  </a:cubicBezTo>
                  <a:cubicBezTo>
                    <a:pt x="80177" y="23015"/>
                    <a:pt x="79296" y="23884"/>
                    <a:pt x="78629" y="24765"/>
                  </a:cubicBezTo>
                  <a:cubicBezTo>
                    <a:pt x="78866" y="25002"/>
                    <a:pt x="79221" y="25031"/>
                    <a:pt x="79613" y="25031"/>
                  </a:cubicBezTo>
                  <a:cubicBezTo>
                    <a:pt x="79740" y="25031"/>
                    <a:pt x="79872" y="25028"/>
                    <a:pt x="80005" y="25028"/>
                  </a:cubicBezTo>
                  <a:cubicBezTo>
                    <a:pt x="80161" y="25028"/>
                    <a:pt x="80320" y="25032"/>
                    <a:pt x="80475" y="25051"/>
                  </a:cubicBezTo>
                  <a:cubicBezTo>
                    <a:pt x="80737" y="25075"/>
                    <a:pt x="81082" y="25158"/>
                    <a:pt x="81368" y="25218"/>
                  </a:cubicBezTo>
                  <a:cubicBezTo>
                    <a:pt x="81689" y="25277"/>
                    <a:pt x="82047" y="25265"/>
                    <a:pt x="82308" y="25325"/>
                  </a:cubicBezTo>
                  <a:cubicBezTo>
                    <a:pt x="82773" y="25444"/>
                    <a:pt x="82904" y="25944"/>
                    <a:pt x="83368" y="25944"/>
                  </a:cubicBezTo>
                  <a:cubicBezTo>
                    <a:pt x="84130" y="25932"/>
                    <a:pt x="84130" y="25111"/>
                    <a:pt x="83701" y="24599"/>
                  </a:cubicBezTo>
                  <a:cubicBezTo>
                    <a:pt x="83844" y="24075"/>
                    <a:pt x="84059" y="23801"/>
                    <a:pt x="83868" y="23432"/>
                  </a:cubicBezTo>
                  <a:cubicBezTo>
                    <a:pt x="83523" y="22741"/>
                    <a:pt x="82261" y="23420"/>
                    <a:pt x="82201" y="22539"/>
                  </a:cubicBezTo>
                  <a:cubicBezTo>
                    <a:pt x="82154" y="21979"/>
                    <a:pt x="82666" y="22003"/>
                    <a:pt x="82868" y="21586"/>
                  </a:cubicBezTo>
                  <a:cubicBezTo>
                    <a:pt x="82773" y="20515"/>
                    <a:pt x="83749" y="20431"/>
                    <a:pt x="83642" y="19479"/>
                  </a:cubicBezTo>
                  <a:cubicBezTo>
                    <a:pt x="83606" y="19074"/>
                    <a:pt x="83261" y="19074"/>
                    <a:pt x="82975" y="18693"/>
                  </a:cubicBezTo>
                  <a:cubicBezTo>
                    <a:pt x="82832" y="18503"/>
                    <a:pt x="82761" y="18122"/>
                    <a:pt x="82582" y="17967"/>
                  </a:cubicBezTo>
                  <a:cubicBezTo>
                    <a:pt x="82011" y="17479"/>
                    <a:pt x="80820" y="17574"/>
                    <a:pt x="80749" y="16633"/>
                  </a:cubicBezTo>
                  <a:cubicBezTo>
                    <a:pt x="80725" y="16074"/>
                    <a:pt x="80880" y="15621"/>
                    <a:pt x="80808" y="15014"/>
                  </a:cubicBezTo>
                  <a:cubicBezTo>
                    <a:pt x="80737" y="14455"/>
                    <a:pt x="80344" y="12895"/>
                    <a:pt x="79856" y="12788"/>
                  </a:cubicBezTo>
                  <a:cubicBezTo>
                    <a:pt x="79820" y="12780"/>
                    <a:pt x="79784" y="12777"/>
                    <a:pt x="79748" y="12777"/>
                  </a:cubicBezTo>
                  <a:cubicBezTo>
                    <a:pt x="79162" y="12777"/>
                    <a:pt x="78551" y="13737"/>
                    <a:pt x="77856" y="14074"/>
                  </a:cubicBezTo>
                  <a:cubicBezTo>
                    <a:pt x="77505" y="14238"/>
                    <a:pt x="77021" y="14421"/>
                    <a:pt x="76635" y="14421"/>
                  </a:cubicBezTo>
                  <a:cubicBezTo>
                    <a:pt x="76575" y="14421"/>
                    <a:pt x="76517" y="14417"/>
                    <a:pt x="76462" y="14407"/>
                  </a:cubicBezTo>
                  <a:cubicBezTo>
                    <a:pt x="76189" y="14347"/>
                    <a:pt x="75665" y="13966"/>
                    <a:pt x="75617" y="13454"/>
                  </a:cubicBezTo>
                  <a:cubicBezTo>
                    <a:pt x="75581" y="12871"/>
                    <a:pt x="76010" y="12859"/>
                    <a:pt x="76129" y="12228"/>
                  </a:cubicBezTo>
                  <a:cubicBezTo>
                    <a:pt x="76034" y="11859"/>
                    <a:pt x="75653" y="11954"/>
                    <a:pt x="75284" y="11668"/>
                  </a:cubicBezTo>
                  <a:cubicBezTo>
                    <a:pt x="74879" y="11359"/>
                    <a:pt x="74546" y="10692"/>
                    <a:pt x="74010" y="10609"/>
                  </a:cubicBezTo>
                  <a:cubicBezTo>
                    <a:pt x="73992" y="10606"/>
                    <a:pt x="73973" y="10605"/>
                    <a:pt x="73954" y="10605"/>
                  </a:cubicBezTo>
                  <a:cubicBezTo>
                    <a:pt x="73689" y="10605"/>
                    <a:pt x="73361" y="10824"/>
                    <a:pt x="73117" y="10835"/>
                  </a:cubicBezTo>
                  <a:cubicBezTo>
                    <a:pt x="73077" y="10838"/>
                    <a:pt x="73037" y="10839"/>
                    <a:pt x="72998" y="10839"/>
                  </a:cubicBezTo>
                  <a:cubicBezTo>
                    <a:pt x="72304" y="10839"/>
                    <a:pt x="71693" y="10420"/>
                    <a:pt x="71145" y="10420"/>
                  </a:cubicBezTo>
                  <a:cubicBezTo>
                    <a:pt x="71075" y="10420"/>
                    <a:pt x="71006" y="10427"/>
                    <a:pt x="70938" y="10442"/>
                  </a:cubicBezTo>
                  <a:cubicBezTo>
                    <a:pt x="70188" y="10621"/>
                    <a:pt x="70224" y="11788"/>
                    <a:pt x="69497" y="12002"/>
                  </a:cubicBezTo>
                  <a:cubicBezTo>
                    <a:pt x="69593" y="12550"/>
                    <a:pt x="68854" y="12919"/>
                    <a:pt x="68771" y="13347"/>
                  </a:cubicBezTo>
                  <a:cubicBezTo>
                    <a:pt x="68712" y="13633"/>
                    <a:pt x="68866" y="13978"/>
                    <a:pt x="68878" y="14240"/>
                  </a:cubicBezTo>
                  <a:cubicBezTo>
                    <a:pt x="69040" y="16824"/>
                    <a:pt x="66970" y="18089"/>
                    <a:pt x="64466" y="18089"/>
                  </a:cubicBezTo>
                  <a:cubicBezTo>
                    <a:pt x="64397" y="18089"/>
                    <a:pt x="64328" y="18088"/>
                    <a:pt x="64259" y="18086"/>
                  </a:cubicBezTo>
                  <a:cubicBezTo>
                    <a:pt x="63747" y="18562"/>
                    <a:pt x="63866" y="19479"/>
                    <a:pt x="63580" y="20146"/>
                  </a:cubicBezTo>
                  <a:cubicBezTo>
                    <a:pt x="63362" y="20684"/>
                    <a:pt x="62593" y="21256"/>
                    <a:pt x="62037" y="21256"/>
                  </a:cubicBezTo>
                  <a:cubicBezTo>
                    <a:pt x="62015" y="21256"/>
                    <a:pt x="61994" y="21255"/>
                    <a:pt x="61973" y="21253"/>
                  </a:cubicBezTo>
                  <a:cubicBezTo>
                    <a:pt x="61556" y="21217"/>
                    <a:pt x="61080" y="20646"/>
                    <a:pt x="61080" y="20253"/>
                  </a:cubicBezTo>
                  <a:cubicBezTo>
                    <a:pt x="61080" y="19777"/>
                    <a:pt x="61770" y="19515"/>
                    <a:pt x="61353" y="18967"/>
                  </a:cubicBezTo>
                  <a:cubicBezTo>
                    <a:pt x="61413" y="18598"/>
                    <a:pt x="62235" y="18395"/>
                    <a:pt x="62139" y="17800"/>
                  </a:cubicBezTo>
                  <a:cubicBezTo>
                    <a:pt x="62081" y="17469"/>
                    <a:pt x="61798" y="17410"/>
                    <a:pt x="61430" y="17410"/>
                  </a:cubicBezTo>
                  <a:cubicBezTo>
                    <a:pt x="61231" y="17410"/>
                    <a:pt x="61007" y="17427"/>
                    <a:pt x="60780" y="17427"/>
                  </a:cubicBezTo>
                  <a:cubicBezTo>
                    <a:pt x="60657" y="17427"/>
                    <a:pt x="60534" y="17422"/>
                    <a:pt x="60413" y="17407"/>
                  </a:cubicBezTo>
                  <a:cubicBezTo>
                    <a:pt x="59853" y="17336"/>
                    <a:pt x="59115" y="17014"/>
                    <a:pt x="58627" y="16741"/>
                  </a:cubicBezTo>
                  <a:cubicBezTo>
                    <a:pt x="57972" y="16383"/>
                    <a:pt x="57412" y="15681"/>
                    <a:pt x="56567" y="15574"/>
                  </a:cubicBezTo>
                  <a:cubicBezTo>
                    <a:pt x="56502" y="15566"/>
                    <a:pt x="56438" y="15563"/>
                    <a:pt x="56375" y="15563"/>
                  </a:cubicBezTo>
                  <a:cubicBezTo>
                    <a:pt x="56154" y="15563"/>
                    <a:pt x="55946" y="15600"/>
                    <a:pt x="55769" y="15600"/>
                  </a:cubicBezTo>
                  <a:cubicBezTo>
                    <a:pt x="55615" y="15600"/>
                    <a:pt x="55484" y="15572"/>
                    <a:pt x="55388" y="15467"/>
                  </a:cubicBezTo>
                  <a:cubicBezTo>
                    <a:pt x="55138" y="15169"/>
                    <a:pt x="55496" y="14716"/>
                    <a:pt x="55507" y="14514"/>
                  </a:cubicBezTo>
                  <a:cubicBezTo>
                    <a:pt x="55484" y="14181"/>
                    <a:pt x="54865" y="14062"/>
                    <a:pt x="54841" y="13728"/>
                  </a:cubicBezTo>
                  <a:cubicBezTo>
                    <a:pt x="54817" y="13502"/>
                    <a:pt x="55436" y="12764"/>
                    <a:pt x="55674" y="12561"/>
                  </a:cubicBezTo>
                  <a:cubicBezTo>
                    <a:pt x="56115" y="12180"/>
                    <a:pt x="56912" y="11776"/>
                    <a:pt x="57627" y="11395"/>
                  </a:cubicBezTo>
                  <a:cubicBezTo>
                    <a:pt x="58317" y="11014"/>
                    <a:pt x="59127" y="10609"/>
                    <a:pt x="59794" y="10394"/>
                  </a:cubicBezTo>
                  <a:cubicBezTo>
                    <a:pt x="60079" y="10299"/>
                    <a:pt x="60413" y="10323"/>
                    <a:pt x="60687" y="10228"/>
                  </a:cubicBezTo>
                  <a:cubicBezTo>
                    <a:pt x="61389" y="9966"/>
                    <a:pt x="61854" y="9466"/>
                    <a:pt x="62520" y="9275"/>
                  </a:cubicBezTo>
                  <a:cubicBezTo>
                    <a:pt x="62877" y="9168"/>
                    <a:pt x="63247" y="9192"/>
                    <a:pt x="63639" y="9109"/>
                  </a:cubicBezTo>
                  <a:cubicBezTo>
                    <a:pt x="64568" y="8906"/>
                    <a:pt x="65247" y="8239"/>
                    <a:pt x="66033" y="8109"/>
                  </a:cubicBezTo>
                  <a:lnTo>
                    <a:pt x="66033" y="8109"/>
                  </a:lnTo>
                  <a:cubicBezTo>
                    <a:pt x="65866" y="8751"/>
                    <a:pt x="65152" y="8847"/>
                    <a:pt x="64973" y="9502"/>
                  </a:cubicBezTo>
                  <a:cubicBezTo>
                    <a:pt x="65169" y="9855"/>
                    <a:pt x="65404" y="9981"/>
                    <a:pt x="65659" y="9981"/>
                  </a:cubicBezTo>
                  <a:cubicBezTo>
                    <a:pt x="66287" y="9981"/>
                    <a:pt x="67033" y="9216"/>
                    <a:pt x="67592" y="9216"/>
                  </a:cubicBezTo>
                  <a:cubicBezTo>
                    <a:pt x="68085" y="9224"/>
                    <a:pt x="68572" y="9692"/>
                    <a:pt x="68979" y="9692"/>
                  </a:cubicBezTo>
                  <a:cubicBezTo>
                    <a:pt x="69172" y="9692"/>
                    <a:pt x="69348" y="9586"/>
                    <a:pt x="69497" y="9275"/>
                  </a:cubicBezTo>
                  <a:cubicBezTo>
                    <a:pt x="69331" y="8751"/>
                    <a:pt x="68842" y="8454"/>
                    <a:pt x="68378" y="8156"/>
                  </a:cubicBezTo>
                  <a:cubicBezTo>
                    <a:pt x="67950" y="7882"/>
                    <a:pt x="67271" y="7644"/>
                    <a:pt x="67318" y="7049"/>
                  </a:cubicBezTo>
                  <a:cubicBezTo>
                    <a:pt x="67399" y="7013"/>
                    <a:pt x="67471" y="6998"/>
                    <a:pt x="67539" y="6998"/>
                  </a:cubicBezTo>
                  <a:cubicBezTo>
                    <a:pt x="67900" y="6998"/>
                    <a:pt x="68104" y="7432"/>
                    <a:pt x="68485" y="7442"/>
                  </a:cubicBezTo>
                  <a:cubicBezTo>
                    <a:pt x="68735" y="7442"/>
                    <a:pt x="69069" y="7132"/>
                    <a:pt x="69331" y="7049"/>
                  </a:cubicBezTo>
                  <a:cubicBezTo>
                    <a:pt x="69902" y="6846"/>
                    <a:pt x="70878" y="6787"/>
                    <a:pt x="71331" y="6382"/>
                  </a:cubicBezTo>
                  <a:cubicBezTo>
                    <a:pt x="71605" y="6132"/>
                    <a:pt x="71569" y="5739"/>
                    <a:pt x="71783" y="5430"/>
                  </a:cubicBezTo>
                  <a:cubicBezTo>
                    <a:pt x="71962" y="5168"/>
                    <a:pt x="72414" y="5084"/>
                    <a:pt x="72617" y="4822"/>
                  </a:cubicBezTo>
                  <a:cubicBezTo>
                    <a:pt x="72855" y="4489"/>
                    <a:pt x="72641" y="4215"/>
                    <a:pt x="72950" y="4037"/>
                  </a:cubicBezTo>
                  <a:cubicBezTo>
                    <a:pt x="73139" y="3952"/>
                    <a:pt x="73343" y="3924"/>
                    <a:pt x="73555" y="3924"/>
                  </a:cubicBezTo>
                  <a:cubicBezTo>
                    <a:pt x="73994" y="3924"/>
                    <a:pt x="74466" y="4046"/>
                    <a:pt x="74912" y="4046"/>
                  </a:cubicBezTo>
                  <a:cubicBezTo>
                    <a:pt x="74981" y="4046"/>
                    <a:pt x="75050" y="4043"/>
                    <a:pt x="75117" y="4037"/>
                  </a:cubicBezTo>
                  <a:cubicBezTo>
                    <a:pt x="75447" y="4002"/>
                    <a:pt x="75669" y="3761"/>
                    <a:pt x="75969" y="3761"/>
                  </a:cubicBezTo>
                  <a:cubicBezTo>
                    <a:pt x="75982" y="3761"/>
                    <a:pt x="75996" y="3762"/>
                    <a:pt x="76010" y="3763"/>
                  </a:cubicBezTo>
                  <a:cubicBezTo>
                    <a:pt x="76641" y="3810"/>
                    <a:pt x="76974" y="4810"/>
                    <a:pt x="77403" y="5096"/>
                  </a:cubicBezTo>
                  <a:cubicBezTo>
                    <a:pt x="77725" y="5311"/>
                    <a:pt x="78296" y="5299"/>
                    <a:pt x="78356" y="5703"/>
                  </a:cubicBezTo>
                  <a:cubicBezTo>
                    <a:pt x="78463" y="6525"/>
                    <a:pt x="77296" y="6585"/>
                    <a:pt x="76570" y="6989"/>
                  </a:cubicBezTo>
                  <a:cubicBezTo>
                    <a:pt x="76212" y="7192"/>
                    <a:pt x="76058" y="7656"/>
                    <a:pt x="75617" y="7823"/>
                  </a:cubicBezTo>
                  <a:cubicBezTo>
                    <a:pt x="75343" y="7928"/>
                    <a:pt x="75037" y="7958"/>
                    <a:pt x="74723" y="7958"/>
                  </a:cubicBezTo>
                  <a:cubicBezTo>
                    <a:pt x="74307" y="7958"/>
                    <a:pt x="73878" y="7905"/>
                    <a:pt x="73495" y="7905"/>
                  </a:cubicBezTo>
                  <a:cubicBezTo>
                    <a:pt x="72923" y="7905"/>
                    <a:pt x="72453" y="8023"/>
                    <a:pt x="72283" y="8609"/>
                  </a:cubicBezTo>
                  <a:cubicBezTo>
                    <a:pt x="72454" y="8862"/>
                    <a:pt x="72670" y="8948"/>
                    <a:pt x="72909" y="8948"/>
                  </a:cubicBezTo>
                  <a:cubicBezTo>
                    <a:pt x="73423" y="8948"/>
                    <a:pt x="74039" y="8549"/>
                    <a:pt x="74510" y="8549"/>
                  </a:cubicBezTo>
                  <a:cubicBezTo>
                    <a:pt x="74998" y="8549"/>
                    <a:pt x="75605" y="9013"/>
                    <a:pt x="75903" y="9335"/>
                  </a:cubicBezTo>
                  <a:cubicBezTo>
                    <a:pt x="76165" y="9609"/>
                    <a:pt x="76260" y="10156"/>
                    <a:pt x="76570" y="10335"/>
                  </a:cubicBezTo>
                  <a:cubicBezTo>
                    <a:pt x="76784" y="10454"/>
                    <a:pt x="77153" y="10430"/>
                    <a:pt x="77403" y="10502"/>
                  </a:cubicBezTo>
                  <a:cubicBezTo>
                    <a:pt x="78085" y="10709"/>
                    <a:pt x="78669" y="11048"/>
                    <a:pt x="79358" y="11048"/>
                  </a:cubicBezTo>
                  <a:cubicBezTo>
                    <a:pt x="79499" y="11048"/>
                    <a:pt x="79645" y="11034"/>
                    <a:pt x="79796" y="11002"/>
                  </a:cubicBezTo>
                  <a:cubicBezTo>
                    <a:pt x="80106" y="10466"/>
                    <a:pt x="79165" y="10311"/>
                    <a:pt x="79522" y="9894"/>
                  </a:cubicBezTo>
                  <a:lnTo>
                    <a:pt x="79522" y="9894"/>
                  </a:lnTo>
                  <a:cubicBezTo>
                    <a:pt x="80118" y="9942"/>
                    <a:pt x="80511" y="10204"/>
                    <a:pt x="80975" y="10394"/>
                  </a:cubicBezTo>
                  <a:cubicBezTo>
                    <a:pt x="81618" y="9918"/>
                    <a:pt x="82058" y="9871"/>
                    <a:pt x="82035" y="9109"/>
                  </a:cubicBezTo>
                  <a:cubicBezTo>
                    <a:pt x="82011" y="8478"/>
                    <a:pt x="81189" y="8442"/>
                    <a:pt x="81201" y="7716"/>
                  </a:cubicBezTo>
                  <a:cubicBezTo>
                    <a:pt x="81201" y="7299"/>
                    <a:pt x="81499" y="7120"/>
                    <a:pt x="81808" y="7096"/>
                  </a:cubicBezTo>
                  <a:cubicBezTo>
                    <a:pt x="81816" y="7096"/>
                    <a:pt x="81824" y="7096"/>
                    <a:pt x="81832" y="7096"/>
                  </a:cubicBezTo>
                  <a:cubicBezTo>
                    <a:pt x="82527" y="7096"/>
                    <a:pt x="82743" y="8145"/>
                    <a:pt x="83261" y="8216"/>
                  </a:cubicBezTo>
                  <a:cubicBezTo>
                    <a:pt x="83277" y="8218"/>
                    <a:pt x="83294" y="8219"/>
                    <a:pt x="83313" y="8219"/>
                  </a:cubicBezTo>
                  <a:cubicBezTo>
                    <a:pt x="83673" y="8219"/>
                    <a:pt x="84521" y="7806"/>
                    <a:pt x="84702" y="7716"/>
                  </a:cubicBezTo>
                  <a:cubicBezTo>
                    <a:pt x="84975" y="7585"/>
                    <a:pt x="85797" y="7096"/>
                    <a:pt x="85821" y="6823"/>
                  </a:cubicBezTo>
                  <a:cubicBezTo>
                    <a:pt x="85857" y="6418"/>
                    <a:pt x="84964" y="5882"/>
                    <a:pt x="84535" y="5703"/>
                  </a:cubicBezTo>
                  <a:cubicBezTo>
                    <a:pt x="83940" y="5465"/>
                    <a:pt x="83332" y="5501"/>
                    <a:pt x="83094" y="4989"/>
                  </a:cubicBezTo>
                  <a:cubicBezTo>
                    <a:pt x="82963" y="4703"/>
                    <a:pt x="83166" y="4406"/>
                    <a:pt x="82928" y="4203"/>
                  </a:cubicBezTo>
                  <a:cubicBezTo>
                    <a:pt x="82892" y="3906"/>
                    <a:pt x="83297" y="3715"/>
                    <a:pt x="83201" y="3429"/>
                  </a:cubicBezTo>
                  <a:cubicBezTo>
                    <a:pt x="83118" y="3132"/>
                    <a:pt x="82785" y="3167"/>
                    <a:pt x="82368" y="2977"/>
                  </a:cubicBezTo>
                  <a:cubicBezTo>
                    <a:pt x="82070" y="2846"/>
                    <a:pt x="81785" y="2536"/>
                    <a:pt x="81535" y="2477"/>
                  </a:cubicBezTo>
                  <a:cubicBezTo>
                    <a:pt x="81177" y="2394"/>
                    <a:pt x="80844" y="2465"/>
                    <a:pt x="80582" y="2370"/>
                  </a:cubicBezTo>
                  <a:cubicBezTo>
                    <a:pt x="79606" y="2001"/>
                    <a:pt x="79784" y="1191"/>
                    <a:pt x="79129" y="810"/>
                  </a:cubicBezTo>
                  <a:cubicBezTo>
                    <a:pt x="79035" y="821"/>
                    <a:pt x="78941" y="825"/>
                    <a:pt x="78849" y="825"/>
                  </a:cubicBezTo>
                  <a:cubicBezTo>
                    <a:pt x="78389" y="825"/>
                    <a:pt x="77964" y="713"/>
                    <a:pt x="77577" y="713"/>
                  </a:cubicBezTo>
                  <a:cubicBezTo>
                    <a:pt x="77360" y="713"/>
                    <a:pt x="77155" y="748"/>
                    <a:pt x="76963" y="858"/>
                  </a:cubicBezTo>
                  <a:cubicBezTo>
                    <a:pt x="76743" y="739"/>
                    <a:pt x="76491" y="699"/>
                    <a:pt x="76221" y="699"/>
                  </a:cubicBezTo>
                  <a:cubicBezTo>
                    <a:pt x="75657" y="699"/>
                    <a:pt x="75011" y="873"/>
                    <a:pt x="74407" y="873"/>
                  </a:cubicBezTo>
                  <a:cubicBezTo>
                    <a:pt x="74309" y="873"/>
                    <a:pt x="74212" y="868"/>
                    <a:pt x="74117" y="858"/>
                  </a:cubicBezTo>
                  <a:cubicBezTo>
                    <a:pt x="73843" y="834"/>
                    <a:pt x="73557" y="667"/>
                    <a:pt x="73284" y="643"/>
                  </a:cubicBezTo>
                  <a:cubicBezTo>
                    <a:pt x="73189" y="635"/>
                    <a:pt x="73092" y="631"/>
                    <a:pt x="72994" y="631"/>
                  </a:cubicBezTo>
                  <a:cubicBezTo>
                    <a:pt x="71564" y="631"/>
                    <a:pt x="69757" y="1482"/>
                    <a:pt x="69212" y="2084"/>
                  </a:cubicBezTo>
                  <a:cubicBezTo>
                    <a:pt x="69104" y="2215"/>
                    <a:pt x="68676" y="2929"/>
                    <a:pt x="68771" y="3263"/>
                  </a:cubicBezTo>
                  <a:cubicBezTo>
                    <a:pt x="68938" y="3858"/>
                    <a:pt x="70033" y="3417"/>
                    <a:pt x="70331" y="3977"/>
                  </a:cubicBezTo>
                  <a:cubicBezTo>
                    <a:pt x="70259" y="4668"/>
                    <a:pt x="69521" y="5025"/>
                    <a:pt x="68938" y="5322"/>
                  </a:cubicBezTo>
                  <a:cubicBezTo>
                    <a:pt x="68498" y="5542"/>
                    <a:pt x="67959" y="6030"/>
                    <a:pt x="67456" y="6030"/>
                  </a:cubicBezTo>
                  <a:cubicBezTo>
                    <a:pt x="67332" y="6030"/>
                    <a:pt x="67210" y="6000"/>
                    <a:pt x="67092" y="5930"/>
                  </a:cubicBezTo>
                  <a:cubicBezTo>
                    <a:pt x="66866" y="5334"/>
                    <a:pt x="67759" y="5334"/>
                    <a:pt x="67545" y="4822"/>
                  </a:cubicBezTo>
                  <a:cubicBezTo>
                    <a:pt x="67378" y="4429"/>
                    <a:pt x="66687" y="4680"/>
                    <a:pt x="66378" y="4310"/>
                  </a:cubicBezTo>
                  <a:cubicBezTo>
                    <a:pt x="65937" y="3798"/>
                    <a:pt x="66461" y="3072"/>
                    <a:pt x="66318" y="2310"/>
                  </a:cubicBezTo>
                  <a:cubicBezTo>
                    <a:pt x="66937" y="1167"/>
                    <a:pt x="69354" y="1810"/>
                    <a:pt x="69997" y="691"/>
                  </a:cubicBezTo>
                  <a:cubicBezTo>
                    <a:pt x="69902" y="334"/>
                    <a:pt x="69545" y="536"/>
                    <a:pt x="69271" y="417"/>
                  </a:cubicBezTo>
                  <a:cubicBezTo>
                    <a:pt x="68962" y="286"/>
                    <a:pt x="68914" y="36"/>
                    <a:pt x="68604" y="24"/>
                  </a:cubicBezTo>
                  <a:cubicBezTo>
                    <a:pt x="68599" y="24"/>
                    <a:pt x="68594" y="24"/>
                    <a:pt x="68589" y="24"/>
                  </a:cubicBezTo>
                  <a:cubicBezTo>
                    <a:pt x="68305" y="24"/>
                    <a:pt x="67932" y="348"/>
                    <a:pt x="67592" y="477"/>
                  </a:cubicBezTo>
                  <a:cubicBezTo>
                    <a:pt x="67199" y="619"/>
                    <a:pt x="66818" y="739"/>
                    <a:pt x="66545" y="917"/>
                  </a:cubicBezTo>
                  <a:cubicBezTo>
                    <a:pt x="65967" y="1288"/>
                    <a:pt x="65719" y="2167"/>
                    <a:pt x="65105" y="2167"/>
                  </a:cubicBezTo>
                  <a:cubicBezTo>
                    <a:pt x="65049" y="2167"/>
                    <a:pt x="64989" y="2160"/>
                    <a:pt x="64925" y="2143"/>
                  </a:cubicBezTo>
                  <a:cubicBezTo>
                    <a:pt x="64759" y="1536"/>
                    <a:pt x="65628" y="1227"/>
                    <a:pt x="65533" y="691"/>
                  </a:cubicBezTo>
                  <a:cubicBezTo>
                    <a:pt x="65440" y="513"/>
                    <a:pt x="65263" y="465"/>
                    <a:pt x="65060" y="465"/>
                  </a:cubicBezTo>
                  <a:cubicBezTo>
                    <a:pt x="64870" y="465"/>
                    <a:pt x="64657" y="507"/>
                    <a:pt x="64473" y="524"/>
                  </a:cubicBezTo>
                  <a:cubicBezTo>
                    <a:pt x="63425" y="631"/>
                    <a:pt x="62663" y="846"/>
                    <a:pt x="62246" y="1417"/>
                  </a:cubicBezTo>
                  <a:cubicBezTo>
                    <a:pt x="62031" y="1389"/>
                    <a:pt x="61772" y="1313"/>
                    <a:pt x="61544" y="1313"/>
                  </a:cubicBezTo>
                  <a:cubicBezTo>
                    <a:pt x="61380" y="1313"/>
                    <a:pt x="61232" y="1352"/>
                    <a:pt x="61127" y="1477"/>
                  </a:cubicBezTo>
                  <a:cubicBezTo>
                    <a:pt x="61377" y="1893"/>
                    <a:pt x="61865" y="2548"/>
                    <a:pt x="62413" y="2644"/>
                  </a:cubicBezTo>
                  <a:cubicBezTo>
                    <a:pt x="62444" y="2648"/>
                    <a:pt x="62476" y="2650"/>
                    <a:pt x="62507" y="2650"/>
                  </a:cubicBezTo>
                  <a:cubicBezTo>
                    <a:pt x="62750" y="2650"/>
                    <a:pt x="62993" y="2524"/>
                    <a:pt x="63236" y="2524"/>
                  </a:cubicBezTo>
                  <a:cubicBezTo>
                    <a:pt x="63355" y="2524"/>
                    <a:pt x="63473" y="2554"/>
                    <a:pt x="63592" y="2644"/>
                  </a:cubicBezTo>
                  <a:cubicBezTo>
                    <a:pt x="63687" y="3239"/>
                    <a:pt x="62889" y="3227"/>
                    <a:pt x="62866" y="3810"/>
                  </a:cubicBezTo>
                  <a:cubicBezTo>
                    <a:pt x="62842" y="4168"/>
                    <a:pt x="63294" y="4358"/>
                    <a:pt x="63247" y="4703"/>
                  </a:cubicBezTo>
                  <a:cubicBezTo>
                    <a:pt x="63198" y="5094"/>
                    <a:pt x="62350" y="5564"/>
                    <a:pt x="61790" y="5564"/>
                  </a:cubicBezTo>
                  <a:cubicBezTo>
                    <a:pt x="61666" y="5564"/>
                    <a:pt x="61556" y="5541"/>
                    <a:pt x="61473" y="5489"/>
                  </a:cubicBezTo>
                  <a:cubicBezTo>
                    <a:pt x="61473" y="4941"/>
                    <a:pt x="62199" y="5096"/>
                    <a:pt x="62199" y="4596"/>
                  </a:cubicBezTo>
                  <a:cubicBezTo>
                    <a:pt x="62187" y="4382"/>
                    <a:pt x="61830" y="4084"/>
                    <a:pt x="61580" y="4037"/>
                  </a:cubicBezTo>
                  <a:cubicBezTo>
                    <a:pt x="61535" y="4030"/>
                    <a:pt x="61488" y="4027"/>
                    <a:pt x="61440" y="4027"/>
                  </a:cubicBezTo>
                  <a:cubicBezTo>
                    <a:pt x="60980" y="4027"/>
                    <a:pt x="60359" y="4316"/>
                    <a:pt x="60079" y="4596"/>
                  </a:cubicBezTo>
                  <a:cubicBezTo>
                    <a:pt x="59818" y="4858"/>
                    <a:pt x="59829" y="5322"/>
                    <a:pt x="59520" y="5537"/>
                  </a:cubicBezTo>
                  <a:cubicBezTo>
                    <a:pt x="59274" y="5706"/>
                    <a:pt x="58992" y="5747"/>
                    <a:pt x="58700" y="5747"/>
                  </a:cubicBezTo>
                  <a:cubicBezTo>
                    <a:pt x="58434" y="5747"/>
                    <a:pt x="58161" y="5713"/>
                    <a:pt x="57901" y="5713"/>
                  </a:cubicBezTo>
                  <a:cubicBezTo>
                    <a:pt x="57865" y="5713"/>
                    <a:pt x="57829" y="5714"/>
                    <a:pt x="57793" y="5715"/>
                  </a:cubicBezTo>
                  <a:cubicBezTo>
                    <a:pt x="57486" y="5722"/>
                    <a:pt x="57213" y="5730"/>
                    <a:pt x="56963" y="5730"/>
                  </a:cubicBezTo>
                  <a:cubicBezTo>
                    <a:pt x="56303" y="5730"/>
                    <a:pt x="55800" y="5672"/>
                    <a:pt x="55222" y="5370"/>
                  </a:cubicBezTo>
                  <a:cubicBezTo>
                    <a:pt x="54996" y="5251"/>
                    <a:pt x="54519" y="5037"/>
                    <a:pt x="54555" y="4656"/>
                  </a:cubicBezTo>
                  <a:cubicBezTo>
                    <a:pt x="54590" y="4654"/>
                    <a:pt x="54624" y="4654"/>
                    <a:pt x="54659" y="4654"/>
                  </a:cubicBezTo>
                  <a:cubicBezTo>
                    <a:pt x="55345" y="4654"/>
                    <a:pt x="56015" y="4918"/>
                    <a:pt x="56765" y="4918"/>
                  </a:cubicBezTo>
                  <a:cubicBezTo>
                    <a:pt x="56936" y="4918"/>
                    <a:pt x="57112" y="4904"/>
                    <a:pt x="57293" y="4870"/>
                  </a:cubicBezTo>
                  <a:cubicBezTo>
                    <a:pt x="57651" y="4799"/>
                    <a:pt x="57782" y="4477"/>
                    <a:pt x="58127" y="4310"/>
                  </a:cubicBezTo>
                  <a:cubicBezTo>
                    <a:pt x="58496" y="4144"/>
                    <a:pt x="58948" y="4310"/>
                    <a:pt x="59067" y="3929"/>
                  </a:cubicBezTo>
                  <a:cubicBezTo>
                    <a:pt x="59044" y="3251"/>
                    <a:pt x="58246" y="3453"/>
                    <a:pt x="58186" y="2917"/>
                  </a:cubicBezTo>
                  <a:cubicBezTo>
                    <a:pt x="58139" y="2632"/>
                    <a:pt x="58603" y="1977"/>
                    <a:pt x="58901" y="1703"/>
                  </a:cubicBezTo>
                  <a:cubicBezTo>
                    <a:pt x="59246" y="1381"/>
                    <a:pt x="59853" y="1322"/>
                    <a:pt x="59960" y="917"/>
                  </a:cubicBezTo>
                  <a:cubicBezTo>
                    <a:pt x="59874" y="738"/>
                    <a:pt x="59755" y="674"/>
                    <a:pt x="59619" y="674"/>
                  </a:cubicBezTo>
                  <a:cubicBezTo>
                    <a:pt x="59320" y="674"/>
                    <a:pt x="58937" y="975"/>
                    <a:pt x="58627" y="1024"/>
                  </a:cubicBezTo>
                  <a:cubicBezTo>
                    <a:pt x="58569" y="1034"/>
                    <a:pt x="58512" y="1038"/>
                    <a:pt x="58455" y="1038"/>
                  </a:cubicBezTo>
                  <a:cubicBezTo>
                    <a:pt x="58300" y="1038"/>
                    <a:pt x="58148" y="1011"/>
                    <a:pt x="58001" y="1011"/>
                  </a:cubicBezTo>
                  <a:cubicBezTo>
                    <a:pt x="57947" y="1011"/>
                    <a:pt x="57894" y="1014"/>
                    <a:pt x="57841" y="1024"/>
                  </a:cubicBezTo>
                  <a:cubicBezTo>
                    <a:pt x="57282" y="1155"/>
                    <a:pt x="56996" y="1667"/>
                    <a:pt x="56615" y="1870"/>
                  </a:cubicBezTo>
                  <a:cubicBezTo>
                    <a:pt x="56222" y="1798"/>
                    <a:pt x="56174" y="1381"/>
                    <a:pt x="55781" y="1310"/>
                  </a:cubicBezTo>
                  <a:cubicBezTo>
                    <a:pt x="55590" y="1456"/>
                    <a:pt x="55407" y="1506"/>
                    <a:pt x="55226" y="1506"/>
                  </a:cubicBezTo>
                  <a:cubicBezTo>
                    <a:pt x="54935" y="1506"/>
                    <a:pt x="54649" y="1376"/>
                    <a:pt x="54341" y="1310"/>
                  </a:cubicBezTo>
                  <a:cubicBezTo>
                    <a:pt x="54067" y="1251"/>
                    <a:pt x="53745" y="1251"/>
                    <a:pt x="53555" y="1191"/>
                  </a:cubicBezTo>
                  <a:cubicBezTo>
                    <a:pt x="53102" y="1060"/>
                    <a:pt x="52817" y="524"/>
                    <a:pt x="52269" y="358"/>
                  </a:cubicBezTo>
                  <a:cubicBezTo>
                    <a:pt x="52163" y="325"/>
                    <a:pt x="52031" y="316"/>
                    <a:pt x="51881" y="316"/>
                  </a:cubicBezTo>
                  <a:cubicBezTo>
                    <a:pt x="51699" y="316"/>
                    <a:pt x="51492" y="329"/>
                    <a:pt x="51273" y="329"/>
                  </a:cubicBezTo>
                  <a:cubicBezTo>
                    <a:pt x="51144" y="329"/>
                    <a:pt x="51010" y="325"/>
                    <a:pt x="50876" y="310"/>
                  </a:cubicBezTo>
                  <a:cubicBezTo>
                    <a:pt x="50100" y="219"/>
                    <a:pt x="49366" y="1"/>
                    <a:pt x="48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47"/>
            <p:cNvSpPr/>
            <p:nvPr/>
          </p:nvSpPr>
          <p:spPr>
            <a:xfrm>
              <a:off x="1000897" y="2002249"/>
              <a:ext cx="17387" cy="15055"/>
            </a:xfrm>
            <a:custGeom>
              <a:avLst/>
              <a:gdLst/>
              <a:ahLst/>
              <a:cxnLst/>
              <a:rect l="l" t="t" r="r" b="b"/>
              <a:pathLst>
                <a:path w="1060" h="918" extrusionOk="0">
                  <a:moveTo>
                    <a:pt x="664" y="1"/>
                  </a:moveTo>
                  <a:cubicBezTo>
                    <a:pt x="357" y="1"/>
                    <a:pt x="16" y="288"/>
                    <a:pt x="0" y="644"/>
                  </a:cubicBezTo>
                  <a:cubicBezTo>
                    <a:pt x="83" y="751"/>
                    <a:pt x="179" y="846"/>
                    <a:pt x="286" y="918"/>
                  </a:cubicBezTo>
                  <a:cubicBezTo>
                    <a:pt x="619" y="775"/>
                    <a:pt x="941" y="620"/>
                    <a:pt x="1060" y="251"/>
                  </a:cubicBezTo>
                  <a:cubicBezTo>
                    <a:pt x="968" y="75"/>
                    <a:pt x="820" y="1"/>
                    <a:pt x="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7" name="Google Shape;9037;p47"/>
          <p:cNvSpPr/>
          <p:nvPr/>
        </p:nvSpPr>
        <p:spPr>
          <a:xfrm>
            <a:off x="5919300" y="1618850"/>
            <a:ext cx="643500" cy="64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75%</a:t>
            </a:r>
            <a:endParaRPr sz="18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038" name="Google Shape;9038;p47"/>
          <p:cNvSpPr txBox="1"/>
          <p:nvPr/>
        </p:nvSpPr>
        <p:spPr>
          <a:xfrm>
            <a:off x="6695825" y="1499725"/>
            <a:ext cx="173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Jupiter</a:t>
            </a:r>
            <a:endParaRPr sz="20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039" name="Google Shape;9039;p47"/>
          <p:cNvSpPr txBox="1"/>
          <p:nvPr/>
        </p:nvSpPr>
        <p:spPr>
          <a:xfrm>
            <a:off x="6695825" y="1880763"/>
            <a:ext cx="2001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Jupiter is a gas giant and the biggest planet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40" name="Google Shape;9040;p47"/>
          <p:cNvSpPr txBox="1"/>
          <p:nvPr/>
        </p:nvSpPr>
        <p:spPr>
          <a:xfrm>
            <a:off x="6695825" y="2351513"/>
            <a:ext cx="173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Saturn</a:t>
            </a:r>
            <a:endParaRPr sz="20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041" name="Google Shape;9041;p47"/>
          <p:cNvSpPr txBox="1"/>
          <p:nvPr/>
        </p:nvSpPr>
        <p:spPr>
          <a:xfrm>
            <a:off x="6695825" y="2724300"/>
            <a:ext cx="2001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It’s composed of hydrogen and helium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42" name="Google Shape;9042;p47"/>
          <p:cNvSpPr/>
          <p:nvPr/>
        </p:nvSpPr>
        <p:spPr>
          <a:xfrm>
            <a:off x="5919300" y="2490925"/>
            <a:ext cx="643500" cy="64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50%</a:t>
            </a:r>
            <a:endParaRPr sz="18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043" name="Google Shape;9043;p47"/>
          <p:cNvSpPr txBox="1"/>
          <p:nvPr/>
        </p:nvSpPr>
        <p:spPr>
          <a:xfrm>
            <a:off x="6695825" y="3203325"/>
            <a:ext cx="173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Neptune</a:t>
            </a:r>
            <a:endParaRPr sz="20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044" name="Google Shape;9044;p47"/>
          <p:cNvSpPr txBox="1"/>
          <p:nvPr/>
        </p:nvSpPr>
        <p:spPr>
          <a:xfrm>
            <a:off x="6695825" y="3581925"/>
            <a:ext cx="2001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It’s the farthest planet from the Sun 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45" name="Google Shape;9045;p47"/>
          <p:cNvSpPr/>
          <p:nvPr/>
        </p:nvSpPr>
        <p:spPr>
          <a:xfrm>
            <a:off x="5919300" y="3363000"/>
            <a:ext cx="643500" cy="643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25%</a:t>
            </a:r>
            <a:endParaRPr sz="18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046" name="Google Shape;9046;p47"/>
          <p:cNvSpPr/>
          <p:nvPr/>
        </p:nvSpPr>
        <p:spPr>
          <a:xfrm>
            <a:off x="3621230" y="1821875"/>
            <a:ext cx="336900" cy="33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7" name="Google Shape;9047;p47"/>
          <p:cNvSpPr/>
          <p:nvPr/>
        </p:nvSpPr>
        <p:spPr>
          <a:xfrm>
            <a:off x="2784043" y="2866433"/>
            <a:ext cx="336900" cy="336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8" name="Google Shape;9048;p47"/>
          <p:cNvSpPr/>
          <p:nvPr/>
        </p:nvSpPr>
        <p:spPr>
          <a:xfrm>
            <a:off x="1523875" y="3065383"/>
            <a:ext cx="336900" cy="33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0" name="Google Shape;8170;p38"/>
          <p:cNvSpPr txBox="1">
            <a:spLocks noGrp="1"/>
          </p:cNvSpPr>
          <p:nvPr>
            <p:ph type="subTitle" idx="1"/>
          </p:nvPr>
        </p:nvSpPr>
        <p:spPr>
          <a:xfrm>
            <a:off x="3609750" y="2811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171" name="Google Shape;8171;p38"/>
          <p:cNvSpPr txBox="1">
            <a:spLocks noGrp="1"/>
          </p:cNvSpPr>
          <p:nvPr>
            <p:ph type="subTitle" idx="2"/>
          </p:nvPr>
        </p:nvSpPr>
        <p:spPr>
          <a:xfrm>
            <a:off x="5658675" y="2811282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172" name="Google Shape;8172;p38"/>
          <p:cNvSpPr txBox="1">
            <a:spLocks noGrp="1"/>
          </p:cNvSpPr>
          <p:nvPr>
            <p:ph type="subTitle" idx="3"/>
          </p:nvPr>
        </p:nvSpPr>
        <p:spPr>
          <a:xfrm>
            <a:off x="1560824" y="2811287"/>
            <a:ext cx="2267497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Lulu Med" pitchFamily="2" charset="-34"/>
                <a:cs typeface="Lulu Med" pitchFamily="2" charset="-34"/>
              </a:rPr>
              <a:t>Virtual Machine (VM) </a:t>
            </a:r>
          </a:p>
        </p:txBody>
      </p:sp>
      <p:sp>
        <p:nvSpPr>
          <p:cNvPr id="8173" name="Google Shape;8173;p38"/>
          <p:cNvSpPr txBox="1">
            <a:spLocks noGrp="1"/>
          </p:cNvSpPr>
          <p:nvPr>
            <p:ph type="subTitle" idx="4"/>
          </p:nvPr>
        </p:nvSpPr>
        <p:spPr>
          <a:xfrm>
            <a:off x="1581825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8174" name="Google Shape;8174;p38"/>
          <p:cNvSpPr txBox="1">
            <a:spLocks noGrp="1"/>
          </p:cNvSpPr>
          <p:nvPr>
            <p:ph type="subTitle" idx="5"/>
          </p:nvPr>
        </p:nvSpPr>
        <p:spPr>
          <a:xfrm>
            <a:off x="3630750" y="3143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8175" name="Google Shape;8175;p38"/>
          <p:cNvSpPr txBox="1">
            <a:spLocks noGrp="1"/>
          </p:cNvSpPr>
          <p:nvPr>
            <p:ph type="subTitle" idx="6"/>
          </p:nvPr>
        </p:nvSpPr>
        <p:spPr>
          <a:xfrm>
            <a:off x="5679675" y="3143575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8176" name="Google Shape;8176;p38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Lulu Med" pitchFamily="2" charset="-34"/>
                <a:cs typeface="Lulu Med" pitchFamily="2" charset="-34"/>
              </a:rPr>
              <a:t>บริการในรูปแบบของ  </a:t>
            </a:r>
            <a:r>
              <a:rPr lang="en-US" dirty="0">
                <a:latin typeface="Lulu Med" pitchFamily="2" charset="-34"/>
                <a:cs typeface="Lulu Med" pitchFamily="2" charset="-34"/>
              </a:rPr>
              <a:t>IaaS</a:t>
            </a:r>
            <a:endParaRPr dirty="0"/>
          </a:p>
        </p:txBody>
      </p:sp>
      <p:grpSp>
        <p:nvGrpSpPr>
          <p:cNvPr id="8177" name="Google Shape;8177;p38"/>
          <p:cNvGrpSpPr/>
          <p:nvPr/>
        </p:nvGrpSpPr>
        <p:grpSpPr>
          <a:xfrm>
            <a:off x="1972164" y="1748784"/>
            <a:ext cx="1254221" cy="1186211"/>
            <a:chOff x="1121526" y="1341074"/>
            <a:chExt cx="3065806" cy="2648383"/>
          </a:xfrm>
        </p:grpSpPr>
        <p:sp>
          <p:nvSpPr>
            <p:cNvPr id="8178" name="Google Shape;8178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0" name="Google Shape;8180;p38"/>
          <p:cNvGrpSpPr/>
          <p:nvPr/>
        </p:nvGrpSpPr>
        <p:grpSpPr>
          <a:xfrm>
            <a:off x="4021089" y="1748784"/>
            <a:ext cx="1254221" cy="1186211"/>
            <a:chOff x="1121526" y="1341074"/>
            <a:chExt cx="3065806" cy="2648383"/>
          </a:xfrm>
        </p:grpSpPr>
        <p:sp>
          <p:nvSpPr>
            <p:cNvPr id="8181" name="Google Shape;8181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3" name="Google Shape;8183;p38"/>
          <p:cNvGrpSpPr/>
          <p:nvPr/>
        </p:nvGrpSpPr>
        <p:grpSpPr>
          <a:xfrm>
            <a:off x="6070014" y="1748784"/>
            <a:ext cx="1254221" cy="1186211"/>
            <a:chOff x="1121526" y="1341074"/>
            <a:chExt cx="3065806" cy="2648383"/>
          </a:xfrm>
        </p:grpSpPr>
        <p:sp>
          <p:nvSpPr>
            <p:cNvPr id="8184" name="Google Shape;8184;p38"/>
            <p:cNvSpPr/>
            <p:nvPr/>
          </p:nvSpPr>
          <p:spPr>
            <a:xfrm rot="1213492">
              <a:off x="1546399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solidFill>
              <a:schemeClr val="dk2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8"/>
            <p:cNvSpPr/>
            <p:nvPr/>
          </p:nvSpPr>
          <p:spPr>
            <a:xfrm rot="1213492">
              <a:off x="1384647" y="1692085"/>
              <a:ext cx="2377811" cy="1946361"/>
            </a:xfrm>
            <a:custGeom>
              <a:avLst/>
              <a:gdLst/>
              <a:ahLst/>
              <a:cxnLst/>
              <a:rect l="l" t="t" r="r" b="b"/>
              <a:pathLst>
                <a:path w="25795" h="21114" extrusionOk="0">
                  <a:moveTo>
                    <a:pt x="11355" y="0"/>
                  </a:moveTo>
                  <a:cubicBezTo>
                    <a:pt x="10021" y="0"/>
                    <a:pt x="8644" y="263"/>
                    <a:pt x="7261" y="832"/>
                  </a:cubicBezTo>
                  <a:cubicBezTo>
                    <a:pt x="2263" y="2882"/>
                    <a:pt x="1" y="7431"/>
                    <a:pt x="88" y="12654"/>
                  </a:cubicBezTo>
                  <a:cubicBezTo>
                    <a:pt x="126" y="15004"/>
                    <a:pt x="226" y="17815"/>
                    <a:pt x="2188" y="19415"/>
                  </a:cubicBezTo>
                  <a:cubicBezTo>
                    <a:pt x="3764" y="20716"/>
                    <a:pt x="5986" y="21113"/>
                    <a:pt x="8041" y="21113"/>
                  </a:cubicBezTo>
                  <a:cubicBezTo>
                    <a:pt x="8413" y="21113"/>
                    <a:pt x="8780" y="21100"/>
                    <a:pt x="9136" y="21077"/>
                  </a:cubicBezTo>
                  <a:cubicBezTo>
                    <a:pt x="16009" y="20652"/>
                    <a:pt x="25794" y="16166"/>
                    <a:pt x="22170" y="7806"/>
                  </a:cubicBezTo>
                  <a:cubicBezTo>
                    <a:pt x="20204" y="3251"/>
                    <a:pt x="16048" y="0"/>
                    <a:pt x="113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6" name="Google Shape;8186;p38"/>
          <p:cNvSpPr/>
          <p:nvPr/>
        </p:nvSpPr>
        <p:spPr>
          <a:xfrm>
            <a:off x="4336264" y="2104934"/>
            <a:ext cx="471471" cy="473920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7" name="Google Shape;8187;p38"/>
          <p:cNvGrpSpPr/>
          <p:nvPr/>
        </p:nvGrpSpPr>
        <p:grpSpPr>
          <a:xfrm>
            <a:off x="2314933" y="2103416"/>
            <a:ext cx="416283" cy="473881"/>
            <a:chOff x="-20904875" y="2788575"/>
            <a:chExt cx="267775" cy="304825"/>
          </a:xfrm>
        </p:grpSpPr>
        <p:sp>
          <p:nvSpPr>
            <p:cNvPr id="8188" name="Google Shape;8188;p38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8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0" name="Google Shape;8190;p38"/>
          <p:cNvSpPr/>
          <p:nvPr/>
        </p:nvSpPr>
        <p:spPr>
          <a:xfrm>
            <a:off x="6383382" y="2104930"/>
            <a:ext cx="475086" cy="470849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3" name="Google Shape;9053;p48"/>
          <p:cNvSpPr/>
          <p:nvPr/>
        </p:nvSpPr>
        <p:spPr>
          <a:xfrm>
            <a:off x="1241475" y="3385325"/>
            <a:ext cx="560400" cy="560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4" name="Google Shape;9054;p48"/>
          <p:cNvSpPr/>
          <p:nvPr/>
        </p:nvSpPr>
        <p:spPr>
          <a:xfrm>
            <a:off x="1202200" y="2433100"/>
            <a:ext cx="560400" cy="56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5" name="Google Shape;9055;p48"/>
          <p:cNvSpPr/>
          <p:nvPr/>
        </p:nvSpPr>
        <p:spPr>
          <a:xfrm>
            <a:off x="1202200" y="1480863"/>
            <a:ext cx="560400" cy="5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6" name="Google Shape;9056;p48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Results</a:t>
            </a:r>
            <a:endParaRPr/>
          </a:p>
        </p:txBody>
      </p:sp>
      <p:sp>
        <p:nvSpPr>
          <p:cNvPr id="9057" name="Google Shape;9057;p48"/>
          <p:cNvSpPr txBox="1"/>
          <p:nvPr/>
        </p:nvSpPr>
        <p:spPr>
          <a:xfrm>
            <a:off x="1028550" y="4302325"/>
            <a:ext cx="708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To modify this graph, click on it, follow the link, change the data and paste the resulting graph here</a:t>
            </a:r>
            <a:endParaRPr sz="12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58" name="Google Shape;9058;p48"/>
          <p:cNvSpPr txBox="1"/>
          <p:nvPr/>
        </p:nvSpPr>
        <p:spPr>
          <a:xfrm>
            <a:off x="2014684" y="2233859"/>
            <a:ext cx="1288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rPr>
              <a:t>5,000</a:t>
            </a:r>
            <a:endParaRPr sz="2800">
              <a:solidFill>
                <a:schemeClr val="dk1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059" name="Google Shape;9059;p48"/>
          <p:cNvSpPr txBox="1"/>
          <p:nvPr/>
        </p:nvSpPr>
        <p:spPr>
          <a:xfrm>
            <a:off x="2014684" y="3197195"/>
            <a:ext cx="1288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rPr>
              <a:t>3,800</a:t>
            </a:r>
            <a:endParaRPr sz="2800">
              <a:solidFill>
                <a:schemeClr val="dk1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060" name="Google Shape;9060;p48"/>
          <p:cNvSpPr txBox="1"/>
          <p:nvPr/>
        </p:nvSpPr>
        <p:spPr>
          <a:xfrm>
            <a:off x="2014684" y="1270510"/>
            <a:ext cx="1288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rPr>
              <a:t>5,400</a:t>
            </a:r>
            <a:endParaRPr sz="2800">
              <a:solidFill>
                <a:schemeClr val="dk1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grpSp>
        <p:nvGrpSpPr>
          <p:cNvPr id="9061" name="Google Shape;9061;p48"/>
          <p:cNvGrpSpPr/>
          <p:nvPr/>
        </p:nvGrpSpPr>
        <p:grpSpPr>
          <a:xfrm>
            <a:off x="1299266" y="1567693"/>
            <a:ext cx="366269" cy="368091"/>
            <a:chOff x="-62150375" y="2664925"/>
            <a:chExt cx="316650" cy="318225"/>
          </a:xfrm>
        </p:grpSpPr>
        <p:sp>
          <p:nvSpPr>
            <p:cNvPr id="9062" name="Google Shape;9062;p48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48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48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48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6" name="Google Shape;9066;p48"/>
          <p:cNvSpPr/>
          <p:nvPr/>
        </p:nvSpPr>
        <p:spPr>
          <a:xfrm>
            <a:off x="1308144" y="2524641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7" name="Google Shape;9067;p48"/>
          <p:cNvGrpSpPr/>
          <p:nvPr/>
        </p:nvGrpSpPr>
        <p:grpSpPr>
          <a:xfrm>
            <a:off x="1346018" y="3491262"/>
            <a:ext cx="351315" cy="348542"/>
            <a:chOff x="2508825" y="2318350"/>
            <a:chExt cx="297750" cy="295400"/>
          </a:xfrm>
        </p:grpSpPr>
        <p:sp>
          <p:nvSpPr>
            <p:cNvPr id="9068" name="Google Shape;9068;p48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48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70" name="Google Shape;9070;p4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950" y="1530650"/>
            <a:ext cx="4386300" cy="27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71" name="Google Shape;9071;p48"/>
          <p:cNvSpPr txBox="1">
            <a:spLocks noGrp="1"/>
          </p:cNvSpPr>
          <p:nvPr>
            <p:ph type="ctrTitle" idx="4294967295"/>
          </p:nvPr>
        </p:nvSpPr>
        <p:spPr>
          <a:xfrm>
            <a:off x="4707050" y="1299075"/>
            <a:ext cx="1288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21/11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9072" name="Google Shape;9072;p48"/>
          <p:cNvSpPr txBox="1">
            <a:spLocks noGrp="1"/>
          </p:cNvSpPr>
          <p:nvPr>
            <p:ph type="ctrTitle" idx="4294967295"/>
          </p:nvPr>
        </p:nvSpPr>
        <p:spPr>
          <a:xfrm>
            <a:off x="5873871" y="1299075"/>
            <a:ext cx="1288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30/11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9073" name="Google Shape;9073;p48"/>
          <p:cNvSpPr txBox="1">
            <a:spLocks noGrp="1"/>
          </p:cNvSpPr>
          <p:nvPr>
            <p:ph type="ctrTitle" idx="4294967295"/>
          </p:nvPr>
        </p:nvSpPr>
        <p:spPr>
          <a:xfrm>
            <a:off x="7026598" y="1299075"/>
            <a:ext cx="1288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06/12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9074" name="Google Shape;9074;p48"/>
          <p:cNvSpPr txBox="1"/>
          <p:nvPr/>
        </p:nvSpPr>
        <p:spPr>
          <a:xfrm>
            <a:off x="2014675" y="3626500"/>
            <a:ext cx="16809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Mars is actually a cold place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75" name="Google Shape;9075;p48"/>
          <p:cNvSpPr txBox="1"/>
          <p:nvPr/>
        </p:nvSpPr>
        <p:spPr>
          <a:xfrm>
            <a:off x="2014675" y="2663162"/>
            <a:ext cx="16809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Earth is the planet where we live on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76" name="Google Shape;9076;p48"/>
          <p:cNvSpPr txBox="1"/>
          <p:nvPr/>
        </p:nvSpPr>
        <p:spPr>
          <a:xfrm>
            <a:off x="2014675" y="1699800"/>
            <a:ext cx="16809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Neptune is far away from Earth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1" name="Google Shape;9081;p49"/>
          <p:cNvSpPr txBox="1">
            <a:spLocks noGrp="1"/>
          </p:cNvSpPr>
          <p:nvPr>
            <p:ph type="subTitle" idx="1"/>
          </p:nvPr>
        </p:nvSpPr>
        <p:spPr>
          <a:xfrm>
            <a:off x="5030901" y="1686750"/>
            <a:ext cx="3121200" cy="2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/>
              <a:t>They’re simple 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/>
              <a:t>You can organize your ideas clearly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9082" name="Google Shape;9082;p49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grpSp>
        <p:nvGrpSpPr>
          <p:cNvPr id="9083" name="Google Shape;9083;p49"/>
          <p:cNvGrpSpPr/>
          <p:nvPr/>
        </p:nvGrpSpPr>
        <p:grpSpPr>
          <a:xfrm>
            <a:off x="1099874" y="1596175"/>
            <a:ext cx="3480850" cy="3046761"/>
            <a:chOff x="1404498" y="1596175"/>
            <a:chExt cx="3480850" cy="3046761"/>
          </a:xfrm>
        </p:grpSpPr>
        <p:sp>
          <p:nvSpPr>
            <p:cNvPr id="9084" name="Google Shape;9084;p49"/>
            <p:cNvSpPr/>
            <p:nvPr/>
          </p:nvSpPr>
          <p:spPr>
            <a:xfrm>
              <a:off x="1621967" y="1596175"/>
              <a:ext cx="3036628" cy="3036628"/>
            </a:xfrm>
            <a:custGeom>
              <a:avLst/>
              <a:gdLst/>
              <a:ahLst/>
              <a:cxnLst/>
              <a:rect l="l" t="t" r="r" b="b"/>
              <a:pathLst>
                <a:path w="204728" h="204728" extrusionOk="0">
                  <a:moveTo>
                    <a:pt x="102388" y="0"/>
                  </a:moveTo>
                  <a:cubicBezTo>
                    <a:pt x="45866" y="0"/>
                    <a:pt x="1" y="45816"/>
                    <a:pt x="1" y="102388"/>
                  </a:cubicBezTo>
                  <a:cubicBezTo>
                    <a:pt x="1" y="158911"/>
                    <a:pt x="45866" y="204727"/>
                    <a:pt x="102388" y="204727"/>
                  </a:cubicBezTo>
                  <a:cubicBezTo>
                    <a:pt x="158911" y="204727"/>
                    <a:pt x="204728" y="158911"/>
                    <a:pt x="204728" y="102388"/>
                  </a:cubicBezTo>
                  <a:cubicBezTo>
                    <a:pt x="204728" y="45816"/>
                    <a:pt x="158911" y="0"/>
                    <a:pt x="102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49"/>
            <p:cNvSpPr/>
            <p:nvPr/>
          </p:nvSpPr>
          <p:spPr>
            <a:xfrm>
              <a:off x="1643430" y="2943791"/>
              <a:ext cx="3219038" cy="1248956"/>
            </a:xfrm>
            <a:custGeom>
              <a:avLst/>
              <a:gdLst/>
              <a:ahLst/>
              <a:cxnLst/>
              <a:rect l="l" t="t" r="r" b="b"/>
              <a:pathLst>
                <a:path w="217026" h="84204" extrusionOk="0">
                  <a:moveTo>
                    <a:pt x="96155" y="0"/>
                  </a:moveTo>
                  <a:cubicBezTo>
                    <a:pt x="94497" y="0"/>
                    <a:pt x="92720" y="197"/>
                    <a:pt x="90862" y="684"/>
                  </a:cubicBezTo>
                  <a:cubicBezTo>
                    <a:pt x="81265" y="3144"/>
                    <a:pt x="77262" y="11391"/>
                    <a:pt x="76731" y="12500"/>
                  </a:cubicBezTo>
                  <a:cubicBezTo>
                    <a:pt x="74657" y="7774"/>
                    <a:pt x="70317" y="4494"/>
                    <a:pt x="65446" y="4109"/>
                  </a:cubicBezTo>
                  <a:cubicBezTo>
                    <a:pt x="65122" y="4083"/>
                    <a:pt x="64798" y="4070"/>
                    <a:pt x="64475" y="4070"/>
                  </a:cubicBezTo>
                  <a:cubicBezTo>
                    <a:pt x="58738" y="4070"/>
                    <a:pt x="53235" y="8070"/>
                    <a:pt x="51363" y="14188"/>
                  </a:cubicBezTo>
                  <a:cubicBezTo>
                    <a:pt x="48631" y="12050"/>
                    <a:pt x="45314" y="10936"/>
                    <a:pt x="41963" y="10936"/>
                  </a:cubicBezTo>
                  <a:cubicBezTo>
                    <a:pt x="39872" y="10936"/>
                    <a:pt x="37769" y="11370"/>
                    <a:pt x="35786" y="12259"/>
                  </a:cubicBezTo>
                  <a:cubicBezTo>
                    <a:pt x="28262" y="15635"/>
                    <a:pt x="27105" y="23689"/>
                    <a:pt x="27057" y="24171"/>
                  </a:cubicBezTo>
                  <a:cubicBezTo>
                    <a:pt x="26847" y="24156"/>
                    <a:pt x="26539" y="24140"/>
                    <a:pt x="26154" y="24140"/>
                  </a:cubicBezTo>
                  <a:cubicBezTo>
                    <a:pt x="24147" y="24140"/>
                    <a:pt x="20030" y="24561"/>
                    <a:pt x="16591" y="27596"/>
                  </a:cubicBezTo>
                  <a:cubicBezTo>
                    <a:pt x="12202" y="31406"/>
                    <a:pt x="10611" y="37868"/>
                    <a:pt x="12588" y="43993"/>
                  </a:cubicBezTo>
                  <a:cubicBezTo>
                    <a:pt x="11768" y="44186"/>
                    <a:pt x="5643" y="45778"/>
                    <a:pt x="2846" y="51854"/>
                  </a:cubicBezTo>
                  <a:cubicBezTo>
                    <a:pt x="676" y="56725"/>
                    <a:pt x="1399" y="62416"/>
                    <a:pt x="4679" y="66660"/>
                  </a:cubicBezTo>
                  <a:cubicBezTo>
                    <a:pt x="4727" y="66708"/>
                    <a:pt x="4727" y="66757"/>
                    <a:pt x="4679" y="66805"/>
                  </a:cubicBezTo>
                  <a:cubicBezTo>
                    <a:pt x="49" y="72158"/>
                    <a:pt x="1" y="75341"/>
                    <a:pt x="580" y="77077"/>
                  </a:cubicBezTo>
                  <a:cubicBezTo>
                    <a:pt x="2450" y="82950"/>
                    <a:pt x="14800" y="84203"/>
                    <a:pt x="25006" y="84203"/>
                  </a:cubicBezTo>
                  <a:cubicBezTo>
                    <a:pt x="31646" y="84203"/>
                    <a:pt x="37378" y="83673"/>
                    <a:pt x="38728" y="83540"/>
                  </a:cubicBezTo>
                  <a:cubicBezTo>
                    <a:pt x="58742" y="83347"/>
                    <a:pt x="78708" y="83058"/>
                    <a:pt x="98675" y="82768"/>
                  </a:cubicBezTo>
                  <a:cubicBezTo>
                    <a:pt x="132097" y="82334"/>
                    <a:pt x="165518" y="81804"/>
                    <a:pt x="198940" y="81273"/>
                  </a:cubicBezTo>
                  <a:cubicBezTo>
                    <a:pt x="198940" y="81273"/>
                    <a:pt x="199256" y="81286"/>
                    <a:pt x="199804" y="81286"/>
                  </a:cubicBezTo>
                  <a:cubicBezTo>
                    <a:pt x="203405" y="81286"/>
                    <a:pt x="217026" y="80741"/>
                    <a:pt x="217026" y="72496"/>
                  </a:cubicBezTo>
                  <a:cubicBezTo>
                    <a:pt x="217026" y="64972"/>
                    <a:pt x="214470" y="61452"/>
                    <a:pt x="212685" y="59908"/>
                  </a:cubicBezTo>
                  <a:cubicBezTo>
                    <a:pt x="213071" y="58076"/>
                    <a:pt x="213216" y="56195"/>
                    <a:pt x="213071" y="54362"/>
                  </a:cubicBezTo>
                  <a:cubicBezTo>
                    <a:pt x="212155" y="39170"/>
                    <a:pt x="205258" y="38254"/>
                    <a:pt x="205258" y="38254"/>
                  </a:cubicBezTo>
                  <a:cubicBezTo>
                    <a:pt x="201979" y="33142"/>
                    <a:pt x="194262" y="32177"/>
                    <a:pt x="188427" y="32177"/>
                  </a:cubicBezTo>
                  <a:cubicBezTo>
                    <a:pt x="185225" y="26739"/>
                    <a:pt x="179472" y="23495"/>
                    <a:pt x="173306" y="23495"/>
                  </a:cubicBezTo>
                  <a:cubicBezTo>
                    <a:pt x="172691" y="23495"/>
                    <a:pt x="172072" y="23527"/>
                    <a:pt x="171450" y="23593"/>
                  </a:cubicBezTo>
                  <a:cubicBezTo>
                    <a:pt x="162625" y="24605"/>
                    <a:pt x="158429" y="32274"/>
                    <a:pt x="158043" y="32949"/>
                  </a:cubicBezTo>
                  <a:cubicBezTo>
                    <a:pt x="155535" y="24316"/>
                    <a:pt x="148301" y="17854"/>
                    <a:pt x="139475" y="16262"/>
                  </a:cubicBezTo>
                  <a:cubicBezTo>
                    <a:pt x="139041" y="13127"/>
                    <a:pt x="137739" y="10185"/>
                    <a:pt x="135714" y="7726"/>
                  </a:cubicBezTo>
                  <a:cubicBezTo>
                    <a:pt x="132128" y="3430"/>
                    <a:pt x="126265" y="1174"/>
                    <a:pt x="119584" y="1174"/>
                  </a:cubicBezTo>
                  <a:cubicBezTo>
                    <a:pt x="115840" y="1174"/>
                    <a:pt x="111839" y="1882"/>
                    <a:pt x="107838" y="3337"/>
                  </a:cubicBezTo>
                  <a:cubicBezTo>
                    <a:pt x="106924" y="2766"/>
                    <a:pt x="102373" y="0"/>
                    <a:pt x="96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49"/>
            <p:cNvSpPr/>
            <p:nvPr/>
          </p:nvSpPr>
          <p:spPr>
            <a:xfrm>
              <a:off x="1773636" y="3240142"/>
              <a:ext cx="2333449" cy="928188"/>
            </a:xfrm>
            <a:custGeom>
              <a:avLst/>
              <a:gdLst/>
              <a:ahLst/>
              <a:cxnLst/>
              <a:rect l="l" t="t" r="r" b="b"/>
              <a:pathLst>
                <a:path w="157320" h="62578" extrusionOk="0">
                  <a:moveTo>
                    <a:pt x="71450" y="1"/>
                  </a:moveTo>
                  <a:cubicBezTo>
                    <a:pt x="70136" y="1"/>
                    <a:pt x="68816" y="158"/>
                    <a:pt x="67519" y="479"/>
                  </a:cubicBezTo>
                  <a:cubicBezTo>
                    <a:pt x="60912" y="2215"/>
                    <a:pt x="57874" y="7568"/>
                    <a:pt x="57150" y="9015"/>
                  </a:cubicBezTo>
                  <a:cubicBezTo>
                    <a:pt x="57126" y="9063"/>
                    <a:pt x="57078" y="9088"/>
                    <a:pt x="57030" y="9088"/>
                  </a:cubicBezTo>
                  <a:cubicBezTo>
                    <a:pt x="56981" y="9088"/>
                    <a:pt x="56933" y="9063"/>
                    <a:pt x="56909" y="9015"/>
                  </a:cubicBezTo>
                  <a:cubicBezTo>
                    <a:pt x="55414" y="5687"/>
                    <a:pt x="52279" y="3421"/>
                    <a:pt x="48662" y="3035"/>
                  </a:cubicBezTo>
                  <a:cubicBezTo>
                    <a:pt x="48436" y="3018"/>
                    <a:pt x="48210" y="3010"/>
                    <a:pt x="47984" y="3010"/>
                  </a:cubicBezTo>
                  <a:cubicBezTo>
                    <a:pt x="43693" y="3010"/>
                    <a:pt x="39617" y="6022"/>
                    <a:pt x="38197" y="10558"/>
                  </a:cubicBezTo>
                  <a:cubicBezTo>
                    <a:pt x="36177" y="8955"/>
                    <a:pt x="33701" y="8119"/>
                    <a:pt x="31206" y="8119"/>
                  </a:cubicBezTo>
                  <a:cubicBezTo>
                    <a:pt x="29649" y="8119"/>
                    <a:pt x="28086" y="8445"/>
                    <a:pt x="26622" y="9112"/>
                  </a:cubicBezTo>
                  <a:cubicBezTo>
                    <a:pt x="21365" y="11475"/>
                    <a:pt x="20256" y="16876"/>
                    <a:pt x="20111" y="17841"/>
                  </a:cubicBezTo>
                  <a:cubicBezTo>
                    <a:pt x="20111" y="17937"/>
                    <a:pt x="20063" y="17986"/>
                    <a:pt x="19967" y="17986"/>
                  </a:cubicBezTo>
                  <a:cubicBezTo>
                    <a:pt x="19725" y="17969"/>
                    <a:pt x="19484" y="17960"/>
                    <a:pt x="19243" y="17960"/>
                  </a:cubicBezTo>
                  <a:cubicBezTo>
                    <a:pt x="16740" y="17960"/>
                    <a:pt x="14282" y="18866"/>
                    <a:pt x="12347" y="20493"/>
                  </a:cubicBezTo>
                  <a:cubicBezTo>
                    <a:pt x="9067" y="23339"/>
                    <a:pt x="7910" y="28162"/>
                    <a:pt x="9356" y="32695"/>
                  </a:cubicBezTo>
                  <a:cubicBezTo>
                    <a:pt x="8778" y="32840"/>
                    <a:pt x="4196" y="33997"/>
                    <a:pt x="2122" y="38531"/>
                  </a:cubicBezTo>
                  <a:cubicBezTo>
                    <a:pt x="482" y="42196"/>
                    <a:pt x="1013" y="46440"/>
                    <a:pt x="3521" y="49623"/>
                  </a:cubicBezTo>
                  <a:cubicBezTo>
                    <a:pt x="48" y="53626"/>
                    <a:pt x="0" y="55989"/>
                    <a:pt x="434" y="57243"/>
                  </a:cubicBezTo>
                  <a:cubicBezTo>
                    <a:pt x="1809" y="61632"/>
                    <a:pt x="11012" y="62577"/>
                    <a:pt x="18610" y="62577"/>
                  </a:cubicBezTo>
                  <a:cubicBezTo>
                    <a:pt x="23536" y="62577"/>
                    <a:pt x="27787" y="62180"/>
                    <a:pt x="28792" y="62066"/>
                  </a:cubicBezTo>
                  <a:cubicBezTo>
                    <a:pt x="43695" y="61873"/>
                    <a:pt x="58549" y="61728"/>
                    <a:pt x="73355" y="61487"/>
                  </a:cubicBezTo>
                  <a:cubicBezTo>
                    <a:pt x="98192" y="61150"/>
                    <a:pt x="123029" y="60764"/>
                    <a:pt x="147867" y="60378"/>
                  </a:cubicBezTo>
                  <a:cubicBezTo>
                    <a:pt x="152014" y="59896"/>
                    <a:pt x="153799" y="58352"/>
                    <a:pt x="154667" y="57098"/>
                  </a:cubicBezTo>
                  <a:cubicBezTo>
                    <a:pt x="157319" y="53337"/>
                    <a:pt x="153557" y="49285"/>
                    <a:pt x="153220" y="38627"/>
                  </a:cubicBezTo>
                  <a:cubicBezTo>
                    <a:pt x="152979" y="32550"/>
                    <a:pt x="154136" y="30911"/>
                    <a:pt x="152545" y="28451"/>
                  </a:cubicBezTo>
                  <a:cubicBezTo>
                    <a:pt x="150133" y="24641"/>
                    <a:pt x="144394" y="23918"/>
                    <a:pt x="140054" y="23918"/>
                  </a:cubicBezTo>
                  <a:cubicBezTo>
                    <a:pt x="137680" y="19874"/>
                    <a:pt x="133385" y="17433"/>
                    <a:pt x="128773" y="17433"/>
                  </a:cubicBezTo>
                  <a:cubicBezTo>
                    <a:pt x="128324" y="17433"/>
                    <a:pt x="127872" y="17456"/>
                    <a:pt x="127418" y="17503"/>
                  </a:cubicBezTo>
                  <a:cubicBezTo>
                    <a:pt x="120859" y="18275"/>
                    <a:pt x="117772" y="23966"/>
                    <a:pt x="117483" y="24448"/>
                  </a:cubicBezTo>
                  <a:cubicBezTo>
                    <a:pt x="115554" y="18082"/>
                    <a:pt x="110249" y="13307"/>
                    <a:pt x="103690" y="12102"/>
                  </a:cubicBezTo>
                  <a:cubicBezTo>
                    <a:pt x="103690" y="12102"/>
                    <a:pt x="103642" y="12054"/>
                    <a:pt x="103642" y="12054"/>
                  </a:cubicBezTo>
                  <a:cubicBezTo>
                    <a:pt x="103304" y="9739"/>
                    <a:pt x="102340" y="7520"/>
                    <a:pt x="100893" y="5736"/>
                  </a:cubicBezTo>
                  <a:cubicBezTo>
                    <a:pt x="98198" y="2545"/>
                    <a:pt x="93831" y="866"/>
                    <a:pt x="88854" y="866"/>
                  </a:cubicBezTo>
                  <a:cubicBezTo>
                    <a:pt x="86082" y="866"/>
                    <a:pt x="83122" y="1387"/>
                    <a:pt x="80155" y="2456"/>
                  </a:cubicBezTo>
                  <a:cubicBezTo>
                    <a:pt x="77496" y="841"/>
                    <a:pt x="74486" y="1"/>
                    <a:pt x="7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49"/>
            <p:cNvSpPr/>
            <p:nvPr/>
          </p:nvSpPr>
          <p:spPr>
            <a:xfrm>
              <a:off x="3079903" y="3607943"/>
              <a:ext cx="1760455" cy="634490"/>
            </a:xfrm>
            <a:custGeom>
              <a:avLst/>
              <a:gdLst/>
              <a:ahLst/>
              <a:cxnLst/>
              <a:rect l="l" t="t" r="r" b="b"/>
              <a:pathLst>
                <a:path w="118689" h="42777" extrusionOk="0">
                  <a:moveTo>
                    <a:pt x="69800" y="0"/>
                  </a:moveTo>
                  <a:cubicBezTo>
                    <a:pt x="67725" y="0"/>
                    <a:pt x="65672" y="581"/>
                    <a:pt x="63854" y="1726"/>
                  </a:cubicBezTo>
                  <a:cubicBezTo>
                    <a:pt x="61817" y="977"/>
                    <a:pt x="59780" y="612"/>
                    <a:pt x="57872" y="612"/>
                  </a:cubicBezTo>
                  <a:cubicBezTo>
                    <a:pt x="54495" y="612"/>
                    <a:pt x="51524" y="1756"/>
                    <a:pt x="49675" y="3944"/>
                  </a:cubicBezTo>
                  <a:cubicBezTo>
                    <a:pt x="48662" y="5198"/>
                    <a:pt x="47987" y="6693"/>
                    <a:pt x="47794" y="8285"/>
                  </a:cubicBezTo>
                  <a:cubicBezTo>
                    <a:pt x="43309" y="9105"/>
                    <a:pt x="39643" y="12336"/>
                    <a:pt x="38341" y="16725"/>
                  </a:cubicBezTo>
                  <a:cubicBezTo>
                    <a:pt x="38148" y="16387"/>
                    <a:pt x="36026" y="12529"/>
                    <a:pt x="31541" y="11950"/>
                  </a:cubicBezTo>
                  <a:cubicBezTo>
                    <a:pt x="31248" y="11922"/>
                    <a:pt x="30955" y="11908"/>
                    <a:pt x="30664" y="11908"/>
                  </a:cubicBezTo>
                  <a:cubicBezTo>
                    <a:pt x="27509" y="11908"/>
                    <a:pt x="24542" y="13557"/>
                    <a:pt x="22908" y="16339"/>
                  </a:cubicBezTo>
                  <a:cubicBezTo>
                    <a:pt x="22707" y="16331"/>
                    <a:pt x="22508" y="16327"/>
                    <a:pt x="22309" y="16327"/>
                  </a:cubicBezTo>
                  <a:cubicBezTo>
                    <a:pt x="21317" y="16327"/>
                    <a:pt x="20352" y="16427"/>
                    <a:pt x="19388" y="16628"/>
                  </a:cubicBezTo>
                  <a:cubicBezTo>
                    <a:pt x="18761" y="16725"/>
                    <a:pt x="18134" y="16918"/>
                    <a:pt x="17507" y="17111"/>
                  </a:cubicBezTo>
                  <a:cubicBezTo>
                    <a:pt x="13649" y="18365"/>
                    <a:pt x="8778" y="21644"/>
                    <a:pt x="6993" y="29939"/>
                  </a:cubicBezTo>
                  <a:cubicBezTo>
                    <a:pt x="6993" y="29939"/>
                    <a:pt x="916" y="33460"/>
                    <a:pt x="1399" y="39006"/>
                  </a:cubicBezTo>
                  <a:cubicBezTo>
                    <a:pt x="1399" y="39006"/>
                    <a:pt x="0" y="41321"/>
                    <a:pt x="18857" y="41321"/>
                  </a:cubicBezTo>
                  <a:lnTo>
                    <a:pt x="18905" y="41321"/>
                  </a:lnTo>
                  <a:cubicBezTo>
                    <a:pt x="35448" y="41562"/>
                    <a:pt x="51990" y="41851"/>
                    <a:pt x="68532" y="42044"/>
                  </a:cubicBezTo>
                  <a:cubicBezTo>
                    <a:pt x="78708" y="42189"/>
                    <a:pt x="88884" y="42334"/>
                    <a:pt x="99012" y="42430"/>
                  </a:cubicBezTo>
                  <a:cubicBezTo>
                    <a:pt x="99714" y="42506"/>
                    <a:pt x="102626" y="42776"/>
                    <a:pt x="105997" y="42776"/>
                  </a:cubicBezTo>
                  <a:cubicBezTo>
                    <a:pt x="111194" y="42776"/>
                    <a:pt x="117482" y="42134"/>
                    <a:pt x="118448" y="39151"/>
                  </a:cubicBezTo>
                  <a:cubicBezTo>
                    <a:pt x="118689" y="38283"/>
                    <a:pt x="118689" y="36691"/>
                    <a:pt x="116277" y="33942"/>
                  </a:cubicBezTo>
                  <a:cubicBezTo>
                    <a:pt x="117965" y="31772"/>
                    <a:pt x="118351" y="28878"/>
                    <a:pt x="117242" y="26370"/>
                  </a:cubicBezTo>
                  <a:cubicBezTo>
                    <a:pt x="116277" y="24345"/>
                    <a:pt x="114445" y="22898"/>
                    <a:pt x="112274" y="22367"/>
                  </a:cubicBezTo>
                  <a:cubicBezTo>
                    <a:pt x="113287" y="19233"/>
                    <a:pt x="112467" y="15953"/>
                    <a:pt x="110249" y="14024"/>
                  </a:cubicBezTo>
                  <a:cubicBezTo>
                    <a:pt x="108939" y="12889"/>
                    <a:pt x="107233" y="12267"/>
                    <a:pt x="105491" y="12267"/>
                  </a:cubicBezTo>
                  <a:cubicBezTo>
                    <a:pt x="105309" y="12267"/>
                    <a:pt x="105126" y="12274"/>
                    <a:pt x="104944" y="12288"/>
                  </a:cubicBezTo>
                  <a:cubicBezTo>
                    <a:pt x="104896" y="12047"/>
                    <a:pt x="104365" y="7947"/>
                    <a:pt x="100507" y="6211"/>
                  </a:cubicBezTo>
                  <a:cubicBezTo>
                    <a:pt x="99494" y="5769"/>
                    <a:pt x="98425" y="5552"/>
                    <a:pt x="97367" y="5552"/>
                  </a:cubicBezTo>
                  <a:cubicBezTo>
                    <a:pt x="95653" y="5552"/>
                    <a:pt x="93969" y="6121"/>
                    <a:pt x="92597" y="7224"/>
                  </a:cubicBezTo>
                  <a:cubicBezTo>
                    <a:pt x="91711" y="4143"/>
                    <a:pt x="88881" y="2057"/>
                    <a:pt x="85727" y="2057"/>
                  </a:cubicBezTo>
                  <a:cubicBezTo>
                    <a:pt x="85622" y="2057"/>
                    <a:pt x="85517" y="2059"/>
                    <a:pt x="85411" y="2064"/>
                  </a:cubicBezTo>
                  <a:cubicBezTo>
                    <a:pt x="82855" y="2353"/>
                    <a:pt x="80637" y="3993"/>
                    <a:pt x="79672" y="6356"/>
                  </a:cubicBezTo>
                  <a:cubicBezTo>
                    <a:pt x="78274" y="3414"/>
                    <a:pt x="75669" y="1195"/>
                    <a:pt x="72486" y="327"/>
                  </a:cubicBezTo>
                  <a:cubicBezTo>
                    <a:pt x="71599" y="109"/>
                    <a:pt x="70697" y="0"/>
                    <a:pt x="69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49"/>
            <p:cNvSpPr/>
            <p:nvPr/>
          </p:nvSpPr>
          <p:spPr>
            <a:xfrm>
              <a:off x="1485339" y="4023062"/>
              <a:ext cx="3400009" cy="603653"/>
            </a:xfrm>
            <a:custGeom>
              <a:avLst/>
              <a:gdLst/>
              <a:ahLst/>
              <a:cxnLst/>
              <a:rect l="l" t="t" r="r" b="b"/>
              <a:pathLst>
                <a:path w="229227" h="40698" extrusionOk="0">
                  <a:moveTo>
                    <a:pt x="164269" y="1"/>
                  </a:moveTo>
                  <a:cubicBezTo>
                    <a:pt x="139697" y="1"/>
                    <a:pt x="118872" y="6487"/>
                    <a:pt x="90489" y="6487"/>
                  </a:cubicBezTo>
                  <a:cubicBezTo>
                    <a:pt x="81334" y="6487"/>
                    <a:pt x="71392" y="5812"/>
                    <a:pt x="60285" y="4027"/>
                  </a:cubicBezTo>
                  <a:cubicBezTo>
                    <a:pt x="53775" y="2968"/>
                    <a:pt x="44345" y="1140"/>
                    <a:pt x="35679" y="1140"/>
                  </a:cubicBezTo>
                  <a:cubicBezTo>
                    <a:pt x="28552" y="1140"/>
                    <a:pt x="21941" y="2376"/>
                    <a:pt x="17893" y="6294"/>
                  </a:cubicBezTo>
                  <a:cubicBezTo>
                    <a:pt x="16928" y="7162"/>
                    <a:pt x="16157" y="8223"/>
                    <a:pt x="15578" y="9332"/>
                  </a:cubicBezTo>
                  <a:cubicBezTo>
                    <a:pt x="13215" y="13817"/>
                    <a:pt x="9453" y="17338"/>
                    <a:pt x="4871" y="19460"/>
                  </a:cubicBezTo>
                  <a:cubicBezTo>
                    <a:pt x="1061" y="21148"/>
                    <a:pt x="0" y="22595"/>
                    <a:pt x="0" y="23752"/>
                  </a:cubicBezTo>
                  <a:cubicBezTo>
                    <a:pt x="46" y="31991"/>
                    <a:pt x="54439" y="40698"/>
                    <a:pt x="106543" y="40698"/>
                  </a:cubicBezTo>
                  <a:cubicBezTo>
                    <a:pt x="109947" y="40698"/>
                    <a:pt x="113342" y="40661"/>
                    <a:pt x="116712" y="40584"/>
                  </a:cubicBezTo>
                  <a:cubicBezTo>
                    <a:pt x="139282" y="40053"/>
                    <a:pt x="161805" y="37738"/>
                    <a:pt x="183989" y="33639"/>
                  </a:cubicBezTo>
                  <a:cubicBezTo>
                    <a:pt x="188089" y="32915"/>
                    <a:pt x="190741" y="31710"/>
                    <a:pt x="190693" y="30697"/>
                  </a:cubicBezTo>
                  <a:cubicBezTo>
                    <a:pt x="190693" y="30649"/>
                    <a:pt x="190693" y="30601"/>
                    <a:pt x="190693" y="30552"/>
                  </a:cubicBezTo>
                  <a:cubicBezTo>
                    <a:pt x="190259" y="29395"/>
                    <a:pt x="190982" y="28141"/>
                    <a:pt x="192188" y="27900"/>
                  </a:cubicBezTo>
                  <a:cubicBezTo>
                    <a:pt x="198024" y="26983"/>
                    <a:pt x="205113" y="25730"/>
                    <a:pt x="213167" y="23945"/>
                  </a:cubicBezTo>
                  <a:cubicBezTo>
                    <a:pt x="225948" y="21148"/>
                    <a:pt x="227973" y="19990"/>
                    <a:pt x="228262" y="18640"/>
                  </a:cubicBezTo>
                  <a:cubicBezTo>
                    <a:pt x="229227" y="13817"/>
                    <a:pt x="207525" y="7162"/>
                    <a:pt x="203618" y="5956"/>
                  </a:cubicBezTo>
                  <a:cubicBezTo>
                    <a:pt x="188793" y="1503"/>
                    <a:pt x="176097" y="1"/>
                    <a:pt x="164269" y="1"/>
                  </a:cubicBezTo>
                  <a:close/>
                </a:path>
              </a:pathLst>
            </a:custGeom>
            <a:solidFill>
              <a:srgbClr val="BF8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49"/>
            <p:cNvSpPr/>
            <p:nvPr/>
          </p:nvSpPr>
          <p:spPr>
            <a:xfrm>
              <a:off x="4846414" y="4228010"/>
              <a:ext cx="11199" cy="14254"/>
            </a:xfrm>
            <a:custGeom>
              <a:avLst/>
              <a:gdLst/>
              <a:ahLst/>
              <a:cxnLst/>
              <a:rect l="l" t="t" r="r" b="b"/>
              <a:pathLst>
                <a:path w="755" h="961" extrusionOk="0">
                  <a:moveTo>
                    <a:pt x="465" y="0"/>
                  </a:moveTo>
                  <a:cubicBezTo>
                    <a:pt x="1" y="296"/>
                    <a:pt x="349" y="960"/>
                    <a:pt x="378" y="960"/>
                  </a:cubicBezTo>
                  <a:cubicBezTo>
                    <a:pt x="383" y="960"/>
                    <a:pt x="380" y="947"/>
                    <a:pt x="368" y="917"/>
                  </a:cubicBezTo>
                  <a:cubicBezTo>
                    <a:pt x="754" y="917"/>
                    <a:pt x="465" y="193"/>
                    <a:pt x="46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49"/>
            <p:cNvSpPr/>
            <p:nvPr/>
          </p:nvSpPr>
          <p:spPr>
            <a:xfrm>
              <a:off x="4761019" y="4283086"/>
              <a:ext cx="10027" cy="14328"/>
            </a:xfrm>
            <a:custGeom>
              <a:avLst/>
              <a:gdLst/>
              <a:ahLst/>
              <a:cxnLst/>
              <a:rect l="l" t="t" r="r" b="b"/>
              <a:pathLst>
                <a:path w="676" h="966" extrusionOk="0">
                  <a:moveTo>
                    <a:pt x="676" y="1"/>
                  </a:moveTo>
                  <a:lnTo>
                    <a:pt x="0" y="965"/>
                  </a:lnTo>
                  <a:lnTo>
                    <a:pt x="676" y="338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49"/>
            <p:cNvSpPr/>
            <p:nvPr/>
          </p:nvSpPr>
          <p:spPr>
            <a:xfrm>
              <a:off x="4688767" y="4286660"/>
              <a:ext cx="51513" cy="25378"/>
            </a:xfrm>
            <a:custGeom>
              <a:avLst/>
              <a:gdLst/>
              <a:ahLst/>
              <a:cxnLst/>
              <a:rect l="l" t="t" r="r" b="b"/>
              <a:pathLst>
                <a:path w="3473" h="1711" extrusionOk="0">
                  <a:moveTo>
                    <a:pt x="3473" y="1"/>
                  </a:moveTo>
                  <a:lnTo>
                    <a:pt x="3473" y="1"/>
                  </a:lnTo>
                  <a:cubicBezTo>
                    <a:pt x="2410" y="399"/>
                    <a:pt x="1144" y="1326"/>
                    <a:pt x="235" y="1326"/>
                  </a:cubicBezTo>
                  <a:cubicBezTo>
                    <a:pt x="154" y="1326"/>
                    <a:pt x="75" y="1319"/>
                    <a:pt x="0" y="1303"/>
                  </a:cubicBezTo>
                  <a:lnTo>
                    <a:pt x="0" y="1303"/>
                  </a:lnTo>
                  <a:cubicBezTo>
                    <a:pt x="203" y="1600"/>
                    <a:pt x="425" y="1710"/>
                    <a:pt x="662" y="1710"/>
                  </a:cubicBezTo>
                  <a:cubicBezTo>
                    <a:pt x="1326" y="1710"/>
                    <a:pt x="2101" y="847"/>
                    <a:pt x="2842" y="847"/>
                  </a:cubicBezTo>
                  <a:cubicBezTo>
                    <a:pt x="2908" y="847"/>
                    <a:pt x="2974" y="854"/>
                    <a:pt x="3039" y="869"/>
                  </a:cubicBezTo>
                  <a:lnTo>
                    <a:pt x="3232" y="115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49"/>
            <p:cNvSpPr/>
            <p:nvPr/>
          </p:nvSpPr>
          <p:spPr>
            <a:xfrm>
              <a:off x="4635738" y="4270923"/>
              <a:ext cx="10828" cy="7654"/>
            </a:xfrm>
            <a:custGeom>
              <a:avLst/>
              <a:gdLst/>
              <a:ahLst/>
              <a:cxnLst/>
              <a:rect l="l" t="t" r="r" b="b"/>
              <a:pathLst>
                <a:path w="730" h="516" extrusionOk="0">
                  <a:moveTo>
                    <a:pt x="585" y="1"/>
                  </a:moveTo>
                  <a:cubicBezTo>
                    <a:pt x="392" y="49"/>
                    <a:pt x="199" y="97"/>
                    <a:pt x="7" y="97"/>
                  </a:cubicBezTo>
                  <a:cubicBezTo>
                    <a:pt x="161" y="354"/>
                    <a:pt x="0" y="515"/>
                    <a:pt x="6" y="515"/>
                  </a:cubicBezTo>
                  <a:cubicBezTo>
                    <a:pt x="11" y="515"/>
                    <a:pt x="143" y="391"/>
                    <a:pt x="730" y="97"/>
                  </a:cubicBezTo>
                  <a:cubicBezTo>
                    <a:pt x="682" y="97"/>
                    <a:pt x="633" y="49"/>
                    <a:pt x="58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49"/>
            <p:cNvSpPr/>
            <p:nvPr/>
          </p:nvSpPr>
          <p:spPr>
            <a:xfrm>
              <a:off x="4641479" y="4268149"/>
              <a:ext cx="7594" cy="2789"/>
            </a:xfrm>
            <a:custGeom>
              <a:avLst/>
              <a:gdLst/>
              <a:ahLst/>
              <a:cxnLst/>
              <a:rect l="l" t="t" r="r" b="b"/>
              <a:pathLst>
                <a:path w="512" h="188" extrusionOk="0">
                  <a:moveTo>
                    <a:pt x="149" y="0"/>
                  </a:moveTo>
                  <a:cubicBezTo>
                    <a:pt x="54" y="0"/>
                    <a:pt x="1" y="50"/>
                    <a:pt x="198" y="188"/>
                  </a:cubicBezTo>
                  <a:cubicBezTo>
                    <a:pt x="511" y="103"/>
                    <a:pt x="287" y="0"/>
                    <a:pt x="1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49"/>
            <p:cNvSpPr/>
            <p:nvPr/>
          </p:nvSpPr>
          <p:spPr>
            <a:xfrm>
              <a:off x="4593627" y="4268075"/>
              <a:ext cx="21463" cy="16464"/>
            </a:xfrm>
            <a:custGeom>
              <a:avLst/>
              <a:gdLst/>
              <a:ahLst/>
              <a:cxnLst/>
              <a:rect l="l" t="t" r="r" b="b"/>
              <a:pathLst>
                <a:path w="1447" h="1110" extrusionOk="0">
                  <a:moveTo>
                    <a:pt x="723" y="0"/>
                  </a:moveTo>
                  <a:cubicBezTo>
                    <a:pt x="0" y="434"/>
                    <a:pt x="241" y="675"/>
                    <a:pt x="820" y="1109"/>
                  </a:cubicBezTo>
                  <a:lnTo>
                    <a:pt x="1447" y="482"/>
                  </a:lnTo>
                  <a:cubicBezTo>
                    <a:pt x="1254" y="193"/>
                    <a:pt x="531" y="289"/>
                    <a:pt x="72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49"/>
            <p:cNvSpPr/>
            <p:nvPr/>
          </p:nvSpPr>
          <p:spPr>
            <a:xfrm>
              <a:off x="4597914" y="4296109"/>
              <a:ext cx="5740" cy="5592"/>
            </a:xfrm>
            <a:custGeom>
              <a:avLst/>
              <a:gdLst/>
              <a:ahLst/>
              <a:cxnLst/>
              <a:rect l="l" t="t" r="r" b="b"/>
              <a:pathLst>
                <a:path w="387" h="377" extrusionOk="0">
                  <a:moveTo>
                    <a:pt x="242" y="1"/>
                  </a:moveTo>
                  <a:cubicBezTo>
                    <a:pt x="165" y="1"/>
                    <a:pt x="92" y="102"/>
                    <a:pt x="0" y="377"/>
                  </a:cubicBezTo>
                  <a:lnTo>
                    <a:pt x="386" y="87"/>
                  </a:lnTo>
                  <a:cubicBezTo>
                    <a:pt x="333" y="34"/>
                    <a:pt x="287" y="1"/>
                    <a:pt x="242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49"/>
            <p:cNvSpPr/>
            <p:nvPr/>
          </p:nvSpPr>
          <p:spPr>
            <a:xfrm>
              <a:off x="4602927" y="4288099"/>
              <a:ext cx="11451" cy="13186"/>
            </a:xfrm>
            <a:custGeom>
              <a:avLst/>
              <a:gdLst/>
              <a:ahLst/>
              <a:cxnLst/>
              <a:rect l="l" t="t" r="r" b="b"/>
              <a:pathLst>
                <a:path w="772" h="889" extrusionOk="0">
                  <a:moveTo>
                    <a:pt x="772" y="0"/>
                  </a:moveTo>
                  <a:lnTo>
                    <a:pt x="0" y="627"/>
                  </a:lnTo>
                  <a:cubicBezTo>
                    <a:pt x="103" y="730"/>
                    <a:pt x="179" y="888"/>
                    <a:pt x="241" y="888"/>
                  </a:cubicBezTo>
                  <a:cubicBezTo>
                    <a:pt x="296" y="888"/>
                    <a:pt x="341" y="768"/>
                    <a:pt x="386" y="386"/>
                  </a:cubicBezTo>
                  <a:cubicBezTo>
                    <a:pt x="386" y="499"/>
                    <a:pt x="394" y="546"/>
                    <a:pt x="413" y="546"/>
                  </a:cubicBezTo>
                  <a:cubicBezTo>
                    <a:pt x="459" y="546"/>
                    <a:pt x="567" y="273"/>
                    <a:pt x="772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49"/>
            <p:cNvSpPr/>
            <p:nvPr/>
          </p:nvSpPr>
          <p:spPr>
            <a:xfrm>
              <a:off x="4622240" y="4287432"/>
              <a:ext cx="22798" cy="15708"/>
            </a:xfrm>
            <a:custGeom>
              <a:avLst/>
              <a:gdLst/>
              <a:ahLst/>
              <a:cxnLst/>
              <a:rect l="l" t="t" r="r" b="b"/>
              <a:pathLst>
                <a:path w="1537" h="1059" extrusionOk="0">
                  <a:moveTo>
                    <a:pt x="730" y="1"/>
                  </a:moveTo>
                  <a:cubicBezTo>
                    <a:pt x="533" y="1"/>
                    <a:pt x="287" y="43"/>
                    <a:pt x="0" y="142"/>
                  </a:cubicBezTo>
                  <a:cubicBezTo>
                    <a:pt x="482" y="335"/>
                    <a:pt x="1061" y="383"/>
                    <a:pt x="386" y="1058"/>
                  </a:cubicBezTo>
                  <a:cubicBezTo>
                    <a:pt x="1537" y="636"/>
                    <a:pt x="1498" y="1"/>
                    <a:pt x="73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49"/>
            <p:cNvSpPr/>
            <p:nvPr/>
          </p:nvSpPr>
          <p:spPr>
            <a:xfrm>
              <a:off x="4688574" y="4323150"/>
              <a:ext cx="16657" cy="7891"/>
            </a:xfrm>
            <a:custGeom>
              <a:avLst/>
              <a:gdLst/>
              <a:ahLst/>
              <a:cxnLst/>
              <a:rect l="l" t="t" r="r" b="b"/>
              <a:pathLst>
                <a:path w="1123" h="532" extrusionOk="0">
                  <a:moveTo>
                    <a:pt x="1123" y="1"/>
                  </a:moveTo>
                  <a:lnTo>
                    <a:pt x="1121" y="3"/>
                  </a:lnTo>
                  <a:lnTo>
                    <a:pt x="1121" y="3"/>
                  </a:lnTo>
                  <a:cubicBezTo>
                    <a:pt x="1121" y="2"/>
                    <a:pt x="1122" y="1"/>
                    <a:pt x="1123" y="1"/>
                  </a:cubicBezTo>
                  <a:close/>
                  <a:moveTo>
                    <a:pt x="1121" y="3"/>
                  </a:moveTo>
                  <a:lnTo>
                    <a:pt x="1121" y="3"/>
                  </a:lnTo>
                  <a:cubicBezTo>
                    <a:pt x="1064" y="70"/>
                    <a:pt x="942" y="87"/>
                    <a:pt x="799" y="87"/>
                  </a:cubicBezTo>
                  <a:cubicBezTo>
                    <a:pt x="653" y="87"/>
                    <a:pt x="487" y="70"/>
                    <a:pt x="347" y="70"/>
                  </a:cubicBezTo>
                  <a:cubicBezTo>
                    <a:pt x="145" y="70"/>
                    <a:pt x="1" y="107"/>
                    <a:pt x="62" y="290"/>
                  </a:cubicBezTo>
                  <a:lnTo>
                    <a:pt x="689" y="531"/>
                  </a:lnTo>
                  <a:lnTo>
                    <a:pt x="1121" y="3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49"/>
            <p:cNvSpPr/>
            <p:nvPr/>
          </p:nvSpPr>
          <p:spPr>
            <a:xfrm>
              <a:off x="4532811" y="4290250"/>
              <a:ext cx="15752" cy="15025"/>
            </a:xfrm>
            <a:custGeom>
              <a:avLst/>
              <a:gdLst/>
              <a:ahLst/>
              <a:cxnLst/>
              <a:rect l="l" t="t" r="r" b="b"/>
              <a:pathLst>
                <a:path w="1062" h="10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89"/>
                    <a:pt x="435" y="675"/>
                    <a:pt x="531" y="1013"/>
                  </a:cubicBezTo>
                  <a:lnTo>
                    <a:pt x="1062" y="579"/>
                  </a:lnTo>
                  <a:cubicBezTo>
                    <a:pt x="724" y="434"/>
                    <a:pt x="97" y="386"/>
                    <a:pt x="1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49"/>
            <p:cNvSpPr/>
            <p:nvPr/>
          </p:nvSpPr>
          <p:spPr>
            <a:xfrm>
              <a:off x="4529948" y="4305261"/>
              <a:ext cx="12889" cy="10042"/>
            </a:xfrm>
            <a:custGeom>
              <a:avLst/>
              <a:gdLst/>
              <a:ahLst/>
              <a:cxnLst/>
              <a:rect l="l" t="t" r="r" b="b"/>
              <a:pathLst>
                <a:path w="869" h="677" extrusionOk="0">
                  <a:moveTo>
                    <a:pt x="724" y="1"/>
                  </a:moveTo>
                  <a:lnTo>
                    <a:pt x="1" y="676"/>
                  </a:lnTo>
                  <a:cubicBezTo>
                    <a:pt x="772" y="580"/>
                    <a:pt x="869" y="338"/>
                    <a:pt x="724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49"/>
            <p:cNvSpPr/>
            <p:nvPr/>
          </p:nvSpPr>
          <p:spPr>
            <a:xfrm>
              <a:off x="4597202" y="4303837"/>
              <a:ext cx="20751" cy="21477"/>
            </a:xfrm>
            <a:custGeom>
              <a:avLst/>
              <a:gdLst/>
              <a:ahLst/>
              <a:cxnLst/>
              <a:rect l="l" t="t" r="r" b="b"/>
              <a:pathLst>
                <a:path w="1399" h="1448" extrusionOk="0">
                  <a:moveTo>
                    <a:pt x="1399" y="0"/>
                  </a:moveTo>
                  <a:lnTo>
                    <a:pt x="0" y="1447"/>
                  </a:lnTo>
                  <a:lnTo>
                    <a:pt x="241" y="1351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49"/>
            <p:cNvSpPr/>
            <p:nvPr/>
          </p:nvSpPr>
          <p:spPr>
            <a:xfrm>
              <a:off x="4480598" y="4288811"/>
              <a:ext cx="9315" cy="17191"/>
            </a:xfrm>
            <a:custGeom>
              <a:avLst/>
              <a:gdLst/>
              <a:ahLst/>
              <a:cxnLst/>
              <a:rect l="l" t="t" r="r" b="b"/>
              <a:pathLst>
                <a:path w="628" h="1159" extrusionOk="0">
                  <a:moveTo>
                    <a:pt x="627" y="1"/>
                  </a:moveTo>
                  <a:lnTo>
                    <a:pt x="0" y="1158"/>
                  </a:lnTo>
                  <a:lnTo>
                    <a:pt x="289" y="772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49"/>
            <p:cNvSpPr/>
            <p:nvPr/>
          </p:nvSpPr>
          <p:spPr>
            <a:xfrm>
              <a:off x="4428371" y="4290250"/>
              <a:ext cx="28627" cy="20039"/>
            </a:xfrm>
            <a:custGeom>
              <a:avLst/>
              <a:gdLst/>
              <a:ahLst/>
              <a:cxnLst/>
              <a:rect l="l" t="t" r="r" b="b"/>
              <a:pathLst>
                <a:path w="1930" h="1351" extrusionOk="0">
                  <a:moveTo>
                    <a:pt x="1303" y="0"/>
                  </a:moveTo>
                  <a:lnTo>
                    <a:pt x="1303" y="0"/>
                  </a:lnTo>
                  <a:cubicBezTo>
                    <a:pt x="724" y="338"/>
                    <a:pt x="290" y="772"/>
                    <a:pt x="0" y="1350"/>
                  </a:cubicBezTo>
                  <a:cubicBezTo>
                    <a:pt x="259" y="1144"/>
                    <a:pt x="573" y="1048"/>
                    <a:pt x="890" y="1048"/>
                  </a:cubicBezTo>
                  <a:cubicBezTo>
                    <a:pt x="1165" y="1048"/>
                    <a:pt x="1442" y="1120"/>
                    <a:pt x="1688" y="1254"/>
                  </a:cubicBezTo>
                  <a:cubicBezTo>
                    <a:pt x="1930" y="675"/>
                    <a:pt x="1013" y="434"/>
                    <a:pt x="130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49"/>
            <p:cNvSpPr/>
            <p:nvPr/>
          </p:nvSpPr>
          <p:spPr>
            <a:xfrm>
              <a:off x="4419070" y="4310275"/>
              <a:ext cx="9315" cy="11466"/>
            </a:xfrm>
            <a:custGeom>
              <a:avLst/>
              <a:gdLst/>
              <a:ahLst/>
              <a:cxnLst/>
              <a:rect l="l" t="t" r="r" b="b"/>
              <a:pathLst>
                <a:path w="628" h="773" extrusionOk="0">
                  <a:moveTo>
                    <a:pt x="627" y="0"/>
                  </a:moveTo>
                  <a:cubicBezTo>
                    <a:pt x="386" y="193"/>
                    <a:pt x="145" y="483"/>
                    <a:pt x="0" y="772"/>
                  </a:cubicBezTo>
                  <a:cubicBezTo>
                    <a:pt x="242" y="531"/>
                    <a:pt x="435" y="290"/>
                    <a:pt x="627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49"/>
            <p:cNvSpPr/>
            <p:nvPr/>
          </p:nvSpPr>
          <p:spPr>
            <a:xfrm>
              <a:off x="4495609" y="4308124"/>
              <a:ext cx="12889" cy="10754"/>
            </a:xfrm>
            <a:custGeom>
              <a:avLst/>
              <a:gdLst/>
              <a:ahLst/>
              <a:cxnLst/>
              <a:rect l="l" t="t" r="r" b="b"/>
              <a:pathLst>
                <a:path w="869" h="725" extrusionOk="0">
                  <a:moveTo>
                    <a:pt x="1" y="1"/>
                  </a:moveTo>
                  <a:lnTo>
                    <a:pt x="531" y="724"/>
                  </a:lnTo>
                  <a:lnTo>
                    <a:pt x="869" y="676"/>
                  </a:lnTo>
                  <a:cubicBezTo>
                    <a:pt x="676" y="338"/>
                    <a:pt x="387" y="97"/>
                    <a:pt x="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49"/>
            <p:cNvSpPr/>
            <p:nvPr/>
          </p:nvSpPr>
          <p:spPr>
            <a:xfrm>
              <a:off x="4492747" y="4319575"/>
              <a:ext cx="10754" cy="1439"/>
            </a:xfrm>
            <a:custGeom>
              <a:avLst/>
              <a:gdLst/>
              <a:ahLst/>
              <a:cxnLst/>
              <a:rect l="l" t="t" r="r" b="b"/>
              <a:pathLst>
                <a:path w="725" h="97" extrusionOk="0">
                  <a:moveTo>
                    <a:pt x="724" y="0"/>
                  </a:moveTo>
                  <a:cubicBezTo>
                    <a:pt x="669" y="7"/>
                    <a:pt x="618" y="14"/>
                    <a:pt x="570" y="21"/>
                  </a:cubicBezTo>
                  <a:lnTo>
                    <a:pt x="570" y="21"/>
                  </a:lnTo>
                  <a:lnTo>
                    <a:pt x="724" y="0"/>
                  </a:lnTo>
                  <a:close/>
                  <a:moveTo>
                    <a:pt x="570" y="21"/>
                  </a:moveTo>
                  <a:lnTo>
                    <a:pt x="1" y="97"/>
                  </a:lnTo>
                  <a:cubicBezTo>
                    <a:pt x="125" y="97"/>
                    <a:pt x="284" y="61"/>
                    <a:pt x="570" y="2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49"/>
            <p:cNvSpPr/>
            <p:nvPr/>
          </p:nvSpPr>
          <p:spPr>
            <a:xfrm>
              <a:off x="4508485" y="4318136"/>
              <a:ext cx="742" cy="1098"/>
            </a:xfrm>
            <a:custGeom>
              <a:avLst/>
              <a:gdLst/>
              <a:ahLst/>
              <a:cxnLst/>
              <a:rect l="l" t="t" r="r" b="b"/>
              <a:pathLst>
                <a:path w="50" h="74" extrusionOk="0">
                  <a:moveTo>
                    <a:pt x="1" y="1"/>
                  </a:moveTo>
                  <a:cubicBezTo>
                    <a:pt x="1" y="49"/>
                    <a:pt x="13" y="73"/>
                    <a:pt x="25" y="73"/>
                  </a:cubicBezTo>
                  <a:cubicBezTo>
                    <a:pt x="37" y="73"/>
                    <a:pt x="49" y="49"/>
                    <a:pt x="49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49"/>
            <p:cNvSpPr/>
            <p:nvPr/>
          </p:nvSpPr>
          <p:spPr>
            <a:xfrm>
              <a:off x="4545686" y="4320287"/>
              <a:ext cx="20765" cy="25764"/>
            </a:xfrm>
            <a:custGeom>
              <a:avLst/>
              <a:gdLst/>
              <a:ahLst/>
              <a:cxnLst/>
              <a:rect l="l" t="t" r="r" b="b"/>
              <a:pathLst>
                <a:path w="1400" h="1737" extrusionOk="0">
                  <a:moveTo>
                    <a:pt x="1351" y="1"/>
                  </a:moveTo>
                  <a:cubicBezTo>
                    <a:pt x="965" y="580"/>
                    <a:pt x="1" y="1255"/>
                    <a:pt x="1158" y="1737"/>
                  </a:cubicBezTo>
                  <a:cubicBezTo>
                    <a:pt x="1399" y="1110"/>
                    <a:pt x="773" y="869"/>
                    <a:pt x="135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49"/>
            <p:cNvSpPr/>
            <p:nvPr/>
          </p:nvSpPr>
          <p:spPr>
            <a:xfrm>
              <a:off x="4519224" y="4320287"/>
              <a:ext cx="13601" cy="11466"/>
            </a:xfrm>
            <a:custGeom>
              <a:avLst/>
              <a:gdLst/>
              <a:ahLst/>
              <a:cxnLst/>
              <a:rect l="l" t="t" r="r" b="b"/>
              <a:pathLst>
                <a:path w="917" h="773" extrusionOk="0">
                  <a:moveTo>
                    <a:pt x="820" y="1"/>
                  </a:moveTo>
                  <a:lnTo>
                    <a:pt x="0" y="772"/>
                  </a:lnTo>
                  <a:lnTo>
                    <a:pt x="917" y="772"/>
                  </a:lnTo>
                  <a:cubicBezTo>
                    <a:pt x="868" y="531"/>
                    <a:pt x="627" y="290"/>
                    <a:pt x="82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49"/>
            <p:cNvSpPr/>
            <p:nvPr/>
          </p:nvSpPr>
          <p:spPr>
            <a:xfrm>
              <a:off x="4513498" y="4331738"/>
              <a:ext cx="5740" cy="5013"/>
            </a:xfrm>
            <a:custGeom>
              <a:avLst/>
              <a:gdLst/>
              <a:ahLst/>
              <a:cxnLst/>
              <a:rect l="l" t="t" r="r" b="b"/>
              <a:pathLst>
                <a:path w="387" h="338" extrusionOk="0">
                  <a:moveTo>
                    <a:pt x="1" y="0"/>
                  </a:moveTo>
                  <a:lnTo>
                    <a:pt x="1" y="33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49"/>
            <p:cNvSpPr/>
            <p:nvPr/>
          </p:nvSpPr>
          <p:spPr>
            <a:xfrm>
              <a:off x="4426220" y="4327540"/>
              <a:ext cx="25898" cy="11362"/>
            </a:xfrm>
            <a:custGeom>
              <a:avLst/>
              <a:gdLst/>
              <a:ahLst/>
              <a:cxnLst/>
              <a:rect l="l" t="t" r="r" b="b"/>
              <a:pathLst>
                <a:path w="1746" h="766" extrusionOk="0">
                  <a:moveTo>
                    <a:pt x="1420" y="1"/>
                  </a:moveTo>
                  <a:cubicBezTo>
                    <a:pt x="1363" y="1"/>
                    <a:pt x="1293" y="13"/>
                    <a:pt x="1206" y="42"/>
                  </a:cubicBezTo>
                  <a:cubicBezTo>
                    <a:pt x="917" y="380"/>
                    <a:pt x="483" y="669"/>
                    <a:pt x="1" y="766"/>
                  </a:cubicBezTo>
                  <a:cubicBezTo>
                    <a:pt x="531" y="766"/>
                    <a:pt x="1110" y="766"/>
                    <a:pt x="1641" y="621"/>
                  </a:cubicBezTo>
                  <a:cubicBezTo>
                    <a:pt x="1641" y="416"/>
                    <a:pt x="1745" y="1"/>
                    <a:pt x="142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49"/>
            <p:cNvSpPr/>
            <p:nvPr/>
          </p:nvSpPr>
          <p:spPr>
            <a:xfrm>
              <a:off x="4472010" y="4324589"/>
              <a:ext cx="1632" cy="1869"/>
            </a:xfrm>
            <a:custGeom>
              <a:avLst/>
              <a:gdLst/>
              <a:ahLst/>
              <a:cxnLst/>
              <a:rect l="l" t="t" r="r" b="b"/>
              <a:pathLst>
                <a:path w="110" h="126" extrusionOk="0">
                  <a:moveTo>
                    <a:pt x="49" y="0"/>
                  </a:moveTo>
                  <a:lnTo>
                    <a:pt x="0" y="96"/>
                  </a:lnTo>
                  <a:cubicBezTo>
                    <a:pt x="18" y="114"/>
                    <a:pt x="42" y="125"/>
                    <a:pt x="61" y="125"/>
                  </a:cubicBezTo>
                  <a:cubicBezTo>
                    <a:pt x="93" y="125"/>
                    <a:pt x="110" y="92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49"/>
            <p:cNvSpPr/>
            <p:nvPr/>
          </p:nvSpPr>
          <p:spPr>
            <a:xfrm>
              <a:off x="4356830" y="4353914"/>
              <a:ext cx="1454" cy="2166"/>
            </a:xfrm>
            <a:custGeom>
              <a:avLst/>
              <a:gdLst/>
              <a:ahLst/>
              <a:cxnLst/>
              <a:rect l="l" t="t" r="r" b="b"/>
              <a:pathLst>
                <a:path w="98" h="146" extrusionOk="0">
                  <a:moveTo>
                    <a:pt x="1" y="0"/>
                  </a:moveTo>
                  <a:lnTo>
                    <a:pt x="97" y="14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49"/>
            <p:cNvSpPr/>
            <p:nvPr/>
          </p:nvSpPr>
          <p:spPr>
            <a:xfrm>
              <a:off x="4450546" y="4331738"/>
              <a:ext cx="12889" cy="7431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869" y="0"/>
                  </a:moveTo>
                  <a:cubicBezTo>
                    <a:pt x="579" y="145"/>
                    <a:pt x="290" y="290"/>
                    <a:pt x="1" y="338"/>
                  </a:cubicBezTo>
                  <a:cubicBezTo>
                    <a:pt x="1" y="446"/>
                    <a:pt x="1" y="501"/>
                    <a:pt x="41" y="501"/>
                  </a:cubicBezTo>
                  <a:cubicBezTo>
                    <a:pt x="55" y="501"/>
                    <a:pt x="73" y="495"/>
                    <a:pt x="97" y="483"/>
                  </a:cubicBezTo>
                  <a:cubicBezTo>
                    <a:pt x="134" y="487"/>
                    <a:pt x="170" y="489"/>
                    <a:pt x="204" y="489"/>
                  </a:cubicBezTo>
                  <a:cubicBezTo>
                    <a:pt x="564" y="489"/>
                    <a:pt x="736" y="265"/>
                    <a:pt x="86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49"/>
            <p:cNvSpPr/>
            <p:nvPr/>
          </p:nvSpPr>
          <p:spPr>
            <a:xfrm>
              <a:off x="4400470" y="4330492"/>
              <a:ext cx="11466" cy="5547"/>
            </a:xfrm>
            <a:custGeom>
              <a:avLst/>
              <a:gdLst/>
              <a:ahLst/>
              <a:cxnLst/>
              <a:rect l="l" t="t" r="r" b="b"/>
              <a:pathLst>
                <a:path w="773" h="374" extrusionOk="0">
                  <a:moveTo>
                    <a:pt x="105" y="1"/>
                  </a:moveTo>
                  <a:cubicBezTo>
                    <a:pt x="51" y="1"/>
                    <a:pt x="12" y="25"/>
                    <a:pt x="1" y="84"/>
                  </a:cubicBezTo>
                  <a:cubicBezTo>
                    <a:pt x="242" y="181"/>
                    <a:pt x="531" y="277"/>
                    <a:pt x="772" y="374"/>
                  </a:cubicBezTo>
                  <a:cubicBezTo>
                    <a:pt x="590" y="228"/>
                    <a:pt x="272" y="1"/>
                    <a:pt x="10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49"/>
            <p:cNvSpPr/>
            <p:nvPr/>
          </p:nvSpPr>
          <p:spPr>
            <a:xfrm>
              <a:off x="4468435" y="4321133"/>
              <a:ext cx="2151" cy="2032"/>
            </a:xfrm>
            <a:custGeom>
              <a:avLst/>
              <a:gdLst/>
              <a:ahLst/>
              <a:cxnLst/>
              <a:rect l="l" t="t" r="r" b="b"/>
              <a:pathLst>
                <a:path w="145" h="137" extrusionOk="0">
                  <a:moveTo>
                    <a:pt x="15" y="1"/>
                  </a:moveTo>
                  <a:cubicBezTo>
                    <a:pt x="1" y="1"/>
                    <a:pt x="41" y="52"/>
                    <a:pt x="97" y="137"/>
                  </a:cubicBezTo>
                  <a:cubicBezTo>
                    <a:pt x="97" y="88"/>
                    <a:pt x="97" y="88"/>
                    <a:pt x="145" y="88"/>
                  </a:cubicBezTo>
                  <a:cubicBezTo>
                    <a:pt x="64" y="28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49"/>
            <p:cNvSpPr/>
            <p:nvPr/>
          </p:nvSpPr>
          <p:spPr>
            <a:xfrm>
              <a:off x="4463421" y="4323150"/>
              <a:ext cx="9315" cy="8603"/>
            </a:xfrm>
            <a:custGeom>
              <a:avLst/>
              <a:gdLst/>
              <a:ahLst/>
              <a:cxnLst/>
              <a:rect l="l" t="t" r="r" b="b"/>
              <a:pathLst>
                <a:path w="628" h="580" extrusionOk="0">
                  <a:moveTo>
                    <a:pt x="435" y="1"/>
                  </a:moveTo>
                  <a:cubicBezTo>
                    <a:pt x="242" y="145"/>
                    <a:pt x="97" y="386"/>
                    <a:pt x="1" y="579"/>
                  </a:cubicBezTo>
                  <a:cubicBezTo>
                    <a:pt x="242" y="483"/>
                    <a:pt x="435" y="338"/>
                    <a:pt x="628" y="193"/>
                  </a:cubicBezTo>
                  <a:cubicBezTo>
                    <a:pt x="531" y="145"/>
                    <a:pt x="483" y="49"/>
                    <a:pt x="43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49"/>
            <p:cNvSpPr/>
            <p:nvPr/>
          </p:nvSpPr>
          <p:spPr>
            <a:xfrm>
              <a:off x="4328929" y="4356065"/>
              <a:ext cx="61540" cy="78701"/>
            </a:xfrm>
            <a:custGeom>
              <a:avLst/>
              <a:gdLst/>
              <a:ahLst/>
              <a:cxnLst/>
              <a:rect l="l" t="t" r="r" b="b"/>
              <a:pathLst>
                <a:path w="4149" h="5306" extrusionOk="0">
                  <a:moveTo>
                    <a:pt x="1978" y="0"/>
                  </a:moveTo>
                  <a:lnTo>
                    <a:pt x="1978" y="0"/>
                  </a:lnTo>
                  <a:cubicBezTo>
                    <a:pt x="2026" y="338"/>
                    <a:pt x="2075" y="627"/>
                    <a:pt x="1303" y="1254"/>
                  </a:cubicBezTo>
                  <a:cubicBezTo>
                    <a:pt x="1689" y="1592"/>
                    <a:pt x="3473" y="1784"/>
                    <a:pt x="2894" y="2604"/>
                  </a:cubicBezTo>
                  <a:cubicBezTo>
                    <a:pt x="2560" y="2793"/>
                    <a:pt x="2331" y="2864"/>
                    <a:pt x="2157" y="2864"/>
                  </a:cubicBezTo>
                  <a:cubicBezTo>
                    <a:pt x="1753" y="2864"/>
                    <a:pt x="1645" y="2483"/>
                    <a:pt x="1206" y="2315"/>
                  </a:cubicBezTo>
                  <a:lnTo>
                    <a:pt x="1206" y="2315"/>
                  </a:lnTo>
                  <a:cubicBezTo>
                    <a:pt x="1882" y="3087"/>
                    <a:pt x="1" y="3955"/>
                    <a:pt x="580" y="5257"/>
                  </a:cubicBezTo>
                  <a:lnTo>
                    <a:pt x="1496" y="4582"/>
                  </a:lnTo>
                  <a:lnTo>
                    <a:pt x="1496" y="4582"/>
                  </a:lnTo>
                  <a:cubicBezTo>
                    <a:pt x="1544" y="4775"/>
                    <a:pt x="1255" y="5209"/>
                    <a:pt x="1592" y="5305"/>
                  </a:cubicBezTo>
                  <a:cubicBezTo>
                    <a:pt x="1520" y="4583"/>
                    <a:pt x="2123" y="4050"/>
                    <a:pt x="2755" y="4050"/>
                  </a:cubicBezTo>
                  <a:cubicBezTo>
                    <a:pt x="2967" y="4050"/>
                    <a:pt x="3183" y="4111"/>
                    <a:pt x="3377" y="4244"/>
                  </a:cubicBezTo>
                  <a:cubicBezTo>
                    <a:pt x="4148" y="3521"/>
                    <a:pt x="3039" y="1206"/>
                    <a:pt x="1978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49"/>
            <p:cNvSpPr/>
            <p:nvPr/>
          </p:nvSpPr>
          <p:spPr>
            <a:xfrm>
              <a:off x="4357542" y="4338176"/>
              <a:ext cx="31489" cy="15752"/>
            </a:xfrm>
            <a:custGeom>
              <a:avLst/>
              <a:gdLst/>
              <a:ahLst/>
              <a:cxnLst/>
              <a:rect l="l" t="t" r="r" b="b"/>
              <a:pathLst>
                <a:path w="2123" h="1062" extrusionOk="0">
                  <a:moveTo>
                    <a:pt x="628" y="0"/>
                  </a:moveTo>
                  <a:cubicBezTo>
                    <a:pt x="97" y="483"/>
                    <a:pt x="1" y="820"/>
                    <a:pt x="1" y="1061"/>
                  </a:cubicBezTo>
                  <a:lnTo>
                    <a:pt x="1834" y="772"/>
                  </a:lnTo>
                  <a:lnTo>
                    <a:pt x="1737" y="917"/>
                  </a:lnTo>
                  <a:lnTo>
                    <a:pt x="1737" y="917"/>
                  </a:lnTo>
                  <a:lnTo>
                    <a:pt x="2123" y="724"/>
                  </a:lnTo>
                  <a:cubicBezTo>
                    <a:pt x="1544" y="627"/>
                    <a:pt x="1062" y="338"/>
                    <a:pt x="628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49"/>
            <p:cNvSpPr/>
            <p:nvPr/>
          </p:nvSpPr>
          <p:spPr>
            <a:xfrm>
              <a:off x="4389018" y="4336025"/>
              <a:ext cx="40181" cy="39365"/>
            </a:xfrm>
            <a:custGeom>
              <a:avLst/>
              <a:gdLst/>
              <a:ahLst/>
              <a:cxnLst/>
              <a:rect l="l" t="t" r="r" b="b"/>
              <a:pathLst>
                <a:path w="2709" h="2654" extrusionOk="0">
                  <a:moveTo>
                    <a:pt x="1641" y="80"/>
                  </a:moveTo>
                  <a:lnTo>
                    <a:pt x="1641" y="80"/>
                  </a:lnTo>
                  <a:cubicBezTo>
                    <a:pt x="1687" y="117"/>
                    <a:pt x="1709" y="158"/>
                    <a:pt x="1681" y="158"/>
                  </a:cubicBezTo>
                  <a:cubicBezTo>
                    <a:pt x="1672" y="158"/>
                    <a:pt x="1659" y="155"/>
                    <a:pt x="1641" y="145"/>
                  </a:cubicBezTo>
                  <a:cubicBezTo>
                    <a:pt x="1641" y="242"/>
                    <a:pt x="1641" y="338"/>
                    <a:pt x="1641" y="435"/>
                  </a:cubicBezTo>
                  <a:cubicBezTo>
                    <a:pt x="1062" y="386"/>
                    <a:pt x="1496" y="242"/>
                    <a:pt x="1641" y="145"/>
                  </a:cubicBezTo>
                  <a:cubicBezTo>
                    <a:pt x="1641" y="123"/>
                    <a:pt x="1641" y="102"/>
                    <a:pt x="1641" y="80"/>
                  </a:cubicBezTo>
                  <a:close/>
                  <a:moveTo>
                    <a:pt x="1641" y="1"/>
                  </a:moveTo>
                  <a:lnTo>
                    <a:pt x="1608" y="18"/>
                  </a:lnTo>
                  <a:lnTo>
                    <a:pt x="1608" y="18"/>
                  </a:lnTo>
                  <a:cubicBezTo>
                    <a:pt x="1586" y="13"/>
                    <a:pt x="1565" y="7"/>
                    <a:pt x="1544" y="1"/>
                  </a:cubicBezTo>
                  <a:lnTo>
                    <a:pt x="1544" y="1"/>
                  </a:lnTo>
                  <a:lnTo>
                    <a:pt x="1578" y="34"/>
                  </a:lnTo>
                  <a:lnTo>
                    <a:pt x="1578" y="34"/>
                  </a:lnTo>
                  <a:lnTo>
                    <a:pt x="1" y="869"/>
                  </a:lnTo>
                  <a:cubicBezTo>
                    <a:pt x="531" y="821"/>
                    <a:pt x="1110" y="724"/>
                    <a:pt x="1641" y="483"/>
                  </a:cubicBezTo>
                  <a:lnTo>
                    <a:pt x="1641" y="483"/>
                  </a:lnTo>
                  <a:cubicBezTo>
                    <a:pt x="1496" y="1351"/>
                    <a:pt x="724" y="1930"/>
                    <a:pt x="1448" y="2653"/>
                  </a:cubicBezTo>
                  <a:cubicBezTo>
                    <a:pt x="2509" y="2364"/>
                    <a:pt x="2026" y="1833"/>
                    <a:pt x="2605" y="1303"/>
                  </a:cubicBezTo>
                  <a:lnTo>
                    <a:pt x="2605" y="1303"/>
                  </a:lnTo>
                  <a:cubicBezTo>
                    <a:pt x="2252" y="1434"/>
                    <a:pt x="2063" y="1487"/>
                    <a:pt x="1974" y="1487"/>
                  </a:cubicBezTo>
                  <a:cubicBezTo>
                    <a:pt x="1636" y="1487"/>
                    <a:pt x="2708" y="732"/>
                    <a:pt x="1641" y="579"/>
                  </a:cubicBezTo>
                  <a:cubicBezTo>
                    <a:pt x="1930" y="386"/>
                    <a:pt x="2219" y="290"/>
                    <a:pt x="2557" y="145"/>
                  </a:cubicBezTo>
                  <a:cubicBezTo>
                    <a:pt x="2252" y="145"/>
                    <a:pt x="1946" y="106"/>
                    <a:pt x="1641" y="27"/>
                  </a:cubicBezTo>
                  <a:lnTo>
                    <a:pt x="1641" y="27"/>
                  </a:lnTo>
                  <a:cubicBezTo>
                    <a:pt x="1641" y="18"/>
                    <a:pt x="1641" y="9"/>
                    <a:pt x="164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49"/>
            <p:cNvSpPr/>
            <p:nvPr/>
          </p:nvSpPr>
          <p:spPr>
            <a:xfrm>
              <a:off x="4552183" y="4372514"/>
              <a:ext cx="2818" cy="2344"/>
            </a:xfrm>
            <a:custGeom>
              <a:avLst/>
              <a:gdLst/>
              <a:ahLst/>
              <a:cxnLst/>
              <a:rect l="l" t="t" r="r" b="b"/>
              <a:pathLst>
                <a:path w="190" h="158" extrusionOk="0">
                  <a:moveTo>
                    <a:pt x="93" y="0"/>
                  </a:moveTo>
                  <a:cubicBezTo>
                    <a:pt x="15" y="79"/>
                    <a:pt x="0" y="158"/>
                    <a:pt x="102" y="158"/>
                  </a:cubicBezTo>
                  <a:cubicBezTo>
                    <a:pt x="125" y="158"/>
                    <a:pt x="154" y="154"/>
                    <a:pt x="190" y="145"/>
                  </a:cubicBezTo>
                  <a:cubicBezTo>
                    <a:pt x="142" y="97"/>
                    <a:pt x="93" y="49"/>
                    <a:pt x="9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49"/>
            <p:cNvSpPr/>
            <p:nvPr/>
          </p:nvSpPr>
          <p:spPr>
            <a:xfrm>
              <a:off x="4523941" y="4343901"/>
              <a:ext cx="40359" cy="28627"/>
            </a:xfrm>
            <a:custGeom>
              <a:avLst/>
              <a:gdLst/>
              <a:ahLst/>
              <a:cxnLst/>
              <a:rect l="l" t="t" r="r" b="b"/>
              <a:pathLst>
                <a:path w="2721" h="1930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29"/>
                    <a:pt x="29" y="82"/>
                    <a:pt x="92" y="150"/>
                  </a:cubicBezTo>
                  <a:lnTo>
                    <a:pt x="92" y="150"/>
                  </a:lnTo>
                  <a:cubicBezTo>
                    <a:pt x="67" y="100"/>
                    <a:pt x="43" y="50"/>
                    <a:pt x="20" y="0"/>
                  </a:cubicBezTo>
                  <a:close/>
                  <a:moveTo>
                    <a:pt x="92" y="150"/>
                  </a:moveTo>
                  <a:cubicBezTo>
                    <a:pt x="379" y="726"/>
                    <a:pt x="786" y="1292"/>
                    <a:pt x="1274" y="1736"/>
                  </a:cubicBezTo>
                  <a:cubicBezTo>
                    <a:pt x="1370" y="1592"/>
                    <a:pt x="1419" y="1254"/>
                    <a:pt x="1853" y="1254"/>
                  </a:cubicBezTo>
                  <a:cubicBezTo>
                    <a:pt x="2238" y="1447"/>
                    <a:pt x="1949" y="1640"/>
                    <a:pt x="1997" y="1929"/>
                  </a:cubicBezTo>
                  <a:cubicBezTo>
                    <a:pt x="2190" y="1640"/>
                    <a:pt x="2721" y="1158"/>
                    <a:pt x="1901" y="917"/>
                  </a:cubicBezTo>
                  <a:lnTo>
                    <a:pt x="1756" y="1061"/>
                  </a:lnTo>
                  <a:cubicBezTo>
                    <a:pt x="1176" y="945"/>
                    <a:pt x="347" y="425"/>
                    <a:pt x="92" y="15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49"/>
            <p:cNvSpPr/>
            <p:nvPr/>
          </p:nvSpPr>
          <p:spPr>
            <a:xfrm>
              <a:off x="4457696" y="4359639"/>
              <a:ext cx="24340" cy="18615"/>
            </a:xfrm>
            <a:custGeom>
              <a:avLst/>
              <a:gdLst/>
              <a:ahLst/>
              <a:cxnLst/>
              <a:rect l="l" t="t" r="r" b="b"/>
              <a:pathLst>
                <a:path w="1641" h="1255" extrusionOk="0">
                  <a:moveTo>
                    <a:pt x="1351" y="0"/>
                  </a:moveTo>
                  <a:lnTo>
                    <a:pt x="1" y="724"/>
                  </a:lnTo>
                  <a:lnTo>
                    <a:pt x="917" y="1254"/>
                  </a:lnTo>
                  <a:lnTo>
                    <a:pt x="772" y="868"/>
                  </a:lnTo>
                  <a:cubicBezTo>
                    <a:pt x="1641" y="868"/>
                    <a:pt x="1351" y="386"/>
                    <a:pt x="1351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49"/>
            <p:cNvSpPr/>
            <p:nvPr/>
          </p:nvSpPr>
          <p:spPr>
            <a:xfrm>
              <a:off x="4344667" y="4335313"/>
              <a:ext cx="8603" cy="20765"/>
            </a:xfrm>
            <a:custGeom>
              <a:avLst/>
              <a:gdLst/>
              <a:ahLst/>
              <a:cxnLst/>
              <a:rect l="l" t="t" r="r" b="b"/>
              <a:pathLst>
                <a:path w="580" h="1400" extrusionOk="0">
                  <a:moveTo>
                    <a:pt x="580" y="0"/>
                  </a:moveTo>
                  <a:lnTo>
                    <a:pt x="1" y="1399"/>
                  </a:lnTo>
                  <a:lnTo>
                    <a:pt x="580" y="917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49"/>
            <p:cNvSpPr/>
            <p:nvPr/>
          </p:nvSpPr>
          <p:spPr>
            <a:xfrm>
              <a:off x="4318205" y="4345325"/>
              <a:ext cx="7164" cy="10754"/>
            </a:xfrm>
            <a:custGeom>
              <a:avLst/>
              <a:gdLst/>
              <a:ahLst/>
              <a:cxnLst/>
              <a:rect l="l" t="t" r="r" b="b"/>
              <a:pathLst>
                <a:path w="483" h="725" extrusionOk="0">
                  <a:moveTo>
                    <a:pt x="386" y="1"/>
                  </a:moveTo>
                  <a:lnTo>
                    <a:pt x="0" y="531"/>
                  </a:lnTo>
                  <a:lnTo>
                    <a:pt x="483" y="724"/>
                  </a:lnTo>
                  <a:lnTo>
                    <a:pt x="483" y="72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49"/>
            <p:cNvSpPr/>
            <p:nvPr/>
          </p:nvSpPr>
          <p:spPr>
            <a:xfrm>
              <a:off x="3758401" y="4493582"/>
              <a:ext cx="19000" cy="18437"/>
            </a:xfrm>
            <a:custGeom>
              <a:avLst/>
              <a:gdLst/>
              <a:ahLst/>
              <a:cxnLst/>
              <a:rect l="l" t="t" r="r" b="b"/>
              <a:pathLst>
                <a:path w="1281" h="1243" extrusionOk="0">
                  <a:moveTo>
                    <a:pt x="107" y="0"/>
                  </a:moveTo>
                  <a:cubicBezTo>
                    <a:pt x="33" y="0"/>
                    <a:pt x="1" y="95"/>
                    <a:pt x="26" y="326"/>
                  </a:cubicBezTo>
                  <a:lnTo>
                    <a:pt x="219" y="1146"/>
                  </a:lnTo>
                  <a:cubicBezTo>
                    <a:pt x="352" y="1089"/>
                    <a:pt x="501" y="1062"/>
                    <a:pt x="649" y="1062"/>
                  </a:cubicBezTo>
                  <a:cubicBezTo>
                    <a:pt x="877" y="1062"/>
                    <a:pt x="1105" y="1126"/>
                    <a:pt x="1280" y="1243"/>
                  </a:cubicBezTo>
                  <a:cubicBezTo>
                    <a:pt x="821" y="712"/>
                    <a:pt x="309" y="0"/>
                    <a:pt x="107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49"/>
            <p:cNvSpPr/>
            <p:nvPr/>
          </p:nvSpPr>
          <p:spPr>
            <a:xfrm>
              <a:off x="3300947" y="4580682"/>
              <a:ext cx="9315" cy="12177"/>
            </a:xfrm>
            <a:custGeom>
              <a:avLst/>
              <a:gdLst/>
              <a:ahLst/>
              <a:cxnLst/>
              <a:rect l="l" t="t" r="r" b="b"/>
              <a:pathLst>
                <a:path w="628" h="821" extrusionOk="0">
                  <a:moveTo>
                    <a:pt x="627" y="1"/>
                  </a:moveTo>
                  <a:lnTo>
                    <a:pt x="1" y="531"/>
                  </a:lnTo>
                  <a:cubicBezTo>
                    <a:pt x="49" y="628"/>
                    <a:pt x="97" y="724"/>
                    <a:pt x="193" y="820"/>
                  </a:cubicBezTo>
                  <a:lnTo>
                    <a:pt x="627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49"/>
            <p:cNvSpPr/>
            <p:nvPr/>
          </p:nvSpPr>
          <p:spPr>
            <a:xfrm>
              <a:off x="3281634" y="4631470"/>
              <a:ext cx="12177" cy="8603"/>
            </a:xfrm>
            <a:custGeom>
              <a:avLst/>
              <a:gdLst/>
              <a:ahLst/>
              <a:cxnLst/>
              <a:rect l="l" t="t" r="r" b="b"/>
              <a:pathLst>
                <a:path w="821" h="580" extrusionOk="0">
                  <a:moveTo>
                    <a:pt x="0" y="1"/>
                  </a:moveTo>
                  <a:lnTo>
                    <a:pt x="0" y="1"/>
                  </a:lnTo>
                  <a:cubicBezTo>
                    <a:pt x="193" y="242"/>
                    <a:pt x="483" y="435"/>
                    <a:pt x="820" y="5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49"/>
            <p:cNvSpPr/>
            <p:nvPr/>
          </p:nvSpPr>
          <p:spPr>
            <a:xfrm>
              <a:off x="4157250" y="4492692"/>
              <a:ext cx="15263" cy="10145"/>
            </a:xfrm>
            <a:custGeom>
              <a:avLst/>
              <a:gdLst/>
              <a:ahLst/>
              <a:cxnLst/>
              <a:rect l="l" t="t" r="r" b="b"/>
              <a:pathLst>
                <a:path w="1029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363" y="297"/>
                    <a:pt x="725" y="684"/>
                    <a:pt x="903" y="684"/>
                  </a:cubicBezTo>
                  <a:cubicBezTo>
                    <a:pt x="985" y="684"/>
                    <a:pt x="1028" y="600"/>
                    <a:pt x="1013" y="386"/>
                  </a:cubicBezTo>
                  <a:cubicBezTo>
                    <a:pt x="724" y="145"/>
                    <a:pt x="338" y="49"/>
                    <a:pt x="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49"/>
            <p:cNvSpPr/>
            <p:nvPr/>
          </p:nvSpPr>
          <p:spPr>
            <a:xfrm>
              <a:off x="2888185" y="4512005"/>
              <a:ext cx="6452" cy="7164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386" y="1"/>
                  </a:moveTo>
                  <a:lnTo>
                    <a:pt x="386" y="1"/>
                  </a:lnTo>
                  <a:cubicBezTo>
                    <a:pt x="97" y="145"/>
                    <a:pt x="0" y="338"/>
                    <a:pt x="0" y="483"/>
                  </a:cubicBezTo>
                  <a:cubicBezTo>
                    <a:pt x="241" y="387"/>
                    <a:pt x="434" y="242"/>
                    <a:pt x="386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49"/>
            <p:cNvSpPr/>
            <p:nvPr/>
          </p:nvSpPr>
          <p:spPr>
            <a:xfrm>
              <a:off x="4137923" y="4488672"/>
              <a:ext cx="19342" cy="8321"/>
            </a:xfrm>
            <a:custGeom>
              <a:avLst/>
              <a:gdLst/>
              <a:ahLst/>
              <a:cxnLst/>
              <a:rect l="l" t="t" r="r" b="b"/>
              <a:pathLst>
                <a:path w="1304" h="561" extrusionOk="0">
                  <a:moveTo>
                    <a:pt x="635" y="0"/>
                  </a:moveTo>
                  <a:cubicBezTo>
                    <a:pt x="424" y="0"/>
                    <a:pt x="212" y="111"/>
                    <a:pt x="1" y="416"/>
                  </a:cubicBezTo>
                  <a:cubicBezTo>
                    <a:pt x="97" y="464"/>
                    <a:pt x="194" y="513"/>
                    <a:pt x="290" y="561"/>
                  </a:cubicBezTo>
                  <a:cubicBezTo>
                    <a:pt x="580" y="416"/>
                    <a:pt x="917" y="320"/>
                    <a:pt x="1303" y="272"/>
                  </a:cubicBezTo>
                  <a:cubicBezTo>
                    <a:pt x="1080" y="123"/>
                    <a:pt x="858" y="0"/>
                    <a:pt x="63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49"/>
            <p:cNvSpPr/>
            <p:nvPr/>
          </p:nvSpPr>
          <p:spPr>
            <a:xfrm>
              <a:off x="1682783" y="4492692"/>
              <a:ext cx="2151" cy="2166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49" y="1"/>
                  </a:moveTo>
                  <a:lnTo>
                    <a:pt x="49" y="1"/>
                  </a:lnTo>
                  <a:cubicBezTo>
                    <a:pt x="0" y="97"/>
                    <a:pt x="0" y="145"/>
                    <a:pt x="145" y="145"/>
                  </a:cubicBezTo>
                  <a:cubicBezTo>
                    <a:pt x="145" y="97"/>
                    <a:pt x="49" y="49"/>
                    <a:pt x="49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49"/>
            <p:cNvSpPr/>
            <p:nvPr/>
          </p:nvSpPr>
          <p:spPr>
            <a:xfrm>
              <a:off x="4212326" y="4374739"/>
              <a:ext cx="2996" cy="1365"/>
            </a:xfrm>
            <a:custGeom>
              <a:avLst/>
              <a:gdLst/>
              <a:ahLst/>
              <a:cxnLst/>
              <a:rect l="l" t="t" r="r" b="b"/>
              <a:pathLst>
                <a:path w="202" h="92" extrusionOk="0">
                  <a:moveTo>
                    <a:pt x="174" y="0"/>
                  </a:moveTo>
                  <a:cubicBezTo>
                    <a:pt x="141" y="0"/>
                    <a:pt x="27" y="39"/>
                    <a:pt x="1" y="91"/>
                  </a:cubicBezTo>
                  <a:cubicBezTo>
                    <a:pt x="175" y="26"/>
                    <a:pt x="202" y="0"/>
                    <a:pt x="174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49"/>
            <p:cNvSpPr/>
            <p:nvPr/>
          </p:nvSpPr>
          <p:spPr>
            <a:xfrm>
              <a:off x="4250239" y="4417577"/>
              <a:ext cx="1454" cy="6452"/>
            </a:xfrm>
            <a:custGeom>
              <a:avLst/>
              <a:gdLst/>
              <a:ahLst/>
              <a:cxnLst/>
              <a:rect l="l" t="t" r="r" b="b"/>
              <a:pathLst>
                <a:path w="98" h="435" extrusionOk="0">
                  <a:moveTo>
                    <a:pt x="97" y="1"/>
                  </a:moveTo>
                  <a:cubicBezTo>
                    <a:pt x="49" y="97"/>
                    <a:pt x="1" y="242"/>
                    <a:pt x="49" y="435"/>
                  </a:cubicBezTo>
                  <a:cubicBezTo>
                    <a:pt x="1" y="242"/>
                    <a:pt x="49" y="97"/>
                    <a:pt x="97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49"/>
            <p:cNvSpPr/>
            <p:nvPr/>
          </p:nvSpPr>
          <p:spPr>
            <a:xfrm>
              <a:off x="4082135" y="4574244"/>
              <a:ext cx="1439" cy="1632"/>
            </a:xfrm>
            <a:custGeom>
              <a:avLst/>
              <a:gdLst/>
              <a:ahLst/>
              <a:cxnLst/>
              <a:rect l="l" t="t" r="r" b="b"/>
              <a:pathLst>
                <a:path w="97" h="110" extrusionOk="0">
                  <a:moveTo>
                    <a:pt x="0" y="1"/>
                  </a:moveTo>
                  <a:cubicBezTo>
                    <a:pt x="73" y="73"/>
                    <a:pt x="97" y="109"/>
                    <a:pt x="97" y="109"/>
                  </a:cubicBezTo>
                  <a:cubicBezTo>
                    <a:pt x="97" y="109"/>
                    <a:pt x="73" y="73"/>
                    <a:pt x="4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49"/>
            <p:cNvSpPr/>
            <p:nvPr/>
          </p:nvSpPr>
          <p:spPr>
            <a:xfrm>
              <a:off x="4214477" y="4377513"/>
              <a:ext cx="7876" cy="2166"/>
            </a:xfrm>
            <a:custGeom>
              <a:avLst/>
              <a:gdLst/>
              <a:ahLst/>
              <a:cxnLst/>
              <a:rect l="l" t="t" r="r" b="b"/>
              <a:pathLst>
                <a:path w="531" h="146" extrusionOk="0">
                  <a:moveTo>
                    <a:pt x="0" y="1"/>
                  </a:moveTo>
                  <a:cubicBezTo>
                    <a:pt x="145" y="49"/>
                    <a:pt x="338" y="97"/>
                    <a:pt x="531" y="146"/>
                  </a:cubicBezTo>
                  <a:cubicBezTo>
                    <a:pt x="386" y="49"/>
                    <a:pt x="193" y="1"/>
                    <a:pt x="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49"/>
            <p:cNvSpPr/>
            <p:nvPr/>
          </p:nvSpPr>
          <p:spPr>
            <a:xfrm>
              <a:off x="4220202" y="4372055"/>
              <a:ext cx="5725" cy="1899"/>
            </a:xfrm>
            <a:custGeom>
              <a:avLst/>
              <a:gdLst/>
              <a:ahLst/>
              <a:cxnLst/>
              <a:rect l="l" t="t" r="r" b="b"/>
              <a:pathLst>
                <a:path w="386" h="128" extrusionOk="0">
                  <a:moveTo>
                    <a:pt x="308" y="1"/>
                  </a:moveTo>
                  <a:cubicBezTo>
                    <a:pt x="251" y="1"/>
                    <a:pt x="157" y="38"/>
                    <a:pt x="0" y="128"/>
                  </a:cubicBezTo>
                  <a:lnTo>
                    <a:pt x="386" y="128"/>
                  </a:lnTo>
                  <a:cubicBezTo>
                    <a:pt x="386" y="50"/>
                    <a:pt x="372" y="1"/>
                    <a:pt x="30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49"/>
            <p:cNvSpPr/>
            <p:nvPr/>
          </p:nvSpPr>
          <p:spPr>
            <a:xfrm>
              <a:off x="4204464" y="4376089"/>
              <a:ext cx="10027" cy="2166"/>
            </a:xfrm>
            <a:custGeom>
              <a:avLst/>
              <a:gdLst/>
              <a:ahLst/>
              <a:cxnLst/>
              <a:rect l="l" t="t" r="r" b="b"/>
              <a:pathLst>
                <a:path w="676" h="146" extrusionOk="0">
                  <a:moveTo>
                    <a:pt x="579" y="0"/>
                  </a:moveTo>
                  <a:cubicBezTo>
                    <a:pt x="570" y="0"/>
                    <a:pt x="565" y="2"/>
                    <a:pt x="562" y="5"/>
                  </a:cubicBezTo>
                  <a:lnTo>
                    <a:pt x="562" y="5"/>
                  </a:lnTo>
                  <a:lnTo>
                    <a:pt x="579" y="0"/>
                  </a:lnTo>
                  <a:close/>
                  <a:moveTo>
                    <a:pt x="562" y="5"/>
                  </a:moveTo>
                  <a:lnTo>
                    <a:pt x="0" y="145"/>
                  </a:lnTo>
                  <a:cubicBezTo>
                    <a:pt x="241" y="97"/>
                    <a:pt x="482" y="97"/>
                    <a:pt x="675" y="97"/>
                  </a:cubicBezTo>
                  <a:cubicBezTo>
                    <a:pt x="596" y="57"/>
                    <a:pt x="549" y="17"/>
                    <a:pt x="562" y="5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49"/>
            <p:cNvSpPr/>
            <p:nvPr/>
          </p:nvSpPr>
          <p:spPr>
            <a:xfrm>
              <a:off x="2182275" y="4564944"/>
              <a:ext cx="5577" cy="3441"/>
            </a:xfrm>
            <a:custGeom>
              <a:avLst/>
              <a:gdLst/>
              <a:ahLst/>
              <a:cxnLst/>
              <a:rect l="l" t="t" r="r" b="b"/>
              <a:pathLst>
                <a:path w="376" h="232" extrusionOk="0">
                  <a:moveTo>
                    <a:pt x="327" y="1"/>
                  </a:moveTo>
                  <a:cubicBezTo>
                    <a:pt x="61" y="160"/>
                    <a:pt x="0" y="231"/>
                    <a:pt x="56" y="231"/>
                  </a:cubicBezTo>
                  <a:cubicBezTo>
                    <a:pt x="101" y="231"/>
                    <a:pt x="223" y="184"/>
                    <a:pt x="375" y="97"/>
                  </a:cubicBezTo>
                  <a:cubicBezTo>
                    <a:pt x="375" y="49"/>
                    <a:pt x="327" y="49"/>
                    <a:pt x="327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49"/>
            <p:cNvSpPr/>
            <p:nvPr/>
          </p:nvSpPr>
          <p:spPr>
            <a:xfrm>
              <a:off x="3622856" y="4642210"/>
              <a:ext cx="742" cy="727"/>
            </a:xfrm>
            <a:custGeom>
              <a:avLst/>
              <a:gdLst/>
              <a:ahLst/>
              <a:cxnLst/>
              <a:rect l="l" t="t" r="r" b="b"/>
              <a:pathLst>
                <a:path w="50" h="49" extrusionOk="0">
                  <a:moveTo>
                    <a:pt x="1" y="0"/>
                  </a:moveTo>
                  <a:lnTo>
                    <a:pt x="1" y="48"/>
                  </a:lnTo>
                  <a:cubicBezTo>
                    <a:pt x="1" y="48"/>
                    <a:pt x="1" y="48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49"/>
            <p:cNvSpPr/>
            <p:nvPr/>
          </p:nvSpPr>
          <p:spPr>
            <a:xfrm>
              <a:off x="3290934" y="4626472"/>
              <a:ext cx="3589" cy="7876"/>
            </a:xfrm>
            <a:custGeom>
              <a:avLst/>
              <a:gdLst/>
              <a:ahLst/>
              <a:cxnLst/>
              <a:rect l="l" t="t" r="r" b="b"/>
              <a:pathLst>
                <a:path w="242" h="531" extrusionOk="0">
                  <a:moveTo>
                    <a:pt x="145" y="0"/>
                  </a:moveTo>
                  <a:lnTo>
                    <a:pt x="145" y="0"/>
                  </a:lnTo>
                  <a:cubicBezTo>
                    <a:pt x="0" y="145"/>
                    <a:pt x="0" y="338"/>
                    <a:pt x="241" y="531"/>
                  </a:cubicBezTo>
                  <a:cubicBezTo>
                    <a:pt x="145" y="338"/>
                    <a:pt x="145" y="193"/>
                    <a:pt x="14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49"/>
            <p:cNvSpPr/>
            <p:nvPr/>
          </p:nvSpPr>
          <p:spPr>
            <a:xfrm>
              <a:off x="4260252" y="4356065"/>
              <a:ext cx="12177" cy="8588"/>
            </a:xfrm>
            <a:custGeom>
              <a:avLst/>
              <a:gdLst/>
              <a:ahLst/>
              <a:cxnLst/>
              <a:rect l="l" t="t" r="r" b="b"/>
              <a:pathLst>
                <a:path w="821" h="579" extrusionOk="0">
                  <a:moveTo>
                    <a:pt x="821" y="0"/>
                  </a:moveTo>
                  <a:cubicBezTo>
                    <a:pt x="780" y="14"/>
                    <a:pt x="749" y="30"/>
                    <a:pt x="728" y="49"/>
                  </a:cubicBezTo>
                  <a:lnTo>
                    <a:pt x="728" y="49"/>
                  </a:lnTo>
                  <a:lnTo>
                    <a:pt x="821" y="0"/>
                  </a:lnTo>
                  <a:close/>
                  <a:moveTo>
                    <a:pt x="728" y="49"/>
                  </a:moveTo>
                  <a:lnTo>
                    <a:pt x="1" y="434"/>
                  </a:lnTo>
                  <a:cubicBezTo>
                    <a:pt x="97" y="402"/>
                    <a:pt x="194" y="386"/>
                    <a:pt x="289" y="386"/>
                  </a:cubicBezTo>
                  <a:cubicBezTo>
                    <a:pt x="478" y="386"/>
                    <a:pt x="660" y="450"/>
                    <a:pt x="821" y="579"/>
                  </a:cubicBezTo>
                  <a:cubicBezTo>
                    <a:pt x="779" y="372"/>
                    <a:pt x="596" y="165"/>
                    <a:pt x="728" y="49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49"/>
            <p:cNvSpPr/>
            <p:nvPr/>
          </p:nvSpPr>
          <p:spPr>
            <a:xfrm>
              <a:off x="4392608" y="4405414"/>
              <a:ext cx="14313" cy="9315"/>
            </a:xfrm>
            <a:custGeom>
              <a:avLst/>
              <a:gdLst/>
              <a:ahLst/>
              <a:cxnLst/>
              <a:rect l="l" t="t" r="r" b="b"/>
              <a:pathLst>
                <a:path w="965" h="628" extrusionOk="0">
                  <a:moveTo>
                    <a:pt x="820" y="1"/>
                  </a:moveTo>
                  <a:cubicBezTo>
                    <a:pt x="289" y="145"/>
                    <a:pt x="0" y="580"/>
                    <a:pt x="579" y="628"/>
                  </a:cubicBezTo>
                  <a:cubicBezTo>
                    <a:pt x="723" y="483"/>
                    <a:pt x="868" y="531"/>
                    <a:pt x="965" y="387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49"/>
            <p:cNvSpPr/>
            <p:nvPr/>
          </p:nvSpPr>
          <p:spPr>
            <a:xfrm>
              <a:off x="4293878" y="4389973"/>
              <a:ext cx="19327" cy="14729"/>
            </a:xfrm>
            <a:custGeom>
              <a:avLst/>
              <a:gdLst/>
              <a:ahLst/>
              <a:cxnLst/>
              <a:rect l="l" t="t" r="r" b="b"/>
              <a:pathLst>
                <a:path w="1303" h="993" extrusionOk="0">
                  <a:moveTo>
                    <a:pt x="864" y="0"/>
                  </a:moveTo>
                  <a:cubicBezTo>
                    <a:pt x="638" y="0"/>
                    <a:pt x="327" y="288"/>
                    <a:pt x="1" y="559"/>
                  </a:cubicBezTo>
                  <a:cubicBezTo>
                    <a:pt x="108" y="881"/>
                    <a:pt x="262" y="993"/>
                    <a:pt x="452" y="993"/>
                  </a:cubicBezTo>
                  <a:cubicBezTo>
                    <a:pt x="689" y="993"/>
                    <a:pt x="981" y="817"/>
                    <a:pt x="1303" y="656"/>
                  </a:cubicBezTo>
                  <a:lnTo>
                    <a:pt x="1206" y="656"/>
                  </a:lnTo>
                  <a:cubicBezTo>
                    <a:pt x="1164" y="172"/>
                    <a:pt x="1040" y="0"/>
                    <a:pt x="864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49"/>
            <p:cNvSpPr/>
            <p:nvPr/>
          </p:nvSpPr>
          <p:spPr>
            <a:xfrm>
              <a:off x="4315342" y="4393889"/>
              <a:ext cx="7876" cy="5102"/>
            </a:xfrm>
            <a:custGeom>
              <a:avLst/>
              <a:gdLst/>
              <a:ahLst/>
              <a:cxnLst/>
              <a:rect l="l" t="t" r="r" b="b"/>
              <a:pathLst>
                <a:path w="531" h="344" extrusionOk="0">
                  <a:moveTo>
                    <a:pt x="458" y="1"/>
                  </a:moveTo>
                  <a:cubicBezTo>
                    <a:pt x="365" y="1"/>
                    <a:pt x="193" y="215"/>
                    <a:pt x="0" y="344"/>
                  </a:cubicBezTo>
                  <a:cubicBezTo>
                    <a:pt x="145" y="247"/>
                    <a:pt x="338" y="199"/>
                    <a:pt x="531" y="199"/>
                  </a:cubicBezTo>
                  <a:cubicBezTo>
                    <a:pt x="531" y="54"/>
                    <a:pt x="504" y="1"/>
                    <a:pt x="45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49"/>
            <p:cNvSpPr/>
            <p:nvPr/>
          </p:nvSpPr>
          <p:spPr>
            <a:xfrm>
              <a:off x="4215901" y="4489117"/>
              <a:ext cx="1068" cy="2447"/>
            </a:xfrm>
            <a:custGeom>
              <a:avLst/>
              <a:gdLst/>
              <a:ahLst/>
              <a:cxnLst/>
              <a:rect l="l" t="t" r="r" b="b"/>
              <a:pathLst>
                <a:path w="72" h="165" extrusionOk="0">
                  <a:moveTo>
                    <a:pt x="49" y="0"/>
                  </a:moveTo>
                  <a:lnTo>
                    <a:pt x="1" y="145"/>
                  </a:lnTo>
                  <a:cubicBezTo>
                    <a:pt x="1" y="158"/>
                    <a:pt x="1" y="164"/>
                    <a:pt x="2" y="164"/>
                  </a:cubicBezTo>
                  <a:cubicBezTo>
                    <a:pt x="4" y="164"/>
                    <a:pt x="14" y="119"/>
                    <a:pt x="49" y="49"/>
                  </a:cubicBezTo>
                  <a:cubicBezTo>
                    <a:pt x="67" y="13"/>
                    <a:pt x="72" y="4"/>
                    <a:pt x="70" y="4"/>
                  </a:cubicBezTo>
                  <a:lnTo>
                    <a:pt x="70" y="4"/>
                  </a:lnTo>
                  <a:cubicBezTo>
                    <a:pt x="69" y="4"/>
                    <a:pt x="61" y="15"/>
                    <a:pt x="55" y="15"/>
                  </a:cubicBezTo>
                  <a:cubicBezTo>
                    <a:pt x="52" y="15"/>
                    <a:pt x="49" y="11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49"/>
            <p:cNvSpPr/>
            <p:nvPr/>
          </p:nvSpPr>
          <p:spPr>
            <a:xfrm>
              <a:off x="4301028" y="4420440"/>
              <a:ext cx="8603" cy="13601"/>
            </a:xfrm>
            <a:custGeom>
              <a:avLst/>
              <a:gdLst/>
              <a:ahLst/>
              <a:cxnLst/>
              <a:rect l="l" t="t" r="r" b="b"/>
              <a:pathLst>
                <a:path w="580" h="917" extrusionOk="0">
                  <a:moveTo>
                    <a:pt x="146" y="1"/>
                  </a:moveTo>
                  <a:lnTo>
                    <a:pt x="1" y="869"/>
                  </a:lnTo>
                  <a:lnTo>
                    <a:pt x="580" y="917"/>
                  </a:lnTo>
                  <a:lnTo>
                    <a:pt x="580" y="917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49"/>
            <p:cNvSpPr/>
            <p:nvPr/>
          </p:nvSpPr>
          <p:spPr>
            <a:xfrm>
              <a:off x="4235213" y="4434027"/>
              <a:ext cx="19342" cy="5740"/>
            </a:xfrm>
            <a:custGeom>
              <a:avLst/>
              <a:gdLst/>
              <a:ahLst/>
              <a:cxnLst/>
              <a:rect l="l" t="t" r="r" b="b"/>
              <a:pathLst>
                <a:path w="1304" h="387" extrusionOk="0">
                  <a:moveTo>
                    <a:pt x="1303" y="1"/>
                  </a:moveTo>
                  <a:cubicBezTo>
                    <a:pt x="676" y="146"/>
                    <a:pt x="1" y="97"/>
                    <a:pt x="97" y="338"/>
                  </a:cubicBezTo>
                  <a:lnTo>
                    <a:pt x="1110" y="387"/>
                  </a:lnTo>
                  <a:cubicBezTo>
                    <a:pt x="1062" y="242"/>
                    <a:pt x="1158" y="146"/>
                    <a:pt x="1303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49"/>
            <p:cNvSpPr/>
            <p:nvPr/>
          </p:nvSpPr>
          <p:spPr>
            <a:xfrm>
              <a:off x="4254541" y="4429740"/>
              <a:ext cx="10739" cy="4301"/>
            </a:xfrm>
            <a:custGeom>
              <a:avLst/>
              <a:gdLst/>
              <a:ahLst/>
              <a:cxnLst/>
              <a:rect l="l" t="t" r="r" b="b"/>
              <a:pathLst>
                <a:path w="724" h="290" extrusionOk="0">
                  <a:moveTo>
                    <a:pt x="724" y="1"/>
                  </a:moveTo>
                  <a:lnTo>
                    <a:pt x="724" y="1"/>
                  </a:lnTo>
                  <a:cubicBezTo>
                    <a:pt x="482" y="49"/>
                    <a:pt x="241" y="145"/>
                    <a:pt x="0" y="290"/>
                  </a:cubicBezTo>
                  <a:cubicBezTo>
                    <a:pt x="289" y="290"/>
                    <a:pt x="531" y="193"/>
                    <a:pt x="724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49"/>
            <p:cNvSpPr/>
            <p:nvPr/>
          </p:nvSpPr>
          <p:spPr>
            <a:xfrm>
              <a:off x="4275990" y="4440465"/>
              <a:ext cx="15040" cy="2166"/>
            </a:xfrm>
            <a:custGeom>
              <a:avLst/>
              <a:gdLst/>
              <a:ahLst/>
              <a:cxnLst/>
              <a:rect l="l" t="t" r="r" b="b"/>
              <a:pathLst>
                <a:path w="1014" h="146" extrusionOk="0">
                  <a:moveTo>
                    <a:pt x="676" y="1"/>
                  </a:moveTo>
                  <a:lnTo>
                    <a:pt x="1" y="97"/>
                  </a:lnTo>
                  <a:lnTo>
                    <a:pt x="1014" y="146"/>
                  </a:lnTo>
                  <a:lnTo>
                    <a:pt x="1014" y="146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49"/>
            <p:cNvSpPr/>
            <p:nvPr/>
          </p:nvSpPr>
          <p:spPr>
            <a:xfrm>
              <a:off x="3778100" y="4632909"/>
              <a:ext cx="5740" cy="5013"/>
            </a:xfrm>
            <a:custGeom>
              <a:avLst/>
              <a:gdLst/>
              <a:ahLst/>
              <a:cxnLst/>
              <a:rect l="l" t="t" r="r" b="b"/>
              <a:pathLst>
                <a:path w="387" h="338" extrusionOk="0">
                  <a:moveTo>
                    <a:pt x="386" y="0"/>
                  </a:moveTo>
                  <a:lnTo>
                    <a:pt x="386" y="0"/>
                  </a:lnTo>
                  <a:cubicBezTo>
                    <a:pt x="242" y="97"/>
                    <a:pt x="97" y="193"/>
                    <a:pt x="0" y="338"/>
                  </a:cubicBezTo>
                  <a:cubicBezTo>
                    <a:pt x="145" y="241"/>
                    <a:pt x="290" y="145"/>
                    <a:pt x="386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49"/>
            <p:cNvSpPr/>
            <p:nvPr/>
          </p:nvSpPr>
          <p:spPr>
            <a:xfrm>
              <a:off x="4846414" y="4228010"/>
              <a:ext cx="11199" cy="14254"/>
            </a:xfrm>
            <a:custGeom>
              <a:avLst/>
              <a:gdLst/>
              <a:ahLst/>
              <a:cxnLst/>
              <a:rect l="l" t="t" r="r" b="b"/>
              <a:pathLst>
                <a:path w="755" h="961" extrusionOk="0">
                  <a:moveTo>
                    <a:pt x="465" y="0"/>
                  </a:moveTo>
                  <a:cubicBezTo>
                    <a:pt x="1" y="296"/>
                    <a:pt x="349" y="960"/>
                    <a:pt x="378" y="960"/>
                  </a:cubicBezTo>
                  <a:cubicBezTo>
                    <a:pt x="383" y="960"/>
                    <a:pt x="380" y="947"/>
                    <a:pt x="368" y="917"/>
                  </a:cubicBezTo>
                  <a:cubicBezTo>
                    <a:pt x="754" y="917"/>
                    <a:pt x="465" y="193"/>
                    <a:pt x="46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49"/>
            <p:cNvSpPr/>
            <p:nvPr/>
          </p:nvSpPr>
          <p:spPr>
            <a:xfrm>
              <a:off x="4761019" y="4283086"/>
              <a:ext cx="10027" cy="14328"/>
            </a:xfrm>
            <a:custGeom>
              <a:avLst/>
              <a:gdLst/>
              <a:ahLst/>
              <a:cxnLst/>
              <a:rect l="l" t="t" r="r" b="b"/>
              <a:pathLst>
                <a:path w="676" h="966" extrusionOk="0">
                  <a:moveTo>
                    <a:pt x="676" y="1"/>
                  </a:moveTo>
                  <a:lnTo>
                    <a:pt x="0" y="965"/>
                  </a:lnTo>
                  <a:lnTo>
                    <a:pt x="676" y="338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49"/>
            <p:cNvSpPr/>
            <p:nvPr/>
          </p:nvSpPr>
          <p:spPr>
            <a:xfrm>
              <a:off x="4688767" y="4286660"/>
              <a:ext cx="51513" cy="25378"/>
            </a:xfrm>
            <a:custGeom>
              <a:avLst/>
              <a:gdLst/>
              <a:ahLst/>
              <a:cxnLst/>
              <a:rect l="l" t="t" r="r" b="b"/>
              <a:pathLst>
                <a:path w="3473" h="1711" extrusionOk="0">
                  <a:moveTo>
                    <a:pt x="3473" y="1"/>
                  </a:moveTo>
                  <a:lnTo>
                    <a:pt x="3473" y="1"/>
                  </a:lnTo>
                  <a:cubicBezTo>
                    <a:pt x="2410" y="399"/>
                    <a:pt x="1144" y="1326"/>
                    <a:pt x="235" y="1326"/>
                  </a:cubicBezTo>
                  <a:cubicBezTo>
                    <a:pt x="154" y="1326"/>
                    <a:pt x="75" y="1319"/>
                    <a:pt x="0" y="1303"/>
                  </a:cubicBezTo>
                  <a:lnTo>
                    <a:pt x="0" y="1303"/>
                  </a:lnTo>
                  <a:cubicBezTo>
                    <a:pt x="203" y="1600"/>
                    <a:pt x="425" y="1710"/>
                    <a:pt x="662" y="1710"/>
                  </a:cubicBezTo>
                  <a:cubicBezTo>
                    <a:pt x="1326" y="1710"/>
                    <a:pt x="2101" y="847"/>
                    <a:pt x="2842" y="847"/>
                  </a:cubicBezTo>
                  <a:cubicBezTo>
                    <a:pt x="2908" y="847"/>
                    <a:pt x="2974" y="854"/>
                    <a:pt x="3039" y="869"/>
                  </a:cubicBezTo>
                  <a:lnTo>
                    <a:pt x="3232" y="115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49"/>
            <p:cNvSpPr/>
            <p:nvPr/>
          </p:nvSpPr>
          <p:spPr>
            <a:xfrm>
              <a:off x="4635738" y="4270923"/>
              <a:ext cx="10828" cy="7654"/>
            </a:xfrm>
            <a:custGeom>
              <a:avLst/>
              <a:gdLst/>
              <a:ahLst/>
              <a:cxnLst/>
              <a:rect l="l" t="t" r="r" b="b"/>
              <a:pathLst>
                <a:path w="730" h="516" extrusionOk="0">
                  <a:moveTo>
                    <a:pt x="585" y="1"/>
                  </a:moveTo>
                  <a:cubicBezTo>
                    <a:pt x="392" y="49"/>
                    <a:pt x="199" y="97"/>
                    <a:pt x="7" y="97"/>
                  </a:cubicBezTo>
                  <a:cubicBezTo>
                    <a:pt x="161" y="354"/>
                    <a:pt x="0" y="515"/>
                    <a:pt x="6" y="515"/>
                  </a:cubicBezTo>
                  <a:cubicBezTo>
                    <a:pt x="11" y="515"/>
                    <a:pt x="143" y="391"/>
                    <a:pt x="730" y="97"/>
                  </a:cubicBezTo>
                  <a:cubicBezTo>
                    <a:pt x="682" y="97"/>
                    <a:pt x="633" y="49"/>
                    <a:pt x="58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49"/>
            <p:cNvSpPr/>
            <p:nvPr/>
          </p:nvSpPr>
          <p:spPr>
            <a:xfrm>
              <a:off x="4641479" y="4268149"/>
              <a:ext cx="7594" cy="2789"/>
            </a:xfrm>
            <a:custGeom>
              <a:avLst/>
              <a:gdLst/>
              <a:ahLst/>
              <a:cxnLst/>
              <a:rect l="l" t="t" r="r" b="b"/>
              <a:pathLst>
                <a:path w="512" h="188" extrusionOk="0">
                  <a:moveTo>
                    <a:pt x="149" y="0"/>
                  </a:moveTo>
                  <a:cubicBezTo>
                    <a:pt x="54" y="0"/>
                    <a:pt x="1" y="50"/>
                    <a:pt x="198" y="188"/>
                  </a:cubicBezTo>
                  <a:cubicBezTo>
                    <a:pt x="511" y="103"/>
                    <a:pt x="287" y="0"/>
                    <a:pt x="1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49"/>
            <p:cNvSpPr/>
            <p:nvPr/>
          </p:nvSpPr>
          <p:spPr>
            <a:xfrm>
              <a:off x="4593627" y="4268075"/>
              <a:ext cx="21463" cy="16464"/>
            </a:xfrm>
            <a:custGeom>
              <a:avLst/>
              <a:gdLst/>
              <a:ahLst/>
              <a:cxnLst/>
              <a:rect l="l" t="t" r="r" b="b"/>
              <a:pathLst>
                <a:path w="1447" h="1110" extrusionOk="0">
                  <a:moveTo>
                    <a:pt x="723" y="0"/>
                  </a:moveTo>
                  <a:cubicBezTo>
                    <a:pt x="0" y="434"/>
                    <a:pt x="241" y="675"/>
                    <a:pt x="820" y="1109"/>
                  </a:cubicBezTo>
                  <a:lnTo>
                    <a:pt x="1447" y="482"/>
                  </a:lnTo>
                  <a:cubicBezTo>
                    <a:pt x="1254" y="193"/>
                    <a:pt x="531" y="289"/>
                    <a:pt x="72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49"/>
            <p:cNvSpPr/>
            <p:nvPr/>
          </p:nvSpPr>
          <p:spPr>
            <a:xfrm>
              <a:off x="4597914" y="4296109"/>
              <a:ext cx="5740" cy="5592"/>
            </a:xfrm>
            <a:custGeom>
              <a:avLst/>
              <a:gdLst/>
              <a:ahLst/>
              <a:cxnLst/>
              <a:rect l="l" t="t" r="r" b="b"/>
              <a:pathLst>
                <a:path w="387" h="377" extrusionOk="0">
                  <a:moveTo>
                    <a:pt x="242" y="1"/>
                  </a:moveTo>
                  <a:cubicBezTo>
                    <a:pt x="165" y="1"/>
                    <a:pt x="92" y="102"/>
                    <a:pt x="0" y="377"/>
                  </a:cubicBezTo>
                  <a:lnTo>
                    <a:pt x="386" y="87"/>
                  </a:lnTo>
                  <a:cubicBezTo>
                    <a:pt x="333" y="34"/>
                    <a:pt x="287" y="1"/>
                    <a:pt x="242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49"/>
            <p:cNvSpPr/>
            <p:nvPr/>
          </p:nvSpPr>
          <p:spPr>
            <a:xfrm>
              <a:off x="4602927" y="4288099"/>
              <a:ext cx="11451" cy="13186"/>
            </a:xfrm>
            <a:custGeom>
              <a:avLst/>
              <a:gdLst/>
              <a:ahLst/>
              <a:cxnLst/>
              <a:rect l="l" t="t" r="r" b="b"/>
              <a:pathLst>
                <a:path w="772" h="889" extrusionOk="0">
                  <a:moveTo>
                    <a:pt x="772" y="0"/>
                  </a:moveTo>
                  <a:lnTo>
                    <a:pt x="0" y="627"/>
                  </a:lnTo>
                  <a:cubicBezTo>
                    <a:pt x="103" y="730"/>
                    <a:pt x="179" y="888"/>
                    <a:pt x="241" y="888"/>
                  </a:cubicBezTo>
                  <a:cubicBezTo>
                    <a:pt x="296" y="888"/>
                    <a:pt x="341" y="768"/>
                    <a:pt x="386" y="386"/>
                  </a:cubicBezTo>
                  <a:cubicBezTo>
                    <a:pt x="386" y="499"/>
                    <a:pt x="394" y="546"/>
                    <a:pt x="413" y="546"/>
                  </a:cubicBezTo>
                  <a:cubicBezTo>
                    <a:pt x="459" y="546"/>
                    <a:pt x="567" y="273"/>
                    <a:pt x="772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49"/>
            <p:cNvSpPr/>
            <p:nvPr/>
          </p:nvSpPr>
          <p:spPr>
            <a:xfrm>
              <a:off x="4622240" y="4287432"/>
              <a:ext cx="22798" cy="15708"/>
            </a:xfrm>
            <a:custGeom>
              <a:avLst/>
              <a:gdLst/>
              <a:ahLst/>
              <a:cxnLst/>
              <a:rect l="l" t="t" r="r" b="b"/>
              <a:pathLst>
                <a:path w="1537" h="1059" extrusionOk="0">
                  <a:moveTo>
                    <a:pt x="730" y="1"/>
                  </a:moveTo>
                  <a:cubicBezTo>
                    <a:pt x="533" y="1"/>
                    <a:pt x="287" y="43"/>
                    <a:pt x="0" y="142"/>
                  </a:cubicBezTo>
                  <a:cubicBezTo>
                    <a:pt x="482" y="335"/>
                    <a:pt x="1061" y="383"/>
                    <a:pt x="386" y="1058"/>
                  </a:cubicBezTo>
                  <a:cubicBezTo>
                    <a:pt x="1537" y="636"/>
                    <a:pt x="1498" y="1"/>
                    <a:pt x="73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49"/>
            <p:cNvSpPr/>
            <p:nvPr/>
          </p:nvSpPr>
          <p:spPr>
            <a:xfrm>
              <a:off x="4688574" y="4323150"/>
              <a:ext cx="16657" cy="7891"/>
            </a:xfrm>
            <a:custGeom>
              <a:avLst/>
              <a:gdLst/>
              <a:ahLst/>
              <a:cxnLst/>
              <a:rect l="l" t="t" r="r" b="b"/>
              <a:pathLst>
                <a:path w="1123" h="532" extrusionOk="0">
                  <a:moveTo>
                    <a:pt x="1123" y="1"/>
                  </a:moveTo>
                  <a:lnTo>
                    <a:pt x="1121" y="3"/>
                  </a:lnTo>
                  <a:lnTo>
                    <a:pt x="1121" y="3"/>
                  </a:lnTo>
                  <a:cubicBezTo>
                    <a:pt x="1121" y="2"/>
                    <a:pt x="1122" y="1"/>
                    <a:pt x="1123" y="1"/>
                  </a:cubicBezTo>
                  <a:close/>
                  <a:moveTo>
                    <a:pt x="1121" y="3"/>
                  </a:moveTo>
                  <a:lnTo>
                    <a:pt x="1121" y="3"/>
                  </a:lnTo>
                  <a:cubicBezTo>
                    <a:pt x="1064" y="70"/>
                    <a:pt x="942" y="87"/>
                    <a:pt x="799" y="87"/>
                  </a:cubicBezTo>
                  <a:cubicBezTo>
                    <a:pt x="653" y="87"/>
                    <a:pt x="487" y="70"/>
                    <a:pt x="347" y="70"/>
                  </a:cubicBezTo>
                  <a:cubicBezTo>
                    <a:pt x="145" y="70"/>
                    <a:pt x="1" y="107"/>
                    <a:pt x="62" y="290"/>
                  </a:cubicBezTo>
                  <a:lnTo>
                    <a:pt x="689" y="531"/>
                  </a:lnTo>
                  <a:lnTo>
                    <a:pt x="1121" y="3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49"/>
            <p:cNvSpPr/>
            <p:nvPr/>
          </p:nvSpPr>
          <p:spPr>
            <a:xfrm>
              <a:off x="4532811" y="4290250"/>
              <a:ext cx="15752" cy="15025"/>
            </a:xfrm>
            <a:custGeom>
              <a:avLst/>
              <a:gdLst/>
              <a:ahLst/>
              <a:cxnLst/>
              <a:rect l="l" t="t" r="r" b="b"/>
              <a:pathLst>
                <a:path w="1062" h="10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89"/>
                    <a:pt x="435" y="675"/>
                    <a:pt x="531" y="1013"/>
                  </a:cubicBezTo>
                  <a:lnTo>
                    <a:pt x="1062" y="579"/>
                  </a:lnTo>
                  <a:cubicBezTo>
                    <a:pt x="724" y="434"/>
                    <a:pt x="97" y="386"/>
                    <a:pt x="1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49"/>
            <p:cNvSpPr/>
            <p:nvPr/>
          </p:nvSpPr>
          <p:spPr>
            <a:xfrm>
              <a:off x="4529948" y="4305261"/>
              <a:ext cx="12889" cy="10042"/>
            </a:xfrm>
            <a:custGeom>
              <a:avLst/>
              <a:gdLst/>
              <a:ahLst/>
              <a:cxnLst/>
              <a:rect l="l" t="t" r="r" b="b"/>
              <a:pathLst>
                <a:path w="869" h="677" extrusionOk="0">
                  <a:moveTo>
                    <a:pt x="724" y="1"/>
                  </a:moveTo>
                  <a:lnTo>
                    <a:pt x="1" y="676"/>
                  </a:lnTo>
                  <a:cubicBezTo>
                    <a:pt x="772" y="580"/>
                    <a:pt x="869" y="338"/>
                    <a:pt x="724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49"/>
            <p:cNvSpPr/>
            <p:nvPr/>
          </p:nvSpPr>
          <p:spPr>
            <a:xfrm>
              <a:off x="4597202" y="4303837"/>
              <a:ext cx="20751" cy="21477"/>
            </a:xfrm>
            <a:custGeom>
              <a:avLst/>
              <a:gdLst/>
              <a:ahLst/>
              <a:cxnLst/>
              <a:rect l="l" t="t" r="r" b="b"/>
              <a:pathLst>
                <a:path w="1399" h="1448" extrusionOk="0">
                  <a:moveTo>
                    <a:pt x="1399" y="0"/>
                  </a:moveTo>
                  <a:lnTo>
                    <a:pt x="0" y="1447"/>
                  </a:lnTo>
                  <a:lnTo>
                    <a:pt x="241" y="1351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49"/>
            <p:cNvSpPr/>
            <p:nvPr/>
          </p:nvSpPr>
          <p:spPr>
            <a:xfrm>
              <a:off x="4480598" y="4288811"/>
              <a:ext cx="9315" cy="17191"/>
            </a:xfrm>
            <a:custGeom>
              <a:avLst/>
              <a:gdLst/>
              <a:ahLst/>
              <a:cxnLst/>
              <a:rect l="l" t="t" r="r" b="b"/>
              <a:pathLst>
                <a:path w="628" h="1159" extrusionOk="0">
                  <a:moveTo>
                    <a:pt x="627" y="1"/>
                  </a:moveTo>
                  <a:lnTo>
                    <a:pt x="0" y="1158"/>
                  </a:lnTo>
                  <a:lnTo>
                    <a:pt x="289" y="772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49"/>
            <p:cNvSpPr/>
            <p:nvPr/>
          </p:nvSpPr>
          <p:spPr>
            <a:xfrm>
              <a:off x="4428371" y="4290250"/>
              <a:ext cx="28627" cy="20039"/>
            </a:xfrm>
            <a:custGeom>
              <a:avLst/>
              <a:gdLst/>
              <a:ahLst/>
              <a:cxnLst/>
              <a:rect l="l" t="t" r="r" b="b"/>
              <a:pathLst>
                <a:path w="1930" h="1351" extrusionOk="0">
                  <a:moveTo>
                    <a:pt x="1303" y="0"/>
                  </a:moveTo>
                  <a:lnTo>
                    <a:pt x="1303" y="0"/>
                  </a:lnTo>
                  <a:cubicBezTo>
                    <a:pt x="724" y="338"/>
                    <a:pt x="290" y="772"/>
                    <a:pt x="0" y="1350"/>
                  </a:cubicBezTo>
                  <a:cubicBezTo>
                    <a:pt x="259" y="1144"/>
                    <a:pt x="573" y="1048"/>
                    <a:pt x="890" y="1048"/>
                  </a:cubicBezTo>
                  <a:cubicBezTo>
                    <a:pt x="1165" y="1048"/>
                    <a:pt x="1442" y="1120"/>
                    <a:pt x="1688" y="1254"/>
                  </a:cubicBezTo>
                  <a:cubicBezTo>
                    <a:pt x="1930" y="675"/>
                    <a:pt x="1013" y="434"/>
                    <a:pt x="130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49"/>
            <p:cNvSpPr/>
            <p:nvPr/>
          </p:nvSpPr>
          <p:spPr>
            <a:xfrm>
              <a:off x="4419070" y="4310275"/>
              <a:ext cx="9315" cy="11466"/>
            </a:xfrm>
            <a:custGeom>
              <a:avLst/>
              <a:gdLst/>
              <a:ahLst/>
              <a:cxnLst/>
              <a:rect l="l" t="t" r="r" b="b"/>
              <a:pathLst>
                <a:path w="628" h="773" extrusionOk="0">
                  <a:moveTo>
                    <a:pt x="627" y="0"/>
                  </a:moveTo>
                  <a:cubicBezTo>
                    <a:pt x="386" y="193"/>
                    <a:pt x="145" y="483"/>
                    <a:pt x="0" y="772"/>
                  </a:cubicBezTo>
                  <a:cubicBezTo>
                    <a:pt x="242" y="531"/>
                    <a:pt x="435" y="290"/>
                    <a:pt x="627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49"/>
            <p:cNvSpPr/>
            <p:nvPr/>
          </p:nvSpPr>
          <p:spPr>
            <a:xfrm>
              <a:off x="4495609" y="4308124"/>
              <a:ext cx="12889" cy="10754"/>
            </a:xfrm>
            <a:custGeom>
              <a:avLst/>
              <a:gdLst/>
              <a:ahLst/>
              <a:cxnLst/>
              <a:rect l="l" t="t" r="r" b="b"/>
              <a:pathLst>
                <a:path w="869" h="725" extrusionOk="0">
                  <a:moveTo>
                    <a:pt x="1" y="1"/>
                  </a:moveTo>
                  <a:lnTo>
                    <a:pt x="531" y="724"/>
                  </a:lnTo>
                  <a:lnTo>
                    <a:pt x="869" y="676"/>
                  </a:lnTo>
                  <a:cubicBezTo>
                    <a:pt x="676" y="338"/>
                    <a:pt x="387" y="97"/>
                    <a:pt x="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49"/>
            <p:cNvSpPr/>
            <p:nvPr/>
          </p:nvSpPr>
          <p:spPr>
            <a:xfrm>
              <a:off x="4492747" y="4319575"/>
              <a:ext cx="10754" cy="1439"/>
            </a:xfrm>
            <a:custGeom>
              <a:avLst/>
              <a:gdLst/>
              <a:ahLst/>
              <a:cxnLst/>
              <a:rect l="l" t="t" r="r" b="b"/>
              <a:pathLst>
                <a:path w="725" h="97" extrusionOk="0">
                  <a:moveTo>
                    <a:pt x="724" y="0"/>
                  </a:moveTo>
                  <a:cubicBezTo>
                    <a:pt x="669" y="7"/>
                    <a:pt x="618" y="14"/>
                    <a:pt x="570" y="21"/>
                  </a:cubicBezTo>
                  <a:lnTo>
                    <a:pt x="570" y="21"/>
                  </a:lnTo>
                  <a:lnTo>
                    <a:pt x="724" y="0"/>
                  </a:lnTo>
                  <a:close/>
                  <a:moveTo>
                    <a:pt x="570" y="21"/>
                  </a:moveTo>
                  <a:lnTo>
                    <a:pt x="1" y="97"/>
                  </a:lnTo>
                  <a:cubicBezTo>
                    <a:pt x="125" y="97"/>
                    <a:pt x="284" y="61"/>
                    <a:pt x="570" y="2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49"/>
            <p:cNvSpPr/>
            <p:nvPr/>
          </p:nvSpPr>
          <p:spPr>
            <a:xfrm>
              <a:off x="4508485" y="4318136"/>
              <a:ext cx="742" cy="1098"/>
            </a:xfrm>
            <a:custGeom>
              <a:avLst/>
              <a:gdLst/>
              <a:ahLst/>
              <a:cxnLst/>
              <a:rect l="l" t="t" r="r" b="b"/>
              <a:pathLst>
                <a:path w="50" h="74" extrusionOk="0">
                  <a:moveTo>
                    <a:pt x="1" y="1"/>
                  </a:moveTo>
                  <a:cubicBezTo>
                    <a:pt x="1" y="49"/>
                    <a:pt x="13" y="73"/>
                    <a:pt x="25" y="73"/>
                  </a:cubicBezTo>
                  <a:cubicBezTo>
                    <a:pt x="37" y="73"/>
                    <a:pt x="49" y="49"/>
                    <a:pt x="49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49"/>
            <p:cNvSpPr/>
            <p:nvPr/>
          </p:nvSpPr>
          <p:spPr>
            <a:xfrm>
              <a:off x="4545686" y="4320287"/>
              <a:ext cx="20765" cy="25764"/>
            </a:xfrm>
            <a:custGeom>
              <a:avLst/>
              <a:gdLst/>
              <a:ahLst/>
              <a:cxnLst/>
              <a:rect l="l" t="t" r="r" b="b"/>
              <a:pathLst>
                <a:path w="1400" h="1737" extrusionOk="0">
                  <a:moveTo>
                    <a:pt x="1351" y="1"/>
                  </a:moveTo>
                  <a:cubicBezTo>
                    <a:pt x="965" y="580"/>
                    <a:pt x="1" y="1255"/>
                    <a:pt x="1158" y="1737"/>
                  </a:cubicBezTo>
                  <a:cubicBezTo>
                    <a:pt x="1399" y="1110"/>
                    <a:pt x="773" y="869"/>
                    <a:pt x="135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49"/>
            <p:cNvSpPr/>
            <p:nvPr/>
          </p:nvSpPr>
          <p:spPr>
            <a:xfrm>
              <a:off x="4519224" y="4320287"/>
              <a:ext cx="13601" cy="11466"/>
            </a:xfrm>
            <a:custGeom>
              <a:avLst/>
              <a:gdLst/>
              <a:ahLst/>
              <a:cxnLst/>
              <a:rect l="l" t="t" r="r" b="b"/>
              <a:pathLst>
                <a:path w="917" h="773" extrusionOk="0">
                  <a:moveTo>
                    <a:pt x="820" y="1"/>
                  </a:moveTo>
                  <a:lnTo>
                    <a:pt x="0" y="772"/>
                  </a:lnTo>
                  <a:lnTo>
                    <a:pt x="917" y="772"/>
                  </a:lnTo>
                  <a:cubicBezTo>
                    <a:pt x="868" y="531"/>
                    <a:pt x="627" y="290"/>
                    <a:pt x="82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49"/>
            <p:cNvSpPr/>
            <p:nvPr/>
          </p:nvSpPr>
          <p:spPr>
            <a:xfrm>
              <a:off x="4513498" y="4331738"/>
              <a:ext cx="5740" cy="5013"/>
            </a:xfrm>
            <a:custGeom>
              <a:avLst/>
              <a:gdLst/>
              <a:ahLst/>
              <a:cxnLst/>
              <a:rect l="l" t="t" r="r" b="b"/>
              <a:pathLst>
                <a:path w="387" h="338" extrusionOk="0">
                  <a:moveTo>
                    <a:pt x="1" y="0"/>
                  </a:moveTo>
                  <a:lnTo>
                    <a:pt x="1" y="33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49"/>
            <p:cNvSpPr/>
            <p:nvPr/>
          </p:nvSpPr>
          <p:spPr>
            <a:xfrm>
              <a:off x="4426220" y="4327540"/>
              <a:ext cx="25898" cy="11362"/>
            </a:xfrm>
            <a:custGeom>
              <a:avLst/>
              <a:gdLst/>
              <a:ahLst/>
              <a:cxnLst/>
              <a:rect l="l" t="t" r="r" b="b"/>
              <a:pathLst>
                <a:path w="1746" h="766" extrusionOk="0">
                  <a:moveTo>
                    <a:pt x="1420" y="1"/>
                  </a:moveTo>
                  <a:cubicBezTo>
                    <a:pt x="1363" y="1"/>
                    <a:pt x="1293" y="13"/>
                    <a:pt x="1206" y="42"/>
                  </a:cubicBezTo>
                  <a:cubicBezTo>
                    <a:pt x="917" y="380"/>
                    <a:pt x="483" y="669"/>
                    <a:pt x="1" y="766"/>
                  </a:cubicBezTo>
                  <a:cubicBezTo>
                    <a:pt x="531" y="766"/>
                    <a:pt x="1110" y="766"/>
                    <a:pt x="1641" y="621"/>
                  </a:cubicBezTo>
                  <a:cubicBezTo>
                    <a:pt x="1641" y="416"/>
                    <a:pt x="1745" y="1"/>
                    <a:pt x="142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49"/>
            <p:cNvSpPr/>
            <p:nvPr/>
          </p:nvSpPr>
          <p:spPr>
            <a:xfrm>
              <a:off x="4472010" y="4324589"/>
              <a:ext cx="1632" cy="1869"/>
            </a:xfrm>
            <a:custGeom>
              <a:avLst/>
              <a:gdLst/>
              <a:ahLst/>
              <a:cxnLst/>
              <a:rect l="l" t="t" r="r" b="b"/>
              <a:pathLst>
                <a:path w="110" h="126" extrusionOk="0">
                  <a:moveTo>
                    <a:pt x="49" y="0"/>
                  </a:moveTo>
                  <a:lnTo>
                    <a:pt x="0" y="96"/>
                  </a:lnTo>
                  <a:cubicBezTo>
                    <a:pt x="18" y="114"/>
                    <a:pt x="42" y="125"/>
                    <a:pt x="61" y="125"/>
                  </a:cubicBezTo>
                  <a:cubicBezTo>
                    <a:pt x="93" y="125"/>
                    <a:pt x="110" y="92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49"/>
            <p:cNvSpPr/>
            <p:nvPr/>
          </p:nvSpPr>
          <p:spPr>
            <a:xfrm>
              <a:off x="4356830" y="4353914"/>
              <a:ext cx="1454" cy="2166"/>
            </a:xfrm>
            <a:custGeom>
              <a:avLst/>
              <a:gdLst/>
              <a:ahLst/>
              <a:cxnLst/>
              <a:rect l="l" t="t" r="r" b="b"/>
              <a:pathLst>
                <a:path w="98" h="146" extrusionOk="0">
                  <a:moveTo>
                    <a:pt x="1" y="0"/>
                  </a:moveTo>
                  <a:lnTo>
                    <a:pt x="97" y="14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49"/>
            <p:cNvSpPr/>
            <p:nvPr/>
          </p:nvSpPr>
          <p:spPr>
            <a:xfrm>
              <a:off x="4450546" y="4331738"/>
              <a:ext cx="12889" cy="7431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869" y="0"/>
                  </a:moveTo>
                  <a:cubicBezTo>
                    <a:pt x="579" y="145"/>
                    <a:pt x="290" y="290"/>
                    <a:pt x="1" y="338"/>
                  </a:cubicBezTo>
                  <a:cubicBezTo>
                    <a:pt x="1" y="446"/>
                    <a:pt x="1" y="501"/>
                    <a:pt x="41" y="501"/>
                  </a:cubicBezTo>
                  <a:cubicBezTo>
                    <a:pt x="55" y="501"/>
                    <a:pt x="73" y="495"/>
                    <a:pt x="97" y="483"/>
                  </a:cubicBezTo>
                  <a:cubicBezTo>
                    <a:pt x="134" y="487"/>
                    <a:pt x="170" y="489"/>
                    <a:pt x="204" y="489"/>
                  </a:cubicBezTo>
                  <a:cubicBezTo>
                    <a:pt x="564" y="489"/>
                    <a:pt x="736" y="265"/>
                    <a:pt x="86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49"/>
            <p:cNvSpPr/>
            <p:nvPr/>
          </p:nvSpPr>
          <p:spPr>
            <a:xfrm>
              <a:off x="4400470" y="4330492"/>
              <a:ext cx="11466" cy="5547"/>
            </a:xfrm>
            <a:custGeom>
              <a:avLst/>
              <a:gdLst/>
              <a:ahLst/>
              <a:cxnLst/>
              <a:rect l="l" t="t" r="r" b="b"/>
              <a:pathLst>
                <a:path w="773" h="374" extrusionOk="0">
                  <a:moveTo>
                    <a:pt x="105" y="1"/>
                  </a:moveTo>
                  <a:cubicBezTo>
                    <a:pt x="51" y="1"/>
                    <a:pt x="12" y="25"/>
                    <a:pt x="1" y="84"/>
                  </a:cubicBezTo>
                  <a:cubicBezTo>
                    <a:pt x="242" y="181"/>
                    <a:pt x="531" y="277"/>
                    <a:pt x="772" y="374"/>
                  </a:cubicBezTo>
                  <a:cubicBezTo>
                    <a:pt x="590" y="228"/>
                    <a:pt x="272" y="1"/>
                    <a:pt x="10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49"/>
            <p:cNvSpPr/>
            <p:nvPr/>
          </p:nvSpPr>
          <p:spPr>
            <a:xfrm>
              <a:off x="4468435" y="4321133"/>
              <a:ext cx="2151" cy="2032"/>
            </a:xfrm>
            <a:custGeom>
              <a:avLst/>
              <a:gdLst/>
              <a:ahLst/>
              <a:cxnLst/>
              <a:rect l="l" t="t" r="r" b="b"/>
              <a:pathLst>
                <a:path w="145" h="137" extrusionOk="0">
                  <a:moveTo>
                    <a:pt x="15" y="1"/>
                  </a:moveTo>
                  <a:cubicBezTo>
                    <a:pt x="1" y="1"/>
                    <a:pt x="41" y="52"/>
                    <a:pt x="97" y="137"/>
                  </a:cubicBezTo>
                  <a:cubicBezTo>
                    <a:pt x="97" y="88"/>
                    <a:pt x="97" y="88"/>
                    <a:pt x="145" y="88"/>
                  </a:cubicBezTo>
                  <a:cubicBezTo>
                    <a:pt x="64" y="28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49"/>
            <p:cNvSpPr/>
            <p:nvPr/>
          </p:nvSpPr>
          <p:spPr>
            <a:xfrm>
              <a:off x="4463421" y="4323150"/>
              <a:ext cx="9315" cy="8603"/>
            </a:xfrm>
            <a:custGeom>
              <a:avLst/>
              <a:gdLst/>
              <a:ahLst/>
              <a:cxnLst/>
              <a:rect l="l" t="t" r="r" b="b"/>
              <a:pathLst>
                <a:path w="628" h="580" extrusionOk="0">
                  <a:moveTo>
                    <a:pt x="435" y="1"/>
                  </a:moveTo>
                  <a:cubicBezTo>
                    <a:pt x="242" y="145"/>
                    <a:pt x="97" y="386"/>
                    <a:pt x="1" y="579"/>
                  </a:cubicBezTo>
                  <a:cubicBezTo>
                    <a:pt x="242" y="483"/>
                    <a:pt x="435" y="338"/>
                    <a:pt x="628" y="193"/>
                  </a:cubicBezTo>
                  <a:cubicBezTo>
                    <a:pt x="531" y="145"/>
                    <a:pt x="483" y="49"/>
                    <a:pt x="435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49"/>
            <p:cNvSpPr/>
            <p:nvPr/>
          </p:nvSpPr>
          <p:spPr>
            <a:xfrm>
              <a:off x="4328929" y="4356065"/>
              <a:ext cx="61540" cy="78701"/>
            </a:xfrm>
            <a:custGeom>
              <a:avLst/>
              <a:gdLst/>
              <a:ahLst/>
              <a:cxnLst/>
              <a:rect l="l" t="t" r="r" b="b"/>
              <a:pathLst>
                <a:path w="4149" h="5306" extrusionOk="0">
                  <a:moveTo>
                    <a:pt x="1978" y="0"/>
                  </a:moveTo>
                  <a:lnTo>
                    <a:pt x="1978" y="0"/>
                  </a:lnTo>
                  <a:cubicBezTo>
                    <a:pt x="2026" y="338"/>
                    <a:pt x="2075" y="627"/>
                    <a:pt x="1303" y="1254"/>
                  </a:cubicBezTo>
                  <a:cubicBezTo>
                    <a:pt x="1689" y="1592"/>
                    <a:pt x="3473" y="1784"/>
                    <a:pt x="2894" y="2604"/>
                  </a:cubicBezTo>
                  <a:cubicBezTo>
                    <a:pt x="2560" y="2793"/>
                    <a:pt x="2331" y="2864"/>
                    <a:pt x="2157" y="2864"/>
                  </a:cubicBezTo>
                  <a:cubicBezTo>
                    <a:pt x="1753" y="2864"/>
                    <a:pt x="1645" y="2483"/>
                    <a:pt x="1206" y="2315"/>
                  </a:cubicBezTo>
                  <a:lnTo>
                    <a:pt x="1206" y="2315"/>
                  </a:lnTo>
                  <a:cubicBezTo>
                    <a:pt x="1882" y="3087"/>
                    <a:pt x="1" y="3955"/>
                    <a:pt x="580" y="5257"/>
                  </a:cubicBezTo>
                  <a:lnTo>
                    <a:pt x="1496" y="4582"/>
                  </a:lnTo>
                  <a:lnTo>
                    <a:pt x="1496" y="4582"/>
                  </a:lnTo>
                  <a:cubicBezTo>
                    <a:pt x="1544" y="4775"/>
                    <a:pt x="1255" y="5209"/>
                    <a:pt x="1592" y="5305"/>
                  </a:cubicBezTo>
                  <a:cubicBezTo>
                    <a:pt x="1520" y="4583"/>
                    <a:pt x="2123" y="4050"/>
                    <a:pt x="2755" y="4050"/>
                  </a:cubicBezTo>
                  <a:cubicBezTo>
                    <a:pt x="2967" y="4050"/>
                    <a:pt x="3183" y="4111"/>
                    <a:pt x="3377" y="4244"/>
                  </a:cubicBezTo>
                  <a:cubicBezTo>
                    <a:pt x="4148" y="3521"/>
                    <a:pt x="3039" y="1206"/>
                    <a:pt x="1978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49"/>
            <p:cNvSpPr/>
            <p:nvPr/>
          </p:nvSpPr>
          <p:spPr>
            <a:xfrm>
              <a:off x="4357542" y="4338176"/>
              <a:ext cx="31489" cy="15752"/>
            </a:xfrm>
            <a:custGeom>
              <a:avLst/>
              <a:gdLst/>
              <a:ahLst/>
              <a:cxnLst/>
              <a:rect l="l" t="t" r="r" b="b"/>
              <a:pathLst>
                <a:path w="2123" h="1062" extrusionOk="0">
                  <a:moveTo>
                    <a:pt x="628" y="0"/>
                  </a:moveTo>
                  <a:cubicBezTo>
                    <a:pt x="97" y="483"/>
                    <a:pt x="1" y="820"/>
                    <a:pt x="1" y="1061"/>
                  </a:cubicBezTo>
                  <a:lnTo>
                    <a:pt x="1834" y="772"/>
                  </a:lnTo>
                  <a:lnTo>
                    <a:pt x="1737" y="917"/>
                  </a:lnTo>
                  <a:lnTo>
                    <a:pt x="1737" y="917"/>
                  </a:lnTo>
                  <a:lnTo>
                    <a:pt x="2123" y="724"/>
                  </a:lnTo>
                  <a:cubicBezTo>
                    <a:pt x="1544" y="627"/>
                    <a:pt x="1062" y="338"/>
                    <a:pt x="628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49"/>
            <p:cNvSpPr/>
            <p:nvPr/>
          </p:nvSpPr>
          <p:spPr>
            <a:xfrm>
              <a:off x="4389018" y="4336025"/>
              <a:ext cx="40181" cy="39365"/>
            </a:xfrm>
            <a:custGeom>
              <a:avLst/>
              <a:gdLst/>
              <a:ahLst/>
              <a:cxnLst/>
              <a:rect l="l" t="t" r="r" b="b"/>
              <a:pathLst>
                <a:path w="2709" h="2654" extrusionOk="0">
                  <a:moveTo>
                    <a:pt x="1641" y="80"/>
                  </a:moveTo>
                  <a:lnTo>
                    <a:pt x="1641" y="80"/>
                  </a:lnTo>
                  <a:cubicBezTo>
                    <a:pt x="1687" y="117"/>
                    <a:pt x="1709" y="158"/>
                    <a:pt x="1681" y="158"/>
                  </a:cubicBezTo>
                  <a:cubicBezTo>
                    <a:pt x="1672" y="158"/>
                    <a:pt x="1659" y="155"/>
                    <a:pt x="1641" y="145"/>
                  </a:cubicBezTo>
                  <a:cubicBezTo>
                    <a:pt x="1641" y="242"/>
                    <a:pt x="1641" y="338"/>
                    <a:pt x="1641" y="435"/>
                  </a:cubicBezTo>
                  <a:cubicBezTo>
                    <a:pt x="1062" y="386"/>
                    <a:pt x="1496" y="242"/>
                    <a:pt x="1641" y="145"/>
                  </a:cubicBezTo>
                  <a:cubicBezTo>
                    <a:pt x="1641" y="123"/>
                    <a:pt x="1641" y="102"/>
                    <a:pt x="1641" y="80"/>
                  </a:cubicBezTo>
                  <a:close/>
                  <a:moveTo>
                    <a:pt x="1641" y="1"/>
                  </a:moveTo>
                  <a:lnTo>
                    <a:pt x="1608" y="18"/>
                  </a:lnTo>
                  <a:lnTo>
                    <a:pt x="1608" y="18"/>
                  </a:lnTo>
                  <a:cubicBezTo>
                    <a:pt x="1586" y="13"/>
                    <a:pt x="1565" y="7"/>
                    <a:pt x="1544" y="1"/>
                  </a:cubicBezTo>
                  <a:lnTo>
                    <a:pt x="1544" y="1"/>
                  </a:lnTo>
                  <a:lnTo>
                    <a:pt x="1578" y="34"/>
                  </a:lnTo>
                  <a:lnTo>
                    <a:pt x="1578" y="34"/>
                  </a:lnTo>
                  <a:lnTo>
                    <a:pt x="1" y="869"/>
                  </a:lnTo>
                  <a:cubicBezTo>
                    <a:pt x="531" y="821"/>
                    <a:pt x="1110" y="724"/>
                    <a:pt x="1641" y="483"/>
                  </a:cubicBezTo>
                  <a:lnTo>
                    <a:pt x="1641" y="483"/>
                  </a:lnTo>
                  <a:cubicBezTo>
                    <a:pt x="1496" y="1351"/>
                    <a:pt x="724" y="1930"/>
                    <a:pt x="1448" y="2653"/>
                  </a:cubicBezTo>
                  <a:cubicBezTo>
                    <a:pt x="2509" y="2364"/>
                    <a:pt x="2026" y="1833"/>
                    <a:pt x="2605" y="1303"/>
                  </a:cubicBezTo>
                  <a:lnTo>
                    <a:pt x="2605" y="1303"/>
                  </a:lnTo>
                  <a:cubicBezTo>
                    <a:pt x="2252" y="1434"/>
                    <a:pt x="2063" y="1487"/>
                    <a:pt x="1974" y="1487"/>
                  </a:cubicBezTo>
                  <a:cubicBezTo>
                    <a:pt x="1636" y="1487"/>
                    <a:pt x="2708" y="732"/>
                    <a:pt x="1641" y="579"/>
                  </a:cubicBezTo>
                  <a:cubicBezTo>
                    <a:pt x="1930" y="386"/>
                    <a:pt x="2219" y="290"/>
                    <a:pt x="2557" y="145"/>
                  </a:cubicBezTo>
                  <a:cubicBezTo>
                    <a:pt x="2252" y="145"/>
                    <a:pt x="1946" y="106"/>
                    <a:pt x="1641" y="27"/>
                  </a:cubicBezTo>
                  <a:lnTo>
                    <a:pt x="1641" y="27"/>
                  </a:lnTo>
                  <a:cubicBezTo>
                    <a:pt x="1641" y="18"/>
                    <a:pt x="1641" y="9"/>
                    <a:pt x="1641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49"/>
            <p:cNvSpPr/>
            <p:nvPr/>
          </p:nvSpPr>
          <p:spPr>
            <a:xfrm>
              <a:off x="4552183" y="4372514"/>
              <a:ext cx="2818" cy="2344"/>
            </a:xfrm>
            <a:custGeom>
              <a:avLst/>
              <a:gdLst/>
              <a:ahLst/>
              <a:cxnLst/>
              <a:rect l="l" t="t" r="r" b="b"/>
              <a:pathLst>
                <a:path w="190" h="158" extrusionOk="0">
                  <a:moveTo>
                    <a:pt x="93" y="0"/>
                  </a:moveTo>
                  <a:cubicBezTo>
                    <a:pt x="15" y="79"/>
                    <a:pt x="0" y="158"/>
                    <a:pt x="102" y="158"/>
                  </a:cubicBezTo>
                  <a:cubicBezTo>
                    <a:pt x="125" y="158"/>
                    <a:pt x="154" y="154"/>
                    <a:pt x="190" y="145"/>
                  </a:cubicBezTo>
                  <a:cubicBezTo>
                    <a:pt x="142" y="97"/>
                    <a:pt x="93" y="49"/>
                    <a:pt x="93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49"/>
            <p:cNvSpPr/>
            <p:nvPr/>
          </p:nvSpPr>
          <p:spPr>
            <a:xfrm>
              <a:off x="4523941" y="4343901"/>
              <a:ext cx="40359" cy="28627"/>
            </a:xfrm>
            <a:custGeom>
              <a:avLst/>
              <a:gdLst/>
              <a:ahLst/>
              <a:cxnLst/>
              <a:rect l="l" t="t" r="r" b="b"/>
              <a:pathLst>
                <a:path w="2721" h="1930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29"/>
                    <a:pt x="29" y="82"/>
                    <a:pt x="92" y="150"/>
                  </a:cubicBezTo>
                  <a:lnTo>
                    <a:pt x="92" y="150"/>
                  </a:lnTo>
                  <a:cubicBezTo>
                    <a:pt x="67" y="100"/>
                    <a:pt x="43" y="50"/>
                    <a:pt x="20" y="0"/>
                  </a:cubicBezTo>
                  <a:close/>
                  <a:moveTo>
                    <a:pt x="92" y="150"/>
                  </a:moveTo>
                  <a:cubicBezTo>
                    <a:pt x="379" y="726"/>
                    <a:pt x="786" y="1292"/>
                    <a:pt x="1274" y="1736"/>
                  </a:cubicBezTo>
                  <a:cubicBezTo>
                    <a:pt x="1370" y="1592"/>
                    <a:pt x="1419" y="1254"/>
                    <a:pt x="1853" y="1254"/>
                  </a:cubicBezTo>
                  <a:cubicBezTo>
                    <a:pt x="2238" y="1447"/>
                    <a:pt x="1949" y="1640"/>
                    <a:pt x="1997" y="1929"/>
                  </a:cubicBezTo>
                  <a:cubicBezTo>
                    <a:pt x="2190" y="1640"/>
                    <a:pt x="2721" y="1158"/>
                    <a:pt x="1901" y="917"/>
                  </a:cubicBezTo>
                  <a:lnTo>
                    <a:pt x="1756" y="1061"/>
                  </a:lnTo>
                  <a:cubicBezTo>
                    <a:pt x="1176" y="945"/>
                    <a:pt x="347" y="425"/>
                    <a:pt x="92" y="15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49"/>
            <p:cNvSpPr/>
            <p:nvPr/>
          </p:nvSpPr>
          <p:spPr>
            <a:xfrm>
              <a:off x="4457696" y="4359639"/>
              <a:ext cx="24340" cy="18615"/>
            </a:xfrm>
            <a:custGeom>
              <a:avLst/>
              <a:gdLst/>
              <a:ahLst/>
              <a:cxnLst/>
              <a:rect l="l" t="t" r="r" b="b"/>
              <a:pathLst>
                <a:path w="1641" h="1255" extrusionOk="0">
                  <a:moveTo>
                    <a:pt x="1351" y="0"/>
                  </a:moveTo>
                  <a:lnTo>
                    <a:pt x="1" y="724"/>
                  </a:lnTo>
                  <a:lnTo>
                    <a:pt x="917" y="1254"/>
                  </a:lnTo>
                  <a:lnTo>
                    <a:pt x="772" y="868"/>
                  </a:lnTo>
                  <a:cubicBezTo>
                    <a:pt x="1641" y="868"/>
                    <a:pt x="1351" y="386"/>
                    <a:pt x="1351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49"/>
            <p:cNvSpPr/>
            <p:nvPr/>
          </p:nvSpPr>
          <p:spPr>
            <a:xfrm>
              <a:off x="4344667" y="4335313"/>
              <a:ext cx="8603" cy="20765"/>
            </a:xfrm>
            <a:custGeom>
              <a:avLst/>
              <a:gdLst/>
              <a:ahLst/>
              <a:cxnLst/>
              <a:rect l="l" t="t" r="r" b="b"/>
              <a:pathLst>
                <a:path w="580" h="1400" extrusionOk="0">
                  <a:moveTo>
                    <a:pt x="580" y="0"/>
                  </a:moveTo>
                  <a:lnTo>
                    <a:pt x="1" y="1399"/>
                  </a:lnTo>
                  <a:lnTo>
                    <a:pt x="580" y="917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49"/>
            <p:cNvSpPr/>
            <p:nvPr/>
          </p:nvSpPr>
          <p:spPr>
            <a:xfrm>
              <a:off x="4318205" y="4345325"/>
              <a:ext cx="7164" cy="10754"/>
            </a:xfrm>
            <a:custGeom>
              <a:avLst/>
              <a:gdLst/>
              <a:ahLst/>
              <a:cxnLst/>
              <a:rect l="l" t="t" r="r" b="b"/>
              <a:pathLst>
                <a:path w="483" h="725" extrusionOk="0">
                  <a:moveTo>
                    <a:pt x="386" y="1"/>
                  </a:moveTo>
                  <a:lnTo>
                    <a:pt x="0" y="531"/>
                  </a:lnTo>
                  <a:lnTo>
                    <a:pt x="483" y="724"/>
                  </a:lnTo>
                  <a:lnTo>
                    <a:pt x="483" y="72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49"/>
            <p:cNvSpPr/>
            <p:nvPr/>
          </p:nvSpPr>
          <p:spPr>
            <a:xfrm>
              <a:off x="3758401" y="4493582"/>
              <a:ext cx="19000" cy="18437"/>
            </a:xfrm>
            <a:custGeom>
              <a:avLst/>
              <a:gdLst/>
              <a:ahLst/>
              <a:cxnLst/>
              <a:rect l="l" t="t" r="r" b="b"/>
              <a:pathLst>
                <a:path w="1281" h="1243" extrusionOk="0">
                  <a:moveTo>
                    <a:pt x="107" y="0"/>
                  </a:moveTo>
                  <a:cubicBezTo>
                    <a:pt x="33" y="0"/>
                    <a:pt x="1" y="95"/>
                    <a:pt x="26" y="326"/>
                  </a:cubicBezTo>
                  <a:lnTo>
                    <a:pt x="219" y="1146"/>
                  </a:lnTo>
                  <a:cubicBezTo>
                    <a:pt x="352" y="1089"/>
                    <a:pt x="501" y="1062"/>
                    <a:pt x="649" y="1062"/>
                  </a:cubicBezTo>
                  <a:cubicBezTo>
                    <a:pt x="877" y="1062"/>
                    <a:pt x="1105" y="1126"/>
                    <a:pt x="1280" y="1243"/>
                  </a:cubicBezTo>
                  <a:cubicBezTo>
                    <a:pt x="821" y="712"/>
                    <a:pt x="309" y="0"/>
                    <a:pt x="107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49"/>
            <p:cNvSpPr/>
            <p:nvPr/>
          </p:nvSpPr>
          <p:spPr>
            <a:xfrm>
              <a:off x="3300947" y="4580682"/>
              <a:ext cx="9315" cy="12177"/>
            </a:xfrm>
            <a:custGeom>
              <a:avLst/>
              <a:gdLst/>
              <a:ahLst/>
              <a:cxnLst/>
              <a:rect l="l" t="t" r="r" b="b"/>
              <a:pathLst>
                <a:path w="628" h="821" extrusionOk="0">
                  <a:moveTo>
                    <a:pt x="627" y="1"/>
                  </a:moveTo>
                  <a:lnTo>
                    <a:pt x="1" y="531"/>
                  </a:lnTo>
                  <a:cubicBezTo>
                    <a:pt x="49" y="628"/>
                    <a:pt x="97" y="724"/>
                    <a:pt x="193" y="820"/>
                  </a:cubicBezTo>
                  <a:lnTo>
                    <a:pt x="627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49"/>
            <p:cNvSpPr/>
            <p:nvPr/>
          </p:nvSpPr>
          <p:spPr>
            <a:xfrm>
              <a:off x="3281634" y="4631470"/>
              <a:ext cx="12177" cy="8603"/>
            </a:xfrm>
            <a:custGeom>
              <a:avLst/>
              <a:gdLst/>
              <a:ahLst/>
              <a:cxnLst/>
              <a:rect l="l" t="t" r="r" b="b"/>
              <a:pathLst>
                <a:path w="821" h="580" extrusionOk="0">
                  <a:moveTo>
                    <a:pt x="0" y="1"/>
                  </a:moveTo>
                  <a:lnTo>
                    <a:pt x="0" y="1"/>
                  </a:lnTo>
                  <a:cubicBezTo>
                    <a:pt x="193" y="242"/>
                    <a:pt x="483" y="435"/>
                    <a:pt x="820" y="5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49"/>
            <p:cNvSpPr/>
            <p:nvPr/>
          </p:nvSpPr>
          <p:spPr>
            <a:xfrm>
              <a:off x="4157250" y="4492692"/>
              <a:ext cx="15263" cy="10145"/>
            </a:xfrm>
            <a:custGeom>
              <a:avLst/>
              <a:gdLst/>
              <a:ahLst/>
              <a:cxnLst/>
              <a:rect l="l" t="t" r="r" b="b"/>
              <a:pathLst>
                <a:path w="1029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363" y="297"/>
                    <a:pt x="725" y="684"/>
                    <a:pt x="903" y="684"/>
                  </a:cubicBezTo>
                  <a:cubicBezTo>
                    <a:pt x="985" y="684"/>
                    <a:pt x="1028" y="600"/>
                    <a:pt x="1013" y="386"/>
                  </a:cubicBezTo>
                  <a:cubicBezTo>
                    <a:pt x="724" y="145"/>
                    <a:pt x="338" y="49"/>
                    <a:pt x="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49"/>
            <p:cNvSpPr/>
            <p:nvPr/>
          </p:nvSpPr>
          <p:spPr>
            <a:xfrm>
              <a:off x="2888185" y="4512005"/>
              <a:ext cx="6452" cy="7164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386" y="1"/>
                  </a:moveTo>
                  <a:lnTo>
                    <a:pt x="386" y="1"/>
                  </a:lnTo>
                  <a:cubicBezTo>
                    <a:pt x="97" y="145"/>
                    <a:pt x="0" y="338"/>
                    <a:pt x="0" y="483"/>
                  </a:cubicBezTo>
                  <a:cubicBezTo>
                    <a:pt x="241" y="387"/>
                    <a:pt x="434" y="242"/>
                    <a:pt x="386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49"/>
            <p:cNvSpPr/>
            <p:nvPr/>
          </p:nvSpPr>
          <p:spPr>
            <a:xfrm>
              <a:off x="4137923" y="4488672"/>
              <a:ext cx="19342" cy="8321"/>
            </a:xfrm>
            <a:custGeom>
              <a:avLst/>
              <a:gdLst/>
              <a:ahLst/>
              <a:cxnLst/>
              <a:rect l="l" t="t" r="r" b="b"/>
              <a:pathLst>
                <a:path w="1304" h="561" extrusionOk="0">
                  <a:moveTo>
                    <a:pt x="635" y="0"/>
                  </a:moveTo>
                  <a:cubicBezTo>
                    <a:pt x="424" y="0"/>
                    <a:pt x="212" y="111"/>
                    <a:pt x="1" y="416"/>
                  </a:cubicBezTo>
                  <a:cubicBezTo>
                    <a:pt x="97" y="464"/>
                    <a:pt x="194" y="513"/>
                    <a:pt x="290" y="561"/>
                  </a:cubicBezTo>
                  <a:cubicBezTo>
                    <a:pt x="580" y="416"/>
                    <a:pt x="917" y="320"/>
                    <a:pt x="1303" y="272"/>
                  </a:cubicBezTo>
                  <a:cubicBezTo>
                    <a:pt x="1080" y="123"/>
                    <a:pt x="858" y="0"/>
                    <a:pt x="63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49"/>
            <p:cNvSpPr/>
            <p:nvPr/>
          </p:nvSpPr>
          <p:spPr>
            <a:xfrm>
              <a:off x="1682783" y="4492692"/>
              <a:ext cx="2151" cy="2166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49" y="1"/>
                  </a:moveTo>
                  <a:lnTo>
                    <a:pt x="49" y="1"/>
                  </a:lnTo>
                  <a:cubicBezTo>
                    <a:pt x="0" y="97"/>
                    <a:pt x="0" y="145"/>
                    <a:pt x="145" y="145"/>
                  </a:cubicBezTo>
                  <a:cubicBezTo>
                    <a:pt x="145" y="97"/>
                    <a:pt x="49" y="49"/>
                    <a:pt x="49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49"/>
            <p:cNvSpPr/>
            <p:nvPr/>
          </p:nvSpPr>
          <p:spPr>
            <a:xfrm>
              <a:off x="4212326" y="4374739"/>
              <a:ext cx="2996" cy="1365"/>
            </a:xfrm>
            <a:custGeom>
              <a:avLst/>
              <a:gdLst/>
              <a:ahLst/>
              <a:cxnLst/>
              <a:rect l="l" t="t" r="r" b="b"/>
              <a:pathLst>
                <a:path w="202" h="92" extrusionOk="0">
                  <a:moveTo>
                    <a:pt x="174" y="0"/>
                  </a:moveTo>
                  <a:cubicBezTo>
                    <a:pt x="141" y="0"/>
                    <a:pt x="27" y="39"/>
                    <a:pt x="1" y="91"/>
                  </a:cubicBezTo>
                  <a:cubicBezTo>
                    <a:pt x="175" y="26"/>
                    <a:pt x="202" y="0"/>
                    <a:pt x="174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49"/>
            <p:cNvSpPr/>
            <p:nvPr/>
          </p:nvSpPr>
          <p:spPr>
            <a:xfrm>
              <a:off x="4250239" y="4417577"/>
              <a:ext cx="1454" cy="6452"/>
            </a:xfrm>
            <a:custGeom>
              <a:avLst/>
              <a:gdLst/>
              <a:ahLst/>
              <a:cxnLst/>
              <a:rect l="l" t="t" r="r" b="b"/>
              <a:pathLst>
                <a:path w="98" h="435" extrusionOk="0">
                  <a:moveTo>
                    <a:pt x="97" y="1"/>
                  </a:moveTo>
                  <a:cubicBezTo>
                    <a:pt x="49" y="97"/>
                    <a:pt x="1" y="242"/>
                    <a:pt x="49" y="435"/>
                  </a:cubicBezTo>
                  <a:cubicBezTo>
                    <a:pt x="1" y="242"/>
                    <a:pt x="49" y="97"/>
                    <a:pt x="97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49"/>
            <p:cNvSpPr/>
            <p:nvPr/>
          </p:nvSpPr>
          <p:spPr>
            <a:xfrm>
              <a:off x="4082135" y="4574244"/>
              <a:ext cx="1439" cy="1632"/>
            </a:xfrm>
            <a:custGeom>
              <a:avLst/>
              <a:gdLst/>
              <a:ahLst/>
              <a:cxnLst/>
              <a:rect l="l" t="t" r="r" b="b"/>
              <a:pathLst>
                <a:path w="97" h="110" extrusionOk="0">
                  <a:moveTo>
                    <a:pt x="0" y="1"/>
                  </a:moveTo>
                  <a:cubicBezTo>
                    <a:pt x="73" y="73"/>
                    <a:pt x="97" y="109"/>
                    <a:pt x="97" y="109"/>
                  </a:cubicBezTo>
                  <a:cubicBezTo>
                    <a:pt x="97" y="109"/>
                    <a:pt x="73" y="73"/>
                    <a:pt x="4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49"/>
            <p:cNvSpPr/>
            <p:nvPr/>
          </p:nvSpPr>
          <p:spPr>
            <a:xfrm>
              <a:off x="4214477" y="4377513"/>
              <a:ext cx="7876" cy="2166"/>
            </a:xfrm>
            <a:custGeom>
              <a:avLst/>
              <a:gdLst/>
              <a:ahLst/>
              <a:cxnLst/>
              <a:rect l="l" t="t" r="r" b="b"/>
              <a:pathLst>
                <a:path w="531" h="146" extrusionOk="0">
                  <a:moveTo>
                    <a:pt x="0" y="1"/>
                  </a:moveTo>
                  <a:cubicBezTo>
                    <a:pt x="145" y="49"/>
                    <a:pt x="338" y="97"/>
                    <a:pt x="531" y="146"/>
                  </a:cubicBezTo>
                  <a:cubicBezTo>
                    <a:pt x="386" y="49"/>
                    <a:pt x="193" y="1"/>
                    <a:pt x="0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49"/>
            <p:cNvSpPr/>
            <p:nvPr/>
          </p:nvSpPr>
          <p:spPr>
            <a:xfrm>
              <a:off x="4220202" y="4372055"/>
              <a:ext cx="5725" cy="1899"/>
            </a:xfrm>
            <a:custGeom>
              <a:avLst/>
              <a:gdLst/>
              <a:ahLst/>
              <a:cxnLst/>
              <a:rect l="l" t="t" r="r" b="b"/>
              <a:pathLst>
                <a:path w="386" h="128" extrusionOk="0">
                  <a:moveTo>
                    <a:pt x="308" y="1"/>
                  </a:moveTo>
                  <a:cubicBezTo>
                    <a:pt x="251" y="1"/>
                    <a:pt x="157" y="38"/>
                    <a:pt x="0" y="128"/>
                  </a:cubicBezTo>
                  <a:lnTo>
                    <a:pt x="386" y="128"/>
                  </a:lnTo>
                  <a:cubicBezTo>
                    <a:pt x="386" y="50"/>
                    <a:pt x="372" y="1"/>
                    <a:pt x="30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49"/>
            <p:cNvSpPr/>
            <p:nvPr/>
          </p:nvSpPr>
          <p:spPr>
            <a:xfrm>
              <a:off x="4204464" y="4376089"/>
              <a:ext cx="10027" cy="2166"/>
            </a:xfrm>
            <a:custGeom>
              <a:avLst/>
              <a:gdLst/>
              <a:ahLst/>
              <a:cxnLst/>
              <a:rect l="l" t="t" r="r" b="b"/>
              <a:pathLst>
                <a:path w="676" h="146" extrusionOk="0">
                  <a:moveTo>
                    <a:pt x="579" y="0"/>
                  </a:moveTo>
                  <a:cubicBezTo>
                    <a:pt x="570" y="0"/>
                    <a:pt x="565" y="2"/>
                    <a:pt x="562" y="5"/>
                  </a:cubicBezTo>
                  <a:lnTo>
                    <a:pt x="562" y="5"/>
                  </a:lnTo>
                  <a:lnTo>
                    <a:pt x="579" y="0"/>
                  </a:lnTo>
                  <a:close/>
                  <a:moveTo>
                    <a:pt x="562" y="5"/>
                  </a:moveTo>
                  <a:lnTo>
                    <a:pt x="0" y="145"/>
                  </a:lnTo>
                  <a:cubicBezTo>
                    <a:pt x="241" y="97"/>
                    <a:pt x="482" y="97"/>
                    <a:pt x="675" y="97"/>
                  </a:cubicBezTo>
                  <a:cubicBezTo>
                    <a:pt x="596" y="57"/>
                    <a:pt x="549" y="17"/>
                    <a:pt x="562" y="5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49"/>
            <p:cNvSpPr/>
            <p:nvPr/>
          </p:nvSpPr>
          <p:spPr>
            <a:xfrm>
              <a:off x="2182275" y="4564944"/>
              <a:ext cx="5577" cy="3441"/>
            </a:xfrm>
            <a:custGeom>
              <a:avLst/>
              <a:gdLst/>
              <a:ahLst/>
              <a:cxnLst/>
              <a:rect l="l" t="t" r="r" b="b"/>
              <a:pathLst>
                <a:path w="376" h="232" extrusionOk="0">
                  <a:moveTo>
                    <a:pt x="327" y="1"/>
                  </a:moveTo>
                  <a:cubicBezTo>
                    <a:pt x="61" y="160"/>
                    <a:pt x="0" y="231"/>
                    <a:pt x="56" y="231"/>
                  </a:cubicBezTo>
                  <a:cubicBezTo>
                    <a:pt x="101" y="231"/>
                    <a:pt x="223" y="184"/>
                    <a:pt x="375" y="97"/>
                  </a:cubicBezTo>
                  <a:cubicBezTo>
                    <a:pt x="375" y="49"/>
                    <a:pt x="327" y="49"/>
                    <a:pt x="327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49"/>
            <p:cNvSpPr/>
            <p:nvPr/>
          </p:nvSpPr>
          <p:spPr>
            <a:xfrm>
              <a:off x="3622856" y="4642210"/>
              <a:ext cx="742" cy="727"/>
            </a:xfrm>
            <a:custGeom>
              <a:avLst/>
              <a:gdLst/>
              <a:ahLst/>
              <a:cxnLst/>
              <a:rect l="l" t="t" r="r" b="b"/>
              <a:pathLst>
                <a:path w="50" h="49" extrusionOk="0">
                  <a:moveTo>
                    <a:pt x="1" y="0"/>
                  </a:moveTo>
                  <a:lnTo>
                    <a:pt x="1" y="48"/>
                  </a:lnTo>
                  <a:cubicBezTo>
                    <a:pt x="1" y="48"/>
                    <a:pt x="1" y="48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49"/>
            <p:cNvSpPr/>
            <p:nvPr/>
          </p:nvSpPr>
          <p:spPr>
            <a:xfrm>
              <a:off x="3290934" y="4626472"/>
              <a:ext cx="3589" cy="7876"/>
            </a:xfrm>
            <a:custGeom>
              <a:avLst/>
              <a:gdLst/>
              <a:ahLst/>
              <a:cxnLst/>
              <a:rect l="l" t="t" r="r" b="b"/>
              <a:pathLst>
                <a:path w="242" h="531" extrusionOk="0">
                  <a:moveTo>
                    <a:pt x="145" y="0"/>
                  </a:moveTo>
                  <a:lnTo>
                    <a:pt x="145" y="0"/>
                  </a:lnTo>
                  <a:cubicBezTo>
                    <a:pt x="0" y="145"/>
                    <a:pt x="0" y="338"/>
                    <a:pt x="241" y="531"/>
                  </a:cubicBezTo>
                  <a:cubicBezTo>
                    <a:pt x="145" y="338"/>
                    <a:pt x="145" y="193"/>
                    <a:pt x="145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49"/>
            <p:cNvSpPr/>
            <p:nvPr/>
          </p:nvSpPr>
          <p:spPr>
            <a:xfrm>
              <a:off x="4260252" y="4356065"/>
              <a:ext cx="12177" cy="8588"/>
            </a:xfrm>
            <a:custGeom>
              <a:avLst/>
              <a:gdLst/>
              <a:ahLst/>
              <a:cxnLst/>
              <a:rect l="l" t="t" r="r" b="b"/>
              <a:pathLst>
                <a:path w="821" h="579" extrusionOk="0">
                  <a:moveTo>
                    <a:pt x="821" y="0"/>
                  </a:moveTo>
                  <a:cubicBezTo>
                    <a:pt x="780" y="14"/>
                    <a:pt x="749" y="30"/>
                    <a:pt x="728" y="49"/>
                  </a:cubicBezTo>
                  <a:lnTo>
                    <a:pt x="728" y="49"/>
                  </a:lnTo>
                  <a:lnTo>
                    <a:pt x="821" y="0"/>
                  </a:lnTo>
                  <a:close/>
                  <a:moveTo>
                    <a:pt x="728" y="49"/>
                  </a:moveTo>
                  <a:lnTo>
                    <a:pt x="1" y="434"/>
                  </a:lnTo>
                  <a:cubicBezTo>
                    <a:pt x="97" y="402"/>
                    <a:pt x="194" y="386"/>
                    <a:pt x="289" y="386"/>
                  </a:cubicBezTo>
                  <a:cubicBezTo>
                    <a:pt x="478" y="386"/>
                    <a:pt x="660" y="450"/>
                    <a:pt x="821" y="579"/>
                  </a:cubicBezTo>
                  <a:cubicBezTo>
                    <a:pt x="779" y="372"/>
                    <a:pt x="596" y="165"/>
                    <a:pt x="728" y="49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49"/>
            <p:cNvSpPr/>
            <p:nvPr/>
          </p:nvSpPr>
          <p:spPr>
            <a:xfrm>
              <a:off x="4392608" y="4405414"/>
              <a:ext cx="14313" cy="9315"/>
            </a:xfrm>
            <a:custGeom>
              <a:avLst/>
              <a:gdLst/>
              <a:ahLst/>
              <a:cxnLst/>
              <a:rect l="l" t="t" r="r" b="b"/>
              <a:pathLst>
                <a:path w="965" h="628" extrusionOk="0">
                  <a:moveTo>
                    <a:pt x="820" y="1"/>
                  </a:moveTo>
                  <a:cubicBezTo>
                    <a:pt x="289" y="145"/>
                    <a:pt x="0" y="580"/>
                    <a:pt x="579" y="628"/>
                  </a:cubicBezTo>
                  <a:cubicBezTo>
                    <a:pt x="723" y="483"/>
                    <a:pt x="868" y="531"/>
                    <a:pt x="965" y="387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49"/>
            <p:cNvSpPr/>
            <p:nvPr/>
          </p:nvSpPr>
          <p:spPr>
            <a:xfrm>
              <a:off x="4293878" y="4389973"/>
              <a:ext cx="19327" cy="14729"/>
            </a:xfrm>
            <a:custGeom>
              <a:avLst/>
              <a:gdLst/>
              <a:ahLst/>
              <a:cxnLst/>
              <a:rect l="l" t="t" r="r" b="b"/>
              <a:pathLst>
                <a:path w="1303" h="993" extrusionOk="0">
                  <a:moveTo>
                    <a:pt x="864" y="0"/>
                  </a:moveTo>
                  <a:cubicBezTo>
                    <a:pt x="638" y="0"/>
                    <a:pt x="327" y="288"/>
                    <a:pt x="1" y="559"/>
                  </a:cubicBezTo>
                  <a:cubicBezTo>
                    <a:pt x="108" y="881"/>
                    <a:pt x="262" y="993"/>
                    <a:pt x="452" y="993"/>
                  </a:cubicBezTo>
                  <a:cubicBezTo>
                    <a:pt x="689" y="993"/>
                    <a:pt x="981" y="817"/>
                    <a:pt x="1303" y="656"/>
                  </a:cubicBezTo>
                  <a:lnTo>
                    <a:pt x="1206" y="656"/>
                  </a:lnTo>
                  <a:cubicBezTo>
                    <a:pt x="1164" y="172"/>
                    <a:pt x="1040" y="0"/>
                    <a:pt x="864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49"/>
            <p:cNvSpPr/>
            <p:nvPr/>
          </p:nvSpPr>
          <p:spPr>
            <a:xfrm>
              <a:off x="4315342" y="4393889"/>
              <a:ext cx="7876" cy="5102"/>
            </a:xfrm>
            <a:custGeom>
              <a:avLst/>
              <a:gdLst/>
              <a:ahLst/>
              <a:cxnLst/>
              <a:rect l="l" t="t" r="r" b="b"/>
              <a:pathLst>
                <a:path w="531" h="344" extrusionOk="0">
                  <a:moveTo>
                    <a:pt x="458" y="1"/>
                  </a:moveTo>
                  <a:cubicBezTo>
                    <a:pt x="365" y="1"/>
                    <a:pt x="193" y="215"/>
                    <a:pt x="0" y="344"/>
                  </a:cubicBezTo>
                  <a:cubicBezTo>
                    <a:pt x="145" y="247"/>
                    <a:pt x="338" y="199"/>
                    <a:pt x="531" y="199"/>
                  </a:cubicBezTo>
                  <a:cubicBezTo>
                    <a:pt x="531" y="54"/>
                    <a:pt x="504" y="1"/>
                    <a:pt x="458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49"/>
            <p:cNvSpPr/>
            <p:nvPr/>
          </p:nvSpPr>
          <p:spPr>
            <a:xfrm>
              <a:off x="4215901" y="4489117"/>
              <a:ext cx="1068" cy="2447"/>
            </a:xfrm>
            <a:custGeom>
              <a:avLst/>
              <a:gdLst/>
              <a:ahLst/>
              <a:cxnLst/>
              <a:rect l="l" t="t" r="r" b="b"/>
              <a:pathLst>
                <a:path w="72" h="165" extrusionOk="0">
                  <a:moveTo>
                    <a:pt x="49" y="0"/>
                  </a:moveTo>
                  <a:lnTo>
                    <a:pt x="1" y="145"/>
                  </a:lnTo>
                  <a:cubicBezTo>
                    <a:pt x="1" y="158"/>
                    <a:pt x="1" y="164"/>
                    <a:pt x="2" y="164"/>
                  </a:cubicBezTo>
                  <a:cubicBezTo>
                    <a:pt x="4" y="164"/>
                    <a:pt x="14" y="119"/>
                    <a:pt x="49" y="49"/>
                  </a:cubicBezTo>
                  <a:cubicBezTo>
                    <a:pt x="67" y="13"/>
                    <a:pt x="72" y="4"/>
                    <a:pt x="70" y="4"/>
                  </a:cubicBezTo>
                  <a:lnTo>
                    <a:pt x="70" y="4"/>
                  </a:lnTo>
                  <a:cubicBezTo>
                    <a:pt x="69" y="4"/>
                    <a:pt x="61" y="15"/>
                    <a:pt x="55" y="15"/>
                  </a:cubicBezTo>
                  <a:cubicBezTo>
                    <a:pt x="52" y="15"/>
                    <a:pt x="49" y="11"/>
                    <a:pt x="49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49"/>
            <p:cNvSpPr/>
            <p:nvPr/>
          </p:nvSpPr>
          <p:spPr>
            <a:xfrm>
              <a:off x="4301028" y="4420440"/>
              <a:ext cx="8603" cy="13601"/>
            </a:xfrm>
            <a:custGeom>
              <a:avLst/>
              <a:gdLst/>
              <a:ahLst/>
              <a:cxnLst/>
              <a:rect l="l" t="t" r="r" b="b"/>
              <a:pathLst>
                <a:path w="580" h="917" extrusionOk="0">
                  <a:moveTo>
                    <a:pt x="146" y="1"/>
                  </a:moveTo>
                  <a:lnTo>
                    <a:pt x="1" y="869"/>
                  </a:lnTo>
                  <a:lnTo>
                    <a:pt x="580" y="917"/>
                  </a:lnTo>
                  <a:lnTo>
                    <a:pt x="580" y="917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49"/>
            <p:cNvSpPr/>
            <p:nvPr/>
          </p:nvSpPr>
          <p:spPr>
            <a:xfrm>
              <a:off x="4235213" y="4434027"/>
              <a:ext cx="19342" cy="5740"/>
            </a:xfrm>
            <a:custGeom>
              <a:avLst/>
              <a:gdLst/>
              <a:ahLst/>
              <a:cxnLst/>
              <a:rect l="l" t="t" r="r" b="b"/>
              <a:pathLst>
                <a:path w="1304" h="387" extrusionOk="0">
                  <a:moveTo>
                    <a:pt x="1303" y="1"/>
                  </a:moveTo>
                  <a:cubicBezTo>
                    <a:pt x="676" y="146"/>
                    <a:pt x="1" y="97"/>
                    <a:pt x="97" y="338"/>
                  </a:cubicBezTo>
                  <a:lnTo>
                    <a:pt x="1110" y="387"/>
                  </a:lnTo>
                  <a:cubicBezTo>
                    <a:pt x="1062" y="242"/>
                    <a:pt x="1158" y="146"/>
                    <a:pt x="1303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49"/>
            <p:cNvSpPr/>
            <p:nvPr/>
          </p:nvSpPr>
          <p:spPr>
            <a:xfrm>
              <a:off x="4254541" y="4429740"/>
              <a:ext cx="10739" cy="4301"/>
            </a:xfrm>
            <a:custGeom>
              <a:avLst/>
              <a:gdLst/>
              <a:ahLst/>
              <a:cxnLst/>
              <a:rect l="l" t="t" r="r" b="b"/>
              <a:pathLst>
                <a:path w="724" h="290" extrusionOk="0">
                  <a:moveTo>
                    <a:pt x="724" y="1"/>
                  </a:moveTo>
                  <a:lnTo>
                    <a:pt x="724" y="1"/>
                  </a:lnTo>
                  <a:cubicBezTo>
                    <a:pt x="482" y="49"/>
                    <a:pt x="241" y="145"/>
                    <a:pt x="0" y="290"/>
                  </a:cubicBezTo>
                  <a:cubicBezTo>
                    <a:pt x="289" y="290"/>
                    <a:pt x="531" y="193"/>
                    <a:pt x="724" y="1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49"/>
            <p:cNvSpPr/>
            <p:nvPr/>
          </p:nvSpPr>
          <p:spPr>
            <a:xfrm>
              <a:off x="4275990" y="4440465"/>
              <a:ext cx="15040" cy="2166"/>
            </a:xfrm>
            <a:custGeom>
              <a:avLst/>
              <a:gdLst/>
              <a:ahLst/>
              <a:cxnLst/>
              <a:rect l="l" t="t" r="r" b="b"/>
              <a:pathLst>
                <a:path w="1014" h="146" extrusionOk="0">
                  <a:moveTo>
                    <a:pt x="676" y="1"/>
                  </a:moveTo>
                  <a:lnTo>
                    <a:pt x="1" y="97"/>
                  </a:lnTo>
                  <a:lnTo>
                    <a:pt x="1014" y="146"/>
                  </a:lnTo>
                  <a:lnTo>
                    <a:pt x="1014" y="146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49"/>
            <p:cNvSpPr/>
            <p:nvPr/>
          </p:nvSpPr>
          <p:spPr>
            <a:xfrm>
              <a:off x="3778100" y="4632909"/>
              <a:ext cx="5740" cy="5013"/>
            </a:xfrm>
            <a:custGeom>
              <a:avLst/>
              <a:gdLst/>
              <a:ahLst/>
              <a:cxnLst/>
              <a:rect l="l" t="t" r="r" b="b"/>
              <a:pathLst>
                <a:path w="387" h="338" extrusionOk="0">
                  <a:moveTo>
                    <a:pt x="386" y="0"/>
                  </a:moveTo>
                  <a:lnTo>
                    <a:pt x="386" y="0"/>
                  </a:lnTo>
                  <a:cubicBezTo>
                    <a:pt x="242" y="97"/>
                    <a:pt x="97" y="193"/>
                    <a:pt x="0" y="338"/>
                  </a:cubicBezTo>
                  <a:cubicBezTo>
                    <a:pt x="145" y="241"/>
                    <a:pt x="290" y="145"/>
                    <a:pt x="386" y="0"/>
                  </a:cubicBezTo>
                  <a:close/>
                </a:path>
              </a:pathLst>
            </a:custGeom>
            <a:solidFill>
              <a:srgbClr val="AF7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49"/>
            <p:cNvSpPr/>
            <p:nvPr/>
          </p:nvSpPr>
          <p:spPr>
            <a:xfrm>
              <a:off x="4120049" y="3921826"/>
              <a:ext cx="570132" cy="349098"/>
            </a:xfrm>
            <a:custGeom>
              <a:avLst/>
              <a:gdLst/>
              <a:ahLst/>
              <a:cxnLst/>
              <a:rect l="l" t="t" r="r" b="b"/>
              <a:pathLst>
                <a:path w="38438" h="23536" extrusionOk="0">
                  <a:moveTo>
                    <a:pt x="1881" y="1"/>
                  </a:moveTo>
                  <a:cubicBezTo>
                    <a:pt x="820" y="97"/>
                    <a:pt x="0" y="965"/>
                    <a:pt x="0" y="2026"/>
                  </a:cubicBezTo>
                  <a:lnTo>
                    <a:pt x="0" y="11383"/>
                  </a:lnTo>
                  <a:cubicBezTo>
                    <a:pt x="0" y="18086"/>
                    <a:pt x="5450" y="23536"/>
                    <a:pt x="12154" y="23536"/>
                  </a:cubicBezTo>
                  <a:lnTo>
                    <a:pt x="26236" y="23536"/>
                  </a:lnTo>
                  <a:cubicBezTo>
                    <a:pt x="32988" y="23536"/>
                    <a:pt x="38438" y="18086"/>
                    <a:pt x="38438" y="11383"/>
                  </a:cubicBezTo>
                  <a:lnTo>
                    <a:pt x="38438" y="2026"/>
                  </a:lnTo>
                  <a:cubicBezTo>
                    <a:pt x="38390" y="965"/>
                    <a:pt x="37618" y="97"/>
                    <a:pt x="36557" y="1"/>
                  </a:cubicBezTo>
                  <a:close/>
                </a:path>
              </a:pathLst>
            </a:custGeom>
            <a:solidFill>
              <a:srgbClr val="E89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49"/>
            <p:cNvSpPr/>
            <p:nvPr/>
          </p:nvSpPr>
          <p:spPr>
            <a:xfrm>
              <a:off x="4147223" y="3542677"/>
              <a:ext cx="515059" cy="379148"/>
            </a:xfrm>
            <a:custGeom>
              <a:avLst/>
              <a:gdLst/>
              <a:ahLst/>
              <a:cxnLst/>
              <a:rect l="l" t="t" r="r" b="b"/>
              <a:pathLst>
                <a:path w="34725" h="25562" extrusionOk="0">
                  <a:moveTo>
                    <a:pt x="15241" y="1"/>
                  </a:moveTo>
                  <a:cubicBezTo>
                    <a:pt x="6849" y="1"/>
                    <a:pt x="49" y="6801"/>
                    <a:pt x="1" y="15241"/>
                  </a:cubicBezTo>
                  <a:lnTo>
                    <a:pt x="1" y="25562"/>
                  </a:lnTo>
                  <a:lnTo>
                    <a:pt x="3280" y="25562"/>
                  </a:lnTo>
                  <a:lnTo>
                    <a:pt x="3280" y="15241"/>
                  </a:lnTo>
                  <a:cubicBezTo>
                    <a:pt x="3280" y="8634"/>
                    <a:pt x="8634" y="3280"/>
                    <a:pt x="15241" y="3232"/>
                  </a:cubicBezTo>
                  <a:lnTo>
                    <a:pt x="19485" y="3232"/>
                  </a:lnTo>
                  <a:cubicBezTo>
                    <a:pt x="26092" y="3280"/>
                    <a:pt x="31445" y="8634"/>
                    <a:pt x="31494" y="15241"/>
                  </a:cubicBezTo>
                  <a:lnTo>
                    <a:pt x="31494" y="25562"/>
                  </a:lnTo>
                  <a:lnTo>
                    <a:pt x="34725" y="25562"/>
                  </a:lnTo>
                  <a:lnTo>
                    <a:pt x="34725" y="15241"/>
                  </a:lnTo>
                  <a:cubicBezTo>
                    <a:pt x="34725" y="6801"/>
                    <a:pt x="27925" y="1"/>
                    <a:pt x="19485" y="1"/>
                  </a:cubicBezTo>
                  <a:close/>
                </a:path>
              </a:pathLst>
            </a:custGeom>
            <a:solidFill>
              <a:srgbClr val="F2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49"/>
            <p:cNvSpPr/>
            <p:nvPr/>
          </p:nvSpPr>
          <p:spPr>
            <a:xfrm>
              <a:off x="4141512" y="3955452"/>
              <a:ext cx="527206" cy="7164"/>
            </a:xfrm>
            <a:custGeom>
              <a:avLst/>
              <a:gdLst/>
              <a:ahLst/>
              <a:cxnLst/>
              <a:rect l="l" t="t" r="r" b="b"/>
              <a:pathLst>
                <a:path w="35544" h="483" extrusionOk="0">
                  <a:moveTo>
                    <a:pt x="241" y="0"/>
                  </a:moveTo>
                  <a:cubicBezTo>
                    <a:pt x="0" y="49"/>
                    <a:pt x="0" y="435"/>
                    <a:pt x="241" y="483"/>
                  </a:cubicBezTo>
                  <a:lnTo>
                    <a:pt x="35303" y="483"/>
                  </a:lnTo>
                  <a:cubicBezTo>
                    <a:pt x="35544" y="435"/>
                    <a:pt x="35544" y="49"/>
                    <a:pt x="35303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49"/>
            <p:cNvSpPr/>
            <p:nvPr/>
          </p:nvSpPr>
          <p:spPr>
            <a:xfrm>
              <a:off x="4141512" y="4011966"/>
              <a:ext cx="527206" cy="6452"/>
            </a:xfrm>
            <a:custGeom>
              <a:avLst/>
              <a:gdLst/>
              <a:ahLst/>
              <a:cxnLst/>
              <a:rect l="l" t="t" r="r" b="b"/>
              <a:pathLst>
                <a:path w="35544" h="435" extrusionOk="0">
                  <a:moveTo>
                    <a:pt x="241" y="0"/>
                  </a:moveTo>
                  <a:cubicBezTo>
                    <a:pt x="0" y="0"/>
                    <a:pt x="0" y="386"/>
                    <a:pt x="241" y="435"/>
                  </a:cubicBezTo>
                  <a:lnTo>
                    <a:pt x="35303" y="435"/>
                  </a:lnTo>
                  <a:cubicBezTo>
                    <a:pt x="35544" y="386"/>
                    <a:pt x="35544" y="0"/>
                    <a:pt x="35303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49"/>
            <p:cNvSpPr/>
            <p:nvPr/>
          </p:nvSpPr>
          <p:spPr>
            <a:xfrm>
              <a:off x="4140785" y="4067769"/>
              <a:ext cx="528660" cy="7164"/>
            </a:xfrm>
            <a:custGeom>
              <a:avLst/>
              <a:gdLst/>
              <a:ahLst/>
              <a:cxnLst/>
              <a:rect l="l" t="t" r="r" b="b"/>
              <a:pathLst>
                <a:path w="35642" h="483" extrusionOk="0">
                  <a:moveTo>
                    <a:pt x="290" y="0"/>
                  </a:moveTo>
                  <a:cubicBezTo>
                    <a:pt x="1" y="0"/>
                    <a:pt x="1" y="434"/>
                    <a:pt x="290" y="483"/>
                  </a:cubicBezTo>
                  <a:lnTo>
                    <a:pt x="35352" y="483"/>
                  </a:lnTo>
                  <a:cubicBezTo>
                    <a:pt x="35641" y="483"/>
                    <a:pt x="35641" y="0"/>
                    <a:pt x="35352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49"/>
            <p:cNvSpPr/>
            <p:nvPr/>
          </p:nvSpPr>
          <p:spPr>
            <a:xfrm>
              <a:off x="4141512" y="4123556"/>
              <a:ext cx="527206" cy="7179"/>
            </a:xfrm>
            <a:custGeom>
              <a:avLst/>
              <a:gdLst/>
              <a:ahLst/>
              <a:cxnLst/>
              <a:rect l="l" t="t" r="r" b="b"/>
              <a:pathLst>
                <a:path w="35544" h="484" extrusionOk="0">
                  <a:moveTo>
                    <a:pt x="241" y="1"/>
                  </a:moveTo>
                  <a:cubicBezTo>
                    <a:pt x="0" y="49"/>
                    <a:pt x="0" y="435"/>
                    <a:pt x="241" y="483"/>
                  </a:cubicBezTo>
                  <a:lnTo>
                    <a:pt x="35303" y="483"/>
                  </a:lnTo>
                  <a:cubicBezTo>
                    <a:pt x="35544" y="435"/>
                    <a:pt x="35544" y="49"/>
                    <a:pt x="35303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49"/>
            <p:cNvSpPr/>
            <p:nvPr/>
          </p:nvSpPr>
          <p:spPr>
            <a:xfrm>
              <a:off x="4187287" y="4179313"/>
              <a:ext cx="435527" cy="7253"/>
            </a:xfrm>
            <a:custGeom>
              <a:avLst/>
              <a:gdLst/>
              <a:ahLst/>
              <a:cxnLst/>
              <a:rect l="l" t="t" r="r" b="b"/>
              <a:pathLst>
                <a:path w="29363" h="489" extrusionOk="0">
                  <a:moveTo>
                    <a:pt x="29158" y="1"/>
                  </a:moveTo>
                  <a:cubicBezTo>
                    <a:pt x="29149" y="1"/>
                    <a:pt x="29140" y="2"/>
                    <a:pt x="29130" y="4"/>
                  </a:cubicBezTo>
                  <a:lnTo>
                    <a:pt x="242" y="4"/>
                  </a:lnTo>
                  <a:cubicBezTo>
                    <a:pt x="1" y="52"/>
                    <a:pt x="1" y="438"/>
                    <a:pt x="242" y="486"/>
                  </a:cubicBezTo>
                  <a:lnTo>
                    <a:pt x="29130" y="486"/>
                  </a:lnTo>
                  <a:cubicBezTo>
                    <a:pt x="29140" y="488"/>
                    <a:pt x="29149" y="489"/>
                    <a:pt x="29158" y="489"/>
                  </a:cubicBezTo>
                  <a:cubicBezTo>
                    <a:pt x="29362" y="489"/>
                    <a:pt x="29362" y="1"/>
                    <a:pt x="29158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49"/>
            <p:cNvSpPr/>
            <p:nvPr/>
          </p:nvSpPr>
          <p:spPr>
            <a:xfrm>
              <a:off x="4232365" y="4235872"/>
              <a:ext cx="345523" cy="6452"/>
            </a:xfrm>
            <a:custGeom>
              <a:avLst/>
              <a:gdLst/>
              <a:ahLst/>
              <a:cxnLst/>
              <a:rect l="l" t="t" r="r" b="b"/>
              <a:pathLst>
                <a:path w="23295" h="435" extrusionOk="0">
                  <a:moveTo>
                    <a:pt x="289" y="1"/>
                  </a:moveTo>
                  <a:cubicBezTo>
                    <a:pt x="0" y="1"/>
                    <a:pt x="0" y="435"/>
                    <a:pt x="289" y="435"/>
                  </a:cubicBezTo>
                  <a:lnTo>
                    <a:pt x="22956" y="435"/>
                  </a:lnTo>
                  <a:cubicBezTo>
                    <a:pt x="23294" y="435"/>
                    <a:pt x="23294" y="1"/>
                    <a:pt x="22956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49"/>
            <p:cNvSpPr/>
            <p:nvPr/>
          </p:nvSpPr>
          <p:spPr>
            <a:xfrm>
              <a:off x="4186931" y="3956342"/>
              <a:ext cx="7891" cy="262372"/>
            </a:xfrm>
            <a:custGeom>
              <a:avLst/>
              <a:gdLst/>
              <a:ahLst/>
              <a:cxnLst/>
              <a:rect l="l" t="t" r="r" b="b"/>
              <a:pathLst>
                <a:path w="532" h="17689" extrusionOk="0">
                  <a:moveTo>
                    <a:pt x="266" y="1"/>
                  </a:moveTo>
                  <a:cubicBezTo>
                    <a:pt x="133" y="1"/>
                    <a:pt x="1" y="61"/>
                    <a:pt x="25" y="182"/>
                  </a:cubicBezTo>
                  <a:lnTo>
                    <a:pt x="25" y="17447"/>
                  </a:lnTo>
                  <a:cubicBezTo>
                    <a:pt x="25" y="17592"/>
                    <a:pt x="121" y="17688"/>
                    <a:pt x="266" y="17688"/>
                  </a:cubicBezTo>
                  <a:cubicBezTo>
                    <a:pt x="411" y="17688"/>
                    <a:pt x="507" y="17592"/>
                    <a:pt x="507" y="17447"/>
                  </a:cubicBezTo>
                  <a:lnTo>
                    <a:pt x="507" y="182"/>
                  </a:lnTo>
                  <a:cubicBezTo>
                    <a:pt x="531" y="61"/>
                    <a:pt x="398" y="1"/>
                    <a:pt x="266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49"/>
            <p:cNvSpPr/>
            <p:nvPr/>
          </p:nvSpPr>
          <p:spPr>
            <a:xfrm>
              <a:off x="4245953" y="3972080"/>
              <a:ext cx="7164" cy="270233"/>
            </a:xfrm>
            <a:custGeom>
              <a:avLst/>
              <a:gdLst/>
              <a:ahLst/>
              <a:cxnLst/>
              <a:rect l="l" t="t" r="r" b="b"/>
              <a:pathLst>
                <a:path w="483" h="18219" extrusionOk="0">
                  <a:moveTo>
                    <a:pt x="242" y="1"/>
                  </a:moveTo>
                  <a:cubicBezTo>
                    <a:pt x="133" y="1"/>
                    <a:pt x="24" y="61"/>
                    <a:pt x="0" y="182"/>
                  </a:cubicBezTo>
                  <a:lnTo>
                    <a:pt x="0" y="18026"/>
                  </a:lnTo>
                  <a:cubicBezTo>
                    <a:pt x="0" y="18122"/>
                    <a:pt x="97" y="18219"/>
                    <a:pt x="242" y="18219"/>
                  </a:cubicBezTo>
                  <a:cubicBezTo>
                    <a:pt x="386" y="18219"/>
                    <a:pt x="483" y="18122"/>
                    <a:pt x="483" y="18026"/>
                  </a:cubicBezTo>
                  <a:lnTo>
                    <a:pt x="483" y="182"/>
                  </a:lnTo>
                  <a:cubicBezTo>
                    <a:pt x="459" y="61"/>
                    <a:pt x="350" y="1"/>
                    <a:pt x="242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49"/>
            <p:cNvSpPr/>
            <p:nvPr/>
          </p:nvSpPr>
          <p:spPr>
            <a:xfrm>
              <a:off x="4311411" y="3956342"/>
              <a:ext cx="7876" cy="285971"/>
            </a:xfrm>
            <a:custGeom>
              <a:avLst/>
              <a:gdLst/>
              <a:ahLst/>
              <a:cxnLst/>
              <a:rect l="l" t="t" r="r" b="b"/>
              <a:pathLst>
                <a:path w="531" h="19280" extrusionOk="0">
                  <a:moveTo>
                    <a:pt x="265" y="1"/>
                  </a:moveTo>
                  <a:cubicBezTo>
                    <a:pt x="133" y="1"/>
                    <a:pt x="0" y="61"/>
                    <a:pt x="24" y="182"/>
                  </a:cubicBezTo>
                  <a:lnTo>
                    <a:pt x="24" y="19087"/>
                  </a:lnTo>
                  <a:cubicBezTo>
                    <a:pt x="24" y="19183"/>
                    <a:pt x="121" y="19280"/>
                    <a:pt x="265" y="19280"/>
                  </a:cubicBezTo>
                  <a:cubicBezTo>
                    <a:pt x="410" y="19280"/>
                    <a:pt x="507" y="19183"/>
                    <a:pt x="507" y="19087"/>
                  </a:cubicBezTo>
                  <a:lnTo>
                    <a:pt x="507" y="182"/>
                  </a:lnTo>
                  <a:cubicBezTo>
                    <a:pt x="531" y="61"/>
                    <a:pt x="398" y="1"/>
                    <a:pt x="265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49"/>
            <p:cNvSpPr/>
            <p:nvPr/>
          </p:nvSpPr>
          <p:spPr>
            <a:xfrm>
              <a:off x="4378294" y="3979779"/>
              <a:ext cx="7164" cy="262535"/>
            </a:xfrm>
            <a:custGeom>
              <a:avLst/>
              <a:gdLst/>
              <a:ahLst/>
              <a:cxnLst/>
              <a:rect l="l" t="t" r="r" b="b"/>
              <a:pathLst>
                <a:path w="483" h="17700" extrusionOk="0">
                  <a:moveTo>
                    <a:pt x="242" y="0"/>
                  </a:moveTo>
                  <a:cubicBezTo>
                    <a:pt x="97" y="0"/>
                    <a:pt x="1" y="97"/>
                    <a:pt x="1" y="241"/>
                  </a:cubicBezTo>
                  <a:lnTo>
                    <a:pt x="1" y="17507"/>
                  </a:lnTo>
                  <a:cubicBezTo>
                    <a:pt x="1" y="17603"/>
                    <a:pt x="97" y="17700"/>
                    <a:pt x="242" y="17700"/>
                  </a:cubicBezTo>
                  <a:cubicBezTo>
                    <a:pt x="338" y="17700"/>
                    <a:pt x="483" y="17603"/>
                    <a:pt x="483" y="17507"/>
                  </a:cubicBezTo>
                  <a:lnTo>
                    <a:pt x="483" y="241"/>
                  </a:lnTo>
                  <a:cubicBezTo>
                    <a:pt x="483" y="97"/>
                    <a:pt x="338" y="0"/>
                    <a:pt x="242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49"/>
            <p:cNvSpPr/>
            <p:nvPr/>
          </p:nvSpPr>
          <p:spPr>
            <a:xfrm>
              <a:off x="4444465" y="3955808"/>
              <a:ext cx="7164" cy="257181"/>
            </a:xfrm>
            <a:custGeom>
              <a:avLst/>
              <a:gdLst/>
              <a:ahLst/>
              <a:cxnLst/>
              <a:rect l="l" t="t" r="r" b="b"/>
              <a:pathLst>
                <a:path w="483" h="17339" extrusionOk="0">
                  <a:moveTo>
                    <a:pt x="242" y="1"/>
                  </a:moveTo>
                  <a:cubicBezTo>
                    <a:pt x="121" y="1"/>
                    <a:pt x="1" y="73"/>
                    <a:pt x="25" y="218"/>
                  </a:cubicBezTo>
                  <a:lnTo>
                    <a:pt x="25" y="17097"/>
                  </a:lnTo>
                  <a:cubicBezTo>
                    <a:pt x="25" y="17242"/>
                    <a:pt x="121" y="17338"/>
                    <a:pt x="218" y="17338"/>
                  </a:cubicBezTo>
                  <a:cubicBezTo>
                    <a:pt x="362" y="17338"/>
                    <a:pt x="459" y="17242"/>
                    <a:pt x="459" y="17097"/>
                  </a:cubicBezTo>
                  <a:lnTo>
                    <a:pt x="459" y="218"/>
                  </a:lnTo>
                  <a:cubicBezTo>
                    <a:pt x="483" y="73"/>
                    <a:pt x="362" y="1"/>
                    <a:pt x="242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49"/>
            <p:cNvSpPr/>
            <p:nvPr/>
          </p:nvSpPr>
          <p:spPr>
            <a:xfrm>
              <a:off x="4510279" y="3956342"/>
              <a:ext cx="7891" cy="285971"/>
            </a:xfrm>
            <a:custGeom>
              <a:avLst/>
              <a:gdLst/>
              <a:ahLst/>
              <a:cxnLst/>
              <a:rect l="l" t="t" r="r" b="b"/>
              <a:pathLst>
                <a:path w="532" h="19280" extrusionOk="0">
                  <a:moveTo>
                    <a:pt x="266" y="1"/>
                  </a:moveTo>
                  <a:cubicBezTo>
                    <a:pt x="133" y="1"/>
                    <a:pt x="1" y="61"/>
                    <a:pt x="25" y="182"/>
                  </a:cubicBezTo>
                  <a:lnTo>
                    <a:pt x="25" y="19087"/>
                  </a:lnTo>
                  <a:cubicBezTo>
                    <a:pt x="25" y="19183"/>
                    <a:pt x="121" y="19280"/>
                    <a:pt x="266" y="19280"/>
                  </a:cubicBezTo>
                  <a:cubicBezTo>
                    <a:pt x="410" y="19280"/>
                    <a:pt x="507" y="19183"/>
                    <a:pt x="507" y="19087"/>
                  </a:cubicBezTo>
                  <a:lnTo>
                    <a:pt x="507" y="182"/>
                  </a:lnTo>
                  <a:cubicBezTo>
                    <a:pt x="531" y="61"/>
                    <a:pt x="398" y="1"/>
                    <a:pt x="266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49"/>
            <p:cNvSpPr/>
            <p:nvPr/>
          </p:nvSpPr>
          <p:spPr>
            <a:xfrm>
              <a:off x="4577162" y="3955452"/>
              <a:ext cx="6452" cy="286861"/>
            </a:xfrm>
            <a:custGeom>
              <a:avLst/>
              <a:gdLst/>
              <a:ahLst/>
              <a:cxnLst/>
              <a:rect l="l" t="t" r="r" b="b"/>
              <a:pathLst>
                <a:path w="435" h="19340" extrusionOk="0">
                  <a:moveTo>
                    <a:pt x="194" y="0"/>
                  </a:moveTo>
                  <a:cubicBezTo>
                    <a:pt x="97" y="0"/>
                    <a:pt x="1" y="97"/>
                    <a:pt x="1" y="242"/>
                  </a:cubicBezTo>
                  <a:lnTo>
                    <a:pt x="1" y="19147"/>
                  </a:lnTo>
                  <a:cubicBezTo>
                    <a:pt x="1" y="19243"/>
                    <a:pt x="97" y="19340"/>
                    <a:pt x="194" y="19340"/>
                  </a:cubicBezTo>
                  <a:cubicBezTo>
                    <a:pt x="338" y="19340"/>
                    <a:pt x="435" y="19243"/>
                    <a:pt x="435" y="19147"/>
                  </a:cubicBezTo>
                  <a:lnTo>
                    <a:pt x="435" y="242"/>
                  </a:lnTo>
                  <a:cubicBezTo>
                    <a:pt x="435" y="97"/>
                    <a:pt x="338" y="0"/>
                    <a:pt x="194" y="0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49"/>
            <p:cNvSpPr/>
            <p:nvPr/>
          </p:nvSpPr>
          <p:spPr>
            <a:xfrm>
              <a:off x="4643704" y="3972080"/>
              <a:ext cx="6452" cy="192259"/>
            </a:xfrm>
            <a:custGeom>
              <a:avLst/>
              <a:gdLst/>
              <a:ahLst/>
              <a:cxnLst/>
              <a:rect l="l" t="t" r="r" b="b"/>
              <a:pathLst>
                <a:path w="435" h="12962" extrusionOk="0">
                  <a:moveTo>
                    <a:pt x="217" y="1"/>
                  </a:moveTo>
                  <a:cubicBezTo>
                    <a:pt x="121" y="1"/>
                    <a:pt x="24" y="61"/>
                    <a:pt x="0" y="182"/>
                  </a:cubicBezTo>
                  <a:lnTo>
                    <a:pt x="0" y="12721"/>
                  </a:lnTo>
                  <a:cubicBezTo>
                    <a:pt x="0" y="12866"/>
                    <a:pt x="96" y="12962"/>
                    <a:pt x="193" y="12962"/>
                  </a:cubicBezTo>
                  <a:cubicBezTo>
                    <a:pt x="338" y="12962"/>
                    <a:pt x="434" y="12866"/>
                    <a:pt x="434" y="12721"/>
                  </a:cubicBezTo>
                  <a:lnTo>
                    <a:pt x="434" y="182"/>
                  </a:lnTo>
                  <a:cubicBezTo>
                    <a:pt x="410" y="61"/>
                    <a:pt x="313" y="1"/>
                    <a:pt x="217" y="1"/>
                  </a:cubicBezTo>
                  <a:close/>
                </a:path>
              </a:pathLst>
            </a:custGeom>
            <a:solidFill>
              <a:srgbClr val="F4D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49"/>
            <p:cNvSpPr/>
            <p:nvPr/>
          </p:nvSpPr>
          <p:spPr>
            <a:xfrm>
              <a:off x="4171549" y="3578455"/>
              <a:ext cx="466423" cy="343372"/>
            </a:xfrm>
            <a:custGeom>
              <a:avLst/>
              <a:gdLst/>
              <a:ahLst/>
              <a:cxnLst/>
              <a:rect l="l" t="t" r="r" b="b"/>
              <a:pathLst>
                <a:path w="31446" h="23150" extrusionOk="0">
                  <a:moveTo>
                    <a:pt x="13794" y="0"/>
                  </a:moveTo>
                  <a:cubicBezTo>
                    <a:pt x="6222" y="0"/>
                    <a:pt x="49" y="6174"/>
                    <a:pt x="1" y="13794"/>
                  </a:cubicBezTo>
                  <a:lnTo>
                    <a:pt x="1" y="23150"/>
                  </a:lnTo>
                  <a:lnTo>
                    <a:pt x="1640" y="23150"/>
                  </a:lnTo>
                  <a:lnTo>
                    <a:pt x="1640" y="12829"/>
                  </a:lnTo>
                  <a:cubicBezTo>
                    <a:pt x="1640" y="6222"/>
                    <a:pt x="6994" y="868"/>
                    <a:pt x="13601" y="820"/>
                  </a:cubicBezTo>
                  <a:lnTo>
                    <a:pt x="17845" y="820"/>
                  </a:lnTo>
                  <a:cubicBezTo>
                    <a:pt x="24452" y="868"/>
                    <a:pt x="29805" y="6222"/>
                    <a:pt x="29854" y="12829"/>
                  </a:cubicBezTo>
                  <a:lnTo>
                    <a:pt x="29854" y="23150"/>
                  </a:lnTo>
                  <a:lnTo>
                    <a:pt x="31445" y="23150"/>
                  </a:lnTo>
                  <a:lnTo>
                    <a:pt x="31445" y="13794"/>
                  </a:lnTo>
                  <a:cubicBezTo>
                    <a:pt x="31445" y="6174"/>
                    <a:pt x="25272" y="0"/>
                    <a:pt x="17652" y="0"/>
                  </a:cubicBezTo>
                  <a:close/>
                </a:path>
              </a:pathLst>
            </a:custGeom>
            <a:solidFill>
              <a:srgbClr val="CC8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49"/>
            <p:cNvSpPr/>
            <p:nvPr/>
          </p:nvSpPr>
          <p:spPr>
            <a:xfrm>
              <a:off x="3651484" y="2488905"/>
              <a:ext cx="321821" cy="430350"/>
            </a:xfrm>
            <a:custGeom>
              <a:avLst/>
              <a:gdLst/>
              <a:ahLst/>
              <a:cxnLst/>
              <a:rect l="l" t="t" r="r" b="b"/>
              <a:pathLst>
                <a:path w="21697" h="29014" extrusionOk="0">
                  <a:moveTo>
                    <a:pt x="15401" y="1"/>
                  </a:moveTo>
                  <a:cubicBezTo>
                    <a:pt x="13828" y="1"/>
                    <a:pt x="12353" y="622"/>
                    <a:pt x="11237" y="1691"/>
                  </a:cubicBezTo>
                  <a:cubicBezTo>
                    <a:pt x="10579" y="1572"/>
                    <a:pt x="9823" y="1484"/>
                    <a:pt x="9019" y="1484"/>
                  </a:cubicBezTo>
                  <a:cubicBezTo>
                    <a:pt x="7231" y="1484"/>
                    <a:pt x="5202" y="1916"/>
                    <a:pt x="3473" y="3379"/>
                  </a:cubicBezTo>
                  <a:cubicBezTo>
                    <a:pt x="675" y="5791"/>
                    <a:pt x="0" y="12880"/>
                    <a:pt x="3183" y="17510"/>
                  </a:cubicBezTo>
                  <a:cubicBezTo>
                    <a:pt x="4485" y="19439"/>
                    <a:pt x="5064" y="21754"/>
                    <a:pt x="4823" y="24117"/>
                  </a:cubicBezTo>
                  <a:lnTo>
                    <a:pt x="4823" y="24166"/>
                  </a:lnTo>
                  <a:cubicBezTo>
                    <a:pt x="4614" y="26716"/>
                    <a:pt x="7885" y="29013"/>
                    <a:pt x="10865" y="29013"/>
                  </a:cubicBezTo>
                  <a:cubicBezTo>
                    <a:pt x="11322" y="29013"/>
                    <a:pt x="11772" y="28959"/>
                    <a:pt x="12202" y="28844"/>
                  </a:cubicBezTo>
                  <a:cubicBezTo>
                    <a:pt x="12202" y="28844"/>
                    <a:pt x="16349" y="27445"/>
                    <a:pt x="15819" y="23153"/>
                  </a:cubicBezTo>
                  <a:cubicBezTo>
                    <a:pt x="15819" y="23056"/>
                    <a:pt x="15771" y="22960"/>
                    <a:pt x="15771" y="22815"/>
                  </a:cubicBezTo>
                  <a:cubicBezTo>
                    <a:pt x="15433" y="21465"/>
                    <a:pt x="15915" y="20066"/>
                    <a:pt x="16976" y="19150"/>
                  </a:cubicBezTo>
                  <a:cubicBezTo>
                    <a:pt x="17603" y="18668"/>
                    <a:pt x="18086" y="18041"/>
                    <a:pt x="18375" y="17269"/>
                  </a:cubicBezTo>
                  <a:cubicBezTo>
                    <a:pt x="19291" y="14472"/>
                    <a:pt x="19098" y="12880"/>
                    <a:pt x="19870" y="10228"/>
                  </a:cubicBezTo>
                  <a:cubicBezTo>
                    <a:pt x="20687" y="7632"/>
                    <a:pt x="21696" y="3"/>
                    <a:pt x="15635" y="3"/>
                  </a:cubicBezTo>
                  <a:cubicBezTo>
                    <a:pt x="15616" y="3"/>
                    <a:pt x="15597" y="3"/>
                    <a:pt x="15578" y="3"/>
                  </a:cubicBezTo>
                  <a:cubicBezTo>
                    <a:pt x="15519" y="2"/>
                    <a:pt x="15460" y="1"/>
                    <a:pt x="15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49"/>
            <p:cNvSpPr/>
            <p:nvPr/>
          </p:nvSpPr>
          <p:spPr>
            <a:xfrm>
              <a:off x="3733037" y="2554052"/>
              <a:ext cx="153813" cy="336223"/>
            </a:xfrm>
            <a:custGeom>
              <a:avLst/>
              <a:gdLst/>
              <a:ahLst/>
              <a:cxnLst/>
              <a:rect l="l" t="t" r="r" b="b"/>
              <a:pathLst>
                <a:path w="10370" h="22668" extrusionOk="0">
                  <a:moveTo>
                    <a:pt x="5691" y="0"/>
                  </a:moveTo>
                  <a:cubicBezTo>
                    <a:pt x="5546" y="0"/>
                    <a:pt x="5450" y="48"/>
                    <a:pt x="5402" y="193"/>
                  </a:cubicBezTo>
                  <a:cubicBezTo>
                    <a:pt x="5016" y="2701"/>
                    <a:pt x="4775" y="5209"/>
                    <a:pt x="4726" y="7717"/>
                  </a:cubicBezTo>
                  <a:cubicBezTo>
                    <a:pt x="3231" y="6897"/>
                    <a:pt x="1784" y="5884"/>
                    <a:pt x="482" y="4726"/>
                  </a:cubicBezTo>
                  <a:cubicBezTo>
                    <a:pt x="434" y="4678"/>
                    <a:pt x="374" y="4654"/>
                    <a:pt x="314" y="4654"/>
                  </a:cubicBezTo>
                  <a:cubicBezTo>
                    <a:pt x="253" y="4654"/>
                    <a:pt x="193" y="4678"/>
                    <a:pt x="145" y="4726"/>
                  </a:cubicBezTo>
                  <a:cubicBezTo>
                    <a:pt x="48" y="4823"/>
                    <a:pt x="48" y="4968"/>
                    <a:pt x="145" y="5064"/>
                  </a:cubicBezTo>
                  <a:cubicBezTo>
                    <a:pt x="241" y="5160"/>
                    <a:pt x="2894" y="7475"/>
                    <a:pt x="4726" y="8247"/>
                  </a:cubicBezTo>
                  <a:cubicBezTo>
                    <a:pt x="4630" y="10562"/>
                    <a:pt x="4630" y="12973"/>
                    <a:pt x="4630" y="15144"/>
                  </a:cubicBezTo>
                  <a:cubicBezTo>
                    <a:pt x="3135" y="14276"/>
                    <a:pt x="1688" y="13263"/>
                    <a:pt x="386" y="12154"/>
                  </a:cubicBezTo>
                  <a:cubicBezTo>
                    <a:pt x="338" y="12105"/>
                    <a:pt x="277" y="12081"/>
                    <a:pt x="223" y="12081"/>
                  </a:cubicBezTo>
                  <a:cubicBezTo>
                    <a:pt x="169" y="12081"/>
                    <a:pt x="121" y="12105"/>
                    <a:pt x="97" y="12154"/>
                  </a:cubicBezTo>
                  <a:cubicBezTo>
                    <a:pt x="0" y="12202"/>
                    <a:pt x="0" y="12346"/>
                    <a:pt x="97" y="12443"/>
                  </a:cubicBezTo>
                  <a:cubicBezTo>
                    <a:pt x="193" y="12539"/>
                    <a:pt x="2797" y="14854"/>
                    <a:pt x="4630" y="15674"/>
                  </a:cubicBezTo>
                  <a:cubicBezTo>
                    <a:pt x="4630" y="19484"/>
                    <a:pt x="4775" y="22378"/>
                    <a:pt x="4775" y="22474"/>
                  </a:cubicBezTo>
                  <a:cubicBezTo>
                    <a:pt x="4775" y="22571"/>
                    <a:pt x="4823" y="22667"/>
                    <a:pt x="4919" y="22667"/>
                  </a:cubicBezTo>
                  <a:lnTo>
                    <a:pt x="5016" y="22667"/>
                  </a:lnTo>
                  <a:cubicBezTo>
                    <a:pt x="5112" y="22667"/>
                    <a:pt x="5209" y="22571"/>
                    <a:pt x="5209" y="22426"/>
                  </a:cubicBezTo>
                  <a:cubicBezTo>
                    <a:pt x="5209" y="22378"/>
                    <a:pt x="5160" y="20642"/>
                    <a:pt x="5112" y="18134"/>
                  </a:cubicBezTo>
                  <a:cubicBezTo>
                    <a:pt x="6800" y="17217"/>
                    <a:pt x="8343" y="16060"/>
                    <a:pt x="9646" y="14661"/>
                  </a:cubicBezTo>
                  <a:cubicBezTo>
                    <a:pt x="9694" y="14565"/>
                    <a:pt x="9742" y="14420"/>
                    <a:pt x="9646" y="14324"/>
                  </a:cubicBezTo>
                  <a:cubicBezTo>
                    <a:pt x="9609" y="14287"/>
                    <a:pt x="9565" y="14271"/>
                    <a:pt x="9519" y="14271"/>
                  </a:cubicBezTo>
                  <a:cubicBezTo>
                    <a:pt x="9446" y="14271"/>
                    <a:pt x="9368" y="14312"/>
                    <a:pt x="9308" y="14372"/>
                  </a:cubicBezTo>
                  <a:cubicBezTo>
                    <a:pt x="8102" y="15674"/>
                    <a:pt x="6704" y="16783"/>
                    <a:pt x="5160" y="17603"/>
                  </a:cubicBezTo>
                  <a:cubicBezTo>
                    <a:pt x="5160" y="15819"/>
                    <a:pt x="5112" y="13697"/>
                    <a:pt x="5160" y="11527"/>
                  </a:cubicBezTo>
                  <a:cubicBezTo>
                    <a:pt x="5305" y="11430"/>
                    <a:pt x="8633" y="9212"/>
                    <a:pt x="10224" y="7090"/>
                  </a:cubicBezTo>
                  <a:cubicBezTo>
                    <a:pt x="10370" y="6944"/>
                    <a:pt x="10159" y="6717"/>
                    <a:pt x="10005" y="6717"/>
                  </a:cubicBezTo>
                  <a:cubicBezTo>
                    <a:pt x="9955" y="6717"/>
                    <a:pt x="9911" y="6741"/>
                    <a:pt x="9887" y="6800"/>
                  </a:cubicBezTo>
                  <a:cubicBezTo>
                    <a:pt x="8536" y="8536"/>
                    <a:pt x="5932" y="10417"/>
                    <a:pt x="5112" y="10948"/>
                  </a:cubicBezTo>
                  <a:cubicBezTo>
                    <a:pt x="5209" y="6945"/>
                    <a:pt x="5402" y="2846"/>
                    <a:pt x="5884" y="289"/>
                  </a:cubicBezTo>
                  <a:cubicBezTo>
                    <a:pt x="5884" y="145"/>
                    <a:pt x="5787" y="48"/>
                    <a:pt x="5691" y="0"/>
                  </a:cubicBezTo>
                  <a:close/>
                </a:path>
              </a:pathLst>
            </a:custGeom>
            <a:solidFill>
              <a:srgbClr val="A1E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49"/>
            <p:cNvSpPr/>
            <p:nvPr/>
          </p:nvSpPr>
          <p:spPr>
            <a:xfrm>
              <a:off x="2871008" y="3103306"/>
              <a:ext cx="400611" cy="470843"/>
            </a:xfrm>
            <a:custGeom>
              <a:avLst/>
              <a:gdLst/>
              <a:ahLst/>
              <a:cxnLst/>
              <a:rect l="l" t="t" r="r" b="b"/>
              <a:pathLst>
                <a:path w="27009" h="31744" extrusionOk="0">
                  <a:moveTo>
                    <a:pt x="18860" y="1"/>
                  </a:moveTo>
                  <a:cubicBezTo>
                    <a:pt x="18268" y="1"/>
                    <a:pt x="17893" y="58"/>
                    <a:pt x="17893" y="58"/>
                  </a:cubicBezTo>
                  <a:lnTo>
                    <a:pt x="11672" y="782"/>
                  </a:lnTo>
                  <a:lnTo>
                    <a:pt x="1" y="31744"/>
                  </a:lnTo>
                  <a:lnTo>
                    <a:pt x="16784" y="31744"/>
                  </a:lnTo>
                  <a:cubicBezTo>
                    <a:pt x="16784" y="31744"/>
                    <a:pt x="27008" y="16118"/>
                    <a:pt x="26381" y="7485"/>
                  </a:cubicBezTo>
                  <a:cubicBezTo>
                    <a:pt x="25891" y="737"/>
                    <a:pt x="20981" y="1"/>
                    <a:pt x="18860" y="1"/>
                  </a:cubicBezTo>
                  <a:close/>
                </a:path>
              </a:pathLst>
            </a:custGeom>
            <a:solidFill>
              <a:srgbClr val="EAA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49"/>
            <p:cNvSpPr/>
            <p:nvPr/>
          </p:nvSpPr>
          <p:spPr>
            <a:xfrm>
              <a:off x="3250158" y="3964753"/>
              <a:ext cx="79413" cy="124489"/>
            </a:xfrm>
            <a:custGeom>
              <a:avLst/>
              <a:gdLst/>
              <a:ahLst/>
              <a:cxnLst/>
              <a:rect l="l" t="t" r="r" b="b"/>
              <a:pathLst>
                <a:path w="5354" h="8393" extrusionOk="0">
                  <a:moveTo>
                    <a:pt x="3521" y="0"/>
                  </a:moveTo>
                  <a:cubicBezTo>
                    <a:pt x="2363" y="145"/>
                    <a:pt x="1206" y="290"/>
                    <a:pt x="0" y="434"/>
                  </a:cubicBezTo>
                  <a:cubicBezTo>
                    <a:pt x="724" y="3039"/>
                    <a:pt x="965" y="5740"/>
                    <a:pt x="724" y="8392"/>
                  </a:cubicBezTo>
                  <a:lnTo>
                    <a:pt x="3955" y="7620"/>
                  </a:lnTo>
                  <a:cubicBezTo>
                    <a:pt x="3955" y="7620"/>
                    <a:pt x="5354" y="4727"/>
                    <a:pt x="3521" y="0"/>
                  </a:cubicBezTo>
                  <a:close/>
                </a:path>
              </a:pathLst>
            </a:custGeom>
            <a:solidFill>
              <a:srgbClr val="5B3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49"/>
            <p:cNvSpPr/>
            <p:nvPr/>
          </p:nvSpPr>
          <p:spPr>
            <a:xfrm>
              <a:off x="2844545" y="4171333"/>
              <a:ext cx="104450" cy="153650"/>
            </a:xfrm>
            <a:custGeom>
              <a:avLst/>
              <a:gdLst/>
              <a:ahLst/>
              <a:cxnLst/>
              <a:rect l="l" t="t" r="r" b="b"/>
              <a:pathLst>
                <a:path w="7042" h="10359" extrusionOk="0">
                  <a:moveTo>
                    <a:pt x="1128" y="0"/>
                  </a:moveTo>
                  <a:cubicBezTo>
                    <a:pt x="746" y="0"/>
                    <a:pt x="362" y="81"/>
                    <a:pt x="0" y="252"/>
                  </a:cubicBezTo>
                  <a:cubicBezTo>
                    <a:pt x="627" y="2182"/>
                    <a:pt x="1158" y="4159"/>
                    <a:pt x="1543" y="6184"/>
                  </a:cubicBezTo>
                  <a:lnTo>
                    <a:pt x="2604" y="10332"/>
                  </a:lnTo>
                  <a:cubicBezTo>
                    <a:pt x="2757" y="10350"/>
                    <a:pt x="2908" y="10359"/>
                    <a:pt x="3058" y="10359"/>
                  </a:cubicBezTo>
                  <a:cubicBezTo>
                    <a:pt x="4524" y="10359"/>
                    <a:pt x="5859" y="9522"/>
                    <a:pt x="6559" y="8210"/>
                  </a:cubicBezTo>
                  <a:cubicBezTo>
                    <a:pt x="6559" y="8162"/>
                    <a:pt x="6607" y="8065"/>
                    <a:pt x="6656" y="8017"/>
                  </a:cubicBezTo>
                  <a:lnTo>
                    <a:pt x="6029" y="5461"/>
                  </a:lnTo>
                  <a:cubicBezTo>
                    <a:pt x="5836" y="4786"/>
                    <a:pt x="5884" y="4014"/>
                    <a:pt x="6270" y="3387"/>
                  </a:cubicBezTo>
                  <a:lnTo>
                    <a:pt x="7041" y="2037"/>
                  </a:lnTo>
                  <a:cubicBezTo>
                    <a:pt x="6897" y="1796"/>
                    <a:pt x="6752" y="1651"/>
                    <a:pt x="6607" y="1458"/>
                  </a:cubicBezTo>
                  <a:cubicBezTo>
                    <a:pt x="6108" y="1030"/>
                    <a:pt x="5450" y="787"/>
                    <a:pt x="4790" y="787"/>
                  </a:cubicBezTo>
                  <a:cubicBezTo>
                    <a:pt x="4558" y="787"/>
                    <a:pt x="4325" y="817"/>
                    <a:pt x="4100" y="879"/>
                  </a:cubicBezTo>
                  <a:cubicBezTo>
                    <a:pt x="3907" y="928"/>
                    <a:pt x="3714" y="976"/>
                    <a:pt x="3521" y="976"/>
                  </a:cubicBezTo>
                  <a:cubicBezTo>
                    <a:pt x="3231" y="879"/>
                    <a:pt x="2990" y="735"/>
                    <a:pt x="2797" y="542"/>
                  </a:cubicBezTo>
                  <a:cubicBezTo>
                    <a:pt x="2301" y="191"/>
                    <a:pt x="1716" y="0"/>
                    <a:pt x="1128" y="0"/>
                  </a:cubicBezTo>
                  <a:close/>
                </a:path>
              </a:pathLst>
            </a:custGeom>
            <a:solidFill>
              <a:srgbClr val="995F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49"/>
            <p:cNvSpPr/>
            <p:nvPr/>
          </p:nvSpPr>
          <p:spPr>
            <a:xfrm>
              <a:off x="2883171" y="4290250"/>
              <a:ext cx="145937" cy="99541"/>
            </a:xfrm>
            <a:custGeom>
              <a:avLst/>
              <a:gdLst/>
              <a:ahLst/>
              <a:cxnLst/>
              <a:rect l="l" t="t" r="r" b="b"/>
              <a:pathLst>
                <a:path w="9839" h="6711" extrusionOk="0">
                  <a:moveTo>
                    <a:pt x="4052" y="0"/>
                  </a:moveTo>
                  <a:cubicBezTo>
                    <a:pt x="4003" y="48"/>
                    <a:pt x="3955" y="145"/>
                    <a:pt x="3955" y="193"/>
                  </a:cubicBezTo>
                  <a:cubicBezTo>
                    <a:pt x="3255" y="1505"/>
                    <a:pt x="1920" y="2342"/>
                    <a:pt x="454" y="2342"/>
                  </a:cubicBezTo>
                  <a:cubicBezTo>
                    <a:pt x="304" y="2342"/>
                    <a:pt x="153" y="2333"/>
                    <a:pt x="0" y="2315"/>
                  </a:cubicBezTo>
                  <a:lnTo>
                    <a:pt x="0" y="2315"/>
                  </a:lnTo>
                  <a:lnTo>
                    <a:pt x="145" y="2846"/>
                  </a:lnTo>
                  <a:cubicBezTo>
                    <a:pt x="386" y="3858"/>
                    <a:pt x="1110" y="4678"/>
                    <a:pt x="2123" y="5064"/>
                  </a:cubicBezTo>
                  <a:cubicBezTo>
                    <a:pt x="3873" y="5755"/>
                    <a:pt x="6812" y="6710"/>
                    <a:pt x="9426" y="6710"/>
                  </a:cubicBezTo>
                  <a:cubicBezTo>
                    <a:pt x="9548" y="6710"/>
                    <a:pt x="9670" y="6708"/>
                    <a:pt x="9791" y="6704"/>
                  </a:cubicBezTo>
                  <a:cubicBezTo>
                    <a:pt x="9839" y="6559"/>
                    <a:pt x="9839" y="6414"/>
                    <a:pt x="9791" y="6270"/>
                  </a:cubicBezTo>
                  <a:cubicBezTo>
                    <a:pt x="9405" y="3955"/>
                    <a:pt x="7138" y="2604"/>
                    <a:pt x="5691" y="2026"/>
                  </a:cubicBezTo>
                  <a:cubicBezTo>
                    <a:pt x="4920" y="1688"/>
                    <a:pt x="4293" y="965"/>
                    <a:pt x="4100" y="145"/>
                  </a:cubicBezTo>
                  <a:lnTo>
                    <a:pt x="4052" y="0"/>
                  </a:lnTo>
                  <a:close/>
                </a:path>
              </a:pathLst>
            </a:custGeom>
            <a:solidFill>
              <a:srgbClr val="A66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49"/>
            <p:cNvSpPr/>
            <p:nvPr/>
          </p:nvSpPr>
          <p:spPr>
            <a:xfrm>
              <a:off x="2717203" y="3973341"/>
              <a:ext cx="547972" cy="228198"/>
            </a:xfrm>
            <a:custGeom>
              <a:avLst/>
              <a:gdLst/>
              <a:ahLst/>
              <a:cxnLst/>
              <a:rect l="l" t="t" r="r" b="b"/>
              <a:pathLst>
                <a:path w="36944" h="15385" extrusionOk="0">
                  <a:moveTo>
                    <a:pt x="35979" y="0"/>
                  </a:moveTo>
                  <a:lnTo>
                    <a:pt x="34435" y="193"/>
                  </a:lnTo>
                  <a:lnTo>
                    <a:pt x="32988" y="338"/>
                  </a:lnTo>
                  <a:lnTo>
                    <a:pt x="32892" y="338"/>
                  </a:lnTo>
                  <a:lnTo>
                    <a:pt x="30625" y="579"/>
                  </a:lnTo>
                  <a:lnTo>
                    <a:pt x="29661" y="675"/>
                  </a:lnTo>
                  <a:cubicBezTo>
                    <a:pt x="29661" y="1254"/>
                    <a:pt x="29468" y="1833"/>
                    <a:pt x="29178" y="2315"/>
                  </a:cubicBezTo>
                  <a:cubicBezTo>
                    <a:pt x="28894" y="2803"/>
                    <a:pt x="28368" y="3120"/>
                    <a:pt x="27805" y="3120"/>
                  </a:cubicBezTo>
                  <a:cubicBezTo>
                    <a:pt x="27701" y="3120"/>
                    <a:pt x="27596" y="3109"/>
                    <a:pt x="27490" y="3087"/>
                  </a:cubicBezTo>
                  <a:lnTo>
                    <a:pt x="27490" y="3087"/>
                  </a:lnTo>
                  <a:cubicBezTo>
                    <a:pt x="27635" y="3714"/>
                    <a:pt x="27346" y="4389"/>
                    <a:pt x="26767" y="4678"/>
                  </a:cubicBezTo>
                  <a:cubicBezTo>
                    <a:pt x="26304" y="4931"/>
                    <a:pt x="25767" y="5073"/>
                    <a:pt x="25221" y="5073"/>
                  </a:cubicBezTo>
                  <a:cubicBezTo>
                    <a:pt x="25142" y="5073"/>
                    <a:pt x="25062" y="5070"/>
                    <a:pt x="24983" y="5064"/>
                  </a:cubicBezTo>
                  <a:cubicBezTo>
                    <a:pt x="24880" y="5069"/>
                    <a:pt x="24775" y="5072"/>
                    <a:pt x="24671" y="5072"/>
                  </a:cubicBezTo>
                  <a:cubicBezTo>
                    <a:pt x="23845" y="5072"/>
                    <a:pt x="22999" y="4886"/>
                    <a:pt x="22571" y="4244"/>
                  </a:cubicBezTo>
                  <a:lnTo>
                    <a:pt x="22571" y="4244"/>
                  </a:lnTo>
                  <a:cubicBezTo>
                    <a:pt x="22619" y="4678"/>
                    <a:pt x="22378" y="5112"/>
                    <a:pt x="21944" y="5353"/>
                  </a:cubicBezTo>
                  <a:cubicBezTo>
                    <a:pt x="21623" y="5554"/>
                    <a:pt x="21268" y="5655"/>
                    <a:pt x="20879" y="5655"/>
                  </a:cubicBezTo>
                  <a:cubicBezTo>
                    <a:pt x="20802" y="5655"/>
                    <a:pt x="20723" y="5651"/>
                    <a:pt x="20642" y="5643"/>
                  </a:cubicBezTo>
                  <a:cubicBezTo>
                    <a:pt x="19919" y="5643"/>
                    <a:pt x="19195" y="5353"/>
                    <a:pt x="18617" y="4871"/>
                  </a:cubicBezTo>
                  <a:cubicBezTo>
                    <a:pt x="18086" y="4341"/>
                    <a:pt x="17845" y="3569"/>
                    <a:pt x="18086" y="2846"/>
                  </a:cubicBezTo>
                  <a:lnTo>
                    <a:pt x="18086" y="2846"/>
                  </a:lnTo>
                  <a:cubicBezTo>
                    <a:pt x="17990" y="2873"/>
                    <a:pt x="17895" y="2886"/>
                    <a:pt x="17802" y="2886"/>
                  </a:cubicBezTo>
                  <a:cubicBezTo>
                    <a:pt x="17239" y="2886"/>
                    <a:pt x="16736" y="2419"/>
                    <a:pt x="16446" y="1881"/>
                  </a:cubicBezTo>
                  <a:cubicBezTo>
                    <a:pt x="16398" y="1881"/>
                    <a:pt x="16398" y="1833"/>
                    <a:pt x="16350" y="1833"/>
                  </a:cubicBezTo>
                  <a:lnTo>
                    <a:pt x="16109" y="1833"/>
                  </a:lnTo>
                  <a:lnTo>
                    <a:pt x="14228" y="1929"/>
                  </a:lnTo>
                  <a:lnTo>
                    <a:pt x="13119" y="2026"/>
                  </a:lnTo>
                  <a:lnTo>
                    <a:pt x="12395" y="2074"/>
                  </a:lnTo>
                  <a:lnTo>
                    <a:pt x="11238" y="2122"/>
                  </a:lnTo>
                  <a:cubicBezTo>
                    <a:pt x="9743" y="2219"/>
                    <a:pt x="8392" y="2267"/>
                    <a:pt x="7235" y="2363"/>
                  </a:cubicBezTo>
                  <a:lnTo>
                    <a:pt x="6367" y="2412"/>
                  </a:lnTo>
                  <a:lnTo>
                    <a:pt x="4872" y="2412"/>
                  </a:lnTo>
                  <a:lnTo>
                    <a:pt x="4004" y="2460"/>
                  </a:lnTo>
                  <a:lnTo>
                    <a:pt x="2267" y="2460"/>
                  </a:lnTo>
                  <a:cubicBezTo>
                    <a:pt x="1496" y="2701"/>
                    <a:pt x="724" y="2990"/>
                    <a:pt x="1" y="3280"/>
                  </a:cubicBezTo>
                  <a:cubicBezTo>
                    <a:pt x="2026" y="3473"/>
                    <a:pt x="3859" y="4485"/>
                    <a:pt x="5065" y="6125"/>
                  </a:cubicBezTo>
                  <a:cubicBezTo>
                    <a:pt x="5595" y="6752"/>
                    <a:pt x="6029" y="7475"/>
                    <a:pt x="6415" y="8199"/>
                  </a:cubicBezTo>
                  <a:cubicBezTo>
                    <a:pt x="7331" y="9935"/>
                    <a:pt x="8055" y="11768"/>
                    <a:pt x="8633" y="13649"/>
                  </a:cubicBezTo>
                  <a:cubicBezTo>
                    <a:pt x="9016" y="13468"/>
                    <a:pt x="9423" y="13379"/>
                    <a:pt x="9824" y="13379"/>
                  </a:cubicBezTo>
                  <a:cubicBezTo>
                    <a:pt x="10384" y="13379"/>
                    <a:pt x="10933" y="13552"/>
                    <a:pt x="11382" y="13890"/>
                  </a:cubicBezTo>
                  <a:cubicBezTo>
                    <a:pt x="11575" y="14131"/>
                    <a:pt x="11865" y="14276"/>
                    <a:pt x="12106" y="14372"/>
                  </a:cubicBezTo>
                  <a:cubicBezTo>
                    <a:pt x="12299" y="14372"/>
                    <a:pt x="12540" y="14324"/>
                    <a:pt x="12733" y="14227"/>
                  </a:cubicBezTo>
                  <a:cubicBezTo>
                    <a:pt x="12947" y="14180"/>
                    <a:pt x="13163" y="14156"/>
                    <a:pt x="13378" y="14156"/>
                  </a:cubicBezTo>
                  <a:cubicBezTo>
                    <a:pt x="14037" y="14156"/>
                    <a:pt x="14683" y="14382"/>
                    <a:pt x="15192" y="14854"/>
                  </a:cubicBezTo>
                  <a:cubicBezTo>
                    <a:pt x="15385" y="14999"/>
                    <a:pt x="15530" y="15192"/>
                    <a:pt x="15626" y="15385"/>
                  </a:cubicBezTo>
                  <a:lnTo>
                    <a:pt x="17363" y="12395"/>
                  </a:lnTo>
                  <a:lnTo>
                    <a:pt x="36654" y="7813"/>
                  </a:lnTo>
                  <a:cubicBezTo>
                    <a:pt x="36943" y="5209"/>
                    <a:pt x="36702" y="2508"/>
                    <a:pt x="35979" y="0"/>
                  </a:cubicBezTo>
                  <a:close/>
                </a:path>
              </a:pathLst>
            </a:custGeom>
            <a:solidFill>
              <a:srgbClr val="A66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49"/>
            <p:cNvSpPr/>
            <p:nvPr/>
          </p:nvSpPr>
          <p:spPr>
            <a:xfrm>
              <a:off x="2665702" y="4021979"/>
              <a:ext cx="362684" cy="399172"/>
            </a:xfrm>
            <a:custGeom>
              <a:avLst/>
              <a:gdLst/>
              <a:ahLst/>
              <a:cxnLst/>
              <a:rect l="l" t="t" r="r" b="b"/>
              <a:pathLst>
                <a:path w="24452" h="26912" extrusionOk="0">
                  <a:moveTo>
                    <a:pt x="3424" y="1"/>
                  </a:moveTo>
                  <a:cubicBezTo>
                    <a:pt x="2556" y="338"/>
                    <a:pt x="1785" y="724"/>
                    <a:pt x="1013" y="1206"/>
                  </a:cubicBezTo>
                  <a:cubicBezTo>
                    <a:pt x="531" y="1737"/>
                    <a:pt x="193" y="2316"/>
                    <a:pt x="0" y="2991"/>
                  </a:cubicBezTo>
                  <a:cubicBezTo>
                    <a:pt x="527" y="2847"/>
                    <a:pt x="1159" y="2730"/>
                    <a:pt x="1832" y="2730"/>
                  </a:cubicBezTo>
                  <a:cubicBezTo>
                    <a:pt x="3193" y="2730"/>
                    <a:pt x="4722" y="3209"/>
                    <a:pt x="5884" y="4920"/>
                  </a:cubicBezTo>
                  <a:cubicBezTo>
                    <a:pt x="5932" y="5016"/>
                    <a:pt x="6029" y="5161"/>
                    <a:pt x="6125" y="5306"/>
                  </a:cubicBezTo>
                  <a:cubicBezTo>
                    <a:pt x="6704" y="6367"/>
                    <a:pt x="7234" y="7476"/>
                    <a:pt x="7668" y="8585"/>
                  </a:cubicBezTo>
                  <a:cubicBezTo>
                    <a:pt x="9694" y="13697"/>
                    <a:pt x="11575" y="21173"/>
                    <a:pt x="12491" y="23054"/>
                  </a:cubicBezTo>
                  <a:cubicBezTo>
                    <a:pt x="13311" y="24983"/>
                    <a:pt x="14951" y="26381"/>
                    <a:pt x="16976" y="26912"/>
                  </a:cubicBezTo>
                  <a:cubicBezTo>
                    <a:pt x="20786" y="26767"/>
                    <a:pt x="24066" y="26092"/>
                    <a:pt x="24452" y="24790"/>
                  </a:cubicBezTo>
                  <a:lnTo>
                    <a:pt x="24452" y="24790"/>
                  </a:lnTo>
                  <a:cubicBezTo>
                    <a:pt x="24336" y="24794"/>
                    <a:pt x="24219" y="24796"/>
                    <a:pt x="24102" y="24796"/>
                  </a:cubicBezTo>
                  <a:cubicBezTo>
                    <a:pt x="21484" y="24796"/>
                    <a:pt x="18535" y="23796"/>
                    <a:pt x="16735" y="23150"/>
                  </a:cubicBezTo>
                  <a:cubicBezTo>
                    <a:pt x="15771" y="22764"/>
                    <a:pt x="15047" y="21944"/>
                    <a:pt x="14758" y="20932"/>
                  </a:cubicBezTo>
                  <a:lnTo>
                    <a:pt x="13552" y="16253"/>
                  </a:lnTo>
                  <a:cubicBezTo>
                    <a:pt x="13552" y="16253"/>
                    <a:pt x="12347" y="9550"/>
                    <a:pt x="9839" y="4920"/>
                  </a:cubicBezTo>
                  <a:cubicBezTo>
                    <a:pt x="9453" y="4196"/>
                    <a:pt x="9019" y="3473"/>
                    <a:pt x="8488" y="2798"/>
                  </a:cubicBezTo>
                  <a:cubicBezTo>
                    <a:pt x="7283" y="1206"/>
                    <a:pt x="5450" y="194"/>
                    <a:pt x="3424" y="1"/>
                  </a:cubicBezTo>
                  <a:close/>
                </a:path>
              </a:pathLst>
            </a:custGeom>
            <a:solidFill>
              <a:srgbClr val="5B3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49"/>
            <p:cNvSpPr/>
            <p:nvPr/>
          </p:nvSpPr>
          <p:spPr>
            <a:xfrm>
              <a:off x="2662127" y="4062621"/>
              <a:ext cx="255386" cy="358769"/>
            </a:xfrm>
            <a:custGeom>
              <a:avLst/>
              <a:gdLst/>
              <a:ahLst/>
              <a:cxnLst/>
              <a:rect l="l" t="t" r="r" b="b"/>
              <a:pathLst>
                <a:path w="17218" h="24188" extrusionOk="0">
                  <a:moveTo>
                    <a:pt x="2037" y="0"/>
                  </a:moveTo>
                  <a:cubicBezTo>
                    <a:pt x="1376" y="0"/>
                    <a:pt x="756" y="110"/>
                    <a:pt x="241" y="251"/>
                  </a:cubicBezTo>
                  <a:cubicBezTo>
                    <a:pt x="0" y="1360"/>
                    <a:pt x="0" y="2517"/>
                    <a:pt x="241" y="3627"/>
                  </a:cubicBezTo>
                  <a:cubicBezTo>
                    <a:pt x="531" y="4784"/>
                    <a:pt x="916" y="5845"/>
                    <a:pt x="1447" y="6906"/>
                  </a:cubicBezTo>
                  <a:cubicBezTo>
                    <a:pt x="1688" y="7388"/>
                    <a:pt x="1929" y="7871"/>
                    <a:pt x="2122" y="8257"/>
                  </a:cubicBezTo>
                  <a:cubicBezTo>
                    <a:pt x="2556" y="8980"/>
                    <a:pt x="2797" y="9848"/>
                    <a:pt x="2797" y="10716"/>
                  </a:cubicBezTo>
                  <a:cubicBezTo>
                    <a:pt x="2797" y="13369"/>
                    <a:pt x="2942" y="19108"/>
                    <a:pt x="4871" y="21616"/>
                  </a:cubicBezTo>
                  <a:cubicBezTo>
                    <a:pt x="6125" y="23317"/>
                    <a:pt x="11370" y="24187"/>
                    <a:pt x="16128" y="24187"/>
                  </a:cubicBezTo>
                  <a:cubicBezTo>
                    <a:pt x="16495" y="24187"/>
                    <a:pt x="16859" y="24182"/>
                    <a:pt x="17217" y="24172"/>
                  </a:cubicBezTo>
                  <a:cubicBezTo>
                    <a:pt x="15192" y="23641"/>
                    <a:pt x="13552" y="22243"/>
                    <a:pt x="12732" y="20314"/>
                  </a:cubicBezTo>
                  <a:cubicBezTo>
                    <a:pt x="11864" y="18433"/>
                    <a:pt x="9983" y="10957"/>
                    <a:pt x="7958" y="5845"/>
                  </a:cubicBezTo>
                  <a:cubicBezTo>
                    <a:pt x="7524" y="4736"/>
                    <a:pt x="6993" y="3627"/>
                    <a:pt x="6366" y="2566"/>
                  </a:cubicBezTo>
                  <a:cubicBezTo>
                    <a:pt x="6318" y="2421"/>
                    <a:pt x="6221" y="2276"/>
                    <a:pt x="6125" y="2180"/>
                  </a:cubicBezTo>
                  <a:cubicBezTo>
                    <a:pt x="4983" y="483"/>
                    <a:pt x="3421" y="0"/>
                    <a:pt x="2037" y="0"/>
                  </a:cubicBezTo>
                  <a:close/>
                </a:path>
              </a:pathLst>
            </a:custGeom>
            <a:solidFill>
              <a:srgbClr val="17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49"/>
            <p:cNvSpPr/>
            <p:nvPr/>
          </p:nvSpPr>
          <p:spPr>
            <a:xfrm>
              <a:off x="2339491" y="3257971"/>
              <a:ext cx="635231" cy="172042"/>
            </a:xfrm>
            <a:custGeom>
              <a:avLst/>
              <a:gdLst/>
              <a:ahLst/>
              <a:cxnLst/>
              <a:rect l="l" t="t" r="r" b="b"/>
              <a:pathLst>
                <a:path w="42827" h="11599" extrusionOk="0">
                  <a:moveTo>
                    <a:pt x="3183" y="0"/>
                  </a:moveTo>
                  <a:cubicBezTo>
                    <a:pt x="1978" y="1978"/>
                    <a:pt x="965" y="4051"/>
                    <a:pt x="0" y="6173"/>
                  </a:cubicBezTo>
                  <a:cubicBezTo>
                    <a:pt x="4268" y="8365"/>
                    <a:pt x="16871" y="11598"/>
                    <a:pt x="31019" y="11598"/>
                  </a:cubicBezTo>
                  <a:cubicBezTo>
                    <a:pt x="34619" y="11598"/>
                    <a:pt x="38319" y="11389"/>
                    <a:pt x="42007" y="10900"/>
                  </a:cubicBezTo>
                  <a:lnTo>
                    <a:pt x="42007" y="10755"/>
                  </a:lnTo>
                  <a:lnTo>
                    <a:pt x="42827" y="5354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49"/>
            <p:cNvSpPr/>
            <p:nvPr/>
          </p:nvSpPr>
          <p:spPr>
            <a:xfrm>
              <a:off x="2226463" y="3348824"/>
              <a:ext cx="1547297" cy="747691"/>
            </a:xfrm>
            <a:custGeom>
              <a:avLst/>
              <a:gdLst/>
              <a:ahLst/>
              <a:cxnLst/>
              <a:rect l="l" t="t" r="r" b="b"/>
              <a:pathLst>
                <a:path w="104318" h="50409" extrusionOk="0">
                  <a:moveTo>
                    <a:pt x="34195" y="31475"/>
                  </a:moveTo>
                  <a:cubicBezTo>
                    <a:pt x="34565" y="31475"/>
                    <a:pt x="34929" y="31559"/>
                    <a:pt x="35255" y="31734"/>
                  </a:cubicBezTo>
                  <a:cubicBezTo>
                    <a:pt x="35882" y="32072"/>
                    <a:pt x="36557" y="32409"/>
                    <a:pt x="37232" y="32699"/>
                  </a:cubicBezTo>
                  <a:lnTo>
                    <a:pt x="38004" y="32409"/>
                  </a:lnTo>
                  <a:lnTo>
                    <a:pt x="40994" y="32168"/>
                  </a:lnTo>
                  <a:cubicBezTo>
                    <a:pt x="41375" y="32102"/>
                    <a:pt x="41755" y="32070"/>
                    <a:pt x="42134" y="32070"/>
                  </a:cubicBezTo>
                  <a:cubicBezTo>
                    <a:pt x="42859" y="32070"/>
                    <a:pt x="43577" y="32188"/>
                    <a:pt x="44273" y="32409"/>
                  </a:cubicBezTo>
                  <a:cubicBezTo>
                    <a:pt x="45334" y="32892"/>
                    <a:pt x="46154" y="34001"/>
                    <a:pt x="45817" y="35062"/>
                  </a:cubicBezTo>
                  <a:cubicBezTo>
                    <a:pt x="45624" y="35641"/>
                    <a:pt x="45238" y="36171"/>
                    <a:pt x="44708" y="36509"/>
                  </a:cubicBezTo>
                  <a:cubicBezTo>
                    <a:pt x="44515" y="36702"/>
                    <a:pt x="44273" y="36798"/>
                    <a:pt x="44032" y="36846"/>
                  </a:cubicBezTo>
                  <a:cubicBezTo>
                    <a:pt x="43936" y="36846"/>
                    <a:pt x="43791" y="36798"/>
                    <a:pt x="43695" y="36750"/>
                  </a:cubicBezTo>
                  <a:lnTo>
                    <a:pt x="43695" y="36750"/>
                  </a:lnTo>
                  <a:cubicBezTo>
                    <a:pt x="44032" y="37714"/>
                    <a:pt x="43598" y="38824"/>
                    <a:pt x="42730" y="39354"/>
                  </a:cubicBezTo>
                  <a:cubicBezTo>
                    <a:pt x="42089" y="39690"/>
                    <a:pt x="41370" y="39852"/>
                    <a:pt x="40647" y="39852"/>
                  </a:cubicBezTo>
                  <a:cubicBezTo>
                    <a:pt x="40229" y="39852"/>
                    <a:pt x="39809" y="39798"/>
                    <a:pt x="39402" y="39692"/>
                  </a:cubicBezTo>
                  <a:cubicBezTo>
                    <a:pt x="38679" y="39547"/>
                    <a:pt x="38004" y="39354"/>
                    <a:pt x="37329" y="39065"/>
                  </a:cubicBezTo>
                  <a:cubicBezTo>
                    <a:pt x="36702" y="38872"/>
                    <a:pt x="36123" y="38438"/>
                    <a:pt x="36219" y="37811"/>
                  </a:cubicBezTo>
                  <a:lnTo>
                    <a:pt x="36219" y="37811"/>
                  </a:lnTo>
                  <a:cubicBezTo>
                    <a:pt x="35821" y="37897"/>
                    <a:pt x="35422" y="37938"/>
                    <a:pt x="35030" y="37938"/>
                  </a:cubicBezTo>
                  <a:cubicBezTo>
                    <a:pt x="32998" y="37938"/>
                    <a:pt x="31120" y="36824"/>
                    <a:pt x="30191" y="34965"/>
                  </a:cubicBezTo>
                  <a:cubicBezTo>
                    <a:pt x="29998" y="34628"/>
                    <a:pt x="29950" y="34290"/>
                    <a:pt x="29998" y="33904"/>
                  </a:cubicBezTo>
                  <a:cubicBezTo>
                    <a:pt x="30143" y="33519"/>
                    <a:pt x="30529" y="33229"/>
                    <a:pt x="30914" y="33133"/>
                  </a:cubicBezTo>
                  <a:cubicBezTo>
                    <a:pt x="31130" y="33075"/>
                    <a:pt x="31346" y="33048"/>
                    <a:pt x="31560" y="33048"/>
                  </a:cubicBezTo>
                  <a:cubicBezTo>
                    <a:pt x="32061" y="33048"/>
                    <a:pt x="32548" y="33200"/>
                    <a:pt x="32988" y="33470"/>
                  </a:cubicBezTo>
                  <a:cubicBezTo>
                    <a:pt x="32361" y="33085"/>
                    <a:pt x="32554" y="32072"/>
                    <a:pt x="33181" y="31686"/>
                  </a:cubicBezTo>
                  <a:cubicBezTo>
                    <a:pt x="33506" y="31547"/>
                    <a:pt x="33853" y="31475"/>
                    <a:pt x="34195" y="31475"/>
                  </a:cubicBezTo>
                  <a:close/>
                  <a:moveTo>
                    <a:pt x="7620" y="0"/>
                  </a:moveTo>
                  <a:cubicBezTo>
                    <a:pt x="4341" y="7234"/>
                    <a:pt x="0" y="19725"/>
                    <a:pt x="2267" y="31638"/>
                  </a:cubicBezTo>
                  <a:cubicBezTo>
                    <a:pt x="3666" y="38872"/>
                    <a:pt x="9067" y="42393"/>
                    <a:pt x="15192" y="44032"/>
                  </a:cubicBezTo>
                  <a:cubicBezTo>
                    <a:pt x="15482" y="44080"/>
                    <a:pt x="15771" y="44177"/>
                    <a:pt x="16108" y="44225"/>
                  </a:cubicBezTo>
                  <a:cubicBezTo>
                    <a:pt x="19475" y="45026"/>
                    <a:pt x="22979" y="45277"/>
                    <a:pt x="26058" y="45277"/>
                  </a:cubicBezTo>
                  <a:cubicBezTo>
                    <a:pt x="31139" y="45277"/>
                    <a:pt x="35063" y="44593"/>
                    <a:pt x="35303" y="44563"/>
                  </a:cubicBezTo>
                  <a:lnTo>
                    <a:pt x="37088" y="44563"/>
                  </a:lnTo>
                  <a:lnTo>
                    <a:pt x="37956" y="44515"/>
                  </a:lnTo>
                  <a:lnTo>
                    <a:pt x="38341" y="44515"/>
                  </a:lnTo>
                  <a:lnTo>
                    <a:pt x="39065" y="44466"/>
                  </a:lnTo>
                  <a:lnTo>
                    <a:pt x="39451" y="44466"/>
                  </a:lnTo>
                  <a:lnTo>
                    <a:pt x="40319" y="44418"/>
                  </a:lnTo>
                  <a:cubicBezTo>
                    <a:pt x="41476" y="44370"/>
                    <a:pt x="42827" y="44322"/>
                    <a:pt x="44322" y="44225"/>
                  </a:cubicBezTo>
                  <a:lnTo>
                    <a:pt x="45479" y="44129"/>
                  </a:lnTo>
                  <a:lnTo>
                    <a:pt x="46203" y="44080"/>
                  </a:lnTo>
                  <a:lnTo>
                    <a:pt x="47312" y="44032"/>
                  </a:lnTo>
                  <a:lnTo>
                    <a:pt x="49193" y="43888"/>
                  </a:lnTo>
                  <a:lnTo>
                    <a:pt x="50302" y="43839"/>
                  </a:lnTo>
                  <a:lnTo>
                    <a:pt x="51218" y="43743"/>
                  </a:lnTo>
                  <a:lnTo>
                    <a:pt x="52472" y="43646"/>
                  </a:lnTo>
                  <a:cubicBezTo>
                    <a:pt x="55993" y="43405"/>
                    <a:pt x="59803" y="43068"/>
                    <a:pt x="63661" y="42634"/>
                  </a:cubicBezTo>
                  <a:lnTo>
                    <a:pt x="65928" y="42393"/>
                  </a:lnTo>
                  <a:lnTo>
                    <a:pt x="66024" y="42393"/>
                  </a:lnTo>
                  <a:lnTo>
                    <a:pt x="67471" y="42248"/>
                  </a:lnTo>
                  <a:lnTo>
                    <a:pt x="69014" y="42055"/>
                  </a:lnTo>
                  <a:cubicBezTo>
                    <a:pt x="70220" y="41910"/>
                    <a:pt x="71377" y="41766"/>
                    <a:pt x="72583" y="41573"/>
                  </a:cubicBezTo>
                  <a:cubicBezTo>
                    <a:pt x="74368" y="46395"/>
                    <a:pt x="72969" y="49241"/>
                    <a:pt x="72969" y="49241"/>
                  </a:cubicBezTo>
                  <a:cubicBezTo>
                    <a:pt x="73508" y="49995"/>
                    <a:pt x="74936" y="50408"/>
                    <a:pt x="76987" y="50408"/>
                  </a:cubicBezTo>
                  <a:cubicBezTo>
                    <a:pt x="80444" y="50408"/>
                    <a:pt x="85671" y="49234"/>
                    <a:pt x="91392" y="46540"/>
                  </a:cubicBezTo>
                  <a:cubicBezTo>
                    <a:pt x="100507" y="42296"/>
                    <a:pt x="104317" y="34628"/>
                    <a:pt x="97179" y="24741"/>
                  </a:cubicBezTo>
                  <a:cubicBezTo>
                    <a:pt x="95009" y="21655"/>
                    <a:pt x="89559" y="18713"/>
                    <a:pt x="83145" y="16157"/>
                  </a:cubicBezTo>
                  <a:lnTo>
                    <a:pt x="83049" y="16205"/>
                  </a:lnTo>
                  <a:cubicBezTo>
                    <a:pt x="83579" y="16976"/>
                    <a:pt x="83193" y="18134"/>
                    <a:pt x="82470" y="18713"/>
                  </a:cubicBezTo>
                  <a:cubicBezTo>
                    <a:pt x="81698" y="19195"/>
                    <a:pt x="80782" y="19533"/>
                    <a:pt x="79866" y="19581"/>
                  </a:cubicBezTo>
                  <a:cubicBezTo>
                    <a:pt x="79473" y="19665"/>
                    <a:pt x="79081" y="19716"/>
                    <a:pt x="78698" y="19716"/>
                  </a:cubicBezTo>
                  <a:cubicBezTo>
                    <a:pt x="78422" y="19716"/>
                    <a:pt x="78151" y="19690"/>
                    <a:pt x="77888" y="19629"/>
                  </a:cubicBezTo>
                  <a:cubicBezTo>
                    <a:pt x="77213" y="19533"/>
                    <a:pt x="76634" y="19098"/>
                    <a:pt x="76393" y="18472"/>
                  </a:cubicBezTo>
                  <a:cubicBezTo>
                    <a:pt x="76210" y="19067"/>
                    <a:pt x="75723" y="19488"/>
                    <a:pt x="75096" y="19488"/>
                  </a:cubicBezTo>
                  <a:cubicBezTo>
                    <a:pt x="75063" y="19488"/>
                    <a:pt x="75029" y="19487"/>
                    <a:pt x="74995" y="19484"/>
                  </a:cubicBezTo>
                  <a:cubicBezTo>
                    <a:pt x="74368" y="19484"/>
                    <a:pt x="73789" y="19147"/>
                    <a:pt x="73403" y="18664"/>
                  </a:cubicBezTo>
                  <a:cubicBezTo>
                    <a:pt x="73065" y="18327"/>
                    <a:pt x="72873" y="17845"/>
                    <a:pt x="72824" y="17362"/>
                  </a:cubicBezTo>
                  <a:cubicBezTo>
                    <a:pt x="72824" y="16880"/>
                    <a:pt x="73065" y="16398"/>
                    <a:pt x="73500" y="16157"/>
                  </a:cubicBezTo>
                  <a:cubicBezTo>
                    <a:pt x="72776" y="16108"/>
                    <a:pt x="72439" y="15288"/>
                    <a:pt x="72294" y="14662"/>
                  </a:cubicBezTo>
                  <a:cubicBezTo>
                    <a:pt x="72004" y="13890"/>
                    <a:pt x="71956" y="13070"/>
                    <a:pt x="72101" y="12347"/>
                  </a:cubicBezTo>
                  <a:cubicBezTo>
                    <a:pt x="63275" y="9598"/>
                    <a:pt x="54739" y="7620"/>
                    <a:pt x="51122" y="6849"/>
                  </a:cubicBezTo>
                  <a:cubicBezTo>
                    <a:pt x="50157" y="6607"/>
                    <a:pt x="49530" y="5739"/>
                    <a:pt x="49627" y="4727"/>
                  </a:cubicBezTo>
                  <a:lnTo>
                    <a:pt x="49627" y="4727"/>
                  </a:lnTo>
                  <a:cubicBezTo>
                    <a:pt x="46153" y="5147"/>
                    <a:pt x="42517" y="5339"/>
                    <a:pt x="38880" y="5339"/>
                  </a:cubicBezTo>
                  <a:cubicBezTo>
                    <a:pt x="26257" y="5339"/>
                    <a:pt x="13611" y="3033"/>
                    <a:pt x="7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49"/>
            <p:cNvSpPr/>
            <p:nvPr/>
          </p:nvSpPr>
          <p:spPr>
            <a:xfrm>
              <a:off x="3550604" y="3913964"/>
              <a:ext cx="88001" cy="17176"/>
            </a:xfrm>
            <a:custGeom>
              <a:avLst/>
              <a:gdLst/>
              <a:ahLst/>
              <a:cxnLst/>
              <a:rect l="l" t="t" r="r" b="b"/>
              <a:pathLst>
                <a:path w="5933" h="1158" fill="none" extrusionOk="0">
                  <a:moveTo>
                    <a:pt x="1" y="0"/>
                  </a:moveTo>
                  <a:cubicBezTo>
                    <a:pt x="1" y="0"/>
                    <a:pt x="4438" y="1158"/>
                    <a:pt x="5933" y="627"/>
                  </a:cubicBezTo>
                </a:path>
              </a:pathLst>
            </a:custGeom>
            <a:noFill/>
            <a:ln w="10850" cap="flat" cmpd="sng">
              <a:solidFill>
                <a:schemeClr val="hlink"/>
              </a:solidFill>
              <a:prstDash val="solid"/>
              <a:miter lim="482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49"/>
            <p:cNvSpPr/>
            <p:nvPr/>
          </p:nvSpPr>
          <p:spPr>
            <a:xfrm>
              <a:off x="2435343" y="4115694"/>
              <a:ext cx="248237" cy="76669"/>
            </a:xfrm>
            <a:custGeom>
              <a:avLst/>
              <a:gdLst/>
              <a:ahLst/>
              <a:cxnLst/>
              <a:rect l="l" t="t" r="r" b="b"/>
              <a:pathLst>
                <a:path w="16736" h="5169" extrusionOk="0">
                  <a:moveTo>
                    <a:pt x="242" y="0"/>
                  </a:moveTo>
                  <a:cubicBezTo>
                    <a:pt x="49" y="1110"/>
                    <a:pt x="1" y="2267"/>
                    <a:pt x="49" y="3376"/>
                  </a:cubicBezTo>
                  <a:cubicBezTo>
                    <a:pt x="49" y="3376"/>
                    <a:pt x="2210" y="5168"/>
                    <a:pt x="6706" y="5168"/>
                  </a:cubicBezTo>
                  <a:cubicBezTo>
                    <a:pt x="8293" y="5168"/>
                    <a:pt x="10171" y="4945"/>
                    <a:pt x="12347" y="4341"/>
                  </a:cubicBezTo>
                  <a:cubicBezTo>
                    <a:pt x="13891" y="3955"/>
                    <a:pt x="15337" y="3618"/>
                    <a:pt x="16736" y="3328"/>
                  </a:cubicBezTo>
                  <a:cubicBezTo>
                    <a:pt x="16205" y="2267"/>
                    <a:pt x="15820" y="1206"/>
                    <a:pt x="15530" y="49"/>
                  </a:cubicBezTo>
                  <a:cubicBezTo>
                    <a:pt x="14517" y="290"/>
                    <a:pt x="13456" y="579"/>
                    <a:pt x="12347" y="869"/>
                  </a:cubicBezTo>
                  <a:cubicBezTo>
                    <a:pt x="10185" y="1470"/>
                    <a:pt x="8317" y="1693"/>
                    <a:pt x="6735" y="1693"/>
                  </a:cubicBezTo>
                  <a:cubicBezTo>
                    <a:pt x="2989" y="1693"/>
                    <a:pt x="852" y="441"/>
                    <a:pt x="242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49"/>
            <p:cNvSpPr/>
            <p:nvPr/>
          </p:nvSpPr>
          <p:spPr>
            <a:xfrm>
              <a:off x="2458245" y="4004817"/>
              <a:ext cx="292586" cy="134486"/>
            </a:xfrm>
            <a:custGeom>
              <a:avLst/>
              <a:gdLst/>
              <a:ahLst/>
              <a:cxnLst/>
              <a:rect l="l" t="t" r="r" b="b"/>
              <a:pathLst>
                <a:path w="19726" h="9067" extrusionOk="0">
                  <a:moveTo>
                    <a:pt x="482" y="0"/>
                  </a:moveTo>
                  <a:cubicBezTo>
                    <a:pt x="338" y="482"/>
                    <a:pt x="193" y="1013"/>
                    <a:pt x="0" y="1543"/>
                  </a:cubicBezTo>
                  <a:cubicBezTo>
                    <a:pt x="290" y="1447"/>
                    <a:pt x="579" y="1399"/>
                    <a:pt x="868" y="1302"/>
                  </a:cubicBezTo>
                  <a:cubicBezTo>
                    <a:pt x="1061" y="1254"/>
                    <a:pt x="1302" y="1254"/>
                    <a:pt x="1495" y="1254"/>
                  </a:cubicBezTo>
                  <a:cubicBezTo>
                    <a:pt x="1736" y="1351"/>
                    <a:pt x="1929" y="1495"/>
                    <a:pt x="2074" y="1688"/>
                  </a:cubicBezTo>
                  <a:cubicBezTo>
                    <a:pt x="2556" y="2170"/>
                    <a:pt x="3039" y="2701"/>
                    <a:pt x="3424" y="3183"/>
                  </a:cubicBezTo>
                  <a:cubicBezTo>
                    <a:pt x="3810" y="3665"/>
                    <a:pt x="4148" y="4485"/>
                    <a:pt x="3617" y="4823"/>
                  </a:cubicBezTo>
                  <a:cubicBezTo>
                    <a:pt x="4678" y="4871"/>
                    <a:pt x="5643" y="5209"/>
                    <a:pt x="6559" y="5691"/>
                  </a:cubicBezTo>
                  <a:cubicBezTo>
                    <a:pt x="7427" y="6270"/>
                    <a:pt x="8006" y="7379"/>
                    <a:pt x="7620" y="8344"/>
                  </a:cubicBezTo>
                  <a:cubicBezTo>
                    <a:pt x="7524" y="8633"/>
                    <a:pt x="7379" y="8874"/>
                    <a:pt x="7138" y="9067"/>
                  </a:cubicBezTo>
                  <a:cubicBezTo>
                    <a:pt x="8392" y="8922"/>
                    <a:pt x="9598" y="8681"/>
                    <a:pt x="10803" y="8344"/>
                  </a:cubicBezTo>
                  <a:cubicBezTo>
                    <a:pt x="11912" y="8054"/>
                    <a:pt x="12973" y="7765"/>
                    <a:pt x="14034" y="7524"/>
                  </a:cubicBezTo>
                  <a:cubicBezTo>
                    <a:pt x="13745" y="6414"/>
                    <a:pt x="13745" y="5257"/>
                    <a:pt x="14034" y="4148"/>
                  </a:cubicBezTo>
                  <a:cubicBezTo>
                    <a:pt x="14179" y="3473"/>
                    <a:pt x="14565" y="2894"/>
                    <a:pt x="14999" y="2363"/>
                  </a:cubicBezTo>
                  <a:cubicBezTo>
                    <a:pt x="15771" y="1881"/>
                    <a:pt x="16591" y="1495"/>
                    <a:pt x="17410" y="1158"/>
                  </a:cubicBezTo>
                  <a:cubicBezTo>
                    <a:pt x="18182" y="820"/>
                    <a:pt x="18954" y="579"/>
                    <a:pt x="19725" y="338"/>
                  </a:cubicBezTo>
                  <a:lnTo>
                    <a:pt x="19725" y="338"/>
                  </a:lnTo>
                  <a:cubicBezTo>
                    <a:pt x="19487" y="397"/>
                    <a:pt x="15599" y="1065"/>
                    <a:pt x="10558" y="1065"/>
                  </a:cubicBezTo>
                  <a:cubicBezTo>
                    <a:pt x="7444" y="1065"/>
                    <a:pt x="3889" y="810"/>
                    <a:pt x="482" y="0"/>
                  </a:cubicBezTo>
                  <a:close/>
                </a:path>
              </a:pathLst>
            </a:custGeom>
            <a:solidFill>
              <a:srgbClr val="844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49"/>
            <p:cNvSpPr/>
            <p:nvPr/>
          </p:nvSpPr>
          <p:spPr>
            <a:xfrm>
              <a:off x="3292002" y="3879908"/>
              <a:ext cx="344351" cy="87897"/>
            </a:xfrm>
            <a:custGeom>
              <a:avLst/>
              <a:gdLst/>
              <a:ahLst/>
              <a:cxnLst/>
              <a:rect l="l" t="t" r="r" b="b"/>
              <a:pathLst>
                <a:path w="23216" h="5926" extrusionOk="0">
                  <a:moveTo>
                    <a:pt x="22646" y="1"/>
                  </a:moveTo>
                  <a:cubicBezTo>
                    <a:pt x="22484" y="1"/>
                    <a:pt x="22309" y="28"/>
                    <a:pt x="22210" y="78"/>
                  </a:cubicBezTo>
                  <a:cubicBezTo>
                    <a:pt x="19509" y="1669"/>
                    <a:pt x="16374" y="2441"/>
                    <a:pt x="13384" y="3164"/>
                  </a:cubicBezTo>
                  <a:cubicBezTo>
                    <a:pt x="9236" y="4177"/>
                    <a:pt x="5040" y="4852"/>
                    <a:pt x="796" y="5431"/>
                  </a:cubicBezTo>
                  <a:cubicBezTo>
                    <a:pt x="398" y="5475"/>
                    <a:pt x="0" y="5925"/>
                    <a:pt x="495" y="5925"/>
                  </a:cubicBezTo>
                  <a:cubicBezTo>
                    <a:pt x="540" y="5925"/>
                    <a:pt x="592" y="5921"/>
                    <a:pt x="652" y="5913"/>
                  </a:cubicBezTo>
                  <a:cubicBezTo>
                    <a:pt x="5040" y="5335"/>
                    <a:pt x="9429" y="4611"/>
                    <a:pt x="13721" y="3550"/>
                  </a:cubicBezTo>
                  <a:cubicBezTo>
                    <a:pt x="16808" y="2827"/>
                    <a:pt x="20039" y="1959"/>
                    <a:pt x="22837" y="319"/>
                  </a:cubicBezTo>
                  <a:cubicBezTo>
                    <a:pt x="23215" y="98"/>
                    <a:pt x="22953" y="1"/>
                    <a:pt x="22646" y="1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49"/>
            <p:cNvSpPr/>
            <p:nvPr/>
          </p:nvSpPr>
          <p:spPr>
            <a:xfrm>
              <a:off x="2820219" y="3437422"/>
              <a:ext cx="864853" cy="576450"/>
            </a:xfrm>
            <a:custGeom>
              <a:avLst/>
              <a:gdLst/>
              <a:ahLst/>
              <a:cxnLst/>
              <a:rect l="l" t="t" r="r" b="b"/>
              <a:pathLst>
                <a:path w="58308" h="38864" extrusionOk="0">
                  <a:moveTo>
                    <a:pt x="746" y="0"/>
                  </a:moveTo>
                  <a:cubicBezTo>
                    <a:pt x="449" y="0"/>
                    <a:pt x="49" y="163"/>
                    <a:pt x="49" y="345"/>
                  </a:cubicBezTo>
                  <a:cubicBezTo>
                    <a:pt x="0" y="2419"/>
                    <a:pt x="676" y="4396"/>
                    <a:pt x="1833" y="6084"/>
                  </a:cubicBezTo>
                  <a:cubicBezTo>
                    <a:pt x="3039" y="7820"/>
                    <a:pt x="4871" y="8689"/>
                    <a:pt x="6752" y="9460"/>
                  </a:cubicBezTo>
                  <a:cubicBezTo>
                    <a:pt x="12106" y="11486"/>
                    <a:pt x="17604" y="12981"/>
                    <a:pt x="23246" y="13849"/>
                  </a:cubicBezTo>
                  <a:cubicBezTo>
                    <a:pt x="25465" y="14235"/>
                    <a:pt x="27731" y="14428"/>
                    <a:pt x="29998" y="14621"/>
                  </a:cubicBezTo>
                  <a:cubicBezTo>
                    <a:pt x="32313" y="14862"/>
                    <a:pt x="34676" y="15247"/>
                    <a:pt x="36943" y="15682"/>
                  </a:cubicBezTo>
                  <a:cubicBezTo>
                    <a:pt x="42103" y="16694"/>
                    <a:pt x="47360" y="17852"/>
                    <a:pt x="52183" y="19974"/>
                  </a:cubicBezTo>
                  <a:cubicBezTo>
                    <a:pt x="53678" y="20601"/>
                    <a:pt x="55896" y="21517"/>
                    <a:pt x="56620" y="23109"/>
                  </a:cubicBezTo>
                  <a:cubicBezTo>
                    <a:pt x="57488" y="25182"/>
                    <a:pt x="57295" y="28317"/>
                    <a:pt x="55752" y="30053"/>
                  </a:cubicBezTo>
                  <a:cubicBezTo>
                    <a:pt x="55704" y="30053"/>
                    <a:pt x="55704" y="30102"/>
                    <a:pt x="55704" y="30150"/>
                  </a:cubicBezTo>
                  <a:cubicBezTo>
                    <a:pt x="56330" y="31549"/>
                    <a:pt x="55077" y="32947"/>
                    <a:pt x="54064" y="33671"/>
                  </a:cubicBezTo>
                  <a:cubicBezTo>
                    <a:pt x="52135" y="35069"/>
                    <a:pt x="49627" y="35600"/>
                    <a:pt x="47408" y="36227"/>
                  </a:cubicBezTo>
                  <a:cubicBezTo>
                    <a:pt x="45190" y="36950"/>
                    <a:pt x="42923" y="37529"/>
                    <a:pt x="40608" y="37963"/>
                  </a:cubicBezTo>
                  <a:cubicBezTo>
                    <a:pt x="39548" y="38158"/>
                    <a:pt x="38439" y="38321"/>
                    <a:pt x="37338" y="38321"/>
                  </a:cubicBezTo>
                  <a:cubicBezTo>
                    <a:pt x="36536" y="38321"/>
                    <a:pt x="35738" y="38235"/>
                    <a:pt x="34966" y="38011"/>
                  </a:cubicBezTo>
                  <a:cubicBezTo>
                    <a:pt x="34950" y="38009"/>
                    <a:pt x="34934" y="38007"/>
                    <a:pt x="34915" y="38007"/>
                  </a:cubicBezTo>
                  <a:cubicBezTo>
                    <a:pt x="34585" y="38007"/>
                    <a:pt x="33790" y="38404"/>
                    <a:pt x="34339" y="38542"/>
                  </a:cubicBezTo>
                  <a:cubicBezTo>
                    <a:pt x="35240" y="38754"/>
                    <a:pt x="36171" y="38864"/>
                    <a:pt x="37107" y="38864"/>
                  </a:cubicBezTo>
                  <a:cubicBezTo>
                    <a:pt x="37873" y="38864"/>
                    <a:pt x="38643" y="38790"/>
                    <a:pt x="39403" y="38638"/>
                  </a:cubicBezTo>
                  <a:cubicBezTo>
                    <a:pt x="41766" y="38252"/>
                    <a:pt x="44081" y="37722"/>
                    <a:pt x="46347" y="37046"/>
                  </a:cubicBezTo>
                  <a:cubicBezTo>
                    <a:pt x="48807" y="36371"/>
                    <a:pt x="51411" y="35744"/>
                    <a:pt x="53678" y="34539"/>
                  </a:cubicBezTo>
                  <a:cubicBezTo>
                    <a:pt x="54932" y="34008"/>
                    <a:pt x="55945" y="33044"/>
                    <a:pt x="56620" y="31838"/>
                  </a:cubicBezTo>
                  <a:cubicBezTo>
                    <a:pt x="56861" y="31307"/>
                    <a:pt x="56957" y="30632"/>
                    <a:pt x="56765" y="30053"/>
                  </a:cubicBezTo>
                  <a:cubicBezTo>
                    <a:pt x="56754" y="30010"/>
                    <a:pt x="56741" y="29989"/>
                    <a:pt x="56729" y="29979"/>
                  </a:cubicBezTo>
                  <a:lnTo>
                    <a:pt x="56729" y="29979"/>
                  </a:lnTo>
                  <a:cubicBezTo>
                    <a:pt x="56747" y="29969"/>
                    <a:pt x="56774" y="29948"/>
                    <a:pt x="56813" y="29909"/>
                  </a:cubicBezTo>
                  <a:cubicBezTo>
                    <a:pt x="57102" y="29523"/>
                    <a:pt x="57343" y="29089"/>
                    <a:pt x="57536" y="28655"/>
                  </a:cubicBezTo>
                  <a:cubicBezTo>
                    <a:pt x="58260" y="26870"/>
                    <a:pt x="58308" y="24845"/>
                    <a:pt x="57681" y="23012"/>
                  </a:cubicBezTo>
                  <a:cubicBezTo>
                    <a:pt x="57295" y="22192"/>
                    <a:pt x="56716" y="21517"/>
                    <a:pt x="55945" y="21083"/>
                  </a:cubicBezTo>
                  <a:cubicBezTo>
                    <a:pt x="53485" y="19395"/>
                    <a:pt x="50495" y="18479"/>
                    <a:pt x="47698" y="17611"/>
                  </a:cubicBezTo>
                  <a:cubicBezTo>
                    <a:pt x="44177" y="16550"/>
                    <a:pt x="40608" y="15730"/>
                    <a:pt x="36991" y="15055"/>
                  </a:cubicBezTo>
                  <a:cubicBezTo>
                    <a:pt x="34049" y="14524"/>
                    <a:pt x="31156" y="14235"/>
                    <a:pt x="28165" y="13945"/>
                  </a:cubicBezTo>
                  <a:cubicBezTo>
                    <a:pt x="24404" y="13511"/>
                    <a:pt x="20690" y="12836"/>
                    <a:pt x="17025" y="11920"/>
                  </a:cubicBezTo>
                  <a:cubicBezTo>
                    <a:pt x="13408" y="11100"/>
                    <a:pt x="9887" y="9991"/>
                    <a:pt x="6511" y="8544"/>
                  </a:cubicBezTo>
                  <a:cubicBezTo>
                    <a:pt x="5305" y="8062"/>
                    <a:pt x="4244" y="7338"/>
                    <a:pt x="3376" y="6422"/>
                  </a:cubicBezTo>
                  <a:cubicBezTo>
                    <a:pt x="2122" y="4975"/>
                    <a:pt x="1303" y="3142"/>
                    <a:pt x="1110" y="1213"/>
                  </a:cubicBezTo>
                  <a:cubicBezTo>
                    <a:pt x="1061" y="876"/>
                    <a:pt x="1061" y="538"/>
                    <a:pt x="1061" y="200"/>
                  </a:cubicBezTo>
                  <a:cubicBezTo>
                    <a:pt x="1061" y="57"/>
                    <a:pt x="922" y="0"/>
                    <a:pt x="746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49"/>
            <p:cNvSpPr/>
            <p:nvPr/>
          </p:nvSpPr>
          <p:spPr>
            <a:xfrm>
              <a:off x="2966874" y="3470396"/>
              <a:ext cx="54376" cy="125231"/>
            </a:xfrm>
            <a:custGeom>
              <a:avLst/>
              <a:gdLst/>
              <a:ahLst/>
              <a:cxnLst/>
              <a:rect l="l" t="t" r="r" b="b"/>
              <a:pathLst>
                <a:path w="3666" h="8443" extrusionOk="0">
                  <a:moveTo>
                    <a:pt x="3358" y="1"/>
                  </a:moveTo>
                  <a:cubicBezTo>
                    <a:pt x="3051" y="1"/>
                    <a:pt x="2522" y="182"/>
                    <a:pt x="2556" y="389"/>
                  </a:cubicBezTo>
                  <a:cubicBezTo>
                    <a:pt x="2653" y="1353"/>
                    <a:pt x="2604" y="2366"/>
                    <a:pt x="2460" y="3331"/>
                  </a:cubicBezTo>
                  <a:cubicBezTo>
                    <a:pt x="2219" y="5163"/>
                    <a:pt x="1592" y="6996"/>
                    <a:pt x="145" y="8153"/>
                  </a:cubicBezTo>
                  <a:cubicBezTo>
                    <a:pt x="0" y="8298"/>
                    <a:pt x="0" y="8395"/>
                    <a:pt x="193" y="8443"/>
                  </a:cubicBezTo>
                  <a:cubicBezTo>
                    <a:pt x="482" y="8443"/>
                    <a:pt x="724" y="8395"/>
                    <a:pt x="916" y="8250"/>
                  </a:cubicBezTo>
                  <a:cubicBezTo>
                    <a:pt x="2363" y="6948"/>
                    <a:pt x="3280" y="5212"/>
                    <a:pt x="3473" y="3282"/>
                  </a:cubicBezTo>
                  <a:cubicBezTo>
                    <a:pt x="3617" y="2221"/>
                    <a:pt x="3665" y="1160"/>
                    <a:pt x="3569" y="99"/>
                  </a:cubicBezTo>
                  <a:cubicBezTo>
                    <a:pt x="3569" y="30"/>
                    <a:pt x="3482" y="1"/>
                    <a:pt x="3358" y="1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49"/>
            <p:cNvSpPr/>
            <p:nvPr/>
          </p:nvSpPr>
          <p:spPr>
            <a:xfrm>
              <a:off x="3016224" y="3483790"/>
              <a:ext cx="57965" cy="126328"/>
            </a:xfrm>
            <a:custGeom>
              <a:avLst/>
              <a:gdLst/>
              <a:ahLst/>
              <a:cxnLst/>
              <a:rect l="l" t="t" r="r" b="b"/>
              <a:pathLst>
                <a:path w="3908" h="8517" extrusionOk="0">
                  <a:moveTo>
                    <a:pt x="3323" y="0"/>
                  </a:moveTo>
                  <a:cubicBezTo>
                    <a:pt x="3012" y="0"/>
                    <a:pt x="2573" y="193"/>
                    <a:pt x="2605" y="450"/>
                  </a:cubicBezTo>
                  <a:cubicBezTo>
                    <a:pt x="2702" y="1415"/>
                    <a:pt x="2653" y="2428"/>
                    <a:pt x="2509" y="3392"/>
                  </a:cubicBezTo>
                  <a:cubicBezTo>
                    <a:pt x="2268" y="5177"/>
                    <a:pt x="1641" y="7009"/>
                    <a:pt x="194" y="8167"/>
                  </a:cubicBezTo>
                  <a:cubicBezTo>
                    <a:pt x="1" y="8311"/>
                    <a:pt x="97" y="8456"/>
                    <a:pt x="290" y="8504"/>
                  </a:cubicBezTo>
                  <a:cubicBezTo>
                    <a:pt x="333" y="8513"/>
                    <a:pt x="376" y="8517"/>
                    <a:pt x="418" y="8517"/>
                  </a:cubicBezTo>
                  <a:cubicBezTo>
                    <a:pt x="615" y="8517"/>
                    <a:pt x="807" y="8431"/>
                    <a:pt x="965" y="8311"/>
                  </a:cubicBezTo>
                  <a:cubicBezTo>
                    <a:pt x="3329" y="6527"/>
                    <a:pt x="3907" y="2958"/>
                    <a:pt x="3618" y="161"/>
                  </a:cubicBezTo>
                  <a:cubicBezTo>
                    <a:pt x="3602" y="48"/>
                    <a:pt x="3479" y="0"/>
                    <a:pt x="3323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49"/>
            <p:cNvSpPr/>
            <p:nvPr/>
          </p:nvSpPr>
          <p:spPr>
            <a:xfrm>
              <a:off x="2473257" y="3516793"/>
              <a:ext cx="215338" cy="176121"/>
            </a:xfrm>
            <a:custGeom>
              <a:avLst/>
              <a:gdLst/>
              <a:ahLst/>
              <a:cxnLst/>
              <a:rect l="l" t="t" r="r" b="b"/>
              <a:pathLst>
                <a:path w="14518" h="11874" extrusionOk="0">
                  <a:moveTo>
                    <a:pt x="3380" y="1"/>
                  </a:moveTo>
                  <a:cubicBezTo>
                    <a:pt x="3172" y="1"/>
                    <a:pt x="2979" y="137"/>
                    <a:pt x="2895" y="347"/>
                  </a:cubicBezTo>
                  <a:cubicBezTo>
                    <a:pt x="2316" y="2325"/>
                    <a:pt x="1" y="11874"/>
                    <a:pt x="6801" y="11874"/>
                  </a:cubicBezTo>
                  <a:cubicBezTo>
                    <a:pt x="12588" y="11874"/>
                    <a:pt x="14228" y="3675"/>
                    <a:pt x="14518" y="1939"/>
                  </a:cubicBezTo>
                  <a:cubicBezTo>
                    <a:pt x="14518" y="1746"/>
                    <a:pt x="14373" y="1553"/>
                    <a:pt x="14180" y="1553"/>
                  </a:cubicBezTo>
                  <a:lnTo>
                    <a:pt x="3473" y="10"/>
                  </a:lnTo>
                  <a:cubicBezTo>
                    <a:pt x="3442" y="4"/>
                    <a:pt x="3411" y="1"/>
                    <a:pt x="3380" y="1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49"/>
            <p:cNvSpPr/>
            <p:nvPr/>
          </p:nvSpPr>
          <p:spPr>
            <a:xfrm>
              <a:off x="3292358" y="2819445"/>
              <a:ext cx="691743" cy="569420"/>
            </a:xfrm>
            <a:custGeom>
              <a:avLst/>
              <a:gdLst/>
              <a:ahLst/>
              <a:cxnLst/>
              <a:rect l="l" t="t" r="r" b="b"/>
              <a:pathLst>
                <a:path w="46637" h="38390" extrusionOk="0">
                  <a:moveTo>
                    <a:pt x="35786" y="1"/>
                  </a:moveTo>
                  <a:cubicBezTo>
                    <a:pt x="33278" y="290"/>
                    <a:pt x="30529" y="10080"/>
                    <a:pt x="30529" y="10080"/>
                  </a:cubicBezTo>
                  <a:lnTo>
                    <a:pt x="18665" y="19195"/>
                  </a:lnTo>
                  <a:lnTo>
                    <a:pt x="12636" y="4341"/>
                  </a:lnTo>
                  <a:lnTo>
                    <a:pt x="1" y="12733"/>
                  </a:lnTo>
                  <a:cubicBezTo>
                    <a:pt x="1" y="12733"/>
                    <a:pt x="7717" y="36461"/>
                    <a:pt x="14614" y="38294"/>
                  </a:cubicBezTo>
                  <a:cubicBezTo>
                    <a:pt x="14859" y="38358"/>
                    <a:pt x="15110" y="38389"/>
                    <a:pt x="15366" y="38389"/>
                  </a:cubicBezTo>
                  <a:cubicBezTo>
                    <a:pt x="22390" y="38389"/>
                    <a:pt x="33567" y="15048"/>
                    <a:pt x="33567" y="15048"/>
                  </a:cubicBezTo>
                  <a:cubicBezTo>
                    <a:pt x="33567" y="15048"/>
                    <a:pt x="33648" y="15057"/>
                    <a:pt x="33800" y="15057"/>
                  </a:cubicBezTo>
                  <a:cubicBezTo>
                    <a:pt x="34734" y="15057"/>
                    <a:pt x="38342" y="14700"/>
                    <a:pt x="42200" y="9598"/>
                  </a:cubicBezTo>
                  <a:cubicBezTo>
                    <a:pt x="46637" y="3666"/>
                    <a:pt x="42200" y="1"/>
                    <a:pt x="42200" y="1"/>
                  </a:cubicBezTo>
                  <a:cubicBezTo>
                    <a:pt x="40609" y="3425"/>
                    <a:pt x="35786" y="4341"/>
                    <a:pt x="35786" y="4341"/>
                  </a:cubicBezTo>
                  <a:cubicBezTo>
                    <a:pt x="36847" y="290"/>
                    <a:pt x="35786" y="1"/>
                    <a:pt x="35786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49"/>
            <p:cNvSpPr/>
            <p:nvPr/>
          </p:nvSpPr>
          <p:spPr>
            <a:xfrm>
              <a:off x="2974736" y="2938199"/>
              <a:ext cx="290450" cy="419923"/>
            </a:xfrm>
            <a:custGeom>
              <a:avLst/>
              <a:gdLst/>
              <a:ahLst/>
              <a:cxnLst/>
              <a:rect l="l" t="t" r="r" b="b"/>
              <a:pathLst>
                <a:path w="19582" h="28311" extrusionOk="0">
                  <a:moveTo>
                    <a:pt x="11189" y="0"/>
                  </a:moveTo>
                  <a:lnTo>
                    <a:pt x="1" y="24018"/>
                  </a:lnTo>
                  <a:lnTo>
                    <a:pt x="3473" y="28310"/>
                  </a:lnTo>
                  <a:cubicBezTo>
                    <a:pt x="13746" y="23777"/>
                    <a:pt x="19581" y="2460"/>
                    <a:pt x="19581" y="2460"/>
                  </a:cubicBezTo>
                  <a:lnTo>
                    <a:pt x="11189" y="0"/>
                  </a:ln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49"/>
            <p:cNvSpPr/>
            <p:nvPr/>
          </p:nvSpPr>
          <p:spPr>
            <a:xfrm>
              <a:off x="2352366" y="2472633"/>
              <a:ext cx="912792" cy="895483"/>
            </a:xfrm>
            <a:custGeom>
              <a:avLst/>
              <a:gdLst/>
              <a:ahLst/>
              <a:cxnLst/>
              <a:rect l="l" t="t" r="r" b="b"/>
              <a:pathLst>
                <a:path w="61540" h="60373" extrusionOk="0">
                  <a:moveTo>
                    <a:pt x="53766" y="1"/>
                  </a:moveTo>
                  <a:cubicBezTo>
                    <a:pt x="53351" y="1"/>
                    <a:pt x="52936" y="13"/>
                    <a:pt x="52521" y="39"/>
                  </a:cubicBezTo>
                  <a:lnTo>
                    <a:pt x="7813" y="19282"/>
                  </a:lnTo>
                  <a:cubicBezTo>
                    <a:pt x="7813" y="19282"/>
                    <a:pt x="2653" y="36789"/>
                    <a:pt x="0" y="45711"/>
                  </a:cubicBezTo>
                  <a:cubicBezTo>
                    <a:pt x="85" y="45705"/>
                    <a:pt x="169" y="45702"/>
                    <a:pt x="253" y="45702"/>
                  </a:cubicBezTo>
                  <a:cubicBezTo>
                    <a:pt x="843" y="45702"/>
                    <a:pt x="1423" y="45850"/>
                    <a:pt x="1930" y="46145"/>
                  </a:cubicBezTo>
                  <a:cubicBezTo>
                    <a:pt x="2557" y="46483"/>
                    <a:pt x="2942" y="47158"/>
                    <a:pt x="2991" y="47833"/>
                  </a:cubicBezTo>
                  <a:cubicBezTo>
                    <a:pt x="2942" y="48267"/>
                    <a:pt x="2798" y="48701"/>
                    <a:pt x="3039" y="48991"/>
                  </a:cubicBezTo>
                  <a:cubicBezTo>
                    <a:pt x="3232" y="49184"/>
                    <a:pt x="3521" y="49232"/>
                    <a:pt x="3762" y="49376"/>
                  </a:cubicBezTo>
                  <a:cubicBezTo>
                    <a:pt x="4389" y="49666"/>
                    <a:pt x="4534" y="50486"/>
                    <a:pt x="4630" y="51161"/>
                  </a:cubicBezTo>
                  <a:cubicBezTo>
                    <a:pt x="4775" y="52656"/>
                    <a:pt x="4920" y="54247"/>
                    <a:pt x="4148" y="55501"/>
                  </a:cubicBezTo>
                  <a:cubicBezTo>
                    <a:pt x="3810" y="55935"/>
                    <a:pt x="3473" y="56321"/>
                    <a:pt x="3135" y="56707"/>
                  </a:cubicBezTo>
                  <a:cubicBezTo>
                    <a:pt x="3087" y="56804"/>
                    <a:pt x="3039" y="56852"/>
                    <a:pt x="2991" y="56900"/>
                  </a:cubicBezTo>
                  <a:lnTo>
                    <a:pt x="33808" y="60372"/>
                  </a:lnTo>
                  <a:lnTo>
                    <a:pt x="34146" y="60372"/>
                  </a:lnTo>
                  <a:cubicBezTo>
                    <a:pt x="31107" y="56755"/>
                    <a:pt x="32072" y="50341"/>
                    <a:pt x="33037" y="46965"/>
                  </a:cubicBezTo>
                  <a:cubicBezTo>
                    <a:pt x="34194" y="43010"/>
                    <a:pt x="33953" y="42239"/>
                    <a:pt x="43840" y="21115"/>
                  </a:cubicBezTo>
                  <a:cubicBezTo>
                    <a:pt x="50254" y="7515"/>
                    <a:pt x="57343" y="3029"/>
                    <a:pt x="61539" y="1534"/>
                  </a:cubicBezTo>
                  <a:cubicBezTo>
                    <a:pt x="59077" y="533"/>
                    <a:pt x="56433" y="1"/>
                    <a:pt x="5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49"/>
            <p:cNvSpPr/>
            <p:nvPr/>
          </p:nvSpPr>
          <p:spPr>
            <a:xfrm>
              <a:off x="2813781" y="2495387"/>
              <a:ext cx="706057" cy="876319"/>
            </a:xfrm>
            <a:custGeom>
              <a:avLst/>
              <a:gdLst/>
              <a:ahLst/>
              <a:cxnLst/>
              <a:rect l="l" t="t" r="r" b="b"/>
              <a:pathLst>
                <a:path w="47602" h="59081" extrusionOk="0">
                  <a:moveTo>
                    <a:pt x="30432" y="0"/>
                  </a:moveTo>
                  <a:cubicBezTo>
                    <a:pt x="26236" y="1495"/>
                    <a:pt x="19147" y="5981"/>
                    <a:pt x="12733" y="19581"/>
                  </a:cubicBezTo>
                  <a:cubicBezTo>
                    <a:pt x="2846" y="40705"/>
                    <a:pt x="3087" y="41476"/>
                    <a:pt x="1930" y="45431"/>
                  </a:cubicBezTo>
                  <a:cubicBezTo>
                    <a:pt x="965" y="48807"/>
                    <a:pt x="0" y="55221"/>
                    <a:pt x="3039" y="58838"/>
                  </a:cubicBezTo>
                  <a:cubicBezTo>
                    <a:pt x="3879" y="58908"/>
                    <a:pt x="6131" y="59080"/>
                    <a:pt x="8434" y="59080"/>
                  </a:cubicBezTo>
                  <a:cubicBezTo>
                    <a:pt x="10890" y="59080"/>
                    <a:pt x="13403" y="58885"/>
                    <a:pt x="14324" y="58163"/>
                  </a:cubicBezTo>
                  <a:cubicBezTo>
                    <a:pt x="16398" y="56620"/>
                    <a:pt x="12106" y="49337"/>
                    <a:pt x="19822" y="45286"/>
                  </a:cubicBezTo>
                  <a:cubicBezTo>
                    <a:pt x="27538" y="41187"/>
                    <a:pt x="29419" y="34580"/>
                    <a:pt x="29419" y="34580"/>
                  </a:cubicBezTo>
                  <a:lnTo>
                    <a:pt x="30625" y="37184"/>
                  </a:lnTo>
                  <a:cubicBezTo>
                    <a:pt x="30865" y="37664"/>
                    <a:pt x="31369" y="37944"/>
                    <a:pt x="31892" y="37944"/>
                  </a:cubicBezTo>
                  <a:cubicBezTo>
                    <a:pt x="32000" y="37944"/>
                    <a:pt x="32109" y="37932"/>
                    <a:pt x="32217" y="37907"/>
                  </a:cubicBezTo>
                  <a:cubicBezTo>
                    <a:pt x="40801" y="35496"/>
                    <a:pt x="45865" y="28696"/>
                    <a:pt x="47312" y="26526"/>
                  </a:cubicBezTo>
                  <a:cubicBezTo>
                    <a:pt x="47553" y="26140"/>
                    <a:pt x="47601" y="25658"/>
                    <a:pt x="47408" y="25224"/>
                  </a:cubicBezTo>
                  <a:cubicBezTo>
                    <a:pt x="45913" y="22041"/>
                    <a:pt x="39258" y="8103"/>
                    <a:pt x="34966" y="3232"/>
                  </a:cubicBezTo>
                  <a:cubicBezTo>
                    <a:pt x="33712" y="1833"/>
                    <a:pt x="32168" y="724"/>
                    <a:pt x="30432" y="0"/>
                  </a:cubicBezTo>
                  <a:close/>
                </a:path>
              </a:pathLst>
            </a:custGeom>
            <a:solidFill>
              <a:srgbClr val="CD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49"/>
            <p:cNvSpPr/>
            <p:nvPr/>
          </p:nvSpPr>
          <p:spPr>
            <a:xfrm>
              <a:off x="3177906" y="2868098"/>
              <a:ext cx="72264" cy="140212"/>
            </a:xfrm>
            <a:custGeom>
              <a:avLst/>
              <a:gdLst/>
              <a:ahLst/>
              <a:cxnLst/>
              <a:rect l="l" t="t" r="r" b="b"/>
              <a:pathLst>
                <a:path w="4872" h="9453" extrusionOk="0">
                  <a:moveTo>
                    <a:pt x="0" y="0"/>
                  </a:moveTo>
                  <a:lnTo>
                    <a:pt x="0" y="0"/>
                  </a:lnTo>
                  <a:cubicBezTo>
                    <a:pt x="676" y="1640"/>
                    <a:pt x="1447" y="3231"/>
                    <a:pt x="2267" y="4823"/>
                  </a:cubicBezTo>
                  <a:cubicBezTo>
                    <a:pt x="3087" y="6366"/>
                    <a:pt x="3907" y="7958"/>
                    <a:pt x="4871" y="9453"/>
                  </a:cubicBezTo>
                  <a:cubicBezTo>
                    <a:pt x="4244" y="7765"/>
                    <a:pt x="3473" y="6173"/>
                    <a:pt x="2653" y="4630"/>
                  </a:cubicBezTo>
                  <a:cubicBezTo>
                    <a:pt x="1833" y="3038"/>
                    <a:pt x="965" y="1495"/>
                    <a:pt x="0" y="0"/>
                  </a:cubicBezTo>
                  <a:close/>
                </a:path>
              </a:pathLst>
            </a:custGeom>
            <a:solidFill>
              <a:srgbClr val="9FBC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49"/>
            <p:cNvSpPr/>
            <p:nvPr/>
          </p:nvSpPr>
          <p:spPr>
            <a:xfrm>
              <a:off x="2797331" y="2492865"/>
              <a:ext cx="432323" cy="861412"/>
            </a:xfrm>
            <a:custGeom>
              <a:avLst/>
              <a:gdLst/>
              <a:ahLst/>
              <a:cxnLst/>
              <a:rect l="l" t="t" r="r" b="b"/>
              <a:pathLst>
                <a:path w="29147" h="58076" extrusionOk="0">
                  <a:moveTo>
                    <a:pt x="28688" y="0"/>
                  </a:moveTo>
                  <a:cubicBezTo>
                    <a:pt x="28628" y="0"/>
                    <a:pt x="28565" y="8"/>
                    <a:pt x="28503" y="26"/>
                  </a:cubicBezTo>
                  <a:cubicBezTo>
                    <a:pt x="27249" y="604"/>
                    <a:pt x="26043" y="1280"/>
                    <a:pt x="24886" y="2051"/>
                  </a:cubicBezTo>
                  <a:cubicBezTo>
                    <a:pt x="24596" y="2292"/>
                    <a:pt x="24307" y="2485"/>
                    <a:pt x="23969" y="2726"/>
                  </a:cubicBezTo>
                  <a:lnTo>
                    <a:pt x="23680" y="2968"/>
                  </a:lnTo>
                  <a:cubicBezTo>
                    <a:pt x="23294" y="3257"/>
                    <a:pt x="22957" y="3595"/>
                    <a:pt x="22619" y="3884"/>
                  </a:cubicBezTo>
                  <a:cubicBezTo>
                    <a:pt x="20111" y="6344"/>
                    <a:pt x="17989" y="9141"/>
                    <a:pt x="16253" y="12179"/>
                  </a:cubicBezTo>
                  <a:cubicBezTo>
                    <a:pt x="14661" y="14928"/>
                    <a:pt x="13166" y="17774"/>
                    <a:pt x="11864" y="20715"/>
                  </a:cubicBezTo>
                  <a:cubicBezTo>
                    <a:pt x="10514" y="23609"/>
                    <a:pt x="9067" y="26503"/>
                    <a:pt x="7668" y="29445"/>
                  </a:cubicBezTo>
                  <a:cubicBezTo>
                    <a:pt x="5498" y="33833"/>
                    <a:pt x="3231" y="38222"/>
                    <a:pt x="1640" y="42900"/>
                  </a:cubicBezTo>
                  <a:cubicBezTo>
                    <a:pt x="820" y="45360"/>
                    <a:pt x="338" y="47868"/>
                    <a:pt x="145" y="50472"/>
                  </a:cubicBezTo>
                  <a:cubicBezTo>
                    <a:pt x="0" y="53076"/>
                    <a:pt x="531" y="55681"/>
                    <a:pt x="1785" y="57996"/>
                  </a:cubicBezTo>
                  <a:cubicBezTo>
                    <a:pt x="1813" y="58052"/>
                    <a:pt x="1891" y="58076"/>
                    <a:pt x="1984" y="58076"/>
                  </a:cubicBezTo>
                  <a:cubicBezTo>
                    <a:pt x="2210" y="58076"/>
                    <a:pt x="2528" y="57939"/>
                    <a:pt x="2460" y="57803"/>
                  </a:cubicBezTo>
                  <a:lnTo>
                    <a:pt x="2412" y="57803"/>
                  </a:lnTo>
                  <a:cubicBezTo>
                    <a:pt x="1302" y="55729"/>
                    <a:pt x="772" y="53462"/>
                    <a:pt x="772" y="51147"/>
                  </a:cubicBezTo>
                  <a:cubicBezTo>
                    <a:pt x="868" y="48784"/>
                    <a:pt x="1206" y="46469"/>
                    <a:pt x="1881" y="44202"/>
                  </a:cubicBezTo>
                  <a:cubicBezTo>
                    <a:pt x="3183" y="39765"/>
                    <a:pt x="5305" y="35521"/>
                    <a:pt x="7331" y="31374"/>
                  </a:cubicBezTo>
                  <a:cubicBezTo>
                    <a:pt x="8633" y="28673"/>
                    <a:pt x="9935" y="26021"/>
                    <a:pt x="11237" y="23320"/>
                  </a:cubicBezTo>
                  <a:cubicBezTo>
                    <a:pt x="12684" y="20281"/>
                    <a:pt x="14034" y="17291"/>
                    <a:pt x="15626" y="14349"/>
                  </a:cubicBezTo>
                  <a:cubicBezTo>
                    <a:pt x="17459" y="10829"/>
                    <a:pt x="19774" y="7549"/>
                    <a:pt x="22474" y="4607"/>
                  </a:cubicBezTo>
                  <a:cubicBezTo>
                    <a:pt x="24307" y="2823"/>
                    <a:pt x="26429" y="1328"/>
                    <a:pt x="28792" y="315"/>
                  </a:cubicBezTo>
                  <a:cubicBezTo>
                    <a:pt x="29147" y="158"/>
                    <a:pt x="28954" y="0"/>
                    <a:pt x="28688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49"/>
            <p:cNvSpPr/>
            <p:nvPr/>
          </p:nvSpPr>
          <p:spPr>
            <a:xfrm>
              <a:off x="2344490" y="3065912"/>
              <a:ext cx="58559" cy="226299"/>
            </a:xfrm>
            <a:custGeom>
              <a:avLst/>
              <a:gdLst/>
              <a:ahLst/>
              <a:cxnLst/>
              <a:rect l="l" t="t" r="r" b="b"/>
              <a:pathLst>
                <a:path w="3948" h="15257" extrusionOk="0">
                  <a:moveTo>
                    <a:pt x="3708" y="1"/>
                  </a:moveTo>
                  <a:cubicBezTo>
                    <a:pt x="3518" y="1"/>
                    <a:pt x="3260" y="76"/>
                    <a:pt x="3232" y="216"/>
                  </a:cubicBezTo>
                  <a:cubicBezTo>
                    <a:pt x="2075" y="2724"/>
                    <a:pt x="1207" y="5377"/>
                    <a:pt x="676" y="8126"/>
                  </a:cubicBezTo>
                  <a:cubicBezTo>
                    <a:pt x="146" y="10392"/>
                    <a:pt x="1" y="12804"/>
                    <a:pt x="290" y="15167"/>
                  </a:cubicBezTo>
                  <a:cubicBezTo>
                    <a:pt x="306" y="15229"/>
                    <a:pt x="387" y="15256"/>
                    <a:pt x="488" y="15256"/>
                  </a:cubicBezTo>
                  <a:cubicBezTo>
                    <a:pt x="699" y="15256"/>
                    <a:pt x="998" y="15137"/>
                    <a:pt x="966" y="14974"/>
                  </a:cubicBezTo>
                  <a:cubicBezTo>
                    <a:pt x="676" y="12562"/>
                    <a:pt x="821" y="10151"/>
                    <a:pt x="1351" y="7788"/>
                  </a:cubicBezTo>
                  <a:cubicBezTo>
                    <a:pt x="1930" y="5135"/>
                    <a:pt x="2798" y="2579"/>
                    <a:pt x="3907" y="120"/>
                  </a:cubicBezTo>
                  <a:cubicBezTo>
                    <a:pt x="3948" y="39"/>
                    <a:pt x="3845" y="1"/>
                    <a:pt x="3708" y="1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49"/>
            <p:cNvSpPr/>
            <p:nvPr/>
          </p:nvSpPr>
          <p:spPr>
            <a:xfrm>
              <a:off x="3137841" y="1883033"/>
              <a:ext cx="359110" cy="490125"/>
            </a:xfrm>
            <a:custGeom>
              <a:avLst/>
              <a:gdLst/>
              <a:ahLst/>
              <a:cxnLst/>
              <a:rect l="l" t="t" r="r" b="b"/>
              <a:pathLst>
                <a:path w="24211" h="33044" extrusionOk="0">
                  <a:moveTo>
                    <a:pt x="20304" y="0"/>
                  </a:moveTo>
                  <a:lnTo>
                    <a:pt x="18182" y="965"/>
                  </a:lnTo>
                  <a:cubicBezTo>
                    <a:pt x="6849" y="6222"/>
                    <a:pt x="1" y="18038"/>
                    <a:pt x="1013" y="30529"/>
                  </a:cubicBezTo>
                  <a:cubicBezTo>
                    <a:pt x="1013" y="30529"/>
                    <a:pt x="9260" y="32795"/>
                    <a:pt x="11286" y="33036"/>
                  </a:cubicBezTo>
                  <a:cubicBezTo>
                    <a:pt x="11317" y="33041"/>
                    <a:pt x="11348" y="33043"/>
                    <a:pt x="11380" y="33043"/>
                  </a:cubicBezTo>
                  <a:cubicBezTo>
                    <a:pt x="13030" y="33043"/>
                    <a:pt x="15738" y="26972"/>
                    <a:pt x="16543" y="25079"/>
                  </a:cubicBezTo>
                  <a:cubicBezTo>
                    <a:pt x="16687" y="24741"/>
                    <a:pt x="17025" y="24500"/>
                    <a:pt x="17411" y="24500"/>
                  </a:cubicBezTo>
                  <a:lnTo>
                    <a:pt x="19436" y="24500"/>
                  </a:lnTo>
                  <a:cubicBezTo>
                    <a:pt x="19919" y="24500"/>
                    <a:pt x="20304" y="24114"/>
                    <a:pt x="20304" y="23632"/>
                  </a:cubicBezTo>
                  <a:lnTo>
                    <a:pt x="20304" y="15723"/>
                  </a:lnTo>
                  <a:cubicBezTo>
                    <a:pt x="20304" y="15578"/>
                    <a:pt x="20353" y="15433"/>
                    <a:pt x="20401" y="15289"/>
                  </a:cubicBezTo>
                  <a:cubicBezTo>
                    <a:pt x="24211" y="8344"/>
                    <a:pt x="20304" y="0"/>
                    <a:pt x="20304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49"/>
            <p:cNvSpPr/>
            <p:nvPr/>
          </p:nvSpPr>
          <p:spPr>
            <a:xfrm>
              <a:off x="2306576" y="1823656"/>
              <a:ext cx="1229688" cy="1322703"/>
            </a:xfrm>
            <a:custGeom>
              <a:avLst/>
              <a:gdLst/>
              <a:ahLst/>
              <a:cxnLst/>
              <a:rect l="l" t="t" r="r" b="b"/>
              <a:pathLst>
                <a:path w="82905" h="89176" extrusionOk="0">
                  <a:moveTo>
                    <a:pt x="77358" y="0"/>
                  </a:moveTo>
                  <a:lnTo>
                    <a:pt x="33423" y="20111"/>
                  </a:lnTo>
                  <a:cubicBezTo>
                    <a:pt x="33375" y="23632"/>
                    <a:pt x="32748" y="28455"/>
                    <a:pt x="29372" y="31831"/>
                  </a:cubicBezTo>
                  <a:cubicBezTo>
                    <a:pt x="25128" y="36027"/>
                    <a:pt x="20884" y="33808"/>
                    <a:pt x="14421" y="38004"/>
                  </a:cubicBezTo>
                  <a:cubicBezTo>
                    <a:pt x="13505" y="38631"/>
                    <a:pt x="5451" y="44081"/>
                    <a:pt x="4775" y="53292"/>
                  </a:cubicBezTo>
                  <a:cubicBezTo>
                    <a:pt x="4534" y="56475"/>
                    <a:pt x="5161" y="59658"/>
                    <a:pt x="6560" y="62552"/>
                  </a:cubicBezTo>
                  <a:cubicBezTo>
                    <a:pt x="1882" y="66700"/>
                    <a:pt x="1" y="73066"/>
                    <a:pt x="1785" y="78708"/>
                  </a:cubicBezTo>
                  <a:cubicBezTo>
                    <a:pt x="4021" y="85795"/>
                    <a:pt x="11133" y="89176"/>
                    <a:pt x="16926" y="89176"/>
                  </a:cubicBezTo>
                  <a:cubicBezTo>
                    <a:pt x="17008" y="89176"/>
                    <a:pt x="17089" y="89175"/>
                    <a:pt x="17170" y="89174"/>
                  </a:cubicBezTo>
                  <a:cubicBezTo>
                    <a:pt x="24983" y="89126"/>
                    <a:pt x="29999" y="82759"/>
                    <a:pt x="30674" y="81843"/>
                  </a:cubicBezTo>
                  <a:cubicBezTo>
                    <a:pt x="36124" y="74802"/>
                    <a:pt x="31879" y="69256"/>
                    <a:pt x="37570" y="63951"/>
                  </a:cubicBezTo>
                  <a:cubicBezTo>
                    <a:pt x="40560" y="61202"/>
                    <a:pt x="43695" y="60912"/>
                    <a:pt x="46541" y="56427"/>
                  </a:cubicBezTo>
                  <a:cubicBezTo>
                    <a:pt x="47023" y="55704"/>
                    <a:pt x="47409" y="54980"/>
                    <a:pt x="47746" y="54209"/>
                  </a:cubicBezTo>
                  <a:cubicBezTo>
                    <a:pt x="49772" y="50736"/>
                    <a:pt x="50833" y="50447"/>
                    <a:pt x="59707" y="44032"/>
                  </a:cubicBezTo>
                  <a:cubicBezTo>
                    <a:pt x="65494" y="39788"/>
                    <a:pt x="68436" y="30963"/>
                    <a:pt x="69738" y="25417"/>
                  </a:cubicBezTo>
                  <a:cubicBezTo>
                    <a:pt x="70510" y="22233"/>
                    <a:pt x="72680" y="19581"/>
                    <a:pt x="75622" y="18231"/>
                  </a:cubicBezTo>
                  <a:cubicBezTo>
                    <a:pt x="77648" y="17314"/>
                    <a:pt x="79384" y="16012"/>
                    <a:pt x="80782" y="14324"/>
                  </a:cubicBezTo>
                  <a:cubicBezTo>
                    <a:pt x="82133" y="12781"/>
                    <a:pt x="82856" y="10852"/>
                    <a:pt x="82904" y="8826"/>
                  </a:cubicBezTo>
                  <a:cubicBezTo>
                    <a:pt x="82663" y="3859"/>
                    <a:pt x="77358" y="0"/>
                    <a:pt x="77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49"/>
            <p:cNvSpPr/>
            <p:nvPr/>
          </p:nvSpPr>
          <p:spPr>
            <a:xfrm>
              <a:off x="2760842" y="1613560"/>
              <a:ext cx="796194" cy="628587"/>
            </a:xfrm>
            <a:custGeom>
              <a:avLst/>
              <a:gdLst/>
              <a:ahLst/>
              <a:cxnLst/>
              <a:rect l="l" t="t" r="r" b="b"/>
              <a:pathLst>
                <a:path w="53679" h="42379" extrusionOk="0">
                  <a:moveTo>
                    <a:pt x="37649" y="0"/>
                  </a:moveTo>
                  <a:cubicBezTo>
                    <a:pt x="35668" y="0"/>
                    <a:pt x="33545" y="271"/>
                    <a:pt x="31349" y="805"/>
                  </a:cubicBezTo>
                  <a:cubicBezTo>
                    <a:pt x="32072" y="1288"/>
                    <a:pt x="32699" y="1915"/>
                    <a:pt x="33229" y="2590"/>
                  </a:cubicBezTo>
                  <a:cubicBezTo>
                    <a:pt x="33567" y="3072"/>
                    <a:pt x="33808" y="3554"/>
                    <a:pt x="34049" y="4037"/>
                  </a:cubicBezTo>
                  <a:cubicBezTo>
                    <a:pt x="36171" y="9004"/>
                    <a:pt x="32844" y="16576"/>
                    <a:pt x="25899" y="21688"/>
                  </a:cubicBezTo>
                  <a:cubicBezTo>
                    <a:pt x="21722" y="24762"/>
                    <a:pt x="17104" y="26332"/>
                    <a:pt x="13186" y="26332"/>
                  </a:cubicBezTo>
                  <a:cubicBezTo>
                    <a:pt x="11450" y="26332"/>
                    <a:pt x="9851" y="26024"/>
                    <a:pt x="8489" y="25402"/>
                  </a:cubicBezTo>
                  <a:cubicBezTo>
                    <a:pt x="7958" y="25160"/>
                    <a:pt x="7476" y="24871"/>
                    <a:pt x="7042" y="24533"/>
                  </a:cubicBezTo>
                  <a:lnTo>
                    <a:pt x="5499" y="22990"/>
                  </a:lnTo>
                  <a:cubicBezTo>
                    <a:pt x="5016" y="22363"/>
                    <a:pt x="4679" y="21640"/>
                    <a:pt x="4437" y="20868"/>
                  </a:cubicBezTo>
                  <a:cubicBezTo>
                    <a:pt x="724" y="27234"/>
                    <a:pt x="1" y="33649"/>
                    <a:pt x="3135" y="37844"/>
                  </a:cubicBezTo>
                  <a:cubicBezTo>
                    <a:pt x="5374" y="40897"/>
                    <a:pt x="9245" y="42378"/>
                    <a:pt x="13910" y="42378"/>
                  </a:cubicBezTo>
                  <a:cubicBezTo>
                    <a:pt x="20300" y="42378"/>
                    <a:pt x="28180" y="39600"/>
                    <a:pt x="35400" y="34275"/>
                  </a:cubicBezTo>
                  <a:cubicBezTo>
                    <a:pt x="47891" y="25064"/>
                    <a:pt x="53678" y="11801"/>
                    <a:pt x="48373" y="4519"/>
                  </a:cubicBezTo>
                  <a:cubicBezTo>
                    <a:pt x="46144" y="1479"/>
                    <a:pt x="42282" y="0"/>
                    <a:pt x="37649" y="0"/>
                  </a:cubicBezTo>
                  <a:close/>
                </a:path>
              </a:pathLst>
            </a:custGeom>
            <a:solidFill>
              <a:srgbClr val="A56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49"/>
            <p:cNvSpPr/>
            <p:nvPr/>
          </p:nvSpPr>
          <p:spPr>
            <a:xfrm>
              <a:off x="2865282" y="1651963"/>
              <a:ext cx="498609" cy="408784"/>
            </a:xfrm>
            <a:custGeom>
              <a:avLst/>
              <a:gdLst/>
              <a:ahLst/>
              <a:cxnLst/>
              <a:rect l="l" t="t" r="r" b="b"/>
              <a:pathLst>
                <a:path w="33616" h="27560" extrusionOk="0">
                  <a:moveTo>
                    <a:pt x="26188" y="1"/>
                  </a:moveTo>
                  <a:lnTo>
                    <a:pt x="26188" y="1"/>
                  </a:lnTo>
                  <a:cubicBezTo>
                    <a:pt x="26526" y="435"/>
                    <a:pt x="26767" y="917"/>
                    <a:pt x="27008" y="1448"/>
                  </a:cubicBezTo>
                  <a:cubicBezTo>
                    <a:pt x="29179" y="6415"/>
                    <a:pt x="25803" y="13987"/>
                    <a:pt x="18858" y="19099"/>
                  </a:cubicBezTo>
                  <a:cubicBezTo>
                    <a:pt x="14681" y="22173"/>
                    <a:pt x="10063" y="23743"/>
                    <a:pt x="6145" y="23743"/>
                  </a:cubicBezTo>
                  <a:cubicBezTo>
                    <a:pt x="4409" y="23743"/>
                    <a:pt x="2810" y="23435"/>
                    <a:pt x="1448" y="22813"/>
                  </a:cubicBezTo>
                  <a:cubicBezTo>
                    <a:pt x="965" y="22571"/>
                    <a:pt x="435" y="22282"/>
                    <a:pt x="1" y="21944"/>
                  </a:cubicBezTo>
                  <a:lnTo>
                    <a:pt x="1" y="21944"/>
                  </a:lnTo>
                  <a:lnTo>
                    <a:pt x="2267" y="24259"/>
                  </a:lnTo>
                  <a:cubicBezTo>
                    <a:pt x="3910" y="26472"/>
                    <a:pt x="6697" y="27560"/>
                    <a:pt x="9964" y="27560"/>
                  </a:cubicBezTo>
                  <a:cubicBezTo>
                    <a:pt x="13890" y="27560"/>
                    <a:pt x="18509" y="25989"/>
                    <a:pt x="22668" y="22909"/>
                  </a:cubicBezTo>
                  <a:cubicBezTo>
                    <a:pt x="30336" y="17266"/>
                    <a:pt x="33616" y="8730"/>
                    <a:pt x="29998" y="3859"/>
                  </a:cubicBezTo>
                  <a:cubicBezTo>
                    <a:pt x="29613" y="3232"/>
                    <a:pt x="29082" y="2750"/>
                    <a:pt x="28503" y="2316"/>
                  </a:cubicBezTo>
                  <a:lnTo>
                    <a:pt x="26188" y="1"/>
                  </a:lnTo>
                  <a:close/>
                </a:path>
              </a:pathLst>
            </a:custGeom>
            <a:solidFill>
              <a:srgbClr val="753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49"/>
            <p:cNvSpPr/>
            <p:nvPr/>
          </p:nvSpPr>
          <p:spPr>
            <a:xfrm>
              <a:off x="2803042" y="1602910"/>
              <a:ext cx="495035" cy="401219"/>
            </a:xfrm>
            <a:custGeom>
              <a:avLst/>
              <a:gdLst/>
              <a:ahLst/>
              <a:cxnLst/>
              <a:rect l="l" t="t" r="r" b="b"/>
              <a:pathLst>
                <a:path w="33375" h="27050" extrusionOk="0">
                  <a:moveTo>
                    <a:pt x="22742" y="0"/>
                  </a:moveTo>
                  <a:cubicBezTo>
                    <a:pt x="18837" y="0"/>
                    <a:pt x="14239" y="1557"/>
                    <a:pt x="10032" y="4658"/>
                  </a:cubicBezTo>
                  <a:cubicBezTo>
                    <a:pt x="3377" y="9529"/>
                    <a:pt x="1" y="16570"/>
                    <a:pt x="1592" y="21586"/>
                  </a:cubicBezTo>
                  <a:cubicBezTo>
                    <a:pt x="1834" y="22358"/>
                    <a:pt x="2171" y="23081"/>
                    <a:pt x="2654" y="23708"/>
                  </a:cubicBezTo>
                  <a:lnTo>
                    <a:pt x="4197" y="25251"/>
                  </a:lnTo>
                  <a:cubicBezTo>
                    <a:pt x="4631" y="25589"/>
                    <a:pt x="5161" y="25878"/>
                    <a:pt x="5644" y="26120"/>
                  </a:cubicBezTo>
                  <a:cubicBezTo>
                    <a:pt x="7006" y="26742"/>
                    <a:pt x="8605" y="27050"/>
                    <a:pt x="10341" y="27050"/>
                  </a:cubicBezTo>
                  <a:cubicBezTo>
                    <a:pt x="14259" y="27050"/>
                    <a:pt x="18877" y="25480"/>
                    <a:pt x="23054" y="22406"/>
                  </a:cubicBezTo>
                  <a:cubicBezTo>
                    <a:pt x="29999" y="17294"/>
                    <a:pt x="33375" y="9770"/>
                    <a:pt x="31204" y="4755"/>
                  </a:cubicBezTo>
                  <a:cubicBezTo>
                    <a:pt x="31011" y="4272"/>
                    <a:pt x="30722" y="3790"/>
                    <a:pt x="30433" y="3356"/>
                  </a:cubicBezTo>
                  <a:cubicBezTo>
                    <a:pt x="29902" y="2633"/>
                    <a:pt x="29275" y="2006"/>
                    <a:pt x="28552" y="1523"/>
                  </a:cubicBezTo>
                  <a:cubicBezTo>
                    <a:pt x="26975" y="507"/>
                    <a:pt x="24971" y="0"/>
                    <a:pt x="22742" y="0"/>
                  </a:cubicBezTo>
                  <a:close/>
                </a:path>
              </a:pathLst>
            </a:custGeom>
            <a:solidFill>
              <a:srgbClr val="C4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49"/>
            <p:cNvSpPr/>
            <p:nvPr/>
          </p:nvSpPr>
          <p:spPr>
            <a:xfrm>
              <a:off x="2344490" y="3365718"/>
              <a:ext cx="110947" cy="597661"/>
            </a:xfrm>
            <a:custGeom>
              <a:avLst/>
              <a:gdLst/>
              <a:ahLst/>
              <a:cxnLst/>
              <a:rect l="l" t="t" r="r" b="b"/>
              <a:pathLst>
                <a:path w="7480" h="40294" extrusionOk="0">
                  <a:moveTo>
                    <a:pt x="6866" y="0"/>
                  </a:moveTo>
                  <a:cubicBezTo>
                    <a:pt x="6545" y="0"/>
                    <a:pt x="6172" y="145"/>
                    <a:pt x="6078" y="405"/>
                  </a:cubicBezTo>
                  <a:lnTo>
                    <a:pt x="6078" y="356"/>
                  </a:lnTo>
                  <a:cubicBezTo>
                    <a:pt x="4727" y="3298"/>
                    <a:pt x="3618" y="6337"/>
                    <a:pt x="2798" y="9423"/>
                  </a:cubicBezTo>
                  <a:cubicBezTo>
                    <a:pt x="966" y="15741"/>
                    <a:pt x="1" y="22396"/>
                    <a:pt x="724" y="28955"/>
                  </a:cubicBezTo>
                  <a:cubicBezTo>
                    <a:pt x="1158" y="32910"/>
                    <a:pt x="2461" y="36720"/>
                    <a:pt x="4534" y="40096"/>
                  </a:cubicBezTo>
                  <a:cubicBezTo>
                    <a:pt x="4604" y="40235"/>
                    <a:pt x="4760" y="40293"/>
                    <a:pt x="4941" y="40293"/>
                  </a:cubicBezTo>
                  <a:cubicBezTo>
                    <a:pt x="5388" y="40293"/>
                    <a:pt x="5981" y="39930"/>
                    <a:pt x="5740" y="39517"/>
                  </a:cubicBezTo>
                  <a:cubicBezTo>
                    <a:pt x="2075" y="33585"/>
                    <a:pt x="1400" y="26351"/>
                    <a:pt x="2123" y="19503"/>
                  </a:cubicBezTo>
                  <a:cubicBezTo>
                    <a:pt x="2750" y="14053"/>
                    <a:pt x="4052" y="8700"/>
                    <a:pt x="6029" y="3588"/>
                  </a:cubicBezTo>
                  <a:cubicBezTo>
                    <a:pt x="6463" y="2527"/>
                    <a:pt x="6849" y="1514"/>
                    <a:pt x="7332" y="501"/>
                  </a:cubicBezTo>
                  <a:cubicBezTo>
                    <a:pt x="7479" y="157"/>
                    <a:pt x="7200" y="0"/>
                    <a:pt x="6866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49"/>
            <p:cNvSpPr/>
            <p:nvPr/>
          </p:nvSpPr>
          <p:spPr>
            <a:xfrm>
              <a:off x="3881116" y="3707829"/>
              <a:ext cx="365547" cy="547482"/>
            </a:xfrm>
            <a:custGeom>
              <a:avLst/>
              <a:gdLst/>
              <a:ahLst/>
              <a:cxnLst/>
              <a:rect l="l" t="t" r="r" b="b"/>
              <a:pathLst>
                <a:path w="24645" h="36911" extrusionOk="0">
                  <a:moveTo>
                    <a:pt x="18888" y="0"/>
                  </a:moveTo>
                  <a:cubicBezTo>
                    <a:pt x="15666" y="0"/>
                    <a:pt x="11173" y="4010"/>
                    <a:pt x="8006" y="10907"/>
                  </a:cubicBezTo>
                  <a:cubicBezTo>
                    <a:pt x="6029" y="12595"/>
                    <a:pt x="4582" y="14862"/>
                    <a:pt x="3955" y="17370"/>
                  </a:cubicBezTo>
                  <a:cubicBezTo>
                    <a:pt x="3473" y="19443"/>
                    <a:pt x="3521" y="21614"/>
                    <a:pt x="4148" y="23687"/>
                  </a:cubicBezTo>
                  <a:cubicBezTo>
                    <a:pt x="1640" y="24893"/>
                    <a:pt x="48" y="27401"/>
                    <a:pt x="0" y="30150"/>
                  </a:cubicBezTo>
                  <a:cubicBezTo>
                    <a:pt x="48" y="33767"/>
                    <a:pt x="3280" y="36468"/>
                    <a:pt x="6077" y="36854"/>
                  </a:cubicBezTo>
                  <a:cubicBezTo>
                    <a:pt x="6339" y="36892"/>
                    <a:pt x="6598" y="36911"/>
                    <a:pt x="6854" y="36911"/>
                  </a:cubicBezTo>
                  <a:cubicBezTo>
                    <a:pt x="11395" y="36911"/>
                    <a:pt x="14873" y="31103"/>
                    <a:pt x="16060" y="29185"/>
                  </a:cubicBezTo>
                  <a:cubicBezTo>
                    <a:pt x="17459" y="26822"/>
                    <a:pt x="18423" y="24218"/>
                    <a:pt x="18809" y="21517"/>
                  </a:cubicBezTo>
                  <a:cubicBezTo>
                    <a:pt x="19774" y="20553"/>
                    <a:pt x="24645" y="15537"/>
                    <a:pt x="24066" y="8544"/>
                  </a:cubicBezTo>
                  <a:cubicBezTo>
                    <a:pt x="24018" y="8013"/>
                    <a:pt x="23391" y="1213"/>
                    <a:pt x="19918" y="152"/>
                  </a:cubicBezTo>
                  <a:cubicBezTo>
                    <a:pt x="19593" y="50"/>
                    <a:pt x="19249" y="0"/>
                    <a:pt x="18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49"/>
            <p:cNvSpPr/>
            <p:nvPr/>
          </p:nvSpPr>
          <p:spPr>
            <a:xfrm>
              <a:off x="3710861" y="3686469"/>
              <a:ext cx="329059" cy="533347"/>
            </a:xfrm>
            <a:custGeom>
              <a:avLst/>
              <a:gdLst/>
              <a:ahLst/>
              <a:cxnLst/>
              <a:rect l="l" t="t" r="r" b="b"/>
              <a:pathLst>
                <a:path w="22185" h="35958" extrusionOk="0">
                  <a:moveTo>
                    <a:pt x="14806" y="1"/>
                  </a:moveTo>
                  <a:cubicBezTo>
                    <a:pt x="11719" y="1"/>
                    <a:pt x="8392" y="3377"/>
                    <a:pt x="7861" y="8248"/>
                  </a:cubicBezTo>
                  <a:cubicBezTo>
                    <a:pt x="4775" y="11334"/>
                    <a:pt x="2701" y="15241"/>
                    <a:pt x="1881" y="19533"/>
                  </a:cubicBezTo>
                  <a:cubicBezTo>
                    <a:pt x="1736" y="20449"/>
                    <a:pt x="0" y="30770"/>
                    <a:pt x="5691" y="34628"/>
                  </a:cubicBezTo>
                  <a:cubicBezTo>
                    <a:pt x="6999" y="35515"/>
                    <a:pt x="8529" y="35958"/>
                    <a:pt x="10119" y="35958"/>
                  </a:cubicBezTo>
                  <a:cubicBezTo>
                    <a:pt x="10346" y="35958"/>
                    <a:pt x="10574" y="35949"/>
                    <a:pt x="10803" y="35931"/>
                  </a:cubicBezTo>
                  <a:cubicBezTo>
                    <a:pt x="15336" y="35304"/>
                    <a:pt x="17603" y="29950"/>
                    <a:pt x="17941" y="29082"/>
                  </a:cubicBezTo>
                  <a:cubicBezTo>
                    <a:pt x="19339" y="25754"/>
                    <a:pt x="18134" y="24935"/>
                    <a:pt x="18954" y="19533"/>
                  </a:cubicBezTo>
                  <a:cubicBezTo>
                    <a:pt x="19918" y="12733"/>
                    <a:pt x="22185" y="11817"/>
                    <a:pt x="21558" y="7910"/>
                  </a:cubicBezTo>
                  <a:cubicBezTo>
                    <a:pt x="20979" y="4582"/>
                    <a:pt x="18423" y="1"/>
                    <a:pt x="14806" y="1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49"/>
            <p:cNvSpPr/>
            <p:nvPr/>
          </p:nvSpPr>
          <p:spPr>
            <a:xfrm>
              <a:off x="3843203" y="3767310"/>
              <a:ext cx="79413" cy="429223"/>
            </a:xfrm>
            <a:custGeom>
              <a:avLst/>
              <a:gdLst/>
              <a:ahLst/>
              <a:cxnLst/>
              <a:rect l="l" t="t" r="r" b="b"/>
              <a:pathLst>
                <a:path w="5354" h="28938" extrusionOk="0">
                  <a:moveTo>
                    <a:pt x="5112" y="1"/>
                  </a:moveTo>
                  <a:cubicBezTo>
                    <a:pt x="4968" y="1"/>
                    <a:pt x="4871" y="49"/>
                    <a:pt x="4871" y="193"/>
                  </a:cubicBezTo>
                  <a:cubicBezTo>
                    <a:pt x="4823" y="386"/>
                    <a:pt x="2363" y="20304"/>
                    <a:pt x="48" y="28648"/>
                  </a:cubicBezTo>
                  <a:cubicBezTo>
                    <a:pt x="0" y="28793"/>
                    <a:pt x="97" y="28889"/>
                    <a:pt x="193" y="28937"/>
                  </a:cubicBezTo>
                  <a:lnTo>
                    <a:pt x="241" y="28937"/>
                  </a:lnTo>
                  <a:cubicBezTo>
                    <a:pt x="386" y="28937"/>
                    <a:pt x="482" y="28889"/>
                    <a:pt x="482" y="28793"/>
                  </a:cubicBezTo>
                  <a:cubicBezTo>
                    <a:pt x="2846" y="20401"/>
                    <a:pt x="5305" y="435"/>
                    <a:pt x="5305" y="242"/>
                  </a:cubicBezTo>
                  <a:cubicBezTo>
                    <a:pt x="5353" y="145"/>
                    <a:pt x="5257" y="1"/>
                    <a:pt x="5112" y="1"/>
                  </a:cubicBezTo>
                  <a:close/>
                </a:path>
              </a:pathLst>
            </a:custGeom>
            <a:solidFill>
              <a:srgbClr val="A1E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49"/>
            <p:cNvSpPr/>
            <p:nvPr/>
          </p:nvSpPr>
          <p:spPr>
            <a:xfrm>
              <a:off x="3893991" y="3830039"/>
              <a:ext cx="80348" cy="93237"/>
            </a:xfrm>
            <a:custGeom>
              <a:avLst/>
              <a:gdLst/>
              <a:ahLst/>
              <a:cxnLst/>
              <a:rect l="l" t="t" r="r" b="b"/>
              <a:pathLst>
                <a:path w="5417" h="6286" extrusionOk="0">
                  <a:moveTo>
                    <a:pt x="5109" y="1"/>
                  </a:moveTo>
                  <a:cubicBezTo>
                    <a:pt x="5061" y="1"/>
                    <a:pt x="5012" y="20"/>
                    <a:pt x="4968" y="64"/>
                  </a:cubicBezTo>
                  <a:lnTo>
                    <a:pt x="97" y="5899"/>
                  </a:lnTo>
                  <a:cubicBezTo>
                    <a:pt x="0" y="5996"/>
                    <a:pt x="49" y="6141"/>
                    <a:pt x="97" y="6237"/>
                  </a:cubicBezTo>
                  <a:cubicBezTo>
                    <a:pt x="145" y="6285"/>
                    <a:pt x="193" y="6285"/>
                    <a:pt x="290" y="6285"/>
                  </a:cubicBezTo>
                  <a:cubicBezTo>
                    <a:pt x="338" y="6285"/>
                    <a:pt x="386" y="6285"/>
                    <a:pt x="434" y="6237"/>
                  </a:cubicBezTo>
                  <a:lnTo>
                    <a:pt x="5305" y="401"/>
                  </a:lnTo>
                  <a:cubicBezTo>
                    <a:pt x="5417" y="215"/>
                    <a:pt x="5270" y="1"/>
                    <a:pt x="5109" y="1"/>
                  </a:cubicBezTo>
                  <a:close/>
                </a:path>
              </a:pathLst>
            </a:custGeom>
            <a:solidFill>
              <a:srgbClr val="A1E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49"/>
            <p:cNvSpPr/>
            <p:nvPr/>
          </p:nvSpPr>
          <p:spPr>
            <a:xfrm>
              <a:off x="3813907" y="3950469"/>
              <a:ext cx="62919" cy="125883"/>
            </a:xfrm>
            <a:custGeom>
              <a:avLst/>
              <a:gdLst/>
              <a:ahLst/>
              <a:cxnLst/>
              <a:rect l="l" t="t" r="r" b="b"/>
              <a:pathLst>
                <a:path w="4242" h="8487" extrusionOk="0">
                  <a:moveTo>
                    <a:pt x="308" y="0"/>
                  </a:moveTo>
                  <a:cubicBezTo>
                    <a:pt x="151" y="0"/>
                    <a:pt x="0" y="148"/>
                    <a:pt x="94" y="336"/>
                  </a:cubicBezTo>
                  <a:lnTo>
                    <a:pt x="3760" y="8342"/>
                  </a:lnTo>
                  <a:cubicBezTo>
                    <a:pt x="3808" y="8391"/>
                    <a:pt x="3904" y="8439"/>
                    <a:pt x="4001" y="8439"/>
                  </a:cubicBezTo>
                  <a:cubicBezTo>
                    <a:pt x="4049" y="8487"/>
                    <a:pt x="4049" y="8487"/>
                    <a:pt x="4097" y="8487"/>
                  </a:cubicBezTo>
                  <a:cubicBezTo>
                    <a:pt x="4194" y="8391"/>
                    <a:pt x="4242" y="8294"/>
                    <a:pt x="4194" y="8149"/>
                  </a:cubicBezTo>
                  <a:lnTo>
                    <a:pt x="528" y="144"/>
                  </a:lnTo>
                  <a:cubicBezTo>
                    <a:pt x="478" y="43"/>
                    <a:pt x="392" y="0"/>
                    <a:pt x="308" y="0"/>
                  </a:cubicBezTo>
                  <a:close/>
                </a:path>
              </a:pathLst>
            </a:custGeom>
            <a:solidFill>
              <a:srgbClr val="A1E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49"/>
            <p:cNvSpPr/>
            <p:nvPr/>
          </p:nvSpPr>
          <p:spPr>
            <a:xfrm>
              <a:off x="3968394" y="3796427"/>
              <a:ext cx="177664" cy="427280"/>
            </a:xfrm>
            <a:custGeom>
              <a:avLst/>
              <a:gdLst/>
              <a:ahLst/>
              <a:cxnLst/>
              <a:rect l="l" t="t" r="r" b="b"/>
              <a:pathLst>
                <a:path w="11978" h="28807" extrusionOk="0">
                  <a:moveTo>
                    <a:pt x="11692" y="1"/>
                  </a:moveTo>
                  <a:cubicBezTo>
                    <a:pt x="11619" y="1"/>
                    <a:pt x="11541" y="33"/>
                    <a:pt x="11478" y="111"/>
                  </a:cubicBezTo>
                  <a:cubicBezTo>
                    <a:pt x="6993" y="7635"/>
                    <a:pt x="96" y="28325"/>
                    <a:pt x="48" y="28518"/>
                  </a:cubicBezTo>
                  <a:cubicBezTo>
                    <a:pt x="0" y="28662"/>
                    <a:pt x="48" y="28807"/>
                    <a:pt x="193" y="28807"/>
                  </a:cubicBezTo>
                  <a:lnTo>
                    <a:pt x="241" y="28807"/>
                  </a:lnTo>
                  <a:cubicBezTo>
                    <a:pt x="338" y="28807"/>
                    <a:pt x="434" y="28759"/>
                    <a:pt x="434" y="28662"/>
                  </a:cubicBezTo>
                  <a:cubicBezTo>
                    <a:pt x="531" y="28469"/>
                    <a:pt x="7427" y="7828"/>
                    <a:pt x="11912" y="304"/>
                  </a:cubicBezTo>
                  <a:cubicBezTo>
                    <a:pt x="11977" y="141"/>
                    <a:pt x="11845" y="1"/>
                    <a:pt x="11692" y="1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49"/>
            <p:cNvSpPr/>
            <p:nvPr/>
          </p:nvSpPr>
          <p:spPr>
            <a:xfrm>
              <a:off x="4002718" y="3935873"/>
              <a:ext cx="42940" cy="94706"/>
            </a:xfrm>
            <a:custGeom>
              <a:avLst/>
              <a:gdLst/>
              <a:ahLst/>
              <a:cxnLst/>
              <a:rect l="l" t="t" r="r" b="b"/>
              <a:pathLst>
                <a:path w="2895" h="6385" extrusionOk="0">
                  <a:moveTo>
                    <a:pt x="293" y="0"/>
                  </a:moveTo>
                  <a:cubicBezTo>
                    <a:pt x="263" y="0"/>
                    <a:pt x="230" y="6"/>
                    <a:pt x="194" y="18"/>
                  </a:cubicBezTo>
                  <a:cubicBezTo>
                    <a:pt x="97" y="67"/>
                    <a:pt x="1" y="211"/>
                    <a:pt x="49" y="308"/>
                  </a:cubicBezTo>
                  <a:lnTo>
                    <a:pt x="2412" y="6240"/>
                  </a:lnTo>
                  <a:cubicBezTo>
                    <a:pt x="2461" y="6336"/>
                    <a:pt x="2557" y="6384"/>
                    <a:pt x="2653" y="6384"/>
                  </a:cubicBezTo>
                  <a:lnTo>
                    <a:pt x="2702" y="6384"/>
                  </a:lnTo>
                  <a:cubicBezTo>
                    <a:pt x="2846" y="6336"/>
                    <a:pt x="2895" y="6191"/>
                    <a:pt x="2846" y="6047"/>
                  </a:cubicBezTo>
                  <a:lnTo>
                    <a:pt x="483" y="163"/>
                  </a:lnTo>
                  <a:cubicBezTo>
                    <a:pt x="447" y="54"/>
                    <a:pt x="384" y="0"/>
                    <a:pt x="293" y="0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49"/>
            <p:cNvSpPr/>
            <p:nvPr/>
          </p:nvSpPr>
          <p:spPr>
            <a:xfrm>
              <a:off x="4004869" y="4051556"/>
              <a:ext cx="96589" cy="67725"/>
            </a:xfrm>
            <a:custGeom>
              <a:avLst/>
              <a:gdLst/>
              <a:ahLst/>
              <a:cxnLst/>
              <a:rect l="l" t="t" r="r" b="b"/>
              <a:pathLst>
                <a:path w="6512" h="4566" extrusionOk="0">
                  <a:moveTo>
                    <a:pt x="6298" y="1"/>
                  </a:moveTo>
                  <a:cubicBezTo>
                    <a:pt x="6245" y="1"/>
                    <a:pt x="6185" y="12"/>
                    <a:pt x="6126" y="32"/>
                  </a:cubicBezTo>
                  <a:lnTo>
                    <a:pt x="145" y="4132"/>
                  </a:lnTo>
                  <a:cubicBezTo>
                    <a:pt x="49" y="4228"/>
                    <a:pt x="1" y="4373"/>
                    <a:pt x="97" y="4469"/>
                  </a:cubicBezTo>
                  <a:cubicBezTo>
                    <a:pt x="145" y="4517"/>
                    <a:pt x="194" y="4566"/>
                    <a:pt x="290" y="4566"/>
                  </a:cubicBezTo>
                  <a:cubicBezTo>
                    <a:pt x="338" y="4566"/>
                    <a:pt x="386" y="4566"/>
                    <a:pt x="435" y="4517"/>
                  </a:cubicBezTo>
                  <a:lnTo>
                    <a:pt x="6415" y="418"/>
                  </a:lnTo>
                  <a:cubicBezTo>
                    <a:pt x="6511" y="370"/>
                    <a:pt x="6511" y="225"/>
                    <a:pt x="6463" y="80"/>
                  </a:cubicBezTo>
                  <a:cubicBezTo>
                    <a:pt x="6435" y="24"/>
                    <a:pt x="6374" y="1"/>
                    <a:pt x="6298" y="1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49"/>
            <p:cNvSpPr/>
            <p:nvPr/>
          </p:nvSpPr>
          <p:spPr>
            <a:xfrm>
              <a:off x="4082847" y="3851205"/>
              <a:ext cx="97539" cy="67770"/>
            </a:xfrm>
            <a:custGeom>
              <a:avLst/>
              <a:gdLst/>
              <a:ahLst/>
              <a:cxnLst/>
              <a:rect l="l" t="t" r="r" b="b"/>
              <a:pathLst>
                <a:path w="6576" h="4569" extrusionOk="0">
                  <a:moveTo>
                    <a:pt x="6245" y="0"/>
                  </a:moveTo>
                  <a:cubicBezTo>
                    <a:pt x="6207" y="0"/>
                    <a:pt x="6166" y="11"/>
                    <a:pt x="6125" y="35"/>
                  </a:cubicBezTo>
                  <a:lnTo>
                    <a:pt x="145" y="4135"/>
                  </a:lnTo>
                  <a:cubicBezTo>
                    <a:pt x="49" y="4231"/>
                    <a:pt x="0" y="4376"/>
                    <a:pt x="97" y="4472"/>
                  </a:cubicBezTo>
                  <a:cubicBezTo>
                    <a:pt x="145" y="4521"/>
                    <a:pt x="193" y="4569"/>
                    <a:pt x="290" y="4569"/>
                  </a:cubicBezTo>
                  <a:cubicBezTo>
                    <a:pt x="338" y="4569"/>
                    <a:pt x="386" y="4521"/>
                    <a:pt x="434" y="4521"/>
                  </a:cubicBezTo>
                  <a:lnTo>
                    <a:pt x="6415" y="421"/>
                  </a:lnTo>
                  <a:cubicBezTo>
                    <a:pt x="6575" y="261"/>
                    <a:pt x="6435" y="0"/>
                    <a:pt x="6245" y="0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49"/>
            <p:cNvSpPr/>
            <p:nvPr/>
          </p:nvSpPr>
          <p:spPr>
            <a:xfrm>
              <a:off x="3441877" y="3747166"/>
              <a:ext cx="302598" cy="572490"/>
            </a:xfrm>
            <a:custGeom>
              <a:avLst/>
              <a:gdLst/>
              <a:ahLst/>
              <a:cxnLst/>
              <a:rect l="l" t="t" r="r" b="b"/>
              <a:pathLst>
                <a:path w="20401" h="38597" extrusionOk="0">
                  <a:moveTo>
                    <a:pt x="5948" y="0"/>
                  </a:moveTo>
                  <a:cubicBezTo>
                    <a:pt x="5547" y="0"/>
                    <a:pt x="5154" y="62"/>
                    <a:pt x="4775" y="201"/>
                  </a:cubicBezTo>
                  <a:cubicBezTo>
                    <a:pt x="1592" y="1359"/>
                    <a:pt x="0" y="7773"/>
                    <a:pt x="1881" y="16020"/>
                  </a:cubicBezTo>
                  <a:cubicBezTo>
                    <a:pt x="1303" y="18528"/>
                    <a:pt x="1544" y="21180"/>
                    <a:pt x="2605" y="23592"/>
                  </a:cubicBezTo>
                  <a:cubicBezTo>
                    <a:pt x="3473" y="25521"/>
                    <a:pt x="4823" y="27209"/>
                    <a:pt x="6559" y="28463"/>
                  </a:cubicBezTo>
                  <a:cubicBezTo>
                    <a:pt x="5305" y="30922"/>
                    <a:pt x="5547" y="33912"/>
                    <a:pt x="7235" y="36131"/>
                  </a:cubicBezTo>
                  <a:cubicBezTo>
                    <a:pt x="8587" y="37866"/>
                    <a:pt x="10657" y="38597"/>
                    <a:pt x="12625" y="38597"/>
                  </a:cubicBezTo>
                  <a:cubicBezTo>
                    <a:pt x="13884" y="38597"/>
                    <a:pt x="15100" y="38297"/>
                    <a:pt x="16060" y="37771"/>
                  </a:cubicBezTo>
                  <a:cubicBezTo>
                    <a:pt x="20401" y="35359"/>
                    <a:pt x="19629" y="27980"/>
                    <a:pt x="19340" y="25617"/>
                  </a:cubicBezTo>
                  <a:cubicBezTo>
                    <a:pt x="19050" y="22868"/>
                    <a:pt x="18230" y="20216"/>
                    <a:pt x="16880" y="17852"/>
                  </a:cubicBezTo>
                  <a:cubicBezTo>
                    <a:pt x="17073" y="16502"/>
                    <a:pt x="17845" y="9557"/>
                    <a:pt x="13167" y="4349"/>
                  </a:cubicBezTo>
                  <a:cubicBezTo>
                    <a:pt x="12866" y="4006"/>
                    <a:pt x="9171" y="0"/>
                    <a:pt x="5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49"/>
            <p:cNvSpPr/>
            <p:nvPr/>
          </p:nvSpPr>
          <p:spPr>
            <a:xfrm>
              <a:off x="3536305" y="3838138"/>
              <a:ext cx="128776" cy="444945"/>
            </a:xfrm>
            <a:custGeom>
              <a:avLst/>
              <a:gdLst/>
              <a:ahLst/>
              <a:cxnLst/>
              <a:rect l="l" t="t" r="r" b="b"/>
              <a:pathLst>
                <a:path w="8682" h="29998" extrusionOk="0">
                  <a:moveTo>
                    <a:pt x="193" y="0"/>
                  </a:moveTo>
                  <a:cubicBezTo>
                    <a:pt x="97" y="48"/>
                    <a:pt x="0" y="145"/>
                    <a:pt x="0" y="289"/>
                  </a:cubicBezTo>
                  <a:cubicBezTo>
                    <a:pt x="1013" y="8970"/>
                    <a:pt x="8103" y="29612"/>
                    <a:pt x="8199" y="29805"/>
                  </a:cubicBezTo>
                  <a:cubicBezTo>
                    <a:pt x="8199" y="29901"/>
                    <a:pt x="8296" y="29998"/>
                    <a:pt x="8392" y="29998"/>
                  </a:cubicBezTo>
                  <a:lnTo>
                    <a:pt x="8489" y="29998"/>
                  </a:lnTo>
                  <a:cubicBezTo>
                    <a:pt x="8585" y="29950"/>
                    <a:pt x="8681" y="29805"/>
                    <a:pt x="8633" y="29660"/>
                  </a:cubicBezTo>
                  <a:cubicBezTo>
                    <a:pt x="8537" y="29467"/>
                    <a:pt x="1495" y="8874"/>
                    <a:pt x="483" y="241"/>
                  </a:cubicBezTo>
                  <a:cubicBezTo>
                    <a:pt x="434" y="97"/>
                    <a:pt x="338" y="0"/>
                    <a:pt x="193" y="0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49"/>
            <p:cNvSpPr/>
            <p:nvPr/>
          </p:nvSpPr>
          <p:spPr>
            <a:xfrm>
              <a:off x="3513417" y="4031561"/>
              <a:ext cx="88713" cy="55533"/>
            </a:xfrm>
            <a:custGeom>
              <a:avLst/>
              <a:gdLst/>
              <a:ahLst/>
              <a:cxnLst/>
              <a:rect l="l" t="t" r="r" b="b"/>
              <a:pathLst>
                <a:path w="5981" h="3744" extrusionOk="0">
                  <a:moveTo>
                    <a:pt x="268" y="1"/>
                  </a:moveTo>
                  <a:cubicBezTo>
                    <a:pt x="197" y="1"/>
                    <a:pt x="127" y="35"/>
                    <a:pt x="97" y="126"/>
                  </a:cubicBezTo>
                  <a:cubicBezTo>
                    <a:pt x="0" y="223"/>
                    <a:pt x="48" y="367"/>
                    <a:pt x="145" y="416"/>
                  </a:cubicBezTo>
                  <a:lnTo>
                    <a:pt x="5595" y="3695"/>
                  </a:lnTo>
                  <a:cubicBezTo>
                    <a:pt x="5643" y="3743"/>
                    <a:pt x="5691" y="3743"/>
                    <a:pt x="5739" y="3743"/>
                  </a:cubicBezTo>
                  <a:cubicBezTo>
                    <a:pt x="5787" y="3743"/>
                    <a:pt x="5884" y="3695"/>
                    <a:pt x="5932" y="3647"/>
                  </a:cubicBezTo>
                  <a:cubicBezTo>
                    <a:pt x="5980" y="3502"/>
                    <a:pt x="5980" y="3358"/>
                    <a:pt x="5836" y="3309"/>
                  </a:cubicBezTo>
                  <a:lnTo>
                    <a:pt x="386" y="30"/>
                  </a:lnTo>
                  <a:cubicBezTo>
                    <a:pt x="351" y="12"/>
                    <a:pt x="309" y="1"/>
                    <a:pt x="268" y="1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49"/>
            <p:cNvSpPr/>
            <p:nvPr/>
          </p:nvSpPr>
          <p:spPr>
            <a:xfrm>
              <a:off x="3622144" y="4068288"/>
              <a:ext cx="41946" cy="108945"/>
            </a:xfrm>
            <a:custGeom>
              <a:avLst/>
              <a:gdLst/>
              <a:ahLst/>
              <a:cxnLst/>
              <a:rect l="l" t="t" r="r" b="b"/>
              <a:pathLst>
                <a:path w="2828" h="7345" extrusionOk="0">
                  <a:moveTo>
                    <a:pt x="2528" y="0"/>
                  </a:moveTo>
                  <a:cubicBezTo>
                    <a:pt x="2439" y="0"/>
                    <a:pt x="2353" y="48"/>
                    <a:pt x="2316" y="158"/>
                  </a:cubicBezTo>
                  <a:lnTo>
                    <a:pt x="49" y="7055"/>
                  </a:lnTo>
                  <a:cubicBezTo>
                    <a:pt x="1" y="7199"/>
                    <a:pt x="97" y="7296"/>
                    <a:pt x="194" y="7344"/>
                  </a:cubicBezTo>
                  <a:lnTo>
                    <a:pt x="290" y="7344"/>
                  </a:lnTo>
                  <a:cubicBezTo>
                    <a:pt x="387" y="7344"/>
                    <a:pt x="483" y="7296"/>
                    <a:pt x="483" y="7199"/>
                  </a:cubicBezTo>
                  <a:lnTo>
                    <a:pt x="2798" y="303"/>
                  </a:lnTo>
                  <a:cubicBezTo>
                    <a:pt x="2828" y="124"/>
                    <a:pt x="2673" y="0"/>
                    <a:pt x="2528" y="0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49"/>
            <p:cNvSpPr/>
            <p:nvPr/>
          </p:nvSpPr>
          <p:spPr>
            <a:xfrm>
              <a:off x="3562767" y="3861544"/>
              <a:ext cx="40789" cy="109657"/>
            </a:xfrm>
            <a:custGeom>
              <a:avLst/>
              <a:gdLst/>
              <a:ahLst/>
              <a:cxnLst/>
              <a:rect l="l" t="t" r="r" b="b"/>
              <a:pathLst>
                <a:path w="2750" h="7393" extrusionOk="0">
                  <a:moveTo>
                    <a:pt x="2526" y="1"/>
                  </a:moveTo>
                  <a:cubicBezTo>
                    <a:pt x="2411" y="1"/>
                    <a:pt x="2307" y="80"/>
                    <a:pt x="2268" y="158"/>
                  </a:cubicBezTo>
                  <a:lnTo>
                    <a:pt x="49" y="7055"/>
                  </a:lnTo>
                  <a:cubicBezTo>
                    <a:pt x="1" y="7200"/>
                    <a:pt x="49" y="7344"/>
                    <a:pt x="194" y="7392"/>
                  </a:cubicBezTo>
                  <a:lnTo>
                    <a:pt x="242" y="7392"/>
                  </a:lnTo>
                  <a:cubicBezTo>
                    <a:pt x="338" y="7392"/>
                    <a:pt x="435" y="7296"/>
                    <a:pt x="483" y="7200"/>
                  </a:cubicBezTo>
                  <a:lnTo>
                    <a:pt x="2750" y="303"/>
                  </a:lnTo>
                  <a:cubicBezTo>
                    <a:pt x="2750" y="207"/>
                    <a:pt x="2702" y="62"/>
                    <a:pt x="2605" y="14"/>
                  </a:cubicBezTo>
                  <a:cubicBezTo>
                    <a:pt x="2579" y="5"/>
                    <a:pt x="2552" y="1"/>
                    <a:pt x="2526" y="1"/>
                  </a:cubicBezTo>
                  <a:close/>
                </a:path>
              </a:pathLst>
            </a:custGeom>
            <a:solidFill>
              <a:srgbClr val="79B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49"/>
            <p:cNvSpPr/>
            <p:nvPr/>
          </p:nvSpPr>
          <p:spPr>
            <a:xfrm>
              <a:off x="4002006" y="3746573"/>
              <a:ext cx="328362" cy="513620"/>
            </a:xfrm>
            <a:custGeom>
              <a:avLst/>
              <a:gdLst/>
              <a:ahLst/>
              <a:cxnLst/>
              <a:rect l="l" t="t" r="r" b="b"/>
              <a:pathLst>
                <a:path w="22138" h="34628" extrusionOk="0">
                  <a:moveTo>
                    <a:pt x="16189" y="0"/>
                  </a:moveTo>
                  <a:cubicBezTo>
                    <a:pt x="15433" y="0"/>
                    <a:pt x="14678" y="174"/>
                    <a:pt x="13987" y="530"/>
                  </a:cubicBezTo>
                  <a:cubicBezTo>
                    <a:pt x="11865" y="1591"/>
                    <a:pt x="12106" y="3713"/>
                    <a:pt x="10177" y="6897"/>
                  </a:cubicBezTo>
                  <a:cubicBezTo>
                    <a:pt x="7958" y="10658"/>
                    <a:pt x="6367" y="9838"/>
                    <a:pt x="3762" y="13455"/>
                  </a:cubicBezTo>
                  <a:cubicBezTo>
                    <a:pt x="3039" y="14468"/>
                    <a:pt x="1" y="18664"/>
                    <a:pt x="483" y="24259"/>
                  </a:cubicBezTo>
                  <a:cubicBezTo>
                    <a:pt x="579" y="25657"/>
                    <a:pt x="1013" y="30383"/>
                    <a:pt x="4775" y="32988"/>
                  </a:cubicBezTo>
                  <a:cubicBezTo>
                    <a:pt x="6270" y="34049"/>
                    <a:pt x="8055" y="34628"/>
                    <a:pt x="9887" y="34628"/>
                  </a:cubicBezTo>
                  <a:cubicBezTo>
                    <a:pt x="15916" y="34579"/>
                    <a:pt x="22041" y="27442"/>
                    <a:pt x="22137" y="20159"/>
                  </a:cubicBezTo>
                  <a:cubicBezTo>
                    <a:pt x="22137" y="16928"/>
                    <a:pt x="21076" y="13793"/>
                    <a:pt x="19147" y="11237"/>
                  </a:cubicBezTo>
                  <a:cubicBezTo>
                    <a:pt x="21944" y="7089"/>
                    <a:pt x="21366" y="2556"/>
                    <a:pt x="19002" y="868"/>
                  </a:cubicBezTo>
                  <a:cubicBezTo>
                    <a:pt x="18157" y="295"/>
                    <a:pt x="17173" y="0"/>
                    <a:pt x="16189" y="0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49"/>
            <p:cNvSpPr/>
            <p:nvPr/>
          </p:nvSpPr>
          <p:spPr>
            <a:xfrm>
              <a:off x="4094298" y="3839369"/>
              <a:ext cx="153086" cy="378629"/>
            </a:xfrm>
            <a:custGeom>
              <a:avLst/>
              <a:gdLst/>
              <a:ahLst/>
              <a:cxnLst/>
              <a:rect l="l" t="t" r="r" b="b"/>
              <a:pathLst>
                <a:path w="10321" h="25527" extrusionOk="0">
                  <a:moveTo>
                    <a:pt x="10056" y="1"/>
                  </a:moveTo>
                  <a:cubicBezTo>
                    <a:pt x="9951" y="1"/>
                    <a:pt x="9878" y="87"/>
                    <a:pt x="9839" y="206"/>
                  </a:cubicBezTo>
                  <a:cubicBezTo>
                    <a:pt x="9839" y="351"/>
                    <a:pt x="7138" y="16700"/>
                    <a:pt x="97" y="25140"/>
                  </a:cubicBezTo>
                  <a:cubicBezTo>
                    <a:pt x="0" y="25237"/>
                    <a:pt x="0" y="25381"/>
                    <a:pt x="145" y="25478"/>
                  </a:cubicBezTo>
                  <a:cubicBezTo>
                    <a:pt x="145" y="25526"/>
                    <a:pt x="193" y="25526"/>
                    <a:pt x="289" y="25526"/>
                  </a:cubicBezTo>
                  <a:cubicBezTo>
                    <a:pt x="338" y="25526"/>
                    <a:pt x="386" y="25478"/>
                    <a:pt x="434" y="25430"/>
                  </a:cubicBezTo>
                  <a:cubicBezTo>
                    <a:pt x="7572" y="16893"/>
                    <a:pt x="10321" y="448"/>
                    <a:pt x="10321" y="303"/>
                  </a:cubicBezTo>
                  <a:cubicBezTo>
                    <a:pt x="10321" y="158"/>
                    <a:pt x="10224" y="14"/>
                    <a:pt x="10128" y="14"/>
                  </a:cubicBezTo>
                  <a:cubicBezTo>
                    <a:pt x="10102" y="5"/>
                    <a:pt x="10078" y="1"/>
                    <a:pt x="10056" y="1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49"/>
            <p:cNvSpPr/>
            <p:nvPr/>
          </p:nvSpPr>
          <p:spPr>
            <a:xfrm>
              <a:off x="4127910" y="4029855"/>
              <a:ext cx="16479" cy="129488"/>
            </a:xfrm>
            <a:custGeom>
              <a:avLst/>
              <a:gdLst/>
              <a:ahLst/>
              <a:cxnLst/>
              <a:rect l="l" t="t" r="r" b="b"/>
              <a:pathLst>
                <a:path w="1111" h="8730" extrusionOk="0">
                  <a:moveTo>
                    <a:pt x="194" y="0"/>
                  </a:moveTo>
                  <a:cubicBezTo>
                    <a:pt x="97" y="48"/>
                    <a:pt x="1" y="145"/>
                    <a:pt x="1" y="290"/>
                  </a:cubicBezTo>
                  <a:cubicBezTo>
                    <a:pt x="483" y="2990"/>
                    <a:pt x="676" y="5739"/>
                    <a:pt x="483" y="8488"/>
                  </a:cubicBezTo>
                  <a:cubicBezTo>
                    <a:pt x="483" y="8633"/>
                    <a:pt x="580" y="8729"/>
                    <a:pt x="724" y="8729"/>
                  </a:cubicBezTo>
                  <a:cubicBezTo>
                    <a:pt x="869" y="8729"/>
                    <a:pt x="965" y="8633"/>
                    <a:pt x="965" y="8536"/>
                  </a:cubicBezTo>
                  <a:cubicBezTo>
                    <a:pt x="1110" y="5739"/>
                    <a:pt x="965" y="2942"/>
                    <a:pt x="483" y="193"/>
                  </a:cubicBezTo>
                  <a:cubicBezTo>
                    <a:pt x="435" y="97"/>
                    <a:pt x="338" y="0"/>
                    <a:pt x="194" y="0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49"/>
            <p:cNvSpPr/>
            <p:nvPr/>
          </p:nvSpPr>
          <p:spPr>
            <a:xfrm>
              <a:off x="4195876" y="3959457"/>
              <a:ext cx="53664" cy="61110"/>
            </a:xfrm>
            <a:custGeom>
              <a:avLst/>
              <a:gdLst/>
              <a:ahLst/>
              <a:cxnLst/>
              <a:rect l="l" t="t" r="r" b="b"/>
              <a:pathLst>
                <a:path w="3618" h="4120" extrusionOk="0">
                  <a:moveTo>
                    <a:pt x="3371" y="1"/>
                  </a:moveTo>
                  <a:cubicBezTo>
                    <a:pt x="3304" y="1"/>
                    <a:pt x="3237" y="37"/>
                    <a:pt x="3183" y="116"/>
                  </a:cubicBezTo>
                  <a:cubicBezTo>
                    <a:pt x="3183" y="116"/>
                    <a:pt x="1351" y="2287"/>
                    <a:pt x="97" y="3733"/>
                  </a:cubicBezTo>
                  <a:cubicBezTo>
                    <a:pt x="0" y="3782"/>
                    <a:pt x="0" y="3926"/>
                    <a:pt x="97" y="4023"/>
                  </a:cubicBezTo>
                  <a:cubicBezTo>
                    <a:pt x="145" y="4071"/>
                    <a:pt x="193" y="4119"/>
                    <a:pt x="242" y="4119"/>
                  </a:cubicBezTo>
                  <a:cubicBezTo>
                    <a:pt x="338" y="4119"/>
                    <a:pt x="386" y="4071"/>
                    <a:pt x="434" y="4023"/>
                  </a:cubicBezTo>
                  <a:cubicBezTo>
                    <a:pt x="1688" y="2576"/>
                    <a:pt x="3521" y="406"/>
                    <a:pt x="3521" y="406"/>
                  </a:cubicBezTo>
                  <a:cubicBezTo>
                    <a:pt x="3618" y="309"/>
                    <a:pt x="3618" y="165"/>
                    <a:pt x="3521" y="68"/>
                  </a:cubicBezTo>
                  <a:cubicBezTo>
                    <a:pt x="3478" y="25"/>
                    <a:pt x="3425" y="1"/>
                    <a:pt x="3371" y="1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49"/>
            <p:cNvSpPr/>
            <p:nvPr/>
          </p:nvSpPr>
          <p:spPr>
            <a:xfrm>
              <a:off x="4209745" y="3825782"/>
              <a:ext cx="27633" cy="71730"/>
            </a:xfrm>
            <a:custGeom>
              <a:avLst/>
              <a:gdLst/>
              <a:ahLst/>
              <a:cxnLst/>
              <a:rect l="l" t="t" r="r" b="b"/>
              <a:pathLst>
                <a:path w="1863" h="4836" extrusionOk="0">
                  <a:moveTo>
                    <a:pt x="279" y="0"/>
                  </a:moveTo>
                  <a:cubicBezTo>
                    <a:pt x="136" y="0"/>
                    <a:pt x="0" y="124"/>
                    <a:pt x="30" y="303"/>
                  </a:cubicBezTo>
                  <a:lnTo>
                    <a:pt x="1380" y="4643"/>
                  </a:lnTo>
                  <a:cubicBezTo>
                    <a:pt x="1429" y="4740"/>
                    <a:pt x="1525" y="4788"/>
                    <a:pt x="1622" y="4836"/>
                  </a:cubicBezTo>
                  <a:lnTo>
                    <a:pt x="1718" y="4836"/>
                  </a:lnTo>
                  <a:cubicBezTo>
                    <a:pt x="1814" y="4788"/>
                    <a:pt x="1863" y="4643"/>
                    <a:pt x="1863" y="4547"/>
                  </a:cubicBezTo>
                  <a:lnTo>
                    <a:pt x="512" y="158"/>
                  </a:lnTo>
                  <a:cubicBezTo>
                    <a:pt x="457" y="47"/>
                    <a:pt x="367" y="0"/>
                    <a:pt x="279" y="0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49"/>
            <p:cNvSpPr/>
            <p:nvPr/>
          </p:nvSpPr>
          <p:spPr>
            <a:xfrm>
              <a:off x="3556329" y="3713317"/>
              <a:ext cx="349098" cy="527488"/>
            </a:xfrm>
            <a:custGeom>
              <a:avLst/>
              <a:gdLst/>
              <a:ahLst/>
              <a:cxnLst/>
              <a:rect l="l" t="t" r="r" b="b"/>
              <a:pathLst>
                <a:path w="23536" h="35563" extrusionOk="0">
                  <a:moveTo>
                    <a:pt x="11391" y="0"/>
                  </a:moveTo>
                  <a:cubicBezTo>
                    <a:pt x="10850" y="0"/>
                    <a:pt x="10309" y="87"/>
                    <a:pt x="9791" y="265"/>
                  </a:cubicBezTo>
                  <a:cubicBezTo>
                    <a:pt x="7090" y="1326"/>
                    <a:pt x="5354" y="5570"/>
                    <a:pt x="6994" y="10248"/>
                  </a:cubicBezTo>
                  <a:cubicBezTo>
                    <a:pt x="4486" y="12273"/>
                    <a:pt x="2653" y="15022"/>
                    <a:pt x="1785" y="18109"/>
                  </a:cubicBezTo>
                  <a:cubicBezTo>
                    <a:pt x="1" y="25150"/>
                    <a:pt x="4100" y="33638"/>
                    <a:pt x="9888" y="35278"/>
                  </a:cubicBezTo>
                  <a:cubicBezTo>
                    <a:pt x="10636" y="35465"/>
                    <a:pt x="11412" y="35563"/>
                    <a:pt x="12192" y="35563"/>
                  </a:cubicBezTo>
                  <a:cubicBezTo>
                    <a:pt x="13220" y="35563"/>
                    <a:pt x="14254" y="35393"/>
                    <a:pt x="15241" y="35037"/>
                  </a:cubicBezTo>
                  <a:cubicBezTo>
                    <a:pt x="19581" y="33494"/>
                    <a:pt x="21173" y="29008"/>
                    <a:pt x="21655" y="27706"/>
                  </a:cubicBezTo>
                  <a:cubicBezTo>
                    <a:pt x="23536" y="22401"/>
                    <a:pt x="21703" y="17530"/>
                    <a:pt x="21269" y="16421"/>
                  </a:cubicBezTo>
                  <a:cubicBezTo>
                    <a:pt x="19678" y="12273"/>
                    <a:pt x="17942" y="12611"/>
                    <a:pt x="16736" y="8415"/>
                  </a:cubicBezTo>
                  <a:cubicBezTo>
                    <a:pt x="15723" y="4846"/>
                    <a:pt x="16495" y="2869"/>
                    <a:pt x="14759" y="1277"/>
                  </a:cubicBezTo>
                  <a:cubicBezTo>
                    <a:pt x="13823" y="442"/>
                    <a:pt x="12609" y="0"/>
                    <a:pt x="11391" y="0"/>
                  </a:cubicBezTo>
                  <a:close/>
                </a:path>
              </a:pathLst>
            </a:custGeom>
            <a:solidFill>
              <a:srgbClr val="4A9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49"/>
            <p:cNvSpPr/>
            <p:nvPr/>
          </p:nvSpPr>
          <p:spPr>
            <a:xfrm>
              <a:off x="3690822" y="3805223"/>
              <a:ext cx="77277" cy="403785"/>
            </a:xfrm>
            <a:custGeom>
              <a:avLst/>
              <a:gdLst/>
              <a:ahLst/>
              <a:cxnLst/>
              <a:rect l="l" t="t" r="r" b="b"/>
              <a:pathLst>
                <a:path w="5210" h="27223" extrusionOk="0">
                  <a:moveTo>
                    <a:pt x="1930" y="1"/>
                  </a:moveTo>
                  <a:cubicBezTo>
                    <a:pt x="1785" y="1"/>
                    <a:pt x="1689" y="97"/>
                    <a:pt x="1640" y="242"/>
                  </a:cubicBezTo>
                  <a:cubicBezTo>
                    <a:pt x="1640" y="386"/>
                    <a:pt x="1" y="16977"/>
                    <a:pt x="4679" y="27105"/>
                  </a:cubicBezTo>
                  <a:cubicBezTo>
                    <a:pt x="4727" y="27153"/>
                    <a:pt x="4775" y="27201"/>
                    <a:pt x="4872" y="27201"/>
                  </a:cubicBezTo>
                  <a:cubicBezTo>
                    <a:pt x="4888" y="27217"/>
                    <a:pt x="4904" y="27223"/>
                    <a:pt x="4920" y="27223"/>
                  </a:cubicBezTo>
                  <a:cubicBezTo>
                    <a:pt x="4952" y="27223"/>
                    <a:pt x="4984" y="27201"/>
                    <a:pt x="5016" y="27201"/>
                  </a:cubicBezTo>
                  <a:cubicBezTo>
                    <a:pt x="5161" y="27153"/>
                    <a:pt x="5209" y="27008"/>
                    <a:pt x="5113" y="26864"/>
                  </a:cubicBezTo>
                  <a:cubicBezTo>
                    <a:pt x="483" y="16880"/>
                    <a:pt x="2123" y="435"/>
                    <a:pt x="2123" y="242"/>
                  </a:cubicBezTo>
                  <a:cubicBezTo>
                    <a:pt x="2123" y="145"/>
                    <a:pt x="2026" y="49"/>
                    <a:pt x="1930" y="1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49"/>
            <p:cNvSpPr/>
            <p:nvPr/>
          </p:nvSpPr>
          <p:spPr>
            <a:xfrm>
              <a:off x="3735885" y="4018374"/>
              <a:ext cx="46515" cy="123792"/>
            </a:xfrm>
            <a:custGeom>
              <a:avLst/>
              <a:gdLst/>
              <a:ahLst/>
              <a:cxnLst/>
              <a:rect l="l" t="t" r="r" b="b"/>
              <a:pathLst>
                <a:path w="3136" h="8346" extrusionOk="0">
                  <a:moveTo>
                    <a:pt x="2829" y="1"/>
                  </a:moveTo>
                  <a:cubicBezTo>
                    <a:pt x="2756" y="1"/>
                    <a:pt x="2685" y="54"/>
                    <a:pt x="2654" y="147"/>
                  </a:cubicBezTo>
                  <a:cubicBezTo>
                    <a:pt x="1496" y="2655"/>
                    <a:pt x="580" y="5308"/>
                    <a:pt x="49" y="8057"/>
                  </a:cubicBezTo>
                  <a:cubicBezTo>
                    <a:pt x="1" y="8153"/>
                    <a:pt x="97" y="8298"/>
                    <a:pt x="242" y="8346"/>
                  </a:cubicBezTo>
                  <a:cubicBezTo>
                    <a:pt x="387" y="8298"/>
                    <a:pt x="483" y="8249"/>
                    <a:pt x="483" y="8153"/>
                  </a:cubicBezTo>
                  <a:cubicBezTo>
                    <a:pt x="1062" y="5452"/>
                    <a:pt x="1930" y="2848"/>
                    <a:pt x="3088" y="340"/>
                  </a:cubicBezTo>
                  <a:cubicBezTo>
                    <a:pt x="3136" y="195"/>
                    <a:pt x="3088" y="99"/>
                    <a:pt x="2943" y="51"/>
                  </a:cubicBezTo>
                  <a:cubicBezTo>
                    <a:pt x="2909" y="17"/>
                    <a:pt x="2868" y="1"/>
                    <a:pt x="2829" y="1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49"/>
            <p:cNvSpPr/>
            <p:nvPr/>
          </p:nvSpPr>
          <p:spPr>
            <a:xfrm>
              <a:off x="3681551" y="3921143"/>
              <a:ext cx="38609" cy="70810"/>
            </a:xfrm>
            <a:custGeom>
              <a:avLst/>
              <a:gdLst/>
              <a:ahLst/>
              <a:cxnLst/>
              <a:rect l="l" t="t" r="r" b="b"/>
              <a:pathLst>
                <a:path w="2603" h="4774" extrusionOk="0">
                  <a:moveTo>
                    <a:pt x="309" y="0"/>
                  </a:moveTo>
                  <a:cubicBezTo>
                    <a:pt x="152" y="0"/>
                    <a:pt x="1" y="148"/>
                    <a:pt x="95" y="336"/>
                  </a:cubicBezTo>
                  <a:cubicBezTo>
                    <a:pt x="95" y="384"/>
                    <a:pt x="1301" y="2940"/>
                    <a:pt x="2169" y="4628"/>
                  </a:cubicBezTo>
                  <a:cubicBezTo>
                    <a:pt x="2169" y="4725"/>
                    <a:pt x="2265" y="4773"/>
                    <a:pt x="2362" y="4773"/>
                  </a:cubicBezTo>
                  <a:cubicBezTo>
                    <a:pt x="2410" y="4773"/>
                    <a:pt x="2410" y="4773"/>
                    <a:pt x="2458" y="4725"/>
                  </a:cubicBezTo>
                  <a:cubicBezTo>
                    <a:pt x="2555" y="4677"/>
                    <a:pt x="2603" y="4532"/>
                    <a:pt x="2555" y="4435"/>
                  </a:cubicBezTo>
                  <a:cubicBezTo>
                    <a:pt x="1735" y="2748"/>
                    <a:pt x="529" y="143"/>
                    <a:pt x="529" y="143"/>
                  </a:cubicBezTo>
                  <a:cubicBezTo>
                    <a:pt x="479" y="42"/>
                    <a:pt x="393" y="0"/>
                    <a:pt x="309" y="0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49"/>
            <p:cNvSpPr/>
            <p:nvPr/>
          </p:nvSpPr>
          <p:spPr>
            <a:xfrm>
              <a:off x="3711573" y="3799453"/>
              <a:ext cx="44453" cy="64447"/>
            </a:xfrm>
            <a:custGeom>
              <a:avLst/>
              <a:gdLst/>
              <a:ahLst/>
              <a:cxnLst/>
              <a:rect l="l" t="t" r="r" b="b"/>
              <a:pathLst>
                <a:path w="2997" h="4345" extrusionOk="0">
                  <a:moveTo>
                    <a:pt x="2678" y="0"/>
                  </a:moveTo>
                  <a:cubicBezTo>
                    <a:pt x="2614" y="0"/>
                    <a:pt x="2550" y="30"/>
                    <a:pt x="2508" y="100"/>
                  </a:cubicBezTo>
                  <a:lnTo>
                    <a:pt x="48" y="4007"/>
                  </a:lnTo>
                  <a:cubicBezTo>
                    <a:pt x="0" y="4103"/>
                    <a:pt x="0" y="4248"/>
                    <a:pt x="145" y="4296"/>
                  </a:cubicBezTo>
                  <a:cubicBezTo>
                    <a:pt x="145" y="4344"/>
                    <a:pt x="193" y="4344"/>
                    <a:pt x="241" y="4344"/>
                  </a:cubicBezTo>
                  <a:cubicBezTo>
                    <a:pt x="338" y="4344"/>
                    <a:pt x="434" y="4296"/>
                    <a:pt x="483" y="4248"/>
                  </a:cubicBezTo>
                  <a:lnTo>
                    <a:pt x="2894" y="341"/>
                  </a:lnTo>
                  <a:cubicBezTo>
                    <a:pt x="2996" y="171"/>
                    <a:pt x="2833" y="0"/>
                    <a:pt x="2678" y="0"/>
                  </a:cubicBezTo>
                  <a:close/>
                </a:path>
              </a:pathLst>
            </a:custGeom>
            <a:solidFill>
              <a:srgbClr val="63A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49"/>
            <p:cNvSpPr/>
            <p:nvPr/>
          </p:nvSpPr>
          <p:spPr>
            <a:xfrm>
              <a:off x="3500542" y="4134295"/>
              <a:ext cx="812628" cy="262550"/>
            </a:xfrm>
            <a:custGeom>
              <a:avLst/>
              <a:gdLst/>
              <a:ahLst/>
              <a:cxnLst/>
              <a:rect l="l" t="t" r="r" b="b"/>
              <a:pathLst>
                <a:path w="54787" h="17701" extrusionOk="0">
                  <a:moveTo>
                    <a:pt x="1350" y="0"/>
                  </a:moveTo>
                  <a:cubicBezTo>
                    <a:pt x="627" y="0"/>
                    <a:pt x="48" y="579"/>
                    <a:pt x="48" y="1303"/>
                  </a:cubicBezTo>
                  <a:lnTo>
                    <a:pt x="48" y="16350"/>
                  </a:lnTo>
                  <a:cubicBezTo>
                    <a:pt x="0" y="17073"/>
                    <a:pt x="627" y="17700"/>
                    <a:pt x="1350" y="17700"/>
                  </a:cubicBezTo>
                  <a:lnTo>
                    <a:pt x="53485" y="17700"/>
                  </a:lnTo>
                  <a:cubicBezTo>
                    <a:pt x="54208" y="17700"/>
                    <a:pt x="54787" y="17073"/>
                    <a:pt x="54787" y="16350"/>
                  </a:cubicBezTo>
                  <a:lnTo>
                    <a:pt x="54787" y="1303"/>
                  </a:lnTo>
                  <a:cubicBezTo>
                    <a:pt x="54787" y="579"/>
                    <a:pt x="54208" y="0"/>
                    <a:pt x="53485" y="0"/>
                  </a:cubicBezTo>
                  <a:close/>
                </a:path>
              </a:pathLst>
            </a:custGeom>
            <a:solidFill>
              <a:srgbClr val="B97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49"/>
            <p:cNvSpPr/>
            <p:nvPr/>
          </p:nvSpPr>
          <p:spPr>
            <a:xfrm>
              <a:off x="3723010" y="4134295"/>
              <a:ext cx="590170" cy="262550"/>
            </a:xfrm>
            <a:custGeom>
              <a:avLst/>
              <a:gdLst/>
              <a:ahLst/>
              <a:cxnLst/>
              <a:rect l="l" t="t" r="r" b="b"/>
              <a:pathLst>
                <a:path w="39789" h="17701" extrusionOk="0">
                  <a:moveTo>
                    <a:pt x="1303" y="0"/>
                  </a:moveTo>
                  <a:cubicBezTo>
                    <a:pt x="580" y="0"/>
                    <a:pt x="1" y="579"/>
                    <a:pt x="1" y="1303"/>
                  </a:cubicBezTo>
                  <a:lnTo>
                    <a:pt x="1" y="16350"/>
                  </a:lnTo>
                  <a:cubicBezTo>
                    <a:pt x="1" y="17073"/>
                    <a:pt x="580" y="17700"/>
                    <a:pt x="1303" y="17700"/>
                  </a:cubicBezTo>
                  <a:lnTo>
                    <a:pt x="38487" y="17700"/>
                  </a:lnTo>
                  <a:cubicBezTo>
                    <a:pt x="39210" y="17700"/>
                    <a:pt x="39789" y="17073"/>
                    <a:pt x="39789" y="16350"/>
                  </a:cubicBezTo>
                  <a:lnTo>
                    <a:pt x="39789" y="1303"/>
                  </a:lnTo>
                  <a:cubicBezTo>
                    <a:pt x="39789" y="579"/>
                    <a:pt x="39210" y="0"/>
                    <a:pt x="38487" y="0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49"/>
            <p:cNvSpPr/>
            <p:nvPr/>
          </p:nvSpPr>
          <p:spPr>
            <a:xfrm>
              <a:off x="3738748" y="4165059"/>
              <a:ext cx="557272" cy="6452"/>
            </a:xfrm>
            <a:custGeom>
              <a:avLst/>
              <a:gdLst/>
              <a:ahLst/>
              <a:cxnLst/>
              <a:rect l="l" t="t" r="r" b="b"/>
              <a:pathLst>
                <a:path w="37571" h="435" extrusionOk="0">
                  <a:moveTo>
                    <a:pt x="28166" y="0"/>
                  </a:moveTo>
                  <a:cubicBezTo>
                    <a:pt x="25031" y="0"/>
                    <a:pt x="21896" y="0"/>
                    <a:pt x="18810" y="97"/>
                  </a:cubicBezTo>
                  <a:cubicBezTo>
                    <a:pt x="17218" y="145"/>
                    <a:pt x="15675" y="145"/>
                    <a:pt x="14083" y="145"/>
                  </a:cubicBezTo>
                  <a:cubicBezTo>
                    <a:pt x="12540" y="145"/>
                    <a:pt x="10949" y="48"/>
                    <a:pt x="9405" y="48"/>
                  </a:cubicBezTo>
                  <a:cubicBezTo>
                    <a:pt x="8622" y="36"/>
                    <a:pt x="7838" y="30"/>
                    <a:pt x="7054" y="30"/>
                  </a:cubicBezTo>
                  <a:cubicBezTo>
                    <a:pt x="4703" y="30"/>
                    <a:pt x="2352" y="85"/>
                    <a:pt x="1" y="193"/>
                  </a:cubicBezTo>
                  <a:cubicBezTo>
                    <a:pt x="2396" y="340"/>
                    <a:pt x="4790" y="403"/>
                    <a:pt x="7185" y="403"/>
                  </a:cubicBezTo>
                  <a:cubicBezTo>
                    <a:pt x="7925" y="403"/>
                    <a:pt x="8665" y="397"/>
                    <a:pt x="9405" y="386"/>
                  </a:cubicBezTo>
                  <a:cubicBezTo>
                    <a:pt x="10949" y="338"/>
                    <a:pt x="12540" y="290"/>
                    <a:pt x="14083" y="290"/>
                  </a:cubicBezTo>
                  <a:cubicBezTo>
                    <a:pt x="14550" y="275"/>
                    <a:pt x="15012" y="270"/>
                    <a:pt x="15472" y="270"/>
                  </a:cubicBezTo>
                  <a:cubicBezTo>
                    <a:pt x="16583" y="270"/>
                    <a:pt x="17684" y="304"/>
                    <a:pt x="18810" y="338"/>
                  </a:cubicBezTo>
                  <a:cubicBezTo>
                    <a:pt x="21896" y="434"/>
                    <a:pt x="25031" y="434"/>
                    <a:pt x="28166" y="434"/>
                  </a:cubicBezTo>
                  <a:cubicBezTo>
                    <a:pt x="31301" y="434"/>
                    <a:pt x="34436" y="338"/>
                    <a:pt x="37570" y="193"/>
                  </a:cubicBezTo>
                  <a:cubicBezTo>
                    <a:pt x="34436" y="48"/>
                    <a:pt x="31301" y="0"/>
                    <a:pt x="28166" y="0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49"/>
            <p:cNvSpPr/>
            <p:nvPr/>
          </p:nvSpPr>
          <p:spPr>
            <a:xfrm>
              <a:off x="3738748" y="4203684"/>
              <a:ext cx="557272" cy="6452"/>
            </a:xfrm>
            <a:custGeom>
              <a:avLst/>
              <a:gdLst/>
              <a:ahLst/>
              <a:cxnLst/>
              <a:rect l="l" t="t" r="r" b="b"/>
              <a:pathLst>
                <a:path w="37571" h="435" extrusionOk="0">
                  <a:moveTo>
                    <a:pt x="9405" y="1"/>
                  </a:moveTo>
                  <a:cubicBezTo>
                    <a:pt x="6271" y="1"/>
                    <a:pt x="3136" y="49"/>
                    <a:pt x="1" y="193"/>
                  </a:cubicBezTo>
                  <a:cubicBezTo>
                    <a:pt x="3136" y="338"/>
                    <a:pt x="6271" y="386"/>
                    <a:pt x="9405" y="435"/>
                  </a:cubicBezTo>
                  <a:cubicBezTo>
                    <a:pt x="12540" y="435"/>
                    <a:pt x="15675" y="386"/>
                    <a:pt x="18810" y="290"/>
                  </a:cubicBezTo>
                  <a:cubicBezTo>
                    <a:pt x="20353" y="242"/>
                    <a:pt x="21945" y="242"/>
                    <a:pt x="23488" y="242"/>
                  </a:cubicBezTo>
                  <a:cubicBezTo>
                    <a:pt x="25031" y="242"/>
                    <a:pt x="26623" y="338"/>
                    <a:pt x="28166" y="386"/>
                  </a:cubicBezTo>
                  <a:cubicBezTo>
                    <a:pt x="31301" y="386"/>
                    <a:pt x="34436" y="338"/>
                    <a:pt x="37570" y="193"/>
                  </a:cubicBezTo>
                  <a:cubicBezTo>
                    <a:pt x="35219" y="85"/>
                    <a:pt x="32868" y="31"/>
                    <a:pt x="30517" y="31"/>
                  </a:cubicBezTo>
                  <a:cubicBezTo>
                    <a:pt x="29733" y="31"/>
                    <a:pt x="28950" y="37"/>
                    <a:pt x="28166" y="49"/>
                  </a:cubicBezTo>
                  <a:cubicBezTo>
                    <a:pt x="26623" y="49"/>
                    <a:pt x="25031" y="97"/>
                    <a:pt x="23488" y="145"/>
                  </a:cubicBezTo>
                  <a:cubicBezTo>
                    <a:pt x="21896" y="145"/>
                    <a:pt x="20353" y="145"/>
                    <a:pt x="18810" y="97"/>
                  </a:cubicBezTo>
                  <a:cubicBezTo>
                    <a:pt x="15675" y="1"/>
                    <a:pt x="12540" y="1"/>
                    <a:pt x="9405" y="1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49"/>
            <p:cNvSpPr/>
            <p:nvPr/>
          </p:nvSpPr>
          <p:spPr>
            <a:xfrm>
              <a:off x="3738748" y="4241598"/>
              <a:ext cx="557272" cy="7446"/>
            </a:xfrm>
            <a:custGeom>
              <a:avLst/>
              <a:gdLst/>
              <a:ahLst/>
              <a:cxnLst/>
              <a:rect l="l" t="t" r="r" b="b"/>
              <a:pathLst>
                <a:path w="37571" h="502" extrusionOk="0">
                  <a:moveTo>
                    <a:pt x="28166" y="1"/>
                  </a:moveTo>
                  <a:cubicBezTo>
                    <a:pt x="25031" y="1"/>
                    <a:pt x="21896" y="49"/>
                    <a:pt x="18810" y="145"/>
                  </a:cubicBezTo>
                  <a:cubicBezTo>
                    <a:pt x="17218" y="194"/>
                    <a:pt x="15675" y="194"/>
                    <a:pt x="14083" y="194"/>
                  </a:cubicBezTo>
                  <a:cubicBezTo>
                    <a:pt x="12540" y="194"/>
                    <a:pt x="10949" y="97"/>
                    <a:pt x="9405" y="49"/>
                  </a:cubicBezTo>
                  <a:cubicBezTo>
                    <a:pt x="6271" y="49"/>
                    <a:pt x="3136" y="97"/>
                    <a:pt x="1" y="242"/>
                  </a:cubicBezTo>
                  <a:cubicBezTo>
                    <a:pt x="1" y="242"/>
                    <a:pt x="1" y="290"/>
                    <a:pt x="1" y="290"/>
                  </a:cubicBezTo>
                  <a:cubicBezTo>
                    <a:pt x="2352" y="398"/>
                    <a:pt x="4703" y="453"/>
                    <a:pt x="7054" y="453"/>
                  </a:cubicBezTo>
                  <a:cubicBezTo>
                    <a:pt x="7838" y="453"/>
                    <a:pt x="8622" y="447"/>
                    <a:pt x="9405" y="435"/>
                  </a:cubicBezTo>
                  <a:cubicBezTo>
                    <a:pt x="10949" y="435"/>
                    <a:pt x="12540" y="386"/>
                    <a:pt x="14083" y="338"/>
                  </a:cubicBezTo>
                  <a:cubicBezTo>
                    <a:pt x="15675" y="338"/>
                    <a:pt x="17218" y="338"/>
                    <a:pt x="18810" y="386"/>
                  </a:cubicBezTo>
                  <a:cubicBezTo>
                    <a:pt x="21069" y="457"/>
                    <a:pt x="23355" y="502"/>
                    <a:pt x="25647" y="502"/>
                  </a:cubicBezTo>
                  <a:cubicBezTo>
                    <a:pt x="26486" y="502"/>
                    <a:pt x="27326" y="496"/>
                    <a:pt x="28166" y="483"/>
                  </a:cubicBezTo>
                  <a:cubicBezTo>
                    <a:pt x="31301" y="483"/>
                    <a:pt x="34436" y="435"/>
                    <a:pt x="37570" y="290"/>
                  </a:cubicBezTo>
                  <a:lnTo>
                    <a:pt x="37570" y="242"/>
                  </a:lnTo>
                  <a:cubicBezTo>
                    <a:pt x="34436" y="97"/>
                    <a:pt x="31301" y="49"/>
                    <a:pt x="28166" y="1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49"/>
            <p:cNvSpPr/>
            <p:nvPr/>
          </p:nvSpPr>
          <p:spPr>
            <a:xfrm>
              <a:off x="3738748" y="4280223"/>
              <a:ext cx="557272" cy="7179"/>
            </a:xfrm>
            <a:custGeom>
              <a:avLst/>
              <a:gdLst/>
              <a:ahLst/>
              <a:cxnLst/>
              <a:rect l="l" t="t" r="r" b="b"/>
              <a:pathLst>
                <a:path w="37571" h="484" extrusionOk="0">
                  <a:moveTo>
                    <a:pt x="9405" y="1"/>
                  </a:moveTo>
                  <a:cubicBezTo>
                    <a:pt x="6271" y="1"/>
                    <a:pt x="3136" y="97"/>
                    <a:pt x="1" y="242"/>
                  </a:cubicBezTo>
                  <a:cubicBezTo>
                    <a:pt x="1" y="242"/>
                    <a:pt x="1" y="290"/>
                    <a:pt x="1" y="290"/>
                  </a:cubicBezTo>
                  <a:cubicBezTo>
                    <a:pt x="3136" y="435"/>
                    <a:pt x="6271" y="483"/>
                    <a:pt x="9405" y="483"/>
                  </a:cubicBezTo>
                  <a:cubicBezTo>
                    <a:pt x="12540" y="483"/>
                    <a:pt x="15675" y="435"/>
                    <a:pt x="18810" y="387"/>
                  </a:cubicBezTo>
                  <a:cubicBezTo>
                    <a:pt x="20353" y="338"/>
                    <a:pt x="21945" y="338"/>
                    <a:pt x="23488" y="338"/>
                  </a:cubicBezTo>
                  <a:cubicBezTo>
                    <a:pt x="25031" y="338"/>
                    <a:pt x="26623" y="387"/>
                    <a:pt x="28166" y="435"/>
                  </a:cubicBezTo>
                  <a:cubicBezTo>
                    <a:pt x="28950" y="447"/>
                    <a:pt x="29733" y="453"/>
                    <a:pt x="30517" y="453"/>
                  </a:cubicBezTo>
                  <a:cubicBezTo>
                    <a:pt x="32868" y="453"/>
                    <a:pt x="35219" y="399"/>
                    <a:pt x="37570" y="290"/>
                  </a:cubicBezTo>
                  <a:lnTo>
                    <a:pt x="37570" y="242"/>
                  </a:lnTo>
                  <a:cubicBezTo>
                    <a:pt x="35176" y="95"/>
                    <a:pt x="32781" y="32"/>
                    <a:pt x="30386" y="32"/>
                  </a:cubicBezTo>
                  <a:cubicBezTo>
                    <a:pt x="29646" y="32"/>
                    <a:pt x="28906" y="38"/>
                    <a:pt x="28166" y="49"/>
                  </a:cubicBezTo>
                  <a:cubicBezTo>
                    <a:pt x="26623" y="97"/>
                    <a:pt x="25031" y="146"/>
                    <a:pt x="23488" y="194"/>
                  </a:cubicBezTo>
                  <a:cubicBezTo>
                    <a:pt x="21896" y="194"/>
                    <a:pt x="20353" y="146"/>
                    <a:pt x="18810" y="146"/>
                  </a:cubicBezTo>
                  <a:cubicBezTo>
                    <a:pt x="15675" y="49"/>
                    <a:pt x="12540" y="1"/>
                    <a:pt x="9405" y="1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49"/>
            <p:cNvSpPr/>
            <p:nvPr/>
          </p:nvSpPr>
          <p:spPr>
            <a:xfrm>
              <a:off x="3738748" y="4318581"/>
              <a:ext cx="557272" cy="7446"/>
            </a:xfrm>
            <a:custGeom>
              <a:avLst/>
              <a:gdLst/>
              <a:ahLst/>
              <a:cxnLst/>
              <a:rect l="l" t="t" r="r" b="b"/>
              <a:pathLst>
                <a:path w="37571" h="502" extrusionOk="0">
                  <a:moveTo>
                    <a:pt x="25655" y="0"/>
                  </a:moveTo>
                  <a:cubicBezTo>
                    <a:pt x="23374" y="0"/>
                    <a:pt x="21105" y="45"/>
                    <a:pt x="18810" y="116"/>
                  </a:cubicBezTo>
                  <a:cubicBezTo>
                    <a:pt x="17218" y="164"/>
                    <a:pt x="15675" y="164"/>
                    <a:pt x="14083" y="164"/>
                  </a:cubicBezTo>
                  <a:cubicBezTo>
                    <a:pt x="12540" y="164"/>
                    <a:pt x="10949" y="67"/>
                    <a:pt x="9405" y="67"/>
                  </a:cubicBezTo>
                  <a:cubicBezTo>
                    <a:pt x="8622" y="55"/>
                    <a:pt x="7838" y="49"/>
                    <a:pt x="7054" y="49"/>
                  </a:cubicBezTo>
                  <a:cubicBezTo>
                    <a:pt x="4703" y="49"/>
                    <a:pt x="2352" y="104"/>
                    <a:pt x="1" y="212"/>
                  </a:cubicBezTo>
                  <a:cubicBezTo>
                    <a:pt x="1" y="212"/>
                    <a:pt x="1" y="260"/>
                    <a:pt x="1" y="260"/>
                  </a:cubicBezTo>
                  <a:cubicBezTo>
                    <a:pt x="3136" y="453"/>
                    <a:pt x="6271" y="453"/>
                    <a:pt x="9405" y="453"/>
                  </a:cubicBezTo>
                  <a:cubicBezTo>
                    <a:pt x="10949" y="405"/>
                    <a:pt x="12540" y="357"/>
                    <a:pt x="14083" y="309"/>
                  </a:cubicBezTo>
                  <a:cubicBezTo>
                    <a:pt x="15675" y="309"/>
                    <a:pt x="17218" y="357"/>
                    <a:pt x="18810" y="357"/>
                  </a:cubicBezTo>
                  <a:cubicBezTo>
                    <a:pt x="21896" y="501"/>
                    <a:pt x="25031" y="501"/>
                    <a:pt x="28166" y="501"/>
                  </a:cubicBezTo>
                  <a:cubicBezTo>
                    <a:pt x="31301" y="501"/>
                    <a:pt x="34436" y="405"/>
                    <a:pt x="37570" y="260"/>
                  </a:cubicBezTo>
                  <a:lnTo>
                    <a:pt x="37570" y="212"/>
                  </a:lnTo>
                  <a:cubicBezTo>
                    <a:pt x="34436" y="67"/>
                    <a:pt x="31301" y="19"/>
                    <a:pt x="28166" y="19"/>
                  </a:cubicBezTo>
                  <a:cubicBezTo>
                    <a:pt x="27326" y="6"/>
                    <a:pt x="26489" y="0"/>
                    <a:pt x="25655" y="0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49"/>
            <p:cNvSpPr/>
            <p:nvPr/>
          </p:nvSpPr>
          <p:spPr>
            <a:xfrm>
              <a:off x="3738748" y="4357207"/>
              <a:ext cx="557272" cy="7446"/>
            </a:xfrm>
            <a:custGeom>
              <a:avLst/>
              <a:gdLst/>
              <a:ahLst/>
              <a:cxnLst/>
              <a:rect l="l" t="t" r="r" b="b"/>
              <a:pathLst>
                <a:path w="37571" h="502" extrusionOk="0">
                  <a:moveTo>
                    <a:pt x="11925" y="1"/>
                  </a:moveTo>
                  <a:cubicBezTo>
                    <a:pt x="11085" y="1"/>
                    <a:pt x="10245" y="7"/>
                    <a:pt x="9405" y="20"/>
                  </a:cubicBezTo>
                  <a:cubicBezTo>
                    <a:pt x="6271" y="20"/>
                    <a:pt x="3136" y="68"/>
                    <a:pt x="1" y="212"/>
                  </a:cubicBezTo>
                  <a:cubicBezTo>
                    <a:pt x="1" y="212"/>
                    <a:pt x="1" y="261"/>
                    <a:pt x="1" y="261"/>
                  </a:cubicBezTo>
                  <a:cubicBezTo>
                    <a:pt x="3136" y="405"/>
                    <a:pt x="6271" y="454"/>
                    <a:pt x="9405" y="502"/>
                  </a:cubicBezTo>
                  <a:cubicBezTo>
                    <a:pt x="12540" y="502"/>
                    <a:pt x="15675" y="454"/>
                    <a:pt x="18810" y="357"/>
                  </a:cubicBezTo>
                  <a:cubicBezTo>
                    <a:pt x="20353" y="309"/>
                    <a:pt x="21945" y="309"/>
                    <a:pt x="23488" y="309"/>
                  </a:cubicBezTo>
                  <a:cubicBezTo>
                    <a:pt x="25031" y="309"/>
                    <a:pt x="26623" y="405"/>
                    <a:pt x="28166" y="454"/>
                  </a:cubicBezTo>
                  <a:cubicBezTo>
                    <a:pt x="31301" y="454"/>
                    <a:pt x="34436" y="405"/>
                    <a:pt x="37570" y="261"/>
                  </a:cubicBezTo>
                  <a:lnTo>
                    <a:pt x="37570" y="212"/>
                  </a:lnTo>
                  <a:cubicBezTo>
                    <a:pt x="35219" y="104"/>
                    <a:pt x="32868" y="50"/>
                    <a:pt x="30517" y="50"/>
                  </a:cubicBezTo>
                  <a:cubicBezTo>
                    <a:pt x="29733" y="50"/>
                    <a:pt x="28950" y="56"/>
                    <a:pt x="28166" y="68"/>
                  </a:cubicBezTo>
                  <a:cubicBezTo>
                    <a:pt x="26623" y="68"/>
                    <a:pt x="25031" y="116"/>
                    <a:pt x="23488" y="164"/>
                  </a:cubicBezTo>
                  <a:cubicBezTo>
                    <a:pt x="23022" y="178"/>
                    <a:pt x="22560" y="184"/>
                    <a:pt x="22101" y="184"/>
                  </a:cubicBezTo>
                  <a:cubicBezTo>
                    <a:pt x="20992" y="184"/>
                    <a:pt x="19901" y="150"/>
                    <a:pt x="18810" y="116"/>
                  </a:cubicBezTo>
                  <a:cubicBezTo>
                    <a:pt x="16515" y="45"/>
                    <a:pt x="14220" y="1"/>
                    <a:pt x="11925" y="1"/>
                  </a:cubicBezTo>
                  <a:close/>
                </a:path>
              </a:pathLst>
            </a:custGeom>
            <a:solidFill>
              <a:srgbClr val="7C4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49"/>
            <p:cNvSpPr/>
            <p:nvPr/>
          </p:nvSpPr>
          <p:spPr>
            <a:xfrm>
              <a:off x="3519855" y="4166483"/>
              <a:ext cx="183137" cy="3589"/>
            </a:xfrm>
            <a:custGeom>
              <a:avLst/>
              <a:gdLst/>
              <a:ahLst/>
              <a:cxnLst/>
              <a:rect l="l" t="t" r="r" b="b"/>
              <a:pathLst>
                <a:path w="12347" h="242" extrusionOk="0">
                  <a:moveTo>
                    <a:pt x="3087" y="1"/>
                  </a:moveTo>
                  <a:cubicBezTo>
                    <a:pt x="2118" y="1"/>
                    <a:pt x="1190" y="41"/>
                    <a:pt x="265" y="121"/>
                  </a:cubicBezTo>
                  <a:lnTo>
                    <a:pt x="265" y="121"/>
                  </a:lnTo>
                  <a:cubicBezTo>
                    <a:pt x="177" y="114"/>
                    <a:pt x="89" y="106"/>
                    <a:pt x="0" y="97"/>
                  </a:cubicBezTo>
                  <a:lnTo>
                    <a:pt x="0" y="145"/>
                  </a:lnTo>
                  <a:cubicBezTo>
                    <a:pt x="89" y="137"/>
                    <a:pt x="177" y="129"/>
                    <a:pt x="265" y="121"/>
                  </a:cubicBezTo>
                  <a:lnTo>
                    <a:pt x="265" y="121"/>
                  </a:lnTo>
                  <a:cubicBezTo>
                    <a:pt x="918" y="178"/>
                    <a:pt x="1574" y="212"/>
                    <a:pt x="2243" y="212"/>
                  </a:cubicBezTo>
                  <a:cubicBezTo>
                    <a:pt x="2522" y="212"/>
                    <a:pt x="2802" y="207"/>
                    <a:pt x="3087" y="194"/>
                  </a:cubicBezTo>
                  <a:cubicBezTo>
                    <a:pt x="3593" y="169"/>
                    <a:pt x="4100" y="157"/>
                    <a:pt x="4612" y="157"/>
                  </a:cubicBezTo>
                  <a:cubicBezTo>
                    <a:pt x="5124" y="157"/>
                    <a:pt x="5643" y="169"/>
                    <a:pt x="6173" y="194"/>
                  </a:cubicBezTo>
                  <a:cubicBezTo>
                    <a:pt x="7186" y="242"/>
                    <a:pt x="8199" y="242"/>
                    <a:pt x="9260" y="242"/>
                  </a:cubicBezTo>
                  <a:cubicBezTo>
                    <a:pt x="10273" y="242"/>
                    <a:pt x="11285" y="194"/>
                    <a:pt x="12347" y="97"/>
                  </a:cubicBezTo>
                  <a:cubicBezTo>
                    <a:pt x="11285" y="49"/>
                    <a:pt x="10273" y="1"/>
                    <a:pt x="9260" y="1"/>
                  </a:cubicBezTo>
                  <a:cubicBezTo>
                    <a:pt x="8199" y="1"/>
                    <a:pt x="7186" y="1"/>
                    <a:pt x="6173" y="49"/>
                  </a:cubicBezTo>
                  <a:cubicBezTo>
                    <a:pt x="5734" y="69"/>
                    <a:pt x="5303" y="81"/>
                    <a:pt x="4876" y="81"/>
                  </a:cubicBezTo>
                  <a:cubicBezTo>
                    <a:pt x="4273" y="81"/>
                    <a:pt x="3680" y="57"/>
                    <a:pt x="3087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49"/>
            <p:cNvSpPr/>
            <p:nvPr/>
          </p:nvSpPr>
          <p:spPr>
            <a:xfrm>
              <a:off x="3519855" y="4205108"/>
              <a:ext cx="183137" cy="3604"/>
            </a:xfrm>
            <a:custGeom>
              <a:avLst/>
              <a:gdLst/>
              <a:ahLst/>
              <a:cxnLst/>
              <a:rect l="l" t="t" r="r" b="b"/>
              <a:pathLst>
                <a:path w="12347" h="243" extrusionOk="0">
                  <a:moveTo>
                    <a:pt x="3087" y="1"/>
                  </a:moveTo>
                  <a:cubicBezTo>
                    <a:pt x="2026" y="1"/>
                    <a:pt x="1013" y="49"/>
                    <a:pt x="0" y="97"/>
                  </a:cubicBezTo>
                  <a:cubicBezTo>
                    <a:pt x="1013" y="194"/>
                    <a:pt x="2026" y="242"/>
                    <a:pt x="3087" y="242"/>
                  </a:cubicBezTo>
                  <a:cubicBezTo>
                    <a:pt x="4100" y="242"/>
                    <a:pt x="5112" y="242"/>
                    <a:pt x="6173" y="194"/>
                  </a:cubicBezTo>
                  <a:cubicBezTo>
                    <a:pt x="6680" y="170"/>
                    <a:pt x="7186" y="158"/>
                    <a:pt x="7699" y="158"/>
                  </a:cubicBezTo>
                  <a:cubicBezTo>
                    <a:pt x="8211" y="158"/>
                    <a:pt x="8729" y="170"/>
                    <a:pt x="9260" y="194"/>
                  </a:cubicBezTo>
                  <a:cubicBezTo>
                    <a:pt x="9531" y="207"/>
                    <a:pt x="9803" y="213"/>
                    <a:pt x="10075" y="213"/>
                  </a:cubicBezTo>
                  <a:cubicBezTo>
                    <a:pt x="10819" y="213"/>
                    <a:pt x="11570" y="168"/>
                    <a:pt x="12347" y="97"/>
                  </a:cubicBezTo>
                  <a:cubicBezTo>
                    <a:pt x="11285" y="1"/>
                    <a:pt x="10273" y="1"/>
                    <a:pt x="9260" y="1"/>
                  </a:cubicBezTo>
                  <a:cubicBezTo>
                    <a:pt x="8638" y="57"/>
                    <a:pt x="8033" y="81"/>
                    <a:pt x="7435" y="81"/>
                  </a:cubicBezTo>
                  <a:cubicBezTo>
                    <a:pt x="7012" y="81"/>
                    <a:pt x="6593" y="69"/>
                    <a:pt x="6173" y="49"/>
                  </a:cubicBezTo>
                  <a:cubicBezTo>
                    <a:pt x="5112" y="1"/>
                    <a:pt x="4100" y="1"/>
                    <a:pt x="3087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49"/>
            <p:cNvSpPr/>
            <p:nvPr/>
          </p:nvSpPr>
          <p:spPr>
            <a:xfrm>
              <a:off x="3519855" y="4243036"/>
              <a:ext cx="183137" cy="4301"/>
            </a:xfrm>
            <a:custGeom>
              <a:avLst/>
              <a:gdLst/>
              <a:ahLst/>
              <a:cxnLst/>
              <a:rect l="l" t="t" r="r" b="b"/>
              <a:pathLst>
                <a:path w="12347" h="290" extrusionOk="0">
                  <a:moveTo>
                    <a:pt x="9260" y="0"/>
                  </a:moveTo>
                  <a:cubicBezTo>
                    <a:pt x="8199" y="0"/>
                    <a:pt x="7186" y="48"/>
                    <a:pt x="6173" y="97"/>
                  </a:cubicBezTo>
                  <a:cubicBezTo>
                    <a:pt x="5734" y="116"/>
                    <a:pt x="5303" y="128"/>
                    <a:pt x="4876" y="128"/>
                  </a:cubicBezTo>
                  <a:cubicBezTo>
                    <a:pt x="4273" y="128"/>
                    <a:pt x="3680" y="105"/>
                    <a:pt x="3087" y="48"/>
                  </a:cubicBezTo>
                  <a:cubicBezTo>
                    <a:pt x="2026" y="48"/>
                    <a:pt x="1013" y="48"/>
                    <a:pt x="0" y="145"/>
                  </a:cubicBezTo>
                  <a:cubicBezTo>
                    <a:pt x="742" y="215"/>
                    <a:pt x="1483" y="260"/>
                    <a:pt x="2243" y="260"/>
                  </a:cubicBezTo>
                  <a:cubicBezTo>
                    <a:pt x="2522" y="260"/>
                    <a:pt x="2802" y="254"/>
                    <a:pt x="3087" y="241"/>
                  </a:cubicBezTo>
                  <a:cubicBezTo>
                    <a:pt x="3803" y="207"/>
                    <a:pt x="4519" y="173"/>
                    <a:pt x="5252" y="173"/>
                  </a:cubicBezTo>
                  <a:cubicBezTo>
                    <a:pt x="5556" y="173"/>
                    <a:pt x="5863" y="179"/>
                    <a:pt x="6173" y="193"/>
                  </a:cubicBezTo>
                  <a:cubicBezTo>
                    <a:pt x="7186" y="289"/>
                    <a:pt x="8199" y="289"/>
                    <a:pt x="9260" y="289"/>
                  </a:cubicBezTo>
                  <a:cubicBezTo>
                    <a:pt x="10273" y="289"/>
                    <a:pt x="11285" y="241"/>
                    <a:pt x="12347" y="145"/>
                  </a:cubicBezTo>
                  <a:cubicBezTo>
                    <a:pt x="11285" y="48"/>
                    <a:pt x="10273" y="48"/>
                    <a:pt x="9260" y="0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49"/>
            <p:cNvSpPr/>
            <p:nvPr/>
          </p:nvSpPr>
          <p:spPr>
            <a:xfrm>
              <a:off x="3519855" y="4281662"/>
              <a:ext cx="183137" cy="4301"/>
            </a:xfrm>
            <a:custGeom>
              <a:avLst/>
              <a:gdLst/>
              <a:ahLst/>
              <a:cxnLst/>
              <a:rect l="l" t="t" r="r" b="b"/>
              <a:pathLst>
                <a:path w="12347" h="290" extrusionOk="0">
                  <a:moveTo>
                    <a:pt x="3087" y="0"/>
                  </a:moveTo>
                  <a:cubicBezTo>
                    <a:pt x="2026" y="0"/>
                    <a:pt x="1013" y="49"/>
                    <a:pt x="0" y="145"/>
                  </a:cubicBezTo>
                  <a:cubicBezTo>
                    <a:pt x="1013" y="241"/>
                    <a:pt x="2026" y="241"/>
                    <a:pt x="3087" y="290"/>
                  </a:cubicBezTo>
                  <a:cubicBezTo>
                    <a:pt x="4100" y="290"/>
                    <a:pt x="5112" y="241"/>
                    <a:pt x="6173" y="193"/>
                  </a:cubicBezTo>
                  <a:cubicBezTo>
                    <a:pt x="6593" y="173"/>
                    <a:pt x="7012" y="162"/>
                    <a:pt x="7435" y="162"/>
                  </a:cubicBezTo>
                  <a:cubicBezTo>
                    <a:pt x="8033" y="162"/>
                    <a:pt x="8638" y="185"/>
                    <a:pt x="9260" y="241"/>
                  </a:cubicBezTo>
                  <a:cubicBezTo>
                    <a:pt x="10273" y="241"/>
                    <a:pt x="11285" y="241"/>
                    <a:pt x="12347" y="145"/>
                  </a:cubicBezTo>
                  <a:cubicBezTo>
                    <a:pt x="11570" y="74"/>
                    <a:pt x="10819" y="30"/>
                    <a:pt x="10075" y="30"/>
                  </a:cubicBezTo>
                  <a:cubicBezTo>
                    <a:pt x="9803" y="30"/>
                    <a:pt x="9531" y="36"/>
                    <a:pt x="9260" y="49"/>
                  </a:cubicBezTo>
                  <a:cubicBezTo>
                    <a:pt x="8510" y="83"/>
                    <a:pt x="7784" y="117"/>
                    <a:pt x="7064" y="117"/>
                  </a:cubicBezTo>
                  <a:cubicBezTo>
                    <a:pt x="6767" y="117"/>
                    <a:pt x="6470" y="111"/>
                    <a:pt x="6173" y="97"/>
                  </a:cubicBezTo>
                  <a:cubicBezTo>
                    <a:pt x="5112" y="0"/>
                    <a:pt x="4100" y="0"/>
                    <a:pt x="3087" y="0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49"/>
            <p:cNvSpPr/>
            <p:nvPr/>
          </p:nvSpPr>
          <p:spPr>
            <a:xfrm>
              <a:off x="3519128" y="4320717"/>
              <a:ext cx="39365" cy="3159"/>
            </a:xfrm>
            <a:custGeom>
              <a:avLst/>
              <a:gdLst/>
              <a:ahLst/>
              <a:cxnLst/>
              <a:rect l="l" t="t" r="r" b="b"/>
              <a:pathLst>
                <a:path w="2654" h="213" extrusionOk="0">
                  <a:moveTo>
                    <a:pt x="1955" y="1"/>
                  </a:moveTo>
                  <a:cubicBezTo>
                    <a:pt x="1317" y="1"/>
                    <a:pt x="672" y="46"/>
                    <a:pt x="1" y="116"/>
                  </a:cubicBezTo>
                  <a:cubicBezTo>
                    <a:pt x="869" y="213"/>
                    <a:pt x="1785" y="213"/>
                    <a:pt x="2653" y="213"/>
                  </a:cubicBezTo>
                  <a:cubicBezTo>
                    <a:pt x="2653" y="165"/>
                    <a:pt x="2653" y="68"/>
                    <a:pt x="2653" y="20"/>
                  </a:cubicBezTo>
                  <a:cubicBezTo>
                    <a:pt x="2421" y="7"/>
                    <a:pt x="2188" y="1"/>
                    <a:pt x="1955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49"/>
            <p:cNvSpPr/>
            <p:nvPr/>
          </p:nvSpPr>
          <p:spPr>
            <a:xfrm>
              <a:off x="3662920" y="4320287"/>
              <a:ext cx="40077" cy="4316"/>
            </a:xfrm>
            <a:custGeom>
              <a:avLst/>
              <a:gdLst/>
              <a:ahLst/>
              <a:cxnLst/>
              <a:rect l="l" t="t" r="r" b="b"/>
              <a:pathLst>
                <a:path w="2702" h="291" extrusionOk="0">
                  <a:moveTo>
                    <a:pt x="1" y="1"/>
                  </a:moveTo>
                  <a:cubicBezTo>
                    <a:pt x="49" y="97"/>
                    <a:pt x="49" y="194"/>
                    <a:pt x="1" y="290"/>
                  </a:cubicBezTo>
                  <a:cubicBezTo>
                    <a:pt x="917" y="242"/>
                    <a:pt x="1785" y="242"/>
                    <a:pt x="2702" y="145"/>
                  </a:cubicBezTo>
                  <a:cubicBezTo>
                    <a:pt x="2702" y="145"/>
                    <a:pt x="2702" y="97"/>
                    <a:pt x="2653" y="97"/>
                  </a:cubicBezTo>
                  <a:cubicBezTo>
                    <a:pt x="1785" y="49"/>
                    <a:pt x="917" y="1"/>
                    <a:pt x="1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49"/>
            <p:cNvSpPr/>
            <p:nvPr/>
          </p:nvSpPr>
          <p:spPr>
            <a:xfrm>
              <a:off x="3519855" y="4358912"/>
              <a:ext cx="183137" cy="3604"/>
            </a:xfrm>
            <a:custGeom>
              <a:avLst/>
              <a:gdLst/>
              <a:ahLst/>
              <a:cxnLst/>
              <a:rect l="l" t="t" r="r" b="b"/>
              <a:pathLst>
                <a:path w="12347" h="243" extrusionOk="0">
                  <a:moveTo>
                    <a:pt x="3087" y="1"/>
                  </a:moveTo>
                  <a:cubicBezTo>
                    <a:pt x="2026" y="1"/>
                    <a:pt x="1013" y="49"/>
                    <a:pt x="0" y="97"/>
                  </a:cubicBezTo>
                  <a:cubicBezTo>
                    <a:pt x="1013" y="194"/>
                    <a:pt x="2026" y="242"/>
                    <a:pt x="3087" y="242"/>
                  </a:cubicBezTo>
                  <a:cubicBezTo>
                    <a:pt x="4100" y="242"/>
                    <a:pt x="5112" y="242"/>
                    <a:pt x="6173" y="194"/>
                  </a:cubicBezTo>
                  <a:cubicBezTo>
                    <a:pt x="6593" y="174"/>
                    <a:pt x="7012" y="162"/>
                    <a:pt x="7435" y="162"/>
                  </a:cubicBezTo>
                  <a:cubicBezTo>
                    <a:pt x="8033" y="162"/>
                    <a:pt x="8638" y="186"/>
                    <a:pt x="9260" y="242"/>
                  </a:cubicBezTo>
                  <a:cubicBezTo>
                    <a:pt x="10273" y="242"/>
                    <a:pt x="11285" y="194"/>
                    <a:pt x="12347" y="97"/>
                  </a:cubicBezTo>
                  <a:cubicBezTo>
                    <a:pt x="11285" y="49"/>
                    <a:pt x="10273" y="1"/>
                    <a:pt x="9260" y="1"/>
                  </a:cubicBezTo>
                  <a:cubicBezTo>
                    <a:pt x="8638" y="57"/>
                    <a:pt x="8033" y="81"/>
                    <a:pt x="7435" y="81"/>
                  </a:cubicBezTo>
                  <a:cubicBezTo>
                    <a:pt x="7012" y="81"/>
                    <a:pt x="6593" y="69"/>
                    <a:pt x="6173" y="49"/>
                  </a:cubicBezTo>
                  <a:cubicBezTo>
                    <a:pt x="5112" y="1"/>
                    <a:pt x="4100" y="1"/>
                    <a:pt x="3087" y="1"/>
                  </a:cubicBezTo>
                  <a:close/>
                </a:path>
              </a:pathLst>
            </a:custGeom>
            <a:solidFill>
              <a:srgbClr val="996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49"/>
            <p:cNvSpPr/>
            <p:nvPr/>
          </p:nvSpPr>
          <p:spPr>
            <a:xfrm>
              <a:off x="3564206" y="4318136"/>
              <a:ext cx="93727" cy="38653"/>
            </a:xfrm>
            <a:custGeom>
              <a:avLst/>
              <a:gdLst/>
              <a:ahLst/>
              <a:cxnLst/>
              <a:rect l="l" t="t" r="r" b="b"/>
              <a:pathLst>
                <a:path w="6319" h="2606" extrusionOk="0">
                  <a:moveTo>
                    <a:pt x="0" y="1"/>
                  </a:moveTo>
                  <a:cubicBezTo>
                    <a:pt x="0" y="1448"/>
                    <a:pt x="1158" y="2605"/>
                    <a:pt x="2605" y="2605"/>
                  </a:cubicBezTo>
                  <a:lnTo>
                    <a:pt x="3714" y="2605"/>
                  </a:lnTo>
                  <a:cubicBezTo>
                    <a:pt x="5161" y="2605"/>
                    <a:pt x="6318" y="1448"/>
                    <a:pt x="6318" y="1"/>
                  </a:cubicBezTo>
                  <a:close/>
                </a:path>
              </a:pathLst>
            </a:custGeom>
            <a:solidFill>
              <a:srgbClr val="5B3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49"/>
            <p:cNvSpPr/>
            <p:nvPr/>
          </p:nvSpPr>
          <p:spPr>
            <a:xfrm>
              <a:off x="2314572" y="3407132"/>
              <a:ext cx="528259" cy="106868"/>
            </a:xfrm>
            <a:custGeom>
              <a:avLst/>
              <a:gdLst/>
              <a:ahLst/>
              <a:cxnLst/>
              <a:rect l="l" t="t" r="r" b="b"/>
              <a:pathLst>
                <a:path w="35615" h="7205" extrusionOk="0">
                  <a:moveTo>
                    <a:pt x="1100" y="0"/>
                  </a:moveTo>
                  <a:cubicBezTo>
                    <a:pt x="615" y="0"/>
                    <a:pt x="1" y="361"/>
                    <a:pt x="282" y="747"/>
                  </a:cubicBezTo>
                  <a:lnTo>
                    <a:pt x="282" y="796"/>
                  </a:lnTo>
                  <a:lnTo>
                    <a:pt x="4863" y="7065"/>
                  </a:lnTo>
                  <a:cubicBezTo>
                    <a:pt x="4970" y="7172"/>
                    <a:pt x="5121" y="7205"/>
                    <a:pt x="5267" y="7205"/>
                  </a:cubicBezTo>
                  <a:cubicBezTo>
                    <a:pt x="5385" y="7205"/>
                    <a:pt x="5501" y="7183"/>
                    <a:pt x="5587" y="7162"/>
                  </a:cubicBezTo>
                  <a:cubicBezTo>
                    <a:pt x="12773" y="5715"/>
                    <a:pt x="20007" y="4413"/>
                    <a:pt x="27289" y="3496"/>
                  </a:cubicBezTo>
                  <a:cubicBezTo>
                    <a:pt x="29701" y="3159"/>
                    <a:pt x="32112" y="2869"/>
                    <a:pt x="34572" y="2773"/>
                  </a:cubicBezTo>
                  <a:cubicBezTo>
                    <a:pt x="35276" y="2726"/>
                    <a:pt x="35614" y="1903"/>
                    <a:pt x="34788" y="1903"/>
                  </a:cubicBezTo>
                  <a:cubicBezTo>
                    <a:pt x="34765" y="1903"/>
                    <a:pt x="34741" y="1904"/>
                    <a:pt x="34716" y="1905"/>
                  </a:cubicBezTo>
                  <a:cubicBezTo>
                    <a:pt x="30038" y="2194"/>
                    <a:pt x="25408" y="2725"/>
                    <a:pt x="20827" y="3545"/>
                  </a:cubicBezTo>
                  <a:cubicBezTo>
                    <a:pt x="16535" y="4268"/>
                    <a:pt x="12290" y="4991"/>
                    <a:pt x="7998" y="5859"/>
                  </a:cubicBezTo>
                  <a:lnTo>
                    <a:pt x="5980" y="6233"/>
                  </a:lnTo>
                  <a:lnTo>
                    <a:pt x="5980" y="6233"/>
                  </a:lnTo>
                  <a:lnTo>
                    <a:pt x="1536" y="169"/>
                  </a:lnTo>
                  <a:cubicBezTo>
                    <a:pt x="1444" y="51"/>
                    <a:pt x="1281" y="0"/>
                    <a:pt x="1100" y="0"/>
                  </a:cubicBezTo>
                  <a:close/>
                </a:path>
              </a:pathLst>
            </a:custGeom>
            <a:solidFill>
              <a:srgbClr val="D89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49"/>
            <p:cNvSpPr/>
            <p:nvPr/>
          </p:nvSpPr>
          <p:spPr>
            <a:xfrm>
              <a:off x="1689932" y="3754212"/>
              <a:ext cx="689607" cy="601117"/>
            </a:xfrm>
            <a:custGeom>
              <a:avLst/>
              <a:gdLst/>
              <a:ahLst/>
              <a:cxnLst/>
              <a:rect l="l" t="t" r="r" b="b"/>
              <a:pathLst>
                <a:path w="46493" h="40527" extrusionOk="0">
                  <a:moveTo>
                    <a:pt x="29486" y="1"/>
                  </a:moveTo>
                  <a:cubicBezTo>
                    <a:pt x="27828" y="1"/>
                    <a:pt x="26135" y="343"/>
                    <a:pt x="24500" y="1076"/>
                  </a:cubicBezTo>
                  <a:lnTo>
                    <a:pt x="9453" y="7780"/>
                  </a:lnTo>
                  <a:cubicBezTo>
                    <a:pt x="2460" y="10867"/>
                    <a:pt x="1" y="19596"/>
                    <a:pt x="4389" y="25866"/>
                  </a:cubicBezTo>
                  <a:lnTo>
                    <a:pt x="14517" y="40527"/>
                  </a:lnTo>
                  <a:cubicBezTo>
                    <a:pt x="16639" y="40093"/>
                    <a:pt x="18906" y="40382"/>
                    <a:pt x="21028" y="39948"/>
                  </a:cubicBezTo>
                  <a:cubicBezTo>
                    <a:pt x="23277" y="38315"/>
                    <a:pt x="27259" y="36505"/>
                    <a:pt x="30810" y="36505"/>
                  </a:cubicBezTo>
                  <a:cubicBezTo>
                    <a:pt x="32817" y="36505"/>
                    <a:pt x="34686" y="37083"/>
                    <a:pt x="36027" y="38598"/>
                  </a:cubicBezTo>
                  <a:cubicBezTo>
                    <a:pt x="37966" y="37243"/>
                    <a:pt x="39520" y="36782"/>
                    <a:pt x="40898" y="36782"/>
                  </a:cubicBezTo>
                  <a:cubicBezTo>
                    <a:pt x="42364" y="36782"/>
                    <a:pt x="43631" y="37304"/>
                    <a:pt x="44949" y="37826"/>
                  </a:cubicBezTo>
                  <a:cubicBezTo>
                    <a:pt x="46203" y="34547"/>
                    <a:pt x="46492" y="31026"/>
                    <a:pt x="45672" y="27602"/>
                  </a:cubicBezTo>
                  <a:lnTo>
                    <a:pt x="41332" y="9372"/>
                  </a:lnTo>
                  <a:cubicBezTo>
                    <a:pt x="39965" y="3681"/>
                    <a:pt x="34917" y="1"/>
                    <a:pt x="29486" y="1"/>
                  </a:cubicBezTo>
                  <a:close/>
                </a:path>
              </a:pathLst>
            </a:custGeom>
            <a:solidFill>
              <a:srgbClr val="B6B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49"/>
            <p:cNvSpPr/>
            <p:nvPr/>
          </p:nvSpPr>
          <p:spPr>
            <a:xfrm>
              <a:off x="1404498" y="2812548"/>
              <a:ext cx="560846" cy="1018399"/>
            </a:xfrm>
            <a:custGeom>
              <a:avLst/>
              <a:gdLst/>
              <a:ahLst/>
              <a:cxnLst/>
              <a:rect l="l" t="t" r="r" b="b"/>
              <a:pathLst>
                <a:path w="37812" h="68660" extrusionOk="0">
                  <a:moveTo>
                    <a:pt x="13360" y="2588"/>
                  </a:moveTo>
                  <a:lnTo>
                    <a:pt x="14758" y="5819"/>
                  </a:lnTo>
                  <a:cubicBezTo>
                    <a:pt x="16109" y="8664"/>
                    <a:pt x="14855" y="12089"/>
                    <a:pt x="11913" y="13391"/>
                  </a:cubicBezTo>
                  <a:cubicBezTo>
                    <a:pt x="11162" y="13729"/>
                    <a:pt x="10375" y="13888"/>
                    <a:pt x="9600" y="13888"/>
                  </a:cubicBezTo>
                  <a:cubicBezTo>
                    <a:pt x="7388" y="13888"/>
                    <a:pt x="5270" y="12591"/>
                    <a:pt x="4341" y="10449"/>
                  </a:cubicBezTo>
                  <a:lnTo>
                    <a:pt x="2943" y="7266"/>
                  </a:lnTo>
                  <a:lnTo>
                    <a:pt x="13360" y="2588"/>
                  </a:lnTo>
                  <a:close/>
                  <a:moveTo>
                    <a:pt x="13365" y="0"/>
                  </a:moveTo>
                  <a:cubicBezTo>
                    <a:pt x="13023" y="0"/>
                    <a:pt x="12677" y="72"/>
                    <a:pt x="12347" y="224"/>
                  </a:cubicBezTo>
                  <a:lnTo>
                    <a:pt x="1882" y="4903"/>
                  </a:lnTo>
                  <a:cubicBezTo>
                    <a:pt x="579" y="5481"/>
                    <a:pt x="1" y="6976"/>
                    <a:pt x="579" y="8279"/>
                  </a:cubicBezTo>
                  <a:lnTo>
                    <a:pt x="2026" y="11462"/>
                  </a:lnTo>
                  <a:cubicBezTo>
                    <a:pt x="3377" y="14490"/>
                    <a:pt x="6359" y="16372"/>
                    <a:pt x="9559" y="16372"/>
                  </a:cubicBezTo>
                  <a:cubicBezTo>
                    <a:pt x="10130" y="16372"/>
                    <a:pt x="10709" y="16312"/>
                    <a:pt x="11286" y="16188"/>
                  </a:cubicBezTo>
                  <a:lnTo>
                    <a:pt x="34628" y="68660"/>
                  </a:lnTo>
                  <a:lnTo>
                    <a:pt x="37811" y="67261"/>
                  </a:lnTo>
                  <a:lnTo>
                    <a:pt x="14469" y="14789"/>
                  </a:lnTo>
                  <a:cubicBezTo>
                    <a:pt x="17604" y="12474"/>
                    <a:pt x="18713" y="8327"/>
                    <a:pt x="17122" y="4758"/>
                  </a:cubicBezTo>
                  <a:lnTo>
                    <a:pt x="15675" y="1527"/>
                  </a:lnTo>
                  <a:cubicBezTo>
                    <a:pt x="15248" y="567"/>
                    <a:pt x="14324" y="0"/>
                    <a:pt x="13365" y="0"/>
                  </a:cubicBezTo>
                  <a:close/>
                </a:path>
              </a:pathLst>
            </a:custGeom>
            <a:solidFill>
              <a:srgbClr val="6D4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49"/>
            <p:cNvSpPr/>
            <p:nvPr/>
          </p:nvSpPr>
          <p:spPr>
            <a:xfrm>
              <a:off x="1780073" y="3820976"/>
              <a:ext cx="529357" cy="498594"/>
            </a:xfrm>
            <a:custGeom>
              <a:avLst/>
              <a:gdLst/>
              <a:ahLst/>
              <a:cxnLst/>
              <a:rect l="l" t="t" r="r" b="b"/>
              <a:pathLst>
                <a:path w="35689" h="33615" extrusionOk="0">
                  <a:moveTo>
                    <a:pt x="22735" y="1"/>
                  </a:moveTo>
                  <a:cubicBezTo>
                    <a:pt x="22408" y="1"/>
                    <a:pt x="22080" y="16"/>
                    <a:pt x="21751" y="48"/>
                  </a:cubicBezTo>
                  <a:cubicBezTo>
                    <a:pt x="21317" y="96"/>
                    <a:pt x="20883" y="144"/>
                    <a:pt x="20497" y="241"/>
                  </a:cubicBezTo>
                  <a:cubicBezTo>
                    <a:pt x="20063" y="337"/>
                    <a:pt x="19629" y="482"/>
                    <a:pt x="19243" y="627"/>
                  </a:cubicBezTo>
                  <a:lnTo>
                    <a:pt x="18616" y="868"/>
                  </a:lnTo>
                  <a:lnTo>
                    <a:pt x="18086" y="1109"/>
                  </a:lnTo>
                  <a:lnTo>
                    <a:pt x="16976" y="1591"/>
                  </a:lnTo>
                  <a:lnTo>
                    <a:pt x="12539" y="3520"/>
                  </a:lnTo>
                  <a:lnTo>
                    <a:pt x="8151" y="5498"/>
                  </a:lnTo>
                  <a:lnTo>
                    <a:pt x="7042" y="6028"/>
                  </a:lnTo>
                  <a:lnTo>
                    <a:pt x="6511" y="6269"/>
                  </a:lnTo>
                  <a:lnTo>
                    <a:pt x="5884" y="6559"/>
                  </a:lnTo>
                  <a:cubicBezTo>
                    <a:pt x="5498" y="6752"/>
                    <a:pt x="5161" y="6993"/>
                    <a:pt x="4775" y="7234"/>
                  </a:cubicBezTo>
                  <a:cubicBezTo>
                    <a:pt x="4437" y="7475"/>
                    <a:pt x="4100" y="7764"/>
                    <a:pt x="3762" y="8054"/>
                  </a:cubicBezTo>
                  <a:cubicBezTo>
                    <a:pt x="1206" y="10417"/>
                    <a:pt x="0" y="13937"/>
                    <a:pt x="579" y="17410"/>
                  </a:cubicBezTo>
                  <a:cubicBezTo>
                    <a:pt x="675" y="17844"/>
                    <a:pt x="772" y="18278"/>
                    <a:pt x="917" y="18664"/>
                  </a:cubicBezTo>
                  <a:lnTo>
                    <a:pt x="1110" y="19291"/>
                  </a:lnTo>
                  <a:cubicBezTo>
                    <a:pt x="1158" y="19484"/>
                    <a:pt x="1254" y="19677"/>
                    <a:pt x="1351" y="19869"/>
                  </a:cubicBezTo>
                  <a:cubicBezTo>
                    <a:pt x="1688" y="20641"/>
                    <a:pt x="2122" y="21365"/>
                    <a:pt x="2653" y="22040"/>
                  </a:cubicBezTo>
                  <a:lnTo>
                    <a:pt x="5498" y="25898"/>
                  </a:lnTo>
                  <a:cubicBezTo>
                    <a:pt x="7427" y="28502"/>
                    <a:pt x="9356" y="31107"/>
                    <a:pt x="11334" y="33614"/>
                  </a:cubicBezTo>
                  <a:cubicBezTo>
                    <a:pt x="9598" y="30914"/>
                    <a:pt x="7861" y="28213"/>
                    <a:pt x="6125" y="25512"/>
                  </a:cubicBezTo>
                  <a:lnTo>
                    <a:pt x="3521" y="21461"/>
                  </a:lnTo>
                  <a:cubicBezTo>
                    <a:pt x="3280" y="21123"/>
                    <a:pt x="3087" y="20786"/>
                    <a:pt x="2894" y="20496"/>
                  </a:cubicBezTo>
                  <a:cubicBezTo>
                    <a:pt x="2701" y="20159"/>
                    <a:pt x="2556" y="19821"/>
                    <a:pt x="2412" y="19484"/>
                  </a:cubicBezTo>
                  <a:cubicBezTo>
                    <a:pt x="2315" y="19291"/>
                    <a:pt x="2267" y="19098"/>
                    <a:pt x="2219" y="18905"/>
                  </a:cubicBezTo>
                  <a:lnTo>
                    <a:pt x="2026" y="18374"/>
                  </a:lnTo>
                  <a:cubicBezTo>
                    <a:pt x="1929" y="18037"/>
                    <a:pt x="1881" y="17651"/>
                    <a:pt x="1785" y="17265"/>
                  </a:cubicBezTo>
                  <a:cubicBezTo>
                    <a:pt x="1399" y="14275"/>
                    <a:pt x="2508" y="11237"/>
                    <a:pt x="4775" y="9211"/>
                  </a:cubicBezTo>
                  <a:cubicBezTo>
                    <a:pt x="5064" y="8922"/>
                    <a:pt x="5354" y="8729"/>
                    <a:pt x="5643" y="8488"/>
                  </a:cubicBezTo>
                  <a:cubicBezTo>
                    <a:pt x="5932" y="8295"/>
                    <a:pt x="6270" y="8102"/>
                    <a:pt x="6607" y="7957"/>
                  </a:cubicBezTo>
                  <a:lnTo>
                    <a:pt x="7090" y="7668"/>
                  </a:lnTo>
                  <a:lnTo>
                    <a:pt x="7668" y="7427"/>
                  </a:lnTo>
                  <a:lnTo>
                    <a:pt x="8778" y="6944"/>
                  </a:lnTo>
                  <a:lnTo>
                    <a:pt x="13166" y="5015"/>
                  </a:lnTo>
                  <a:lnTo>
                    <a:pt x="17555" y="3038"/>
                  </a:lnTo>
                  <a:lnTo>
                    <a:pt x="18664" y="2507"/>
                  </a:lnTo>
                  <a:lnTo>
                    <a:pt x="19195" y="2218"/>
                  </a:lnTo>
                  <a:lnTo>
                    <a:pt x="19725" y="2025"/>
                  </a:lnTo>
                  <a:cubicBezTo>
                    <a:pt x="20063" y="1881"/>
                    <a:pt x="20401" y="1784"/>
                    <a:pt x="20786" y="1736"/>
                  </a:cubicBezTo>
                  <a:cubicBezTo>
                    <a:pt x="21124" y="1639"/>
                    <a:pt x="21510" y="1543"/>
                    <a:pt x="21896" y="1495"/>
                  </a:cubicBezTo>
                  <a:cubicBezTo>
                    <a:pt x="22202" y="1465"/>
                    <a:pt x="22508" y="1451"/>
                    <a:pt x="22812" y="1451"/>
                  </a:cubicBezTo>
                  <a:cubicBezTo>
                    <a:pt x="25527" y="1451"/>
                    <a:pt x="28124" y="2601"/>
                    <a:pt x="29901" y="4726"/>
                  </a:cubicBezTo>
                  <a:cubicBezTo>
                    <a:pt x="30094" y="5015"/>
                    <a:pt x="30336" y="5305"/>
                    <a:pt x="30577" y="5642"/>
                  </a:cubicBezTo>
                  <a:lnTo>
                    <a:pt x="30866" y="6125"/>
                  </a:lnTo>
                  <a:cubicBezTo>
                    <a:pt x="30962" y="6269"/>
                    <a:pt x="31059" y="6414"/>
                    <a:pt x="31107" y="6607"/>
                  </a:cubicBezTo>
                  <a:cubicBezTo>
                    <a:pt x="31300" y="6944"/>
                    <a:pt x="31445" y="7282"/>
                    <a:pt x="31541" y="7668"/>
                  </a:cubicBezTo>
                  <a:cubicBezTo>
                    <a:pt x="31638" y="8005"/>
                    <a:pt x="31782" y="8391"/>
                    <a:pt x="31879" y="8777"/>
                  </a:cubicBezTo>
                  <a:lnTo>
                    <a:pt x="33133" y="13455"/>
                  </a:lnTo>
                  <a:cubicBezTo>
                    <a:pt x="33953" y="16542"/>
                    <a:pt x="34821" y="19677"/>
                    <a:pt x="35689" y="22763"/>
                  </a:cubicBezTo>
                  <a:cubicBezTo>
                    <a:pt x="35158" y="19580"/>
                    <a:pt x="34483" y="16445"/>
                    <a:pt x="33856" y="13262"/>
                  </a:cubicBezTo>
                  <a:lnTo>
                    <a:pt x="32892" y="8536"/>
                  </a:lnTo>
                  <a:cubicBezTo>
                    <a:pt x="32795" y="8150"/>
                    <a:pt x="32699" y="7764"/>
                    <a:pt x="32602" y="7330"/>
                  </a:cubicBezTo>
                  <a:cubicBezTo>
                    <a:pt x="32458" y="6944"/>
                    <a:pt x="32313" y="6510"/>
                    <a:pt x="32168" y="6125"/>
                  </a:cubicBezTo>
                  <a:cubicBezTo>
                    <a:pt x="32072" y="5932"/>
                    <a:pt x="31975" y="5739"/>
                    <a:pt x="31879" y="5546"/>
                  </a:cubicBezTo>
                  <a:lnTo>
                    <a:pt x="31589" y="5015"/>
                  </a:lnTo>
                  <a:cubicBezTo>
                    <a:pt x="31348" y="4629"/>
                    <a:pt x="31107" y="4292"/>
                    <a:pt x="30866" y="3954"/>
                  </a:cubicBezTo>
                  <a:cubicBezTo>
                    <a:pt x="28899" y="1462"/>
                    <a:pt x="25901" y="1"/>
                    <a:pt x="22735" y="1"/>
                  </a:cubicBezTo>
                  <a:close/>
                </a:path>
              </a:pathLst>
            </a:custGeom>
            <a:solidFill>
              <a:srgbClr val="D6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49"/>
            <p:cNvSpPr/>
            <p:nvPr/>
          </p:nvSpPr>
          <p:spPr>
            <a:xfrm>
              <a:off x="2958998" y="3981203"/>
              <a:ext cx="197450" cy="73881"/>
            </a:xfrm>
            <a:custGeom>
              <a:avLst/>
              <a:gdLst/>
              <a:ahLst/>
              <a:cxnLst/>
              <a:rect l="l" t="t" r="r" b="b"/>
              <a:pathLst>
                <a:path w="13312" h="4981" extrusionOk="0">
                  <a:moveTo>
                    <a:pt x="13311" y="1"/>
                  </a:moveTo>
                  <a:lnTo>
                    <a:pt x="13311" y="1"/>
                  </a:lnTo>
                  <a:cubicBezTo>
                    <a:pt x="9743" y="386"/>
                    <a:pt x="6318" y="676"/>
                    <a:pt x="3039" y="917"/>
                  </a:cubicBezTo>
                  <a:lnTo>
                    <a:pt x="1785" y="1013"/>
                  </a:lnTo>
                  <a:lnTo>
                    <a:pt x="869" y="1062"/>
                  </a:lnTo>
                  <a:lnTo>
                    <a:pt x="1" y="1158"/>
                  </a:lnTo>
                  <a:cubicBezTo>
                    <a:pt x="49" y="1158"/>
                    <a:pt x="49" y="1206"/>
                    <a:pt x="49" y="1206"/>
                  </a:cubicBezTo>
                  <a:cubicBezTo>
                    <a:pt x="383" y="1708"/>
                    <a:pt x="898" y="2209"/>
                    <a:pt x="1469" y="2209"/>
                  </a:cubicBezTo>
                  <a:cubicBezTo>
                    <a:pt x="1557" y="2209"/>
                    <a:pt x="1646" y="2197"/>
                    <a:pt x="1737" y="2171"/>
                  </a:cubicBezTo>
                  <a:lnTo>
                    <a:pt x="1737" y="2171"/>
                  </a:lnTo>
                  <a:cubicBezTo>
                    <a:pt x="1496" y="2894"/>
                    <a:pt x="1737" y="3666"/>
                    <a:pt x="2267" y="4196"/>
                  </a:cubicBezTo>
                  <a:cubicBezTo>
                    <a:pt x="2846" y="4679"/>
                    <a:pt x="3569" y="4968"/>
                    <a:pt x="4293" y="4968"/>
                  </a:cubicBezTo>
                  <a:cubicBezTo>
                    <a:pt x="4365" y="4976"/>
                    <a:pt x="4439" y="4980"/>
                    <a:pt x="4513" y="4980"/>
                  </a:cubicBezTo>
                  <a:cubicBezTo>
                    <a:pt x="4885" y="4980"/>
                    <a:pt x="5274" y="4880"/>
                    <a:pt x="5595" y="4679"/>
                  </a:cubicBezTo>
                  <a:cubicBezTo>
                    <a:pt x="6029" y="4486"/>
                    <a:pt x="6222" y="4052"/>
                    <a:pt x="6222" y="3570"/>
                  </a:cubicBezTo>
                  <a:cubicBezTo>
                    <a:pt x="6753" y="4293"/>
                    <a:pt x="7717" y="4389"/>
                    <a:pt x="8633" y="4389"/>
                  </a:cubicBezTo>
                  <a:cubicBezTo>
                    <a:pt x="8733" y="4397"/>
                    <a:pt x="8832" y="4401"/>
                    <a:pt x="8931" y="4401"/>
                  </a:cubicBezTo>
                  <a:cubicBezTo>
                    <a:pt x="9456" y="4401"/>
                    <a:pt x="9971" y="4288"/>
                    <a:pt x="10418" y="4004"/>
                  </a:cubicBezTo>
                  <a:cubicBezTo>
                    <a:pt x="10997" y="3714"/>
                    <a:pt x="11286" y="3039"/>
                    <a:pt x="11093" y="2412"/>
                  </a:cubicBezTo>
                  <a:lnTo>
                    <a:pt x="11093" y="2412"/>
                  </a:lnTo>
                  <a:cubicBezTo>
                    <a:pt x="11206" y="2435"/>
                    <a:pt x="11318" y="2445"/>
                    <a:pt x="11427" y="2445"/>
                  </a:cubicBezTo>
                  <a:cubicBezTo>
                    <a:pt x="12019" y="2445"/>
                    <a:pt x="12544" y="2129"/>
                    <a:pt x="12829" y="1640"/>
                  </a:cubicBezTo>
                  <a:cubicBezTo>
                    <a:pt x="13119" y="1158"/>
                    <a:pt x="13311" y="579"/>
                    <a:pt x="13311" y="1"/>
                  </a:cubicBezTo>
                  <a:close/>
                </a:path>
              </a:pathLst>
            </a:custGeom>
            <a:solidFill>
              <a:srgbClr val="995F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49"/>
            <p:cNvSpPr/>
            <p:nvPr/>
          </p:nvSpPr>
          <p:spPr>
            <a:xfrm>
              <a:off x="2438933" y="4023418"/>
              <a:ext cx="138061" cy="117473"/>
            </a:xfrm>
            <a:custGeom>
              <a:avLst/>
              <a:gdLst/>
              <a:ahLst/>
              <a:cxnLst/>
              <a:rect l="l" t="t" r="r" b="b"/>
              <a:pathLst>
                <a:path w="9308" h="7920" extrusionOk="0">
                  <a:moveTo>
                    <a:pt x="2845" y="0"/>
                  </a:moveTo>
                  <a:cubicBezTo>
                    <a:pt x="2604" y="0"/>
                    <a:pt x="2411" y="0"/>
                    <a:pt x="2170" y="48"/>
                  </a:cubicBezTo>
                  <a:cubicBezTo>
                    <a:pt x="1929" y="145"/>
                    <a:pt x="1640" y="193"/>
                    <a:pt x="1350" y="289"/>
                  </a:cubicBezTo>
                  <a:cubicBezTo>
                    <a:pt x="772" y="2219"/>
                    <a:pt x="338" y="4244"/>
                    <a:pt x="0" y="6221"/>
                  </a:cubicBezTo>
                  <a:cubicBezTo>
                    <a:pt x="581" y="6678"/>
                    <a:pt x="2733" y="7920"/>
                    <a:pt x="6486" y="7920"/>
                  </a:cubicBezTo>
                  <a:cubicBezTo>
                    <a:pt x="7095" y="7920"/>
                    <a:pt x="7746" y="7887"/>
                    <a:pt x="8440" y="7813"/>
                  </a:cubicBezTo>
                  <a:cubicBezTo>
                    <a:pt x="8681" y="7620"/>
                    <a:pt x="8826" y="7379"/>
                    <a:pt x="8922" y="7090"/>
                  </a:cubicBezTo>
                  <a:cubicBezTo>
                    <a:pt x="9308" y="6125"/>
                    <a:pt x="8729" y="5064"/>
                    <a:pt x="7909" y="4437"/>
                  </a:cubicBezTo>
                  <a:cubicBezTo>
                    <a:pt x="6993" y="3955"/>
                    <a:pt x="5980" y="3617"/>
                    <a:pt x="4968" y="3569"/>
                  </a:cubicBezTo>
                  <a:cubicBezTo>
                    <a:pt x="5498" y="3231"/>
                    <a:pt x="5209" y="2460"/>
                    <a:pt x="4775" y="1929"/>
                  </a:cubicBezTo>
                  <a:cubicBezTo>
                    <a:pt x="4341" y="1447"/>
                    <a:pt x="3906" y="916"/>
                    <a:pt x="3424" y="434"/>
                  </a:cubicBezTo>
                  <a:cubicBezTo>
                    <a:pt x="3280" y="241"/>
                    <a:pt x="3038" y="97"/>
                    <a:pt x="2845" y="0"/>
                  </a:cubicBezTo>
                  <a:close/>
                </a:path>
              </a:pathLst>
            </a:custGeom>
            <a:solidFill>
              <a:srgbClr val="703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49"/>
            <p:cNvSpPr/>
            <p:nvPr/>
          </p:nvSpPr>
          <p:spPr>
            <a:xfrm>
              <a:off x="3293797" y="3531953"/>
              <a:ext cx="172413" cy="109330"/>
            </a:xfrm>
            <a:custGeom>
              <a:avLst/>
              <a:gdLst/>
              <a:ahLst/>
              <a:cxnLst/>
              <a:rect l="l" t="t" r="r" b="b"/>
              <a:pathLst>
                <a:path w="11624" h="7371" extrusionOk="0">
                  <a:moveTo>
                    <a:pt x="193" y="1"/>
                  </a:moveTo>
                  <a:lnTo>
                    <a:pt x="193" y="1"/>
                  </a:lnTo>
                  <a:cubicBezTo>
                    <a:pt x="0" y="724"/>
                    <a:pt x="48" y="1544"/>
                    <a:pt x="338" y="2267"/>
                  </a:cubicBezTo>
                  <a:cubicBezTo>
                    <a:pt x="483" y="2942"/>
                    <a:pt x="820" y="3762"/>
                    <a:pt x="1544" y="3811"/>
                  </a:cubicBezTo>
                  <a:cubicBezTo>
                    <a:pt x="1109" y="4052"/>
                    <a:pt x="868" y="4534"/>
                    <a:pt x="868" y="5016"/>
                  </a:cubicBezTo>
                  <a:cubicBezTo>
                    <a:pt x="917" y="5499"/>
                    <a:pt x="1109" y="5981"/>
                    <a:pt x="1447" y="6318"/>
                  </a:cubicBezTo>
                  <a:cubicBezTo>
                    <a:pt x="1833" y="6801"/>
                    <a:pt x="2412" y="7138"/>
                    <a:pt x="3087" y="7138"/>
                  </a:cubicBezTo>
                  <a:cubicBezTo>
                    <a:pt x="3119" y="7141"/>
                    <a:pt x="3150" y="7142"/>
                    <a:pt x="3182" y="7142"/>
                  </a:cubicBezTo>
                  <a:cubicBezTo>
                    <a:pt x="3771" y="7142"/>
                    <a:pt x="4300" y="6721"/>
                    <a:pt x="4437" y="6126"/>
                  </a:cubicBezTo>
                  <a:cubicBezTo>
                    <a:pt x="4727" y="6752"/>
                    <a:pt x="5257" y="7187"/>
                    <a:pt x="5932" y="7283"/>
                  </a:cubicBezTo>
                  <a:cubicBezTo>
                    <a:pt x="6215" y="7344"/>
                    <a:pt x="6489" y="7370"/>
                    <a:pt x="6762" y="7370"/>
                  </a:cubicBezTo>
                  <a:cubicBezTo>
                    <a:pt x="7141" y="7370"/>
                    <a:pt x="7517" y="7319"/>
                    <a:pt x="7910" y="7235"/>
                  </a:cubicBezTo>
                  <a:cubicBezTo>
                    <a:pt x="8826" y="7187"/>
                    <a:pt x="9742" y="6849"/>
                    <a:pt x="10514" y="6367"/>
                  </a:cubicBezTo>
                  <a:cubicBezTo>
                    <a:pt x="11237" y="5788"/>
                    <a:pt x="11623" y="4630"/>
                    <a:pt x="11141" y="3859"/>
                  </a:cubicBezTo>
                  <a:lnTo>
                    <a:pt x="11189" y="3811"/>
                  </a:lnTo>
                  <a:cubicBezTo>
                    <a:pt x="7717" y="2412"/>
                    <a:pt x="3907" y="1110"/>
                    <a:pt x="193" y="1"/>
                  </a:cubicBezTo>
                  <a:close/>
                </a:path>
              </a:pathLst>
            </a:custGeom>
            <a:solidFill>
              <a:srgbClr val="CE7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49"/>
            <p:cNvSpPr/>
            <p:nvPr/>
          </p:nvSpPr>
          <p:spPr>
            <a:xfrm>
              <a:off x="2670701" y="3815680"/>
              <a:ext cx="240375" cy="124282"/>
            </a:xfrm>
            <a:custGeom>
              <a:avLst/>
              <a:gdLst/>
              <a:ahLst/>
              <a:cxnLst/>
              <a:rect l="l" t="t" r="r" b="b"/>
              <a:pathLst>
                <a:path w="16206" h="8379" extrusionOk="0">
                  <a:moveTo>
                    <a:pt x="4246" y="1"/>
                  </a:moveTo>
                  <a:cubicBezTo>
                    <a:pt x="3904" y="1"/>
                    <a:pt x="3557" y="73"/>
                    <a:pt x="3232" y="212"/>
                  </a:cubicBezTo>
                  <a:cubicBezTo>
                    <a:pt x="2605" y="598"/>
                    <a:pt x="2412" y="1611"/>
                    <a:pt x="3039" y="1996"/>
                  </a:cubicBezTo>
                  <a:cubicBezTo>
                    <a:pt x="2599" y="1726"/>
                    <a:pt x="2112" y="1574"/>
                    <a:pt x="1611" y="1574"/>
                  </a:cubicBezTo>
                  <a:cubicBezTo>
                    <a:pt x="1397" y="1574"/>
                    <a:pt x="1181" y="1601"/>
                    <a:pt x="965" y="1659"/>
                  </a:cubicBezTo>
                  <a:cubicBezTo>
                    <a:pt x="580" y="1755"/>
                    <a:pt x="194" y="2045"/>
                    <a:pt x="49" y="2430"/>
                  </a:cubicBezTo>
                  <a:cubicBezTo>
                    <a:pt x="1" y="2816"/>
                    <a:pt x="49" y="3154"/>
                    <a:pt x="242" y="3491"/>
                  </a:cubicBezTo>
                  <a:cubicBezTo>
                    <a:pt x="1171" y="5350"/>
                    <a:pt x="3049" y="6464"/>
                    <a:pt x="5081" y="6464"/>
                  </a:cubicBezTo>
                  <a:cubicBezTo>
                    <a:pt x="5473" y="6464"/>
                    <a:pt x="5872" y="6423"/>
                    <a:pt x="6270" y="6337"/>
                  </a:cubicBezTo>
                  <a:lnTo>
                    <a:pt x="6270" y="6337"/>
                  </a:lnTo>
                  <a:cubicBezTo>
                    <a:pt x="6174" y="6964"/>
                    <a:pt x="6753" y="7398"/>
                    <a:pt x="7380" y="7591"/>
                  </a:cubicBezTo>
                  <a:cubicBezTo>
                    <a:pt x="8055" y="7880"/>
                    <a:pt x="8730" y="8073"/>
                    <a:pt x="9453" y="8218"/>
                  </a:cubicBezTo>
                  <a:cubicBezTo>
                    <a:pt x="9860" y="8324"/>
                    <a:pt x="10280" y="8378"/>
                    <a:pt x="10698" y="8378"/>
                  </a:cubicBezTo>
                  <a:cubicBezTo>
                    <a:pt x="11421" y="8378"/>
                    <a:pt x="12140" y="8216"/>
                    <a:pt x="12781" y="7880"/>
                  </a:cubicBezTo>
                  <a:cubicBezTo>
                    <a:pt x="13649" y="7350"/>
                    <a:pt x="14083" y="6240"/>
                    <a:pt x="13746" y="5276"/>
                  </a:cubicBezTo>
                  <a:lnTo>
                    <a:pt x="13746" y="5276"/>
                  </a:lnTo>
                  <a:cubicBezTo>
                    <a:pt x="13842" y="5324"/>
                    <a:pt x="13987" y="5372"/>
                    <a:pt x="14083" y="5372"/>
                  </a:cubicBezTo>
                  <a:cubicBezTo>
                    <a:pt x="14324" y="5324"/>
                    <a:pt x="14566" y="5228"/>
                    <a:pt x="14759" y="5035"/>
                  </a:cubicBezTo>
                  <a:cubicBezTo>
                    <a:pt x="15289" y="4697"/>
                    <a:pt x="15675" y="4167"/>
                    <a:pt x="15868" y="3588"/>
                  </a:cubicBezTo>
                  <a:cubicBezTo>
                    <a:pt x="16205" y="2527"/>
                    <a:pt x="15385" y="1418"/>
                    <a:pt x="14324" y="935"/>
                  </a:cubicBezTo>
                  <a:cubicBezTo>
                    <a:pt x="13628" y="714"/>
                    <a:pt x="12910" y="596"/>
                    <a:pt x="12185" y="596"/>
                  </a:cubicBezTo>
                  <a:cubicBezTo>
                    <a:pt x="11806" y="596"/>
                    <a:pt x="11426" y="628"/>
                    <a:pt x="11045" y="694"/>
                  </a:cubicBezTo>
                  <a:lnTo>
                    <a:pt x="8055" y="935"/>
                  </a:lnTo>
                  <a:lnTo>
                    <a:pt x="7283" y="1225"/>
                  </a:lnTo>
                  <a:cubicBezTo>
                    <a:pt x="6608" y="935"/>
                    <a:pt x="5933" y="598"/>
                    <a:pt x="5306" y="260"/>
                  </a:cubicBezTo>
                  <a:cubicBezTo>
                    <a:pt x="4980" y="85"/>
                    <a:pt x="4616" y="1"/>
                    <a:pt x="4246" y="1"/>
                  </a:cubicBezTo>
                  <a:close/>
                </a:path>
              </a:pathLst>
            </a:custGeom>
            <a:solidFill>
              <a:srgbClr val="CE7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49"/>
            <p:cNvSpPr/>
            <p:nvPr/>
          </p:nvSpPr>
          <p:spPr>
            <a:xfrm>
              <a:off x="2308727" y="3149586"/>
              <a:ext cx="116613" cy="167044"/>
            </a:xfrm>
            <a:custGeom>
              <a:avLst/>
              <a:gdLst/>
              <a:ahLst/>
              <a:cxnLst/>
              <a:rect l="l" t="t" r="r" b="b"/>
              <a:pathLst>
                <a:path w="7862" h="11262" extrusionOk="0">
                  <a:moveTo>
                    <a:pt x="3295" y="0"/>
                  </a:moveTo>
                  <a:cubicBezTo>
                    <a:pt x="3178" y="0"/>
                    <a:pt x="3060" y="8"/>
                    <a:pt x="2942" y="25"/>
                  </a:cubicBezTo>
                  <a:cubicBezTo>
                    <a:pt x="2557" y="1423"/>
                    <a:pt x="2171" y="2629"/>
                    <a:pt x="1930" y="3497"/>
                  </a:cubicBezTo>
                  <a:cubicBezTo>
                    <a:pt x="1" y="9960"/>
                    <a:pt x="3039" y="10924"/>
                    <a:pt x="3039" y="10924"/>
                  </a:cubicBezTo>
                  <a:lnTo>
                    <a:pt x="5933" y="11262"/>
                  </a:lnTo>
                  <a:cubicBezTo>
                    <a:pt x="5981" y="11166"/>
                    <a:pt x="6029" y="11117"/>
                    <a:pt x="6077" y="11069"/>
                  </a:cubicBezTo>
                  <a:cubicBezTo>
                    <a:pt x="6415" y="10635"/>
                    <a:pt x="6752" y="10249"/>
                    <a:pt x="7090" y="9815"/>
                  </a:cubicBezTo>
                  <a:cubicBezTo>
                    <a:pt x="7862" y="8561"/>
                    <a:pt x="7717" y="6970"/>
                    <a:pt x="7572" y="5475"/>
                  </a:cubicBezTo>
                  <a:cubicBezTo>
                    <a:pt x="7476" y="4799"/>
                    <a:pt x="7283" y="3980"/>
                    <a:pt x="6704" y="3690"/>
                  </a:cubicBezTo>
                  <a:cubicBezTo>
                    <a:pt x="6463" y="3546"/>
                    <a:pt x="6174" y="3497"/>
                    <a:pt x="5981" y="3304"/>
                  </a:cubicBezTo>
                  <a:cubicBezTo>
                    <a:pt x="5740" y="3015"/>
                    <a:pt x="5933" y="2533"/>
                    <a:pt x="5933" y="2147"/>
                  </a:cubicBezTo>
                  <a:cubicBezTo>
                    <a:pt x="5884" y="1423"/>
                    <a:pt x="5499" y="797"/>
                    <a:pt x="4872" y="459"/>
                  </a:cubicBezTo>
                  <a:cubicBezTo>
                    <a:pt x="4394" y="180"/>
                    <a:pt x="3850" y="0"/>
                    <a:pt x="3295" y="0"/>
                  </a:cubicBezTo>
                  <a:close/>
                </a:path>
              </a:pathLst>
            </a:custGeom>
            <a:solidFill>
              <a:srgbClr val="CE7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49"/>
            <p:cNvSpPr/>
            <p:nvPr/>
          </p:nvSpPr>
          <p:spPr>
            <a:xfrm>
              <a:off x="3273758" y="4378240"/>
              <a:ext cx="277575" cy="35776"/>
            </a:xfrm>
            <a:custGeom>
              <a:avLst/>
              <a:gdLst/>
              <a:ahLst/>
              <a:cxnLst/>
              <a:rect l="l" t="t" r="r" b="b"/>
              <a:pathLst>
                <a:path w="18714" h="2412" extrusionOk="0">
                  <a:moveTo>
                    <a:pt x="13746" y="0"/>
                  </a:moveTo>
                  <a:cubicBezTo>
                    <a:pt x="12781" y="0"/>
                    <a:pt x="11865" y="193"/>
                    <a:pt x="10949" y="579"/>
                  </a:cubicBezTo>
                  <a:cubicBezTo>
                    <a:pt x="10152" y="907"/>
                    <a:pt x="9402" y="1416"/>
                    <a:pt x="8741" y="2020"/>
                  </a:cubicBezTo>
                  <a:lnTo>
                    <a:pt x="8741" y="2020"/>
                  </a:lnTo>
                  <a:cubicBezTo>
                    <a:pt x="8090" y="1611"/>
                    <a:pt x="7397" y="1290"/>
                    <a:pt x="6705" y="1013"/>
                  </a:cubicBezTo>
                  <a:cubicBezTo>
                    <a:pt x="5933" y="724"/>
                    <a:pt x="5161" y="531"/>
                    <a:pt x="4341" y="531"/>
                  </a:cubicBezTo>
                  <a:cubicBezTo>
                    <a:pt x="2702" y="531"/>
                    <a:pt x="1158" y="1206"/>
                    <a:pt x="1" y="2363"/>
                  </a:cubicBezTo>
                  <a:cubicBezTo>
                    <a:pt x="1" y="2363"/>
                    <a:pt x="1" y="2412"/>
                    <a:pt x="49" y="2412"/>
                  </a:cubicBezTo>
                  <a:cubicBezTo>
                    <a:pt x="724" y="1977"/>
                    <a:pt x="1399" y="1640"/>
                    <a:pt x="2171" y="1399"/>
                  </a:cubicBezTo>
                  <a:cubicBezTo>
                    <a:pt x="2846" y="1158"/>
                    <a:pt x="3618" y="1061"/>
                    <a:pt x="4341" y="1013"/>
                  </a:cubicBezTo>
                  <a:cubicBezTo>
                    <a:pt x="4478" y="1004"/>
                    <a:pt x="4615" y="1000"/>
                    <a:pt x="4751" y="1000"/>
                  </a:cubicBezTo>
                  <a:cubicBezTo>
                    <a:pt x="5385" y="1000"/>
                    <a:pt x="6013" y="1087"/>
                    <a:pt x="6608" y="1206"/>
                  </a:cubicBezTo>
                  <a:cubicBezTo>
                    <a:pt x="7380" y="1399"/>
                    <a:pt x="8055" y="1785"/>
                    <a:pt x="8682" y="2267"/>
                  </a:cubicBezTo>
                  <a:lnTo>
                    <a:pt x="8827" y="2267"/>
                  </a:lnTo>
                  <a:cubicBezTo>
                    <a:pt x="9502" y="1736"/>
                    <a:pt x="10322" y="1302"/>
                    <a:pt x="11141" y="1061"/>
                  </a:cubicBezTo>
                  <a:cubicBezTo>
                    <a:pt x="11961" y="772"/>
                    <a:pt x="12829" y="627"/>
                    <a:pt x="13698" y="627"/>
                  </a:cubicBezTo>
                  <a:cubicBezTo>
                    <a:pt x="14566" y="627"/>
                    <a:pt x="15434" y="772"/>
                    <a:pt x="16254" y="1013"/>
                  </a:cubicBezTo>
                  <a:cubicBezTo>
                    <a:pt x="17122" y="1302"/>
                    <a:pt x="17942" y="1688"/>
                    <a:pt x="18665" y="2170"/>
                  </a:cubicBezTo>
                  <a:lnTo>
                    <a:pt x="18713" y="2170"/>
                  </a:lnTo>
                  <a:cubicBezTo>
                    <a:pt x="17411" y="820"/>
                    <a:pt x="15627" y="48"/>
                    <a:pt x="13746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49"/>
            <p:cNvSpPr/>
            <p:nvPr/>
          </p:nvSpPr>
          <p:spPr>
            <a:xfrm>
              <a:off x="3410401" y="4538897"/>
              <a:ext cx="187438" cy="27499"/>
            </a:xfrm>
            <a:custGeom>
              <a:avLst/>
              <a:gdLst/>
              <a:ahLst/>
              <a:cxnLst/>
              <a:rect l="l" t="t" r="r" b="b"/>
              <a:pathLst>
                <a:path w="12637" h="1854" extrusionOk="0">
                  <a:moveTo>
                    <a:pt x="3338" y="0"/>
                  </a:moveTo>
                  <a:cubicBezTo>
                    <a:pt x="3082" y="0"/>
                    <a:pt x="2843" y="35"/>
                    <a:pt x="2605" y="69"/>
                  </a:cubicBezTo>
                  <a:cubicBezTo>
                    <a:pt x="2219" y="165"/>
                    <a:pt x="1929" y="262"/>
                    <a:pt x="1592" y="454"/>
                  </a:cubicBezTo>
                  <a:cubicBezTo>
                    <a:pt x="965" y="744"/>
                    <a:pt x="434" y="1226"/>
                    <a:pt x="49" y="1805"/>
                  </a:cubicBezTo>
                  <a:cubicBezTo>
                    <a:pt x="0" y="1805"/>
                    <a:pt x="0" y="1853"/>
                    <a:pt x="0" y="1853"/>
                  </a:cubicBezTo>
                  <a:lnTo>
                    <a:pt x="49" y="1853"/>
                  </a:lnTo>
                  <a:cubicBezTo>
                    <a:pt x="579" y="1467"/>
                    <a:pt x="1158" y="1130"/>
                    <a:pt x="1785" y="888"/>
                  </a:cubicBezTo>
                  <a:cubicBezTo>
                    <a:pt x="2364" y="647"/>
                    <a:pt x="2990" y="503"/>
                    <a:pt x="3666" y="358"/>
                  </a:cubicBezTo>
                  <a:cubicBezTo>
                    <a:pt x="3855" y="329"/>
                    <a:pt x="4050" y="313"/>
                    <a:pt x="4246" y="313"/>
                  </a:cubicBezTo>
                  <a:cubicBezTo>
                    <a:pt x="4697" y="313"/>
                    <a:pt x="5158" y="397"/>
                    <a:pt x="5595" y="599"/>
                  </a:cubicBezTo>
                  <a:cubicBezTo>
                    <a:pt x="6174" y="840"/>
                    <a:pt x="6752" y="1226"/>
                    <a:pt x="7186" y="1708"/>
                  </a:cubicBezTo>
                  <a:cubicBezTo>
                    <a:pt x="7235" y="1732"/>
                    <a:pt x="7295" y="1745"/>
                    <a:pt x="7355" y="1745"/>
                  </a:cubicBezTo>
                  <a:cubicBezTo>
                    <a:pt x="7415" y="1745"/>
                    <a:pt x="7476" y="1732"/>
                    <a:pt x="7524" y="1708"/>
                  </a:cubicBezTo>
                  <a:cubicBezTo>
                    <a:pt x="7861" y="1419"/>
                    <a:pt x="8247" y="1226"/>
                    <a:pt x="8681" y="1081"/>
                  </a:cubicBezTo>
                  <a:cubicBezTo>
                    <a:pt x="9067" y="937"/>
                    <a:pt x="9501" y="792"/>
                    <a:pt x="9935" y="744"/>
                  </a:cubicBezTo>
                  <a:cubicBezTo>
                    <a:pt x="10253" y="673"/>
                    <a:pt x="10571" y="628"/>
                    <a:pt x="10889" y="628"/>
                  </a:cubicBezTo>
                  <a:cubicBezTo>
                    <a:pt x="11005" y="628"/>
                    <a:pt x="11121" y="634"/>
                    <a:pt x="11237" y="647"/>
                  </a:cubicBezTo>
                  <a:cubicBezTo>
                    <a:pt x="11671" y="647"/>
                    <a:pt x="12154" y="696"/>
                    <a:pt x="12588" y="792"/>
                  </a:cubicBezTo>
                  <a:cubicBezTo>
                    <a:pt x="12636" y="792"/>
                    <a:pt x="12636" y="792"/>
                    <a:pt x="12588" y="744"/>
                  </a:cubicBezTo>
                  <a:cubicBezTo>
                    <a:pt x="12202" y="503"/>
                    <a:pt x="11768" y="358"/>
                    <a:pt x="11286" y="213"/>
                  </a:cubicBezTo>
                  <a:cubicBezTo>
                    <a:pt x="11003" y="157"/>
                    <a:pt x="10721" y="133"/>
                    <a:pt x="10438" y="133"/>
                  </a:cubicBezTo>
                  <a:cubicBezTo>
                    <a:pt x="10238" y="133"/>
                    <a:pt x="10039" y="145"/>
                    <a:pt x="9839" y="165"/>
                  </a:cubicBezTo>
                  <a:cubicBezTo>
                    <a:pt x="9357" y="213"/>
                    <a:pt x="8874" y="310"/>
                    <a:pt x="8440" y="503"/>
                  </a:cubicBezTo>
                  <a:cubicBezTo>
                    <a:pt x="8068" y="668"/>
                    <a:pt x="7732" y="904"/>
                    <a:pt x="7400" y="1151"/>
                  </a:cubicBezTo>
                  <a:lnTo>
                    <a:pt x="7400" y="1151"/>
                  </a:lnTo>
                  <a:cubicBezTo>
                    <a:pt x="6870" y="785"/>
                    <a:pt x="6300" y="537"/>
                    <a:pt x="5691" y="406"/>
                  </a:cubicBezTo>
                  <a:cubicBezTo>
                    <a:pt x="5354" y="262"/>
                    <a:pt x="5016" y="213"/>
                    <a:pt x="4678" y="165"/>
                  </a:cubicBezTo>
                  <a:cubicBezTo>
                    <a:pt x="4341" y="69"/>
                    <a:pt x="4003" y="20"/>
                    <a:pt x="3666" y="20"/>
                  </a:cubicBezTo>
                  <a:cubicBezTo>
                    <a:pt x="3553" y="6"/>
                    <a:pt x="3444" y="0"/>
                    <a:pt x="3338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49"/>
            <p:cNvSpPr/>
            <p:nvPr/>
          </p:nvSpPr>
          <p:spPr>
            <a:xfrm>
              <a:off x="3828889" y="4462596"/>
              <a:ext cx="210325" cy="34397"/>
            </a:xfrm>
            <a:custGeom>
              <a:avLst/>
              <a:gdLst/>
              <a:ahLst/>
              <a:cxnLst/>
              <a:rect l="l" t="t" r="r" b="b"/>
              <a:pathLst>
                <a:path w="14180" h="2319" extrusionOk="0">
                  <a:moveTo>
                    <a:pt x="10560" y="1"/>
                  </a:moveTo>
                  <a:cubicBezTo>
                    <a:pt x="10497" y="1"/>
                    <a:pt x="10433" y="2"/>
                    <a:pt x="10370" y="4"/>
                  </a:cubicBezTo>
                  <a:cubicBezTo>
                    <a:pt x="9646" y="4"/>
                    <a:pt x="8971" y="197"/>
                    <a:pt x="8296" y="438"/>
                  </a:cubicBezTo>
                  <a:cubicBezTo>
                    <a:pt x="7692" y="717"/>
                    <a:pt x="7132" y="1085"/>
                    <a:pt x="6661" y="1586"/>
                  </a:cubicBezTo>
                  <a:lnTo>
                    <a:pt x="6661" y="1586"/>
                  </a:lnTo>
                  <a:cubicBezTo>
                    <a:pt x="6156" y="1273"/>
                    <a:pt x="5610" y="1006"/>
                    <a:pt x="5065" y="824"/>
                  </a:cubicBezTo>
                  <a:cubicBezTo>
                    <a:pt x="4486" y="583"/>
                    <a:pt x="3859" y="486"/>
                    <a:pt x="3232" y="486"/>
                  </a:cubicBezTo>
                  <a:cubicBezTo>
                    <a:pt x="1930" y="583"/>
                    <a:pt x="772" y="1258"/>
                    <a:pt x="1" y="2319"/>
                  </a:cubicBezTo>
                  <a:lnTo>
                    <a:pt x="97" y="2319"/>
                  </a:lnTo>
                  <a:cubicBezTo>
                    <a:pt x="531" y="1933"/>
                    <a:pt x="1062" y="1644"/>
                    <a:pt x="1592" y="1403"/>
                  </a:cubicBezTo>
                  <a:cubicBezTo>
                    <a:pt x="2171" y="1161"/>
                    <a:pt x="2701" y="1065"/>
                    <a:pt x="3280" y="969"/>
                  </a:cubicBezTo>
                  <a:cubicBezTo>
                    <a:pt x="3501" y="932"/>
                    <a:pt x="3722" y="916"/>
                    <a:pt x="3943" y="916"/>
                  </a:cubicBezTo>
                  <a:cubicBezTo>
                    <a:pt x="4301" y="916"/>
                    <a:pt x="4659" y="957"/>
                    <a:pt x="5016" y="1017"/>
                  </a:cubicBezTo>
                  <a:cubicBezTo>
                    <a:pt x="5595" y="1161"/>
                    <a:pt x="6174" y="1451"/>
                    <a:pt x="6608" y="1837"/>
                  </a:cubicBezTo>
                  <a:lnTo>
                    <a:pt x="6752" y="1837"/>
                  </a:lnTo>
                  <a:cubicBezTo>
                    <a:pt x="7283" y="1451"/>
                    <a:pt x="7910" y="1161"/>
                    <a:pt x="8489" y="969"/>
                  </a:cubicBezTo>
                  <a:cubicBezTo>
                    <a:pt x="9116" y="727"/>
                    <a:pt x="9743" y="631"/>
                    <a:pt x="10370" y="631"/>
                  </a:cubicBezTo>
                  <a:cubicBezTo>
                    <a:pt x="10538" y="619"/>
                    <a:pt x="10704" y="613"/>
                    <a:pt x="10868" y="613"/>
                  </a:cubicBezTo>
                  <a:cubicBezTo>
                    <a:pt x="11358" y="613"/>
                    <a:pt x="11828" y="667"/>
                    <a:pt x="12299" y="776"/>
                  </a:cubicBezTo>
                  <a:cubicBezTo>
                    <a:pt x="12926" y="920"/>
                    <a:pt x="13553" y="1161"/>
                    <a:pt x="14131" y="1451"/>
                  </a:cubicBezTo>
                  <a:lnTo>
                    <a:pt x="14180" y="1451"/>
                  </a:lnTo>
                  <a:lnTo>
                    <a:pt x="14180" y="1403"/>
                  </a:lnTo>
                  <a:cubicBezTo>
                    <a:pt x="13167" y="482"/>
                    <a:pt x="11891" y="1"/>
                    <a:pt x="10560" y="1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49"/>
            <p:cNvSpPr/>
            <p:nvPr/>
          </p:nvSpPr>
          <p:spPr>
            <a:xfrm>
              <a:off x="4368282" y="4308791"/>
              <a:ext cx="209613" cy="34397"/>
            </a:xfrm>
            <a:custGeom>
              <a:avLst/>
              <a:gdLst/>
              <a:ahLst/>
              <a:cxnLst/>
              <a:rect l="l" t="t" r="r" b="b"/>
              <a:pathLst>
                <a:path w="14132" h="2319" extrusionOk="0">
                  <a:moveTo>
                    <a:pt x="10497" y="1"/>
                  </a:moveTo>
                  <a:cubicBezTo>
                    <a:pt x="10438" y="1"/>
                    <a:pt x="10380" y="2"/>
                    <a:pt x="10321" y="4"/>
                  </a:cubicBezTo>
                  <a:cubicBezTo>
                    <a:pt x="9598" y="4"/>
                    <a:pt x="8922" y="197"/>
                    <a:pt x="8295" y="438"/>
                  </a:cubicBezTo>
                  <a:cubicBezTo>
                    <a:pt x="7645" y="717"/>
                    <a:pt x="7084" y="1085"/>
                    <a:pt x="6613" y="1586"/>
                  </a:cubicBezTo>
                  <a:lnTo>
                    <a:pt x="6613" y="1586"/>
                  </a:lnTo>
                  <a:cubicBezTo>
                    <a:pt x="6112" y="1273"/>
                    <a:pt x="5610" y="1006"/>
                    <a:pt x="5064" y="824"/>
                  </a:cubicBezTo>
                  <a:cubicBezTo>
                    <a:pt x="4437" y="583"/>
                    <a:pt x="3810" y="486"/>
                    <a:pt x="3183" y="486"/>
                  </a:cubicBezTo>
                  <a:cubicBezTo>
                    <a:pt x="2556" y="535"/>
                    <a:pt x="1929" y="727"/>
                    <a:pt x="1399" y="1017"/>
                  </a:cubicBezTo>
                  <a:cubicBezTo>
                    <a:pt x="820" y="1306"/>
                    <a:pt x="338" y="1740"/>
                    <a:pt x="0" y="2271"/>
                  </a:cubicBezTo>
                  <a:lnTo>
                    <a:pt x="0" y="2319"/>
                  </a:lnTo>
                  <a:lnTo>
                    <a:pt x="49" y="2319"/>
                  </a:lnTo>
                  <a:cubicBezTo>
                    <a:pt x="531" y="1933"/>
                    <a:pt x="1013" y="1644"/>
                    <a:pt x="1592" y="1403"/>
                  </a:cubicBezTo>
                  <a:cubicBezTo>
                    <a:pt x="2122" y="1210"/>
                    <a:pt x="2653" y="1065"/>
                    <a:pt x="3232" y="969"/>
                  </a:cubicBezTo>
                  <a:cubicBezTo>
                    <a:pt x="3453" y="932"/>
                    <a:pt x="3681" y="916"/>
                    <a:pt x="3910" y="916"/>
                  </a:cubicBezTo>
                  <a:cubicBezTo>
                    <a:pt x="4282" y="916"/>
                    <a:pt x="4658" y="957"/>
                    <a:pt x="5016" y="1017"/>
                  </a:cubicBezTo>
                  <a:cubicBezTo>
                    <a:pt x="5595" y="1161"/>
                    <a:pt x="6125" y="1451"/>
                    <a:pt x="6559" y="1837"/>
                  </a:cubicBezTo>
                  <a:lnTo>
                    <a:pt x="6752" y="1837"/>
                  </a:lnTo>
                  <a:cubicBezTo>
                    <a:pt x="7283" y="1451"/>
                    <a:pt x="7861" y="1161"/>
                    <a:pt x="8488" y="969"/>
                  </a:cubicBezTo>
                  <a:cubicBezTo>
                    <a:pt x="9067" y="727"/>
                    <a:pt x="9694" y="631"/>
                    <a:pt x="10369" y="631"/>
                  </a:cubicBezTo>
                  <a:cubicBezTo>
                    <a:pt x="10526" y="619"/>
                    <a:pt x="10683" y="613"/>
                    <a:pt x="10840" y="613"/>
                  </a:cubicBezTo>
                  <a:cubicBezTo>
                    <a:pt x="11310" y="613"/>
                    <a:pt x="11780" y="667"/>
                    <a:pt x="12250" y="776"/>
                  </a:cubicBezTo>
                  <a:cubicBezTo>
                    <a:pt x="12877" y="920"/>
                    <a:pt x="13504" y="1161"/>
                    <a:pt x="14131" y="1451"/>
                  </a:cubicBezTo>
                  <a:lnTo>
                    <a:pt x="14131" y="1403"/>
                  </a:lnTo>
                  <a:cubicBezTo>
                    <a:pt x="13161" y="525"/>
                    <a:pt x="11836" y="1"/>
                    <a:pt x="10497" y="1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49"/>
            <p:cNvSpPr/>
            <p:nvPr/>
          </p:nvSpPr>
          <p:spPr>
            <a:xfrm>
              <a:off x="3012650" y="4206502"/>
              <a:ext cx="210325" cy="34397"/>
            </a:xfrm>
            <a:custGeom>
              <a:avLst/>
              <a:gdLst/>
              <a:ahLst/>
              <a:cxnLst/>
              <a:rect l="l" t="t" r="r" b="b"/>
              <a:pathLst>
                <a:path w="14180" h="2319" extrusionOk="0">
                  <a:moveTo>
                    <a:pt x="10503" y="0"/>
                  </a:moveTo>
                  <a:cubicBezTo>
                    <a:pt x="10442" y="0"/>
                    <a:pt x="10382" y="1"/>
                    <a:pt x="10321" y="3"/>
                  </a:cubicBezTo>
                  <a:cubicBezTo>
                    <a:pt x="9646" y="52"/>
                    <a:pt x="8923" y="196"/>
                    <a:pt x="8296" y="486"/>
                  </a:cubicBezTo>
                  <a:cubicBezTo>
                    <a:pt x="7700" y="761"/>
                    <a:pt x="7147" y="1123"/>
                    <a:pt x="6639" y="1573"/>
                  </a:cubicBezTo>
                  <a:lnTo>
                    <a:pt x="6639" y="1573"/>
                  </a:lnTo>
                  <a:cubicBezTo>
                    <a:pt x="6140" y="1271"/>
                    <a:pt x="5602" y="1051"/>
                    <a:pt x="5065" y="872"/>
                  </a:cubicBezTo>
                  <a:cubicBezTo>
                    <a:pt x="4561" y="662"/>
                    <a:pt x="4020" y="525"/>
                    <a:pt x="3475" y="525"/>
                  </a:cubicBezTo>
                  <a:cubicBezTo>
                    <a:pt x="3394" y="525"/>
                    <a:pt x="3313" y="528"/>
                    <a:pt x="3232" y="534"/>
                  </a:cubicBezTo>
                  <a:cubicBezTo>
                    <a:pt x="2557" y="534"/>
                    <a:pt x="1978" y="727"/>
                    <a:pt x="1399" y="1064"/>
                  </a:cubicBezTo>
                  <a:cubicBezTo>
                    <a:pt x="869" y="1354"/>
                    <a:pt x="387" y="1788"/>
                    <a:pt x="1" y="2318"/>
                  </a:cubicBezTo>
                  <a:lnTo>
                    <a:pt x="49" y="2318"/>
                  </a:lnTo>
                  <a:cubicBezTo>
                    <a:pt x="531" y="1981"/>
                    <a:pt x="1062" y="1643"/>
                    <a:pt x="1592" y="1450"/>
                  </a:cubicBezTo>
                  <a:cubicBezTo>
                    <a:pt x="2123" y="1209"/>
                    <a:pt x="2701" y="1064"/>
                    <a:pt x="3280" y="1016"/>
                  </a:cubicBezTo>
                  <a:cubicBezTo>
                    <a:pt x="3540" y="973"/>
                    <a:pt x="3800" y="949"/>
                    <a:pt x="4061" y="949"/>
                  </a:cubicBezTo>
                  <a:cubicBezTo>
                    <a:pt x="4379" y="949"/>
                    <a:pt x="4698" y="985"/>
                    <a:pt x="5016" y="1064"/>
                  </a:cubicBezTo>
                  <a:cubicBezTo>
                    <a:pt x="5595" y="1209"/>
                    <a:pt x="6126" y="1450"/>
                    <a:pt x="6608" y="1836"/>
                  </a:cubicBezTo>
                  <a:cubicBezTo>
                    <a:pt x="6632" y="1860"/>
                    <a:pt x="6656" y="1872"/>
                    <a:pt x="6680" y="1872"/>
                  </a:cubicBezTo>
                  <a:cubicBezTo>
                    <a:pt x="6704" y="1872"/>
                    <a:pt x="6728" y="1860"/>
                    <a:pt x="6753" y="1836"/>
                  </a:cubicBezTo>
                  <a:cubicBezTo>
                    <a:pt x="7283" y="1498"/>
                    <a:pt x="7862" y="1209"/>
                    <a:pt x="8489" y="968"/>
                  </a:cubicBezTo>
                  <a:cubicBezTo>
                    <a:pt x="9116" y="775"/>
                    <a:pt x="9743" y="679"/>
                    <a:pt x="10370" y="630"/>
                  </a:cubicBezTo>
                  <a:cubicBezTo>
                    <a:pt x="10481" y="622"/>
                    <a:pt x="10593" y="618"/>
                    <a:pt x="10707" y="618"/>
                  </a:cubicBezTo>
                  <a:cubicBezTo>
                    <a:pt x="11234" y="618"/>
                    <a:pt x="11783" y="704"/>
                    <a:pt x="12299" y="823"/>
                  </a:cubicBezTo>
                  <a:cubicBezTo>
                    <a:pt x="12926" y="968"/>
                    <a:pt x="13553" y="1209"/>
                    <a:pt x="14131" y="1498"/>
                  </a:cubicBezTo>
                  <a:lnTo>
                    <a:pt x="14180" y="1498"/>
                  </a:lnTo>
                  <a:lnTo>
                    <a:pt x="14180" y="1450"/>
                  </a:lnTo>
                  <a:cubicBezTo>
                    <a:pt x="13163" y="526"/>
                    <a:pt x="11881" y="0"/>
                    <a:pt x="10503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49"/>
            <p:cNvSpPr/>
            <p:nvPr/>
          </p:nvSpPr>
          <p:spPr>
            <a:xfrm>
              <a:off x="2529771" y="4391278"/>
              <a:ext cx="244662" cy="29176"/>
            </a:xfrm>
            <a:custGeom>
              <a:avLst/>
              <a:gdLst/>
              <a:ahLst/>
              <a:cxnLst/>
              <a:rect l="l" t="t" r="r" b="b"/>
              <a:pathLst>
                <a:path w="16495" h="1967" extrusionOk="0">
                  <a:moveTo>
                    <a:pt x="12039" y="0"/>
                  </a:moveTo>
                  <a:cubicBezTo>
                    <a:pt x="11470" y="0"/>
                    <a:pt x="10906" y="100"/>
                    <a:pt x="10370" y="279"/>
                  </a:cubicBezTo>
                  <a:cubicBezTo>
                    <a:pt x="9714" y="513"/>
                    <a:pt x="9058" y="838"/>
                    <a:pt x="8490" y="1299"/>
                  </a:cubicBezTo>
                  <a:lnTo>
                    <a:pt x="8490" y="1299"/>
                  </a:lnTo>
                  <a:cubicBezTo>
                    <a:pt x="7842" y="1028"/>
                    <a:pt x="7153" y="802"/>
                    <a:pt x="6463" y="664"/>
                  </a:cubicBezTo>
                  <a:cubicBezTo>
                    <a:pt x="5740" y="423"/>
                    <a:pt x="4968" y="327"/>
                    <a:pt x="4245" y="279"/>
                  </a:cubicBezTo>
                  <a:cubicBezTo>
                    <a:pt x="2702" y="279"/>
                    <a:pt x="1207" y="761"/>
                    <a:pt x="1" y="1725"/>
                  </a:cubicBezTo>
                  <a:cubicBezTo>
                    <a:pt x="1" y="1725"/>
                    <a:pt x="1" y="1725"/>
                    <a:pt x="49" y="1774"/>
                  </a:cubicBezTo>
                  <a:cubicBezTo>
                    <a:pt x="724" y="1484"/>
                    <a:pt x="1448" y="1243"/>
                    <a:pt x="2123" y="1050"/>
                  </a:cubicBezTo>
                  <a:cubicBezTo>
                    <a:pt x="2846" y="906"/>
                    <a:pt x="3570" y="809"/>
                    <a:pt x="4245" y="761"/>
                  </a:cubicBezTo>
                  <a:cubicBezTo>
                    <a:pt x="4570" y="718"/>
                    <a:pt x="4905" y="694"/>
                    <a:pt x="5237" y="694"/>
                  </a:cubicBezTo>
                  <a:cubicBezTo>
                    <a:pt x="5643" y="694"/>
                    <a:pt x="6044" y="729"/>
                    <a:pt x="6415" y="809"/>
                  </a:cubicBezTo>
                  <a:cubicBezTo>
                    <a:pt x="7139" y="954"/>
                    <a:pt x="7814" y="1243"/>
                    <a:pt x="8441" y="1629"/>
                  </a:cubicBezTo>
                  <a:lnTo>
                    <a:pt x="8586" y="1629"/>
                  </a:lnTo>
                  <a:cubicBezTo>
                    <a:pt x="9212" y="1243"/>
                    <a:pt x="9839" y="1002"/>
                    <a:pt x="10515" y="809"/>
                  </a:cubicBezTo>
                  <a:cubicBezTo>
                    <a:pt x="11021" y="701"/>
                    <a:pt x="11527" y="646"/>
                    <a:pt x="12034" y="646"/>
                  </a:cubicBezTo>
                  <a:cubicBezTo>
                    <a:pt x="12203" y="646"/>
                    <a:pt x="12371" y="652"/>
                    <a:pt x="12540" y="664"/>
                  </a:cubicBezTo>
                  <a:cubicBezTo>
                    <a:pt x="13939" y="761"/>
                    <a:pt x="15289" y="1195"/>
                    <a:pt x="16447" y="1967"/>
                  </a:cubicBezTo>
                  <a:lnTo>
                    <a:pt x="16495" y="1967"/>
                  </a:lnTo>
                  <a:lnTo>
                    <a:pt x="16495" y="1918"/>
                  </a:lnTo>
                  <a:cubicBezTo>
                    <a:pt x="15482" y="857"/>
                    <a:pt x="14083" y="134"/>
                    <a:pt x="12637" y="37"/>
                  </a:cubicBezTo>
                  <a:cubicBezTo>
                    <a:pt x="12437" y="13"/>
                    <a:pt x="12238" y="0"/>
                    <a:pt x="12039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49"/>
            <p:cNvSpPr/>
            <p:nvPr/>
          </p:nvSpPr>
          <p:spPr>
            <a:xfrm>
              <a:off x="1883802" y="4362458"/>
              <a:ext cx="229637" cy="27944"/>
            </a:xfrm>
            <a:custGeom>
              <a:avLst/>
              <a:gdLst/>
              <a:ahLst/>
              <a:cxnLst/>
              <a:rect l="l" t="t" r="r" b="b"/>
              <a:pathLst>
                <a:path w="15482" h="1884" extrusionOk="0">
                  <a:moveTo>
                    <a:pt x="11300" y="0"/>
                  </a:moveTo>
                  <a:cubicBezTo>
                    <a:pt x="9857" y="0"/>
                    <a:pt x="8467" y="547"/>
                    <a:pt x="7410" y="1520"/>
                  </a:cubicBezTo>
                  <a:lnTo>
                    <a:pt x="7410" y="1520"/>
                  </a:lnTo>
                  <a:cubicBezTo>
                    <a:pt x="6869" y="1171"/>
                    <a:pt x="6325" y="904"/>
                    <a:pt x="5739" y="678"/>
                  </a:cubicBezTo>
                  <a:cubicBezTo>
                    <a:pt x="5064" y="389"/>
                    <a:pt x="4389" y="244"/>
                    <a:pt x="3714" y="196"/>
                  </a:cubicBezTo>
                  <a:cubicBezTo>
                    <a:pt x="2990" y="196"/>
                    <a:pt x="2315" y="341"/>
                    <a:pt x="1688" y="582"/>
                  </a:cubicBezTo>
                  <a:cubicBezTo>
                    <a:pt x="1061" y="871"/>
                    <a:pt x="483" y="1257"/>
                    <a:pt x="0" y="1788"/>
                  </a:cubicBezTo>
                  <a:lnTo>
                    <a:pt x="49" y="1788"/>
                  </a:lnTo>
                  <a:cubicBezTo>
                    <a:pt x="49" y="1812"/>
                    <a:pt x="49" y="1824"/>
                    <a:pt x="55" y="1824"/>
                  </a:cubicBezTo>
                  <a:cubicBezTo>
                    <a:pt x="61" y="1824"/>
                    <a:pt x="73" y="1812"/>
                    <a:pt x="97" y="1788"/>
                  </a:cubicBezTo>
                  <a:cubicBezTo>
                    <a:pt x="675" y="1498"/>
                    <a:pt x="1254" y="1209"/>
                    <a:pt x="1881" y="1016"/>
                  </a:cubicBezTo>
                  <a:cubicBezTo>
                    <a:pt x="2508" y="823"/>
                    <a:pt x="3135" y="727"/>
                    <a:pt x="3762" y="678"/>
                  </a:cubicBezTo>
                  <a:cubicBezTo>
                    <a:pt x="3921" y="667"/>
                    <a:pt x="4078" y="661"/>
                    <a:pt x="4233" y="661"/>
                  </a:cubicBezTo>
                  <a:cubicBezTo>
                    <a:pt x="4733" y="661"/>
                    <a:pt x="5212" y="724"/>
                    <a:pt x="5691" y="871"/>
                  </a:cubicBezTo>
                  <a:cubicBezTo>
                    <a:pt x="6318" y="1064"/>
                    <a:pt x="6897" y="1402"/>
                    <a:pt x="7427" y="1836"/>
                  </a:cubicBezTo>
                  <a:cubicBezTo>
                    <a:pt x="7427" y="1860"/>
                    <a:pt x="7451" y="1872"/>
                    <a:pt x="7482" y="1872"/>
                  </a:cubicBezTo>
                  <a:cubicBezTo>
                    <a:pt x="7512" y="1872"/>
                    <a:pt x="7548" y="1860"/>
                    <a:pt x="7572" y="1836"/>
                  </a:cubicBezTo>
                  <a:cubicBezTo>
                    <a:pt x="8151" y="1402"/>
                    <a:pt x="8778" y="1112"/>
                    <a:pt x="9453" y="919"/>
                  </a:cubicBezTo>
                  <a:cubicBezTo>
                    <a:pt x="10016" y="718"/>
                    <a:pt x="10578" y="618"/>
                    <a:pt x="11141" y="618"/>
                  </a:cubicBezTo>
                  <a:cubicBezTo>
                    <a:pt x="11253" y="618"/>
                    <a:pt x="11366" y="622"/>
                    <a:pt x="11479" y="630"/>
                  </a:cubicBezTo>
                  <a:cubicBezTo>
                    <a:pt x="12877" y="630"/>
                    <a:pt x="14276" y="1064"/>
                    <a:pt x="15433" y="1884"/>
                  </a:cubicBezTo>
                  <a:lnTo>
                    <a:pt x="15481" y="1884"/>
                  </a:lnTo>
                  <a:cubicBezTo>
                    <a:pt x="15481" y="1884"/>
                    <a:pt x="15481" y="1836"/>
                    <a:pt x="15481" y="1836"/>
                  </a:cubicBezTo>
                  <a:cubicBezTo>
                    <a:pt x="14951" y="1257"/>
                    <a:pt x="14372" y="823"/>
                    <a:pt x="13649" y="485"/>
                  </a:cubicBezTo>
                  <a:cubicBezTo>
                    <a:pt x="12974" y="196"/>
                    <a:pt x="12202" y="3"/>
                    <a:pt x="11479" y="3"/>
                  </a:cubicBezTo>
                  <a:cubicBezTo>
                    <a:pt x="11419" y="1"/>
                    <a:pt x="11359" y="0"/>
                    <a:pt x="11300" y="0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49"/>
            <p:cNvSpPr/>
            <p:nvPr/>
          </p:nvSpPr>
          <p:spPr>
            <a:xfrm>
              <a:off x="2260801" y="4324396"/>
              <a:ext cx="201737" cy="28093"/>
            </a:xfrm>
            <a:custGeom>
              <a:avLst/>
              <a:gdLst/>
              <a:ahLst/>
              <a:cxnLst/>
              <a:rect l="l" t="t" r="r" b="b"/>
              <a:pathLst>
                <a:path w="13601" h="1894" extrusionOk="0">
                  <a:moveTo>
                    <a:pt x="10499" y="1"/>
                  </a:moveTo>
                  <a:cubicBezTo>
                    <a:pt x="10392" y="1"/>
                    <a:pt x="10284" y="5"/>
                    <a:pt x="10176" y="13"/>
                  </a:cubicBezTo>
                  <a:cubicBezTo>
                    <a:pt x="9018" y="106"/>
                    <a:pt x="7903" y="599"/>
                    <a:pt x="7005" y="1366"/>
                  </a:cubicBezTo>
                  <a:lnTo>
                    <a:pt x="7005" y="1366"/>
                  </a:lnTo>
                  <a:cubicBezTo>
                    <a:pt x="6511" y="1026"/>
                    <a:pt x="5977" y="765"/>
                    <a:pt x="5402" y="544"/>
                  </a:cubicBezTo>
                  <a:cubicBezTo>
                    <a:pt x="4775" y="302"/>
                    <a:pt x="4148" y="158"/>
                    <a:pt x="3473" y="109"/>
                  </a:cubicBezTo>
                  <a:cubicBezTo>
                    <a:pt x="2798" y="109"/>
                    <a:pt x="2122" y="254"/>
                    <a:pt x="1495" y="592"/>
                  </a:cubicBezTo>
                  <a:cubicBezTo>
                    <a:pt x="917" y="881"/>
                    <a:pt x="386" y="1315"/>
                    <a:pt x="0" y="1894"/>
                  </a:cubicBezTo>
                  <a:lnTo>
                    <a:pt x="49" y="1894"/>
                  </a:lnTo>
                  <a:cubicBezTo>
                    <a:pt x="579" y="1508"/>
                    <a:pt x="1110" y="1219"/>
                    <a:pt x="1688" y="978"/>
                  </a:cubicBezTo>
                  <a:cubicBezTo>
                    <a:pt x="2267" y="785"/>
                    <a:pt x="2846" y="640"/>
                    <a:pt x="3473" y="544"/>
                  </a:cubicBezTo>
                  <a:cubicBezTo>
                    <a:pt x="3682" y="511"/>
                    <a:pt x="3891" y="495"/>
                    <a:pt x="4100" y="495"/>
                  </a:cubicBezTo>
                  <a:cubicBezTo>
                    <a:pt x="4518" y="495"/>
                    <a:pt x="4936" y="560"/>
                    <a:pt x="5354" y="688"/>
                  </a:cubicBezTo>
                  <a:cubicBezTo>
                    <a:pt x="5932" y="929"/>
                    <a:pt x="6463" y="1267"/>
                    <a:pt x="6897" y="1749"/>
                  </a:cubicBezTo>
                  <a:cubicBezTo>
                    <a:pt x="6921" y="1773"/>
                    <a:pt x="6957" y="1785"/>
                    <a:pt x="6993" y="1785"/>
                  </a:cubicBezTo>
                  <a:cubicBezTo>
                    <a:pt x="7030" y="1785"/>
                    <a:pt x="7066" y="1773"/>
                    <a:pt x="7090" y="1749"/>
                  </a:cubicBezTo>
                  <a:lnTo>
                    <a:pt x="7138" y="1749"/>
                  </a:lnTo>
                  <a:cubicBezTo>
                    <a:pt x="7620" y="1460"/>
                    <a:pt x="8103" y="1219"/>
                    <a:pt x="8633" y="1026"/>
                  </a:cubicBezTo>
                  <a:cubicBezTo>
                    <a:pt x="9164" y="833"/>
                    <a:pt x="9694" y="688"/>
                    <a:pt x="10225" y="640"/>
                  </a:cubicBezTo>
                  <a:cubicBezTo>
                    <a:pt x="10514" y="616"/>
                    <a:pt x="10791" y="604"/>
                    <a:pt x="11069" y="604"/>
                  </a:cubicBezTo>
                  <a:cubicBezTo>
                    <a:pt x="11346" y="604"/>
                    <a:pt x="11623" y="616"/>
                    <a:pt x="11913" y="640"/>
                  </a:cubicBezTo>
                  <a:cubicBezTo>
                    <a:pt x="12491" y="736"/>
                    <a:pt x="13022" y="881"/>
                    <a:pt x="13552" y="1074"/>
                  </a:cubicBezTo>
                  <a:lnTo>
                    <a:pt x="13601" y="1074"/>
                  </a:lnTo>
                  <a:lnTo>
                    <a:pt x="13601" y="1026"/>
                  </a:lnTo>
                  <a:cubicBezTo>
                    <a:pt x="13118" y="688"/>
                    <a:pt x="12588" y="399"/>
                    <a:pt x="12009" y="254"/>
                  </a:cubicBezTo>
                  <a:cubicBezTo>
                    <a:pt x="11530" y="94"/>
                    <a:pt x="11017" y="1"/>
                    <a:pt x="10499" y="1"/>
                  </a:cubicBezTo>
                  <a:close/>
                </a:path>
              </a:pathLst>
            </a:custGeom>
            <a:solidFill>
              <a:srgbClr val="4F3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7" name="Google Shape;9337;p51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9338" name="Google Shape;9338;p51"/>
          <p:cNvSpPr/>
          <p:nvPr/>
        </p:nvSpPr>
        <p:spPr>
          <a:xfrm>
            <a:off x="1627320" y="2434246"/>
            <a:ext cx="1199700" cy="1199700"/>
          </a:xfrm>
          <a:prstGeom prst="arc">
            <a:avLst>
              <a:gd name="adj1" fmla="val 10744762"/>
              <a:gd name="adj2" fmla="val 193312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9" name="Google Shape;9339;p51"/>
          <p:cNvSpPr/>
          <p:nvPr/>
        </p:nvSpPr>
        <p:spPr>
          <a:xfrm>
            <a:off x="3099646" y="2093929"/>
            <a:ext cx="1199700" cy="1199700"/>
          </a:xfrm>
          <a:prstGeom prst="arc">
            <a:avLst>
              <a:gd name="adj1" fmla="val 10780397"/>
              <a:gd name="adj2" fmla="val 193312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0" name="Google Shape;9340;p51"/>
          <p:cNvSpPr/>
          <p:nvPr/>
        </p:nvSpPr>
        <p:spPr>
          <a:xfrm>
            <a:off x="4571980" y="1753588"/>
            <a:ext cx="1199700" cy="1199700"/>
          </a:xfrm>
          <a:prstGeom prst="arc">
            <a:avLst>
              <a:gd name="adj1" fmla="val 10780397"/>
              <a:gd name="adj2" fmla="val 193312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1" name="Google Shape;9341;p51"/>
          <p:cNvSpPr/>
          <p:nvPr/>
        </p:nvSpPr>
        <p:spPr>
          <a:xfrm>
            <a:off x="6044322" y="1399996"/>
            <a:ext cx="1199700" cy="1199700"/>
          </a:xfrm>
          <a:prstGeom prst="arc">
            <a:avLst>
              <a:gd name="adj1" fmla="val 10780397"/>
              <a:gd name="adj2" fmla="val 193312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42" name="Google Shape;9342;p51"/>
          <p:cNvCxnSpPr/>
          <p:nvPr/>
        </p:nvCxnSpPr>
        <p:spPr>
          <a:xfrm>
            <a:off x="1627325" y="3426945"/>
            <a:ext cx="0" cy="262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9343" name="Google Shape;9343;p51"/>
          <p:cNvSpPr/>
          <p:nvPr/>
        </p:nvSpPr>
        <p:spPr>
          <a:xfrm>
            <a:off x="943485" y="3114903"/>
            <a:ext cx="1367700" cy="383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Mars</a:t>
            </a:r>
            <a:endParaRPr sz="1800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344" name="Google Shape;9344;p51"/>
          <p:cNvSpPr txBox="1"/>
          <p:nvPr/>
        </p:nvSpPr>
        <p:spPr>
          <a:xfrm>
            <a:off x="943490" y="3761376"/>
            <a:ext cx="13677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Despite being red, it’s a very cold place 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345" name="Google Shape;9345;p51"/>
          <p:cNvCxnSpPr>
            <a:stCxn id="9346" idx="2"/>
          </p:cNvCxnSpPr>
          <p:nvPr/>
        </p:nvCxnSpPr>
        <p:spPr>
          <a:xfrm>
            <a:off x="3099653" y="3158280"/>
            <a:ext cx="0" cy="531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9346" name="Google Shape;9346;p51"/>
          <p:cNvSpPr/>
          <p:nvPr/>
        </p:nvSpPr>
        <p:spPr>
          <a:xfrm>
            <a:off x="2415803" y="2774580"/>
            <a:ext cx="1367700" cy="383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Jupiter</a:t>
            </a:r>
            <a:endParaRPr sz="1800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347" name="Google Shape;9347;p51"/>
          <p:cNvSpPr txBox="1"/>
          <p:nvPr/>
        </p:nvSpPr>
        <p:spPr>
          <a:xfrm>
            <a:off x="2415816" y="3761376"/>
            <a:ext cx="13677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It’s a gas giant and also the biggest planet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348" name="Google Shape;9348;p51"/>
          <p:cNvCxnSpPr/>
          <p:nvPr/>
        </p:nvCxnSpPr>
        <p:spPr>
          <a:xfrm>
            <a:off x="4571969" y="2746298"/>
            <a:ext cx="0" cy="943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9349" name="Google Shape;9349;p51"/>
          <p:cNvSpPr/>
          <p:nvPr/>
        </p:nvSpPr>
        <p:spPr>
          <a:xfrm>
            <a:off x="3888129" y="2434257"/>
            <a:ext cx="1367700" cy="383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Saturn</a:t>
            </a:r>
            <a:endParaRPr sz="1800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350" name="Google Shape;9350;p51"/>
          <p:cNvSpPr txBox="1"/>
          <p:nvPr/>
        </p:nvSpPr>
        <p:spPr>
          <a:xfrm>
            <a:off x="3888149" y="3761376"/>
            <a:ext cx="13677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It’s composed of hydrogen and helium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351" name="Google Shape;9351;p51"/>
          <p:cNvCxnSpPr/>
          <p:nvPr/>
        </p:nvCxnSpPr>
        <p:spPr>
          <a:xfrm>
            <a:off x="7516644" y="2065652"/>
            <a:ext cx="0" cy="1623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9352" name="Google Shape;9352;p51"/>
          <p:cNvSpPr/>
          <p:nvPr/>
        </p:nvSpPr>
        <p:spPr>
          <a:xfrm>
            <a:off x="6832803" y="1753611"/>
            <a:ext cx="1367700" cy="38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Venus</a:t>
            </a:r>
            <a:endParaRPr sz="1800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353" name="Google Shape;9353;p51"/>
          <p:cNvSpPr txBox="1"/>
          <p:nvPr/>
        </p:nvSpPr>
        <p:spPr>
          <a:xfrm>
            <a:off x="6832815" y="3761376"/>
            <a:ext cx="13677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Venus is the second planet from the Sun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354" name="Google Shape;9354;p51"/>
          <p:cNvCxnSpPr/>
          <p:nvPr/>
        </p:nvCxnSpPr>
        <p:spPr>
          <a:xfrm>
            <a:off x="6044325" y="2405975"/>
            <a:ext cx="0" cy="128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9355" name="Google Shape;9355;p51"/>
          <p:cNvSpPr/>
          <p:nvPr/>
        </p:nvSpPr>
        <p:spPr>
          <a:xfrm>
            <a:off x="5360484" y="2093934"/>
            <a:ext cx="1367700" cy="38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Neptune</a:t>
            </a:r>
            <a:endParaRPr sz="1800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356" name="Google Shape;9356;p51"/>
          <p:cNvSpPr txBox="1"/>
          <p:nvPr/>
        </p:nvSpPr>
        <p:spPr>
          <a:xfrm>
            <a:off x="5360467" y="3761376"/>
            <a:ext cx="13677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Neptune is the farthest planet</a:t>
            </a:r>
            <a:b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from the Sun 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57" name="Google Shape;9357;p51"/>
          <p:cNvSpPr/>
          <p:nvPr/>
        </p:nvSpPr>
        <p:spPr>
          <a:xfrm>
            <a:off x="6657162" y="-839924"/>
            <a:ext cx="57063" cy="44246"/>
          </a:xfrm>
          <a:custGeom>
            <a:avLst/>
            <a:gdLst/>
            <a:ahLst/>
            <a:cxnLst/>
            <a:rect l="l" t="t" r="r" b="b"/>
            <a:pathLst>
              <a:path w="2669" h="2069" extrusionOk="0">
                <a:moveTo>
                  <a:pt x="1335" y="0"/>
                </a:moveTo>
                <a:cubicBezTo>
                  <a:pt x="0" y="0"/>
                  <a:pt x="0" y="2068"/>
                  <a:pt x="1335" y="2068"/>
                </a:cubicBezTo>
                <a:cubicBezTo>
                  <a:pt x="2669" y="2068"/>
                  <a:pt x="2669" y="0"/>
                  <a:pt x="1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8" name="Google Shape;9358;p51"/>
          <p:cNvSpPr/>
          <p:nvPr/>
        </p:nvSpPr>
        <p:spPr>
          <a:xfrm>
            <a:off x="6719207" y="-804254"/>
            <a:ext cx="57790" cy="44246"/>
          </a:xfrm>
          <a:custGeom>
            <a:avLst/>
            <a:gdLst/>
            <a:ahLst/>
            <a:cxnLst/>
            <a:rect l="l" t="t" r="r" b="b"/>
            <a:pathLst>
              <a:path w="2703" h="2069" extrusionOk="0">
                <a:moveTo>
                  <a:pt x="1368" y="0"/>
                </a:moveTo>
                <a:cubicBezTo>
                  <a:pt x="0" y="0"/>
                  <a:pt x="0" y="2068"/>
                  <a:pt x="1368" y="2068"/>
                </a:cubicBezTo>
                <a:cubicBezTo>
                  <a:pt x="2702" y="2068"/>
                  <a:pt x="2702" y="0"/>
                  <a:pt x="13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9" name="Google Shape;9359;p51"/>
          <p:cNvGrpSpPr/>
          <p:nvPr/>
        </p:nvGrpSpPr>
        <p:grpSpPr>
          <a:xfrm>
            <a:off x="7177047" y="726799"/>
            <a:ext cx="679203" cy="976856"/>
            <a:chOff x="5454682" y="-907858"/>
            <a:chExt cx="1224672" cy="1761369"/>
          </a:xfrm>
        </p:grpSpPr>
        <p:grpSp>
          <p:nvGrpSpPr>
            <p:cNvPr id="9360" name="Google Shape;9360;p51"/>
            <p:cNvGrpSpPr/>
            <p:nvPr/>
          </p:nvGrpSpPr>
          <p:grpSpPr>
            <a:xfrm>
              <a:off x="5454682" y="-907858"/>
              <a:ext cx="1224672" cy="1613588"/>
              <a:chOff x="4978547" y="2318369"/>
              <a:chExt cx="822424" cy="1083599"/>
            </a:xfrm>
          </p:grpSpPr>
          <p:sp>
            <p:nvSpPr>
              <p:cNvPr id="9361" name="Google Shape;9361;p51"/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51"/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51"/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51"/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51"/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51"/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51"/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51"/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51"/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51"/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51"/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51"/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51"/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51"/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51"/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51"/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51"/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51"/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51"/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51"/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51"/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51"/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51"/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51"/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51"/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6" name="Google Shape;9386;p51"/>
            <p:cNvGrpSpPr/>
            <p:nvPr/>
          </p:nvGrpSpPr>
          <p:grpSpPr>
            <a:xfrm>
              <a:off x="5857700" y="668082"/>
              <a:ext cx="418642" cy="185429"/>
              <a:chOff x="6946213" y="4070357"/>
              <a:chExt cx="418642" cy="185429"/>
            </a:xfrm>
          </p:grpSpPr>
          <p:sp>
            <p:nvSpPr>
              <p:cNvPr id="9387" name="Google Shape;9387;p51"/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51"/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51"/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51"/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51"/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51"/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51"/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51"/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9" name="Google Shape;9399;p52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cxnSp>
        <p:nvCxnSpPr>
          <p:cNvPr id="9400" name="Google Shape;9400;p52"/>
          <p:cNvCxnSpPr/>
          <p:nvPr/>
        </p:nvCxnSpPr>
        <p:spPr>
          <a:xfrm>
            <a:off x="1654650" y="3089200"/>
            <a:ext cx="5847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01" name="Google Shape;9401;p52"/>
          <p:cNvSpPr/>
          <p:nvPr/>
        </p:nvSpPr>
        <p:spPr>
          <a:xfrm>
            <a:off x="1060675" y="1333888"/>
            <a:ext cx="1183800" cy="1183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2" name="Google Shape;9402;p52"/>
          <p:cNvSpPr/>
          <p:nvPr/>
        </p:nvSpPr>
        <p:spPr>
          <a:xfrm>
            <a:off x="1143175" y="1416388"/>
            <a:ext cx="1018800" cy="101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3" name="Google Shape;9403;p52"/>
          <p:cNvSpPr/>
          <p:nvPr/>
        </p:nvSpPr>
        <p:spPr>
          <a:xfrm>
            <a:off x="1543525" y="2976538"/>
            <a:ext cx="218100" cy="2181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4" name="Google Shape;9404;p52"/>
          <p:cNvGrpSpPr/>
          <p:nvPr/>
        </p:nvGrpSpPr>
        <p:grpSpPr>
          <a:xfrm>
            <a:off x="1570075" y="2583338"/>
            <a:ext cx="165000" cy="576245"/>
            <a:chOff x="1570075" y="2583338"/>
            <a:chExt cx="165000" cy="576245"/>
          </a:xfrm>
        </p:grpSpPr>
        <p:sp>
          <p:nvSpPr>
            <p:cNvPr id="9405" name="Google Shape;9405;p52"/>
            <p:cNvSpPr/>
            <p:nvPr/>
          </p:nvSpPr>
          <p:spPr>
            <a:xfrm>
              <a:off x="1570075" y="2583338"/>
              <a:ext cx="165000" cy="1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52"/>
            <p:cNvSpPr/>
            <p:nvPr/>
          </p:nvSpPr>
          <p:spPr>
            <a:xfrm>
              <a:off x="1604125" y="2813988"/>
              <a:ext cx="96900" cy="9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52"/>
            <p:cNvSpPr/>
            <p:nvPr/>
          </p:nvSpPr>
          <p:spPr>
            <a:xfrm>
              <a:off x="1578475" y="3011383"/>
              <a:ext cx="148200" cy="14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8" name="Google Shape;9408;p52"/>
          <p:cNvSpPr txBox="1"/>
          <p:nvPr/>
        </p:nvSpPr>
        <p:spPr>
          <a:xfrm>
            <a:off x="710250" y="34329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Day 1</a:t>
            </a:r>
            <a:endParaRPr sz="20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409" name="Google Shape;9409;p52"/>
          <p:cNvSpPr txBox="1"/>
          <p:nvPr/>
        </p:nvSpPr>
        <p:spPr>
          <a:xfrm>
            <a:off x="710275" y="381126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Despite being red, Mars is a cold place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10" name="Google Shape;9410;p52"/>
          <p:cNvSpPr/>
          <p:nvPr/>
        </p:nvSpPr>
        <p:spPr>
          <a:xfrm>
            <a:off x="6899575" y="1333888"/>
            <a:ext cx="1183800" cy="1183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1" name="Google Shape;9411;p52"/>
          <p:cNvSpPr/>
          <p:nvPr/>
        </p:nvSpPr>
        <p:spPr>
          <a:xfrm>
            <a:off x="6982075" y="1416388"/>
            <a:ext cx="1018800" cy="10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2" name="Google Shape;9412;p52"/>
          <p:cNvSpPr/>
          <p:nvPr/>
        </p:nvSpPr>
        <p:spPr>
          <a:xfrm>
            <a:off x="7382425" y="2976538"/>
            <a:ext cx="218100" cy="2181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13" name="Google Shape;9413;p52"/>
          <p:cNvGrpSpPr/>
          <p:nvPr/>
        </p:nvGrpSpPr>
        <p:grpSpPr>
          <a:xfrm>
            <a:off x="7408975" y="2583338"/>
            <a:ext cx="165000" cy="576245"/>
            <a:chOff x="7408975" y="2583338"/>
            <a:chExt cx="165000" cy="576245"/>
          </a:xfrm>
        </p:grpSpPr>
        <p:sp>
          <p:nvSpPr>
            <p:cNvPr id="9414" name="Google Shape;9414;p52"/>
            <p:cNvSpPr/>
            <p:nvPr/>
          </p:nvSpPr>
          <p:spPr>
            <a:xfrm>
              <a:off x="7408975" y="2583338"/>
              <a:ext cx="165000" cy="16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endParaRPr>
            </a:p>
          </p:txBody>
        </p:sp>
        <p:sp>
          <p:nvSpPr>
            <p:cNvPr id="9415" name="Google Shape;9415;p52"/>
            <p:cNvSpPr/>
            <p:nvPr/>
          </p:nvSpPr>
          <p:spPr>
            <a:xfrm>
              <a:off x="7443025" y="2813988"/>
              <a:ext cx="96900" cy="9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endParaRPr>
            </a:p>
          </p:txBody>
        </p:sp>
        <p:sp>
          <p:nvSpPr>
            <p:cNvPr id="9416" name="Google Shape;9416;p52"/>
            <p:cNvSpPr/>
            <p:nvPr/>
          </p:nvSpPr>
          <p:spPr>
            <a:xfrm>
              <a:off x="7417375" y="3011383"/>
              <a:ext cx="148200" cy="148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endParaRPr>
            </a:p>
          </p:txBody>
        </p:sp>
      </p:grpSp>
      <p:sp>
        <p:nvSpPr>
          <p:cNvPr id="9417" name="Google Shape;9417;p52"/>
          <p:cNvSpPr txBox="1"/>
          <p:nvPr/>
        </p:nvSpPr>
        <p:spPr>
          <a:xfrm>
            <a:off x="6549150" y="34329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Day 4</a:t>
            </a:r>
            <a:endParaRPr sz="20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418" name="Google Shape;9418;p52"/>
          <p:cNvSpPr txBox="1"/>
          <p:nvPr/>
        </p:nvSpPr>
        <p:spPr>
          <a:xfrm>
            <a:off x="6549175" y="38213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It’s the farthest planet from the Sun 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19" name="Google Shape;9419;p52"/>
          <p:cNvSpPr/>
          <p:nvPr/>
        </p:nvSpPr>
        <p:spPr>
          <a:xfrm>
            <a:off x="3006975" y="1333888"/>
            <a:ext cx="1183800" cy="1183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0" name="Google Shape;9420;p52"/>
          <p:cNvSpPr/>
          <p:nvPr/>
        </p:nvSpPr>
        <p:spPr>
          <a:xfrm>
            <a:off x="3089475" y="1416388"/>
            <a:ext cx="1018800" cy="101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1" name="Google Shape;9421;p52"/>
          <p:cNvSpPr/>
          <p:nvPr/>
        </p:nvSpPr>
        <p:spPr>
          <a:xfrm>
            <a:off x="3489825" y="2976538"/>
            <a:ext cx="218100" cy="2181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22" name="Google Shape;9422;p52"/>
          <p:cNvGrpSpPr/>
          <p:nvPr/>
        </p:nvGrpSpPr>
        <p:grpSpPr>
          <a:xfrm>
            <a:off x="3516375" y="2583338"/>
            <a:ext cx="165000" cy="576245"/>
            <a:chOff x="3516375" y="2583338"/>
            <a:chExt cx="165000" cy="576245"/>
          </a:xfrm>
        </p:grpSpPr>
        <p:sp>
          <p:nvSpPr>
            <p:cNvPr id="9423" name="Google Shape;9423;p52"/>
            <p:cNvSpPr/>
            <p:nvPr/>
          </p:nvSpPr>
          <p:spPr>
            <a:xfrm>
              <a:off x="3516375" y="2583338"/>
              <a:ext cx="165000" cy="1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52"/>
            <p:cNvSpPr/>
            <p:nvPr/>
          </p:nvSpPr>
          <p:spPr>
            <a:xfrm>
              <a:off x="3550425" y="2813988"/>
              <a:ext cx="96900" cy="9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52"/>
            <p:cNvSpPr/>
            <p:nvPr/>
          </p:nvSpPr>
          <p:spPr>
            <a:xfrm>
              <a:off x="3524775" y="3011383"/>
              <a:ext cx="148200" cy="14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26" name="Google Shape;9426;p52"/>
          <p:cNvSpPr txBox="1"/>
          <p:nvPr/>
        </p:nvSpPr>
        <p:spPr>
          <a:xfrm>
            <a:off x="2656550" y="34329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Day 2</a:t>
            </a:r>
            <a:endParaRPr sz="20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427" name="Google Shape;9427;p52"/>
          <p:cNvSpPr txBox="1"/>
          <p:nvPr/>
        </p:nvSpPr>
        <p:spPr>
          <a:xfrm>
            <a:off x="2656563" y="381126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It’s a gas giant and the biggest planet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28" name="Google Shape;9428;p52"/>
          <p:cNvSpPr/>
          <p:nvPr/>
        </p:nvSpPr>
        <p:spPr>
          <a:xfrm>
            <a:off x="4953275" y="1333888"/>
            <a:ext cx="1183800" cy="1183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9" name="Google Shape;9429;p52"/>
          <p:cNvSpPr/>
          <p:nvPr/>
        </p:nvSpPr>
        <p:spPr>
          <a:xfrm>
            <a:off x="5035775" y="1416388"/>
            <a:ext cx="1018800" cy="101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0" name="Google Shape;9430;p52"/>
          <p:cNvSpPr/>
          <p:nvPr/>
        </p:nvSpPr>
        <p:spPr>
          <a:xfrm>
            <a:off x="5436125" y="2976538"/>
            <a:ext cx="218100" cy="2181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31" name="Google Shape;9431;p52"/>
          <p:cNvGrpSpPr/>
          <p:nvPr/>
        </p:nvGrpSpPr>
        <p:grpSpPr>
          <a:xfrm>
            <a:off x="5462675" y="2583338"/>
            <a:ext cx="165000" cy="576245"/>
            <a:chOff x="5462675" y="2583338"/>
            <a:chExt cx="165000" cy="576245"/>
          </a:xfrm>
        </p:grpSpPr>
        <p:sp>
          <p:nvSpPr>
            <p:cNvPr id="9432" name="Google Shape;9432;p52"/>
            <p:cNvSpPr/>
            <p:nvPr/>
          </p:nvSpPr>
          <p:spPr>
            <a:xfrm>
              <a:off x="5462675" y="2583338"/>
              <a:ext cx="165000" cy="16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52"/>
            <p:cNvSpPr/>
            <p:nvPr/>
          </p:nvSpPr>
          <p:spPr>
            <a:xfrm>
              <a:off x="5496725" y="2813988"/>
              <a:ext cx="96900" cy="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52"/>
            <p:cNvSpPr/>
            <p:nvPr/>
          </p:nvSpPr>
          <p:spPr>
            <a:xfrm>
              <a:off x="5471075" y="3011383"/>
              <a:ext cx="148200" cy="14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5" name="Google Shape;9435;p52"/>
          <p:cNvSpPr txBox="1"/>
          <p:nvPr/>
        </p:nvSpPr>
        <p:spPr>
          <a:xfrm>
            <a:off x="4602850" y="34329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rPr>
              <a:t>Day 3</a:t>
            </a:r>
            <a:endParaRPr sz="2000">
              <a:solidFill>
                <a:schemeClr val="accent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9436" name="Google Shape;9436;p52"/>
          <p:cNvSpPr txBox="1"/>
          <p:nvPr/>
        </p:nvSpPr>
        <p:spPr>
          <a:xfrm>
            <a:off x="4602863" y="38213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It’s composed of hydrogen and helium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37" name="Google Shape;9437;p52"/>
          <p:cNvSpPr/>
          <p:nvPr/>
        </p:nvSpPr>
        <p:spPr>
          <a:xfrm>
            <a:off x="5341311" y="1658349"/>
            <a:ext cx="407725" cy="534890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38" name="Google Shape;9438;p52"/>
          <p:cNvGrpSpPr/>
          <p:nvPr/>
        </p:nvGrpSpPr>
        <p:grpSpPr>
          <a:xfrm>
            <a:off x="1418994" y="1681273"/>
            <a:ext cx="467162" cy="533486"/>
            <a:chOff x="-17545650" y="2051350"/>
            <a:chExt cx="266250" cy="304050"/>
          </a:xfrm>
        </p:grpSpPr>
        <p:sp>
          <p:nvSpPr>
            <p:cNvPr id="9439" name="Google Shape;9439;p52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52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52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52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3" name="Google Shape;9443;p52"/>
          <p:cNvSpPr/>
          <p:nvPr/>
        </p:nvSpPr>
        <p:spPr>
          <a:xfrm>
            <a:off x="7223343" y="1658349"/>
            <a:ext cx="532126" cy="534890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4" name="Google Shape;9444;p52"/>
          <p:cNvSpPr/>
          <p:nvPr/>
        </p:nvSpPr>
        <p:spPr>
          <a:xfrm>
            <a:off x="3330741" y="1700785"/>
            <a:ext cx="536250" cy="49444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Google Shape;7955;p35"/>
          <p:cNvSpPr txBox="1">
            <a:spLocks noGrp="1"/>
          </p:cNvSpPr>
          <p:nvPr>
            <p:ph type="subTitle" idx="1"/>
          </p:nvPr>
        </p:nvSpPr>
        <p:spPr>
          <a:xfrm>
            <a:off x="4926486" y="3110881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ulu Med" pitchFamily="2" charset="-34"/>
                <a:cs typeface="Lulu Med" pitchFamily="2" charset="-34"/>
              </a:rPr>
              <a:t>Microsoft Azure</a:t>
            </a:r>
            <a:r>
              <a:rPr lang="th-TH" dirty="0">
                <a:latin typeface="Lulu Med" pitchFamily="2" charset="-34"/>
                <a:cs typeface="Lulu Med" pitchFamily="2" charset="-34"/>
              </a:rPr>
              <a:t>คืออะไร</a:t>
            </a:r>
            <a:endParaRPr lang="en-US" dirty="0">
              <a:latin typeface="Lulu Med" pitchFamily="2" charset="-34"/>
              <a:cs typeface="Lulu Med" pitchFamily="2" charset="-34"/>
            </a:endParaRPr>
          </a:p>
        </p:txBody>
      </p:sp>
      <p:sp>
        <p:nvSpPr>
          <p:cNvPr id="7957" name="Google Shape;7957;p35"/>
          <p:cNvSpPr txBox="1">
            <a:spLocks noGrp="1"/>
          </p:cNvSpPr>
          <p:nvPr>
            <p:ph type="title"/>
          </p:nvPr>
        </p:nvSpPr>
        <p:spPr>
          <a:xfrm>
            <a:off x="5195586" y="1684495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7958" name="Google Shape;7958;p35"/>
          <p:cNvGrpSpPr/>
          <p:nvPr/>
        </p:nvGrpSpPr>
        <p:grpSpPr>
          <a:xfrm>
            <a:off x="-808211" y="-207656"/>
            <a:ext cx="5398814" cy="5411253"/>
            <a:chOff x="-808211" y="-207656"/>
            <a:chExt cx="5398814" cy="5411253"/>
          </a:xfrm>
        </p:grpSpPr>
        <p:sp>
          <p:nvSpPr>
            <p:cNvPr id="7959" name="Google Shape;7959;p35"/>
            <p:cNvSpPr/>
            <p:nvPr/>
          </p:nvSpPr>
          <p:spPr>
            <a:xfrm>
              <a:off x="2854476" y="319381"/>
              <a:ext cx="1488116" cy="636064"/>
            </a:xfrm>
            <a:custGeom>
              <a:avLst/>
              <a:gdLst/>
              <a:ahLst/>
              <a:cxnLst/>
              <a:rect l="l" t="t" r="r" b="b"/>
              <a:pathLst>
                <a:path w="33535" h="14677" extrusionOk="0">
                  <a:moveTo>
                    <a:pt x="22878" y="1"/>
                  </a:moveTo>
                  <a:cubicBezTo>
                    <a:pt x="19339" y="1"/>
                    <a:pt x="17365" y="4637"/>
                    <a:pt x="17146" y="7605"/>
                  </a:cubicBezTo>
                  <a:cubicBezTo>
                    <a:pt x="16282" y="5220"/>
                    <a:pt x="15710" y="172"/>
                    <a:pt x="12623" y="172"/>
                  </a:cubicBezTo>
                  <a:cubicBezTo>
                    <a:pt x="12256" y="172"/>
                    <a:pt x="11852" y="244"/>
                    <a:pt x="11409" y="400"/>
                  </a:cubicBezTo>
                  <a:cubicBezTo>
                    <a:pt x="7706" y="1601"/>
                    <a:pt x="8006" y="5537"/>
                    <a:pt x="8240" y="8606"/>
                  </a:cubicBezTo>
                  <a:cubicBezTo>
                    <a:pt x="7040" y="7338"/>
                    <a:pt x="5363" y="5362"/>
                    <a:pt x="3783" y="5362"/>
                  </a:cubicBezTo>
                  <a:cubicBezTo>
                    <a:pt x="3036" y="5362"/>
                    <a:pt x="2311" y="5804"/>
                    <a:pt x="1668" y="6971"/>
                  </a:cubicBezTo>
                  <a:cubicBezTo>
                    <a:pt x="1" y="10074"/>
                    <a:pt x="3336" y="12475"/>
                    <a:pt x="5905" y="13209"/>
                  </a:cubicBezTo>
                  <a:cubicBezTo>
                    <a:pt x="10441" y="14677"/>
                    <a:pt x="14111" y="14210"/>
                    <a:pt x="21049" y="14377"/>
                  </a:cubicBezTo>
                  <a:cubicBezTo>
                    <a:pt x="21262" y="14371"/>
                    <a:pt x="21480" y="14368"/>
                    <a:pt x="21703" y="14368"/>
                  </a:cubicBezTo>
                  <a:cubicBezTo>
                    <a:pt x="23211" y="14368"/>
                    <a:pt x="24937" y="14486"/>
                    <a:pt x="26595" y="14486"/>
                  </a:cubicBezTo>
                  <a:cubicBezTo>
                    <a:pt x="30230" y="14486"/>
                    <a:pt x="33535" y="13920"/>
                    <a:pt x="33491" y="10307"/>
                  </a:cubicBezTo>
                  <a:cubicBezTo>
                    <a:pt x="33456" y="7424"/>
                    <a:pt x="31812" y="6286"/>
                    <a:pt x="29891" y="6286"/>
                  </a:cubicBezTo>
                  <a:cubicBezTo>
                    <a:pt x="28122" y="6286"/>
                    <a:pt x="26118" y="7251"/>
                    <a:pt x="24918" y="8706"/>
                  </a:cubicBezTo>
                  <a:cubicBezTo>
                    <a:pt x="25819" y="6137"/>
                    <a:pt x="28054" y="934"/>
                    <a:pt x="23618" y="66"/>
                  </a:cubicBezTo>
                  <a:cubicBezTo>
                    <a:pt x="23364" y="22"/>
                    <a:pt x="23117" y="1"/>
                    <a:pt x="22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5"/>
            <p:cNvSpPr/>
            <p:nvPr/>
          </p:nvSpPr>
          <p:spPr>
            <a:xfrm>
              <a:off x="361496" y="2438741"/>
              <a:ext cx="1164991" cy="498756"/>
            </a:xfrm>
            <a:custGeom>
              <a:avLst/>
              <a:gdLst/>
              <a:ahLst/>
              <a:cxnLst/>
              <a:rect l="l" t="t" r="r" b="b"/>
              <a:pathLst>
                <a:path w="24229" h="10622" extrusionOk="0">
                  <a:moveTo>
                    <a:pt x="16516" y="1"/>
                  </a:moveTo>
                  <a:cubicBezTo>
                    <a:pt x="13949" y="1"/>
                    <a:pt x="12532" y="3360"/>
                    <a:pt x="12376" y="5518"/>
                  </a:cubicBezTo>
                  <a:cubicBezTo>
                    <a:pt x="11750" y="3790"/>
                    <a:pt x="11338" y="147"/>
                    <a:pt x="9119" y="147"/>
                  </a:cubicBezTo>
                  <a:cubicBezTo>
                    <a:pt x="8853" y="147"/>
                    <a:pt x="8561" y="200"/>
                    <a:pt x="8240" y="314"/>
                  </a:cubicBezTo>
                  <a:cubicBezTo>
                    <a:pt x="5571" y="1181"/>
                    <a:pt x="5771" y="4017"/>
                    <a:pt x="5938" y="6218"/>
                  </a:cubicBezTo>
                  <a:cubicBezTo>
                    <a:pt x="5077" y="5312"/>
                    <a:pt x="3863" y="3899"/>
                    <a:pt x="2723" y="3899"/>
                  </a:cubicBezTo>
                  <a:cubicBezTo>
                    <a:pt x="2184" y="3899"/>
                    <a:pt x="1662" y="4215"/>
                    <a:pt x="1201" y="5051"/>
                  </a:cubicBezTo>
                  <a:cubicBezTo>
                    <a:pt x="0" y="7286"/>
                    <a:pt x="2402" y="9020"/>
                    <a:pt x="4270" y="9554"/>
                  </a:cubicBezTo>
                  <a:cubicBezTo>
                    <a:pt x="7539" y="10621"/>
                    <a:pt x="10174" y="10255"/>
                    <a:pt x="15211" y="10388"/>
                  </a:cubicBezTo>
                  <a:cubicBezTo>
                    <a:pt x="15319" y="10386"/>
                    <a:pt x="15430" y="10385"/>
                    <a:pt x="15542" y="10385"/>
                  </a:cubicBezTo>
                  <a:cubicBezTo>
                    <a:pt x="16662" y="10385"/>
                    <a:pt x="17964" y="10480"/>
                    <a:pt x="19212" y="10480"/>
                  </a:cubicBezTo>
                  <a:cubicBezTo>
                    <a:pt x="21840" y="10480"/>
                    <a:pt x="24228" y="10060"/>
                    <a:pt x="24184" y="7453"/>
                  </a:cubicBezTo>
                  <a:cubicBezTo>
                    <a:pt x="24167" y="5386"/>
                    <a:pt x="22984" y="4567"/>
                    <a:pt x="21595" y="4567"/>
                  </a:cubicBezTo>
                  <a:cubicBezTo>
                    <a:pt x="20315" y="4567"/>
                    <a:pt x="18860" y="5263"/>
                    <a:pt x="17980" y="6318"/>
                  </a:cubicBezTo>
                  <a:cubicBezTo>
                    <a:pt x="18647" y="4450"/>
                    <a:pt x="20248" y="681"/>
                    <a:pt x="17046" y="47"/>
                  </a:cubicBezTo>
                  <a:cubicBezTo>
                    <a:pt x="16864" y="16"/>
                    <a:pt x="16688" y="1"/>
                    <a:pt x="16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5"/>
            <p:cNvSpPr/>
            <p:nvPr/>
          </p:nvSpPr>
          <p:spPr>
            <a:xfrm>
              <a:off x="3673648" y="3658100"/>
              <a:ext cx="916954" cy="392236"/>
            </a:xfrm>
            <a:custGeom>
              <a:avLst/>
              <a:gdLst/>
              <a:ahLst/>
              <a:cxnLst/>
              <a:rect l="l" t="t" r="r" b="b"/>
              <a:pathLst>
                <a:path w="27464" h="12029" extrusionOk="0">
                  <a:moveTo>
                    <a:pt x="18714" y="1"/>
                  </a:moveTo>
                  <a:cubicBezTo>
                    <a:pt x="15821" y="1"/>
                    <a:pt x="14200" y="3786"/>
                    <a:pt x="14044" y="6225"/>
                  </a:cubicBezTo>
                  <a:cubicBezTo>
                    <a:pt x="13329" y="4258"/>
                    <a:pt x="12853" y="134"/>
                    <a:pt x="10309" y="134"/>
                  </a:cubicBezTo>
                  <a:cubicBezTo>
                    <a:pt x="10006" y="134"/>
                    <a:pt x="9673" y="192"/>
                    <a:pt x="9307" y="320"/>
                  </a:cubicBezTo>
                  <a:cubicBezTo>
                    <a:pt x="6272" y="1321"/>
                    <a:pt x="6538" y="4523"/>
                    <a:pt x="6739" y="7025"/>
                  </a:cubicBezTo>
                  <a:cubicBezTo>
                    <a:pt x="5743" y="6008"/>
                    <a:pt x="4365" y="4407"/>
                    <a:pt x="3071" y="4407"/>
                  </a:cubicBezTo>
                  <a:cubicBezTo>
                    <a:pt x="2457" y="4407"/>
                    <a:pt x="1861" y="4768"/>
                    <a:pt x="1335" y="5724"/>
                  </a:cubicBezTo>
                  <a:cubicBezTo>
                    <a:pt x="0" y="8259"/>
                    <a:pt x="2702" y="10228"/>
                    <a:pt x="4804" y="10828"/>
                  </a:cubicBezTo>
                  <a:cubicBezTo>
                    <a:pt x="8540" y="12029"/>
                    <a:pt x="11542" y="11629"/>
                    <a:pt x="17213" y="11795"/>
                  </a:cubicBezTo>
                  <a:cubicBezTo>
                    <a:pt x="17425" y="11788"/>
                    <a:pt x="17644" y="11785"/>
                    <a:pt x="17868" y="11785"/>
                  </a:cubicBezTo>
                  <a:cubicBezTo>
                    <a:pt x="19064" y="11785"/>
                    <a:pt x="20418" y="11871"/>
                    <a:pt x="21723" y="11871"/>
                  </a:cubicBezTo>
                  <a:cubicBezTo>
                    <a:pt x="24723" y="11871"/>
                    <a:pt x="27464" y="11418"/>
                    <a:pt x="27420" y="8426"/>
                  </a:cubicBezTo>
                  <a:cubicBezTo>
                    <a:pt x="27385" y="6082"/>
                    <a:pt x="26040" y="5157"/>
                    <a:pt x="24466" y="5157"/>
                  </a:cubicBezTo>
                  <a:cubicBezTo>
                    <a:pt x="23017" y="5157"/>
                    <a:pt x="21373" y="5942"/>
                    <a:pt x="20382" y="7125"/>
                  </a:cubicBezTo>
                  <a:cubicBezTo>
                    <a:pt x="21116" y="5057"/>
                    <a:pt x="22950" y="787"/>
                    <a:pt x="19314" y="54"/>
                  </a:cubicBezTo>
                  <a:cubicBezTo>
                    <a:pt x="19109" y="18"/>
                    <a:pt x="18909" y="1"/>
                    <a:pt x="18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2" name="Google Shape;7962;p35"/>
            <p:cNvGrpSpPr/>
            <p:nvPr/>
          </p:nvGrpSpPr>
          <p:grpSpPr>
            <a:xfrm>
              <a:off x="-808211" y="-207656"/>
              <a:ext cx="2661233" cy="1899261"/>
              <a:chOff x="-1136987" y="-301140"/>
              <a:chExt cx="3524812" cy="2515578"/>
            </a:xfrm>
          </p:grpSpPr>
          <p:sp>
            <p:nvSpPr>
              <p:cNvPr id="7963" name="Google Shape;7963;p35"/>
              <p:cNvSpPr/>
              <p:nvPr/>
            </p:nvSpPr>
            <p:spPr>
              <a:xfrm>
                <a:off x="-1136987" y="-301140"/>
                <a:ext cx="3005839" cy="2515578"/>
              </a:xfrm>
              <a:custGeom>
                <a:avLst/>
                <a:gdLst/>
                <a:ahLst/>
                <a:cxnLst/>
                <a:rect l="l" t="t" r="r" b="b"/>
                <a:pathLst>
                  <a:path w="95636" h="81954" extrusionOk="0">
                    <a:moveTo>
                      <a:pt x="24425" y="4156"/>
                    </a:moveTo>
                    <a:cubicBezTo>
                      <a:pt x="25120" y="4156"/>
                      <a:pt x="25801" y="4253"/>
                      <a:pt x="26453" y="4465"/>
                    </a:cubicBezTo>
                    <a:cubicBezTo>
                      <a:pt x="29589" y="5433"/>
                      <a:pt x="31723" y="10002"/>
                      <a:pt x="32324" y="13005"/>
                    </a:cubicBezTo>
                    <a:cubicBezTo>
                      <a:pt x="32391" y="13572"/>
                      <a:pt x="32424" y="14105"/>
                      <a:pt x="32457" y="14639"/>
                    </a:cubicBezTo>
                    <a:cubicBezTo>
                      <a:pt x="28688" y="17775"/>
                      <a:pt x="24418" y="21277"/>
                      <a:pt x="20182" y="24680"/>
                    </a:cubicBezTo>
                    <a:cubicBezTo>
                      <a:pt x="12310" y="24346"/>
                      <a:pt x="9074" y="16507"/>
                      <a:pt x="13911" y="10169"/>
                    </a:cubicBezTo>
                    <a:cubicBezTo>
                      <a:pt x="15985" y="7356"/>
                      <a:pt x="20431" y="4156"/>
                      <a:pt x="24425" y="4156"/>
                    </a:cubicBezTo>
                    <a:close/>
                    <a:moveTo>
                      <a:pt x="25419" y="0"/>
                    </a:moveTo>
                    <a:cubicBezTo>
                      <a:pt x="19794" y="0"/>
                      <a:pt x="13544" y="4509"/>
                      <a:pt x="10642" y="8435"/>
                    </a:cubicBezTo>
                    <a:cubicBezTo>
                      <a:pt x="4637" y="16307"/>
                      <a:pt x="7439" y="25780"/>
                      <a:pt x="15745" y="28249"/>
                    </a:cubicBezTo>
                    <a:cubicBezTo>
                      <a:pt x="8507" y="33986"/>
                      <a:pt x="2136" y="38790"/>
                      <a:pt x="1" y="39857"/>
                    </a:cubicBezTo>
                    <a:cubicBezTo>
                      <a:pt x="1202" y="51332"/>
                      <a:pt x="17180" y="76317"/>
                      <a:pt x="30990" y="81954"/>
                    </a:cubicBezTo>
                    <a:cubicBezTo>
                      <a:pt x="36727" y="76850"/>
                      <a:pt x="56541" y="51332"/>
                      <a:pt x="63446" y="48930"/>
                    </a:cubicBezTo>
                    <a:cubicBezTo>
                      <a:pt x="64513" y="48463"/>
                      <a:pt x="65818" y="48250"/>
                      <a:pt x="67237" y="48250"/>
                    </a:cubicBezTo>
                    <a:cubicBezTo>
                      <a:pt x="72207" y="48250"/>
                      <a:pt x="78590" y="50865"/>
                      <a:pt x="81159" y="54368"/>
                    </a:cubicBezTo>
                    <a:cubicBezTo>
                      <a:pt x="81159" y="56469"/>
                      <a:pt x="81059" y="59538"/>
                      <a:pt x="82426" y="63207"/>
                    </a:cubicBezTo>
                    <a:cubicBezTo>
                      <a:pt x="85128" y="60205"/>
                      <a:pt x="88230" y="57637"/>
                      <a:pt x="95636" y="51632"/>
                    </a:cubicBezTo>
                    <a:cubicBezTo>
                      <a:pt x="93799" y="50472"/>
                      <a:pt x="92138" y="49645"/>
                      <a:pt x="89598" y="49645"/>
                    </a:cubicBezTo>
                    <a:cubicBezTo>
                      <a:pt x="88633" y="49645"/>
                      <a:pt x="87540" y="49765"/>
                      <a:pt x="86262" y="50031"/>
                    </a:cubicBezTo>
                    <a:cubicBezTo>
                      <a:pt x="85426" y="46770"/>
                      <a:pt x="81868" y="37668"/>
                      <a:pt x="68981" y="37668"/>
                    </a:cubicBezTo>
                    <a:cubicBezTo>
                      <a:pt x="66971" y="37668"/>
                      <a:pt x="64734" y="37890"/>
                      <a:pt x="62245" y="38389"/>
                    </a:cubicBezTo>
                    <a:cubicBezTo>
                      <a:pt x="64047" y="35721"/>
                      <a:pt x="66748" y="33586"/>
                      <a:pt x="68550" y="30884"/>
                    </a:cubicBezTo>
                    <a:cubicBezTo>
                      <a:pt x="61645" y="24580"/>
                      <a:pt x="50637" y="14205"/>
                      <a:pt x="43265" y="5332"/>
                    </a:cubicBezTo>
                    <a:cubicBezTo>
                      <a:pt x="42064" y="6467"/>
                      <a:pt x="39529" y="8668"/>
                      <a:pt x="36260" y="11437"/>
                    </a:cubicBezTo>
                    <a:cubicBezTo>
                      <a:pt x="35193" y="7267"/>
                      <a:pt x="32324" y="1697"/>
                      <a:pt x="28254" y="429"/>
                    </a:cubicBezTo>
                    <a:cubicBezTo>
                      <a:pt x="27341" y="134"/>
                      <a:pt x="26390" y="0"/>
                      <a:pt x="25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5"/>
              <p:cNvSpPr/>
              <p:nvPr/>
            </p:nvSpPr>
            <p:spPr>
              <a:xfrm>
                <a:off x="-230106" y="1084586"/>
                <a:ext cx="1746691" cy="1129852"/>
              </a:xfrm>
              <a:custGeom>
                <a:avLst/>
                <a:gdLst/>
                <a:ahLst/>
                <a:cxnLst/>
                <a:rect l="l" t="t" r="r" b="b"/>
                <a:pathLst>
                  <a:path w="55574" h="36809" extrusionOk="0">
                    <a:moveTo>
                      <a:pt x="38486" y="1"/>
                    </a:moveTo>
                    <a:cubicBezTo>
                      <a:pt x="36173" y="1"/>
                      <a:pt x="33820" y="610"/>
                      <a:pt x="31623" y="2218"/>
                    </a:cubicBezTo>
                    <a:cubicBezTo>
                      <a:pt x="25853" y="6454"/>
                      <a:pt x="19782" y="12859"/>
                      <a:pt x="15045" y="18129"/>
                    </a:cubicBezTo>
                    <a:cubicBezTo>
                      <a:pt x="9874" y="23866"/>
                      <a:pt x="4871" y="29804"/>
                      <a:pt x="1" y="35808"/>
                    </a:cubicBezTo>
                    <a:cubicBezTo>
                      <a:pt x="735" y="36209"/>
                      <a:pt x="1435" y="36542"/>
                      <a:pt x="2136" y="36809"/>
                    </a:cubicBezTo>
                    <a:cubicBezTo>
                      <a:pt x="7840" y="31705"/>
                      <a:pt x="27687" y="6187"/>
                      <a:pt x="34592" y="3785"/>
                    </a:cubicBezTo>
                    <a:cubicBezTo>
                      <a:pt x="35659" y="3318"/>
                      <a:pt x="36964" y="3105"/>
                      <a:pt x="38383" y="3105"/>
                    </a:cubicBezTo>
                    <a:cubicBezTo>
                      <a:pt x="43353" y="3105"/>
                      <a:pt x="49736" y="5720"/>
                      <a:pt x="52305" y="9223"/>
                    </a:cubicBezTo>
                    <a:cubicBezTo>
                      <a:pt x="52305" y="11324"/>
                      <a:pt x="52205" y="14393"/>
                      <a:pt x="53572" y="18062"/>
                    </a:cubicBezTo>
                    <a:cubicBezTo>
                      <a:pt x="54206" y="17362"/>
                      <a:pt x="54840" y="16695"/>
                      <a:pt x="55574" y="15994"/>
                    </a:cubicBezTo>
                    <a:cubicBezTo>
                      <a:pt x="55340" y="15727"/>
                      <a:pt x="55140" y="15427"/>
                      <a:pt x="54973" y="15093"/>
                    </a:cubicBezTo>
                    <a:cubicBezTo>
                      <a:pt x="54173" y="13359"/>
                      <a:pt x="54239" y="11758"/>
                      <a:pt x="54506" y="9956"/>
                    </a:cubicBezTo>
                    <a:cubicBezTo>
                      <a:pt x="54807" y="8055"/>
                      <a:pt x="54440" y="6988"/>
                      <a:pt x="52805" y="5954"/>
                    </a:cubicBezTo>
                    <a:cubicBezTo>
                      <a:pt x="51832" y="5355"/>
                      <a:pt x="45339" y="1"/>
                      <a:pt x="384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5"/>
              <p:cNvSpPr/>
              <p:nvPr/>
            </p:nvSpPr>
            <p:spPr>
              <a:xfrm>
                <a:off x="1575862" y="1559131"/>
                <a:ext cx="188171" cy="207928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6774" extrusionOk="0">
                    <a:moveTo>
                      <a:pt x="1049" y="0"/>
                    </a:moveTo>
                    <a:cubicBezTo>
                      <a:pt x="554" y="1332"/>
                      <a:pt x="1" y="6774"/>
                      <a:pt x="2272" y="6774"/>
                    </a:cubicBezTo>
                    <a:cubicBezTo>
                      <a:pt x="2448" y="6774"/>
                      <a:pt x="2640" y="6741"/>
                      <a:pt x="2850" y="6672"/>
                    </a:cubicBezTo>
                    <a:cubicBezTo>
                      <a:pt x="5986" y="5638"/>
                      <a:pt x="1950" y="1201"/>
                      <a:pt x="1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5"/>
              <p:cNvSpPr/>
              <p:nvPr/>
            </p:nvSpPr>
            <p:spPr>
              <a:xfrm>
                <a:off x="1755610" y="1490527"/>
                <a:ext cx="148884" cy="136255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4439" extrusionOk="0">
                    <a:moveTo>
                      <a:pt x="0" y="0"/>
                    </a:moveTo>
                    <a:cubicBezTo>
                      <a:pt x="0" y="1005"/>
                      <a:pt x="1121" y="4439"/>
                      <a:pt x="2543" y="4439"/>
                    </a:cubicBezTo>
                    <a:cubicBezTo>
                      <a:pt x="2820" y="4439"/>
                      <a:pt x="3109" y="4308"/>
                      <a:pt x="3403" y="4003"/>
                    </a:cubicBezTo>
                    <a:cubicBezTo>
                      <a:pt x="4737" y="2569"/>
                      <a:pt x="1001" y="401"/>
                      <a:pt x="2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5"/>
              <p:cNvSpPr/>
              <p:nvPr/>
            </p:nvSpPr>
            <p:spPr>
              <a:xfrm>
                <a:off x="1867784" y="1388129"/>
                <a:ext cx="176479" cy="138158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4501" extrusionOk="0">
                    <a:moveTo>
                      <a:pt x="0" y="1"/>
                    </a:moveTo>
                    <a:lnTo>
                      <a:pt x="0" y="168"/>
                    </a:lnTo>
                    <a:cubicBezTo>
                      <a:pt x="234" y="1268"/>
                      <a:pt x="1368" y="3170"/>
                      <a:pt x="2335" y="3904"/>
                    </a:cubicBezTo>
                    <a:cubicBezTo>
                      <a:pt x="2742" y="4250"/>
                      <a:pt x="3467" y="4501"/>
                      <a:pt x="4122" y="4501"/>
                    </a:cubicBezTo>
                    <a:cubicBezTo>
                      <a:pt x="4920" y="4501"/>
                      <a:pt x="5614" y="4129"/>
                      <a:pt x="5504" y="3103"/>
                    </a:cubicBezTo>
                    <a:cubicBezTo>
                      <a:pt x="5171" y="1135"/>
                      <a:pt x="1501" y="30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5"/>
              <p:cNvSpPr/>
              <p:nvPr/>
            </p:nvSpPr>
            <p:spPr>
              <a:xfrm>
                <a:off x="1795244" y="1680959"/>
                <a:ext cx="162745" cy="157496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5131" extrusionOk="0">
                    <a:moveTo>
                      <a:pt x="374" y="1"/>
                    </a:moveTo>
                    <a:lnTo>
                      <a:pt x="140" y="168"/>
                    </a:lnTo>
                    <a:cubicBezTo>
                      <a:pt x="0" y="1344"/>
                      <a:pt x="48" y="5130"/>
                      <a:pt x="1745" y="5130"/>
                    </a:cubicBezTo>
                    <a:cubicBezTo>
                      <a:pt x="2070" y="5130"/>
                      <a:pt x="2454" y="4992"/>
                      <a:pt x="2909" y="4671"/>
                    </a:cubicBezTo>
                    <a:cubicBezTo>
                      <a:pt x="5177" y="3003"/>
                      <a:pt x="1875" y="368"/>
                      <a:pt x="3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5"/>
              <p:cNvSpPr/>
              <p:nvPr/>
            </p:nvSpPr>
            <p:spPr>
              <a:xfrm>
                <a:off x="1952708" y="1627734"/>
                <a:ext cx="112928" cy="12809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173" extrusionOk="0">
                    <a:moveTo>
                      <a:pt x="0" y="0"/>
                    </a:moveTo>
                    <a:lnTo>
                      <a:pt x="67" y="100"/>
                    </a:lnTo>
                    <a:cubicBezTo>
                      <a:pt x="167" y="1134"/>
                      <a:pt x="301" y="2636"/>
                      <a:pt x="901" y="3469"/>
                    </a:cubicBezTo>
                    <a:cubicBezTo>
                      <a:pt x="1268" y="3951"/>
                      <a:pt x="1771" y="4173"/>
                      <a:pt x="2227" y="4173"/>
                    </a:cubicBezTo>
                    <a:cubicBezTo>
                      <a:pt x="2971" y="4173"/>
                      <a:pt x="3592" y="3582"/>
                      <a:pt x="3303" y="2569"/>
                    </a:cubicBezTo>
                    <a:cubicBezTo>
                      <a:pt x="3069" y="1601"/>
                      <a:pt x="834" y="23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5"/>
              <p:cNvSpPr/>
              <p:nvPr/>
            </p:nvSpPr>
            <p:spPr>
              <a:xfrm>
                <a:off x="-15187" y="144344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6" y="1501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5"/>
              <p:cNvSpPr/>
              <p:nvPr/>
            </p:nvSpPr>
            <p:spPr>
              <a:xfrm>
                <a:off x="116913" y="146185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2"/>
                      <a:pt x="968" y="1502"/>
                    </a:cubicBezTo>
                    <a:cubicBezTo>
                      <a:pt x="1936" y="1502"/>
                      <a:pt x="1936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5"/>
              <p:cNvSpPr/>
              <p:nvPr/>
            </p:nvSpPr>
            <p:spPr>
              <a:xfrm>
                <a:off x="79197" y="135126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5"/>
              <p:cNvSpPr/>
              <p:nvPr/>
            </p:nvSpPr>
            <p:spPr>
              <a:xfrm>
                <a:off x="513214" y="669344"/>
                <a:ext cx="60848" cy="4613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3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6" y="1502"/>
                      <a:pt x="1936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5"/>
              <p:cNvSpPr/>
              <p:nvPr/>
            </p:nvSpPr>
            <p:spPr>
              <a:xfrm>
                <a:off x="626456" y="614062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5"/>
              <p:cNvSpPr/>
              <p:nvPr/>
            </p:nvSpPr>
            <p:spPr>
              <a:xfrm>
                <a:off x="617027" y="71544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5"/>
              <p:cNvSpPr/>
              <p:nvPr/>
            </p:nvSpPr>
            <p:spPr>
              <a:xfrm>
                <a:off x="-260499" y="76152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02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5"/>
              <p:cNvSpPr/>
              <p:nvPr/>
            </p:nvSpPr>
            <p:spPr>
              <a:xfrm>
                <a:off x="-203893" y="678583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5"/>
              <p:cNvSpPr/>
              <p:nvPr/>
            </p:nvSpPr>
            <p:spPr>
              <a:xfrm>
                <a:off x="-156717" y="779938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5"/>
              <p:cNvSpPr/>
              <p:nvPr/>
            </p:nvSpPr>
            <p:spPr>
              <a:xfrm>
                <a:off x="1316313" y="101030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5"/>
              <p:cNvSpPr/>
              <p:nvPr/>
            </p:nvSpPr>
            <p:spPr>
              <a:xfrm>
                <a:off x="1401237" y="106561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5"/>
              <p:cNvSpPr/>
              <p:nvPr/>
            </p:nvSpPr>
            <p:spPr>
              <a:xfrm>
                <a:off x="-827684" y="1240701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5"/>
              <p:cNvSpPr/>
              <p:nvPr/>
            </p:nvSpPr>
            <p:spPr>
              <a:xfrm>
                <a:off x="-874861" y="1148554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0"/>
                    </a:moveTo>
                    <a:cubicBezTo>
                      <a:pt x="0" y="0"/>
                      <a:pt x="0" y="1501"/>
                      <a:pt x="967" y="1501"/>
                    </a:cubicBezTo>
                    <a:cubicBezTo>
                      <a:pt x="1935" y="1501"/>
                      <a:pt x="1935" y="0"/>
                      <a:pt x="9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5"/>
              <p:cNvSpPr/>
              <p:nvPr/>
            </p:nvSpPr>
            <p:spPr>
              <a:xfrm>
                <a:off x="277332" y="124631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5"/>
              <p:cNvSpPr/>
              <p:nvPr/>
            </p:nvSpPr>
            <p:spPr>
              <a:xfrm>
                <a:off x="343398" y="207568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7" y="1"/>
                    </a:moveTo>
                    <a:cubicBezTo>
                      <a:pt x="0" y="1"/>
                      <a:pt x="0" y="1502"/>
                      <a:pt x="967" y="1502"/>
                    </a:cubicBezTo>
                    <a:cubicBezTo>
                      <a:pt x="1935" y="1502"/>
                      <a:pt x="1935" y="1"/>
                      <a:pt x="9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5"/>
              <p:cNvSpPr/>
              <p:nvPr/>
            </p:nvSpPr>
            <p:spPr>
              <a:xfrm>
                <a:off x="-213322" y="1914425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5"/>
              <p:cNvSpPr/>
              <p:nvPr/>
            </p:nvSpPr>
            <p:spPr>
              <a:xfrm>
                <a:off x="456608" y="1130107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1" y="1"/>
                      <a:pt x="1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5"/>
              <p:cNvSpPr/>
              <p:nvPr/>
            </p:nvSpPr>
            <p:spPr>
              <a:xfrm>
                <a:off x="-269928" y="1065616"/>
                <a:ext cx="60817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5"/>
              <p:cNvSpPr/>
              <p:nvPr/>
            </p:nvSpPr>
            <p:spPr>
              <a:xfrm>
                <a:off x="107484" y="632510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1" y="0"/>
                      <a:pt x="1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5"/>
              <p:cNvSpPr/>
              <p:nvPr/>
            </p:nvSpPr>
            <p:spPr>
              <a:xfrm>
                <a:off x="928404" y="945814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0"/>
                    </a:moveTo>
                    <a:cubicBezTo>
                      <a:pt x="0" y="0"/>
                      <a:pt x="0" y="1501"/>
                      <a:pt x="968" y="1501"/>
                    </a:cubicBezTo>
                    <a:cubicBezTo>
                      <a:pt x="1935" y="1501"/>
                      <a:pt x="1935" y="0"/>
                      <a:pt x="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5"/>
              <p:cNvSpPr/>
              <p:nvPr/>
            </p:nvSpPr>
            <p:spPr>
              <a:xfrm>
                <a:off x="1571085" y="1342056"/>
                <a:ext cx="60848" cy="4610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02" extrusionOk="0">
                    <a:moveTo>
                      <a:pt x="968" y="1"/>
                    </a:moveTo>
                    <a:cubicBezTo>
                      <a:pt x="0" y="1"/>
                      <a:pt x="0" y="1502"/>
                      <a:pt x="968" y="1502"/>
                    </a:cubicBezTo>
                    <a:cubicBezTo>
                      <a:pt x="1935" y="1502"/>
                      <a:pt x="1935" y="1"/>
                      <a:pt x="9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5"/>
              <p:cNvSpPr/>
              <p:nvPr/>
            </p:nvSpPr>
            <p:spPr>
              <a:xfrm>
                <a:off x="1998847" y="782056"/>
                <a:ext cx="388978" cy="256119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8344" extrusionOk="0">
                    <a:moveTo>
                      <a:pt x="7334" y="0"/>
                    </a:moveTo>
                    <a:cubicBezTo>
                      <a:pt x="5343" y="0"/>
                      <a:pt x="3357" y="1283"/>
                      <a:pt x="3869" y="3601"/>
                    </a:cubicBezTo>
                    <a:cubicBezTo>
                      <a:pt x="4155" y="4871"/>
                      <a:pt x="5165" y="5960"/>
                      <a:pt x="6383" y="5960"/>
                    </a:cubicBezTo>
                    <a:cubicBezTo>
                      <a:pt x="6733" y="5960"/>
                      <a:pt x="7100" y="5870"/>
                      <a:pt x="7472" y="5669"/>
                    </a:cubicBezTo>
                    <a:cubicBezTo>
                      <a:pt x="8006" y="5369"/>
                      <a:pt x="8473" y="4868"/>
                      <a:pt x="8606" y="4235"/>
                    </a:cubicBezTo>
                    <a:cubicBezTo>
                      <a:pt x="8740" y="3467"/>
                      <a:pt x="8273" y="2834"/>
                      <a:pt x="7605" y="2533"/>
                    </a:cubicBezTo>
                    <a:cubicBezTo>
                      <a:pt x="7522" y="2491"/>
                      <a:pt x="7439" y="2473"/>
                      <a:pt x="7361" y="2473"/>
                    </a:cubicBezTo>
                    <a:cubicBezTo>
                      <a:pt x="6878" y="2473"/>
                      <a:pt x="6555" y="3176"/>
                      <a:pt x="7072" y="3434"/>
                    </a:cubicBezTo>
                    <a:cubicBezTo>
                      <a:pt x="7439" y="3601"/>
                      <a:pt x="7672" y="3801"/>
                      <a:pt x="7539" y="4168"/>
                    </a:cubicBezTo>
                    <a:cubicBezTo>
                      <a:pt x="7439" y="4468"/>
                      <a:pt x="7105" y="4735"/>
                      <a:pt x="6772" y="4835"/>
                    </a:cubicBezTo>
                    <a:cubicBezTo>
                      <a:pt x="6617" y="4894"/>
                      <a:pt x="6470" y="4921"/>
                      <a:pt x="6330" y="4921"/>
                    </a:cubicBezTo>
                    <a:cubicBezTo>
                      <a:pt x="5442" y="4921"/>
                      <a:pt x="4866" y="3836"/>
                      <a:pt x="4837" y="3000"/>
                    </a:cubicBezTo>
                    <a:cubicBezTo>
                      <a:pt x="4756" y="1629"/>
                      <a:pt x="5944" y="1050"/>
                      <a:pt x="7176" y="1050"/>
                    </a:cubicBezTo>
                    <a:cubicBezTo>
                      <a:pt x="7981" y="1050"/>
                      <a:pt x="8806" y="1298"/>
                      <a:pt x="9307" y="1733"/>
                    </a:cubicBezTo>
                    <a:cubicBezTo>
                      <a:pt x="10007" y="2333"/>
                      <a:pt x="10508" y="3401"/>
                      <a:pt x="10574" y="4301"/>
                    </a:cubicBezTo>
                    <a:cubicBezTo>
                      <a:pt x="10608" y="5002"/>
                      <a:pt x="10341" y="5636"/>
                      <a:pt x="9840" y="6103"/>
                    </a:cubicBezTo>
                    <a:cubicBezTo>
                      <a:pt x="8902" y="6989"/>
                      <a:pt x="7494" y="7305"/>
                      <a:pt x="6175" y="7305"/>
                    </a:cubicBezTo>
                    <a:cubicBezTo>
                      <a:pt x="5807" y="7305"/>
                      <a:pt x="5446" y="7280"/>
                      <a:pt x="5104" y="7237"/>
                    </a:cubicBezTo>
                    <a:cubicBezTo>
                      <a:pt x="3302" y="7003"/>
                      <a:pt x="1334" y="5936"/>
                      <a:pt x="1101" y="3934"/>
                    </a:cubicBezTo>
                    <a:cubicBezTo>
                      <a:pt x="1050" y="3613"/>
                      <a:pt x="760" y="3446"/>
                      <a:pt x="494" y="3446"/>
                    </a:cubicBezTo>
                    <a:cubicBezTo>
                      <a:pt x="236" y="3446"/>
                      <a:pt x="0" y="3605"/>
                      <a:pt x="33" y="3934"/>
                    </a:cubicBezTo>
                    <a:cubicBezTo>
                      <a:pt x="334" y="6369"/>
                      <a:pt x="2368" y="7837"/>
                      <a:pt x="4670" y="8204"/>
                    </a:cubicBezTo>
                    <a:cubicBezTo>
                      <a:pt x="5169" y="8294"/>
                      <a:pt x="5701" y="8344"/>
                      <a:pt x="6243" y="8344"/>
                    </a:cubicBezTo>
                    <a:cubicBezTo>
                      <a:pt x="7912" y="8344"/>
                      <a:pt x="9666" y="7870"/>
                      <a:pt x="10774" y="6636"/>
                    </a:cubicBezTo>
                    <a:cubicBezTo>
                      <a:pt x="12376" y="4802"/>
                      <a:pt x="11442" y="1699"/>
                      <a:pt x="9407" y="532"/>
                    </a:cubicBezTo>
                    <a:cubicBezTo>
                      <a:pt x="8797" y="174"/>
                      <a:pt x="8065" y="0"/>
                      <a:pt x="7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2" name="Google Shape;7992;p35"/>
            <p:cNvSpPr/>
            <p:nvPr/>
          </p:nvSpPr>
          <p:spPr>
            <a:xfrm>
              <a:off x="797110" y="3367074"/>
              <a:ext cx="389009" cy="256150"/>
            </a:xfrm>
            <a:custGeom>
              <a:avLst/>
              <a:gdLst/>
              <a:ahLst/>
              <a:cxnLst/>
              <a:rect l="l" t="t" r="r" b="b"/>
              <a:pathLst>
                <a:path w="12377" h="8345" extrusionOk="0">
                  <a:moveTo>
                    <a:pt x="7343" y="1"/>
                  </a:moveTo>
                  <a:cubicBezTo>
                    <a:pt x="5349" y="1"/>
                    <a:pt x="3357" y="1266"/>
                    <a:pt x="3870" y="3587"/>
                  </a:cubicBezTo>
                  <a:cubicBezTo>
                    <a:pt x="4155" y="4857"/>
                    <a:pt x="5165" y="5945"/>
                    <a:pt x="6368" y="5945"/>
                  </a:cubicBezTo>
                  <a:cubicBezTo>
                    <a:pt x="6713" y="5945"/>
                    <a:pt x="7075" y="5856"/>
                    <a:pt x="7439" y="5655"/>
                  </a:cubicBezTo>
                  <a:cubicBezTo>
                    <a:pt x="8006" y="5388"/>
                    <a:pt x="8473" y="4854"/>
                    <a:pt x="8573" y="4220"/>
                  </a:cubicBezTo>
                  <a:cubicBezTo>
                    <a:pt x="8740" y="3487"/>
                    <a:pt x="8273" y="2853"/>
                    <a:pt x="7606" y="2519"/>
                  </a:cubicBezTo>
                  <a:cubicBezTo>
                    <a:pt x="7522" y="2477"/>
                    <a:pt x="7440" y="2459"/>
                    <a:pt x="7361" y="2459"/>
                  </a:cubicBezTo>
                  <a:cubicBezTo>
                    <a:pt x="6879" y="2459"/>
                    <a:pt x="6556" y="3162"/>
                    <a:pt x="7072" y="3420"/>
                  </a:cubicBezTo>
                  <a:cubicBezTo>
                    <a:pt x="7439" y="3587"/>
                    <a:pt x="7673" y="3820"/>
                    <a:pt x="7539" y="4154"/>
                  </a:cubicBezTo>
                  <a:cubicBezTo>
                    <a:pt x="7406" y="4454"/>
                    <a:pt x="7106" y="4721"/>
                    <a:pt x="6772" y="4854"/>
                  </a:cubicBezTo>
                  <a:cubicBezTo>
                    <a:pt x="6628" y="4905"/>
                    <a:pt x="6489" y="4929"/>
                    <a:pt x="6357" y="4929"/>
                  </a:cubicBezTo>
                  <a:cubicBezTo>
                    <a:pt x="5454" y="4929"/>
                    <a:pt x="4866" y="3830"/>
                    <a:pt x="4837" y="2986"/>
                  </a:cubicBezTo>
                  <a:cubicBezTo>
                    <a:pt x="4757" y="1615"/>
                    <a:pt x="5944" y="1036"/>
                    <a:pt x="7176" y="1036"/>
                  </a:cubicBezTo>
                  <a:cubicBezTo>
                    <a:pt x="7982" y="1036"/>
                    <a:pt x="8806" y="1283"/>
                    <a:pt x="9307" y="1719"/>
                  </a:cubicBezTo>
                  <a:cubicBezTo>
                    <a:pt x="10008" y="2319"/>
                    <a:pt x="10508" y="3386"/>
                    <a:pt x="10575" y="4287"/>
                  </a:cubicBezTo>
                  <a:cubicBezTo>
                    <a:pt x="10608" y="4988"/>
                    <a:pt x="10341" y="5621"/>
                    <a:pt x="9808" y="6088"/>
                  </a:cubicBezTo>
                  <a:cubicBezTo>
                    <a:pt x="8904" y="6966"/>
                    <a:pt x="7521" y="7304"/>
                    <a:pt x="6216" y="7304"/>
                  </a:cubicBezTo>
                  <a:cubicBezTo>
                    <a:pt x="5834" y="7304"/>
                    <a:pt x="5459" y="7275"/>
                    <a:pt x="5104" y="7223"/>
                  </a:cubicBezTo>
                  <a:cubicBezTo>
                    <a:pt x="3303" y="6989"/>
                    <a:pt x="1335" y="5955"/>
                    <a:pt x="1068" y="3920"/>
                  </a:cubicBezTo>
                  <a:cubicBezTo>
                    <a:pt x="1034" y="3599"/>
                    <a:pt x="752" y="3432"/>
                    <a:pt x="491" y="3432"/>
                  </a:cubicBezTo>
                  <a:cubicBezTo>
                    <a:pt x="236" y="3432"/>
                    <a:pt x="1" y="3591"/>
                    <a:pt x="34" y="3920"/>
                  </a:cubicBezTo>
                  <a:cubicBezTo>
                    <a:pt x="334" y="6355"/>
                    <a:pt x="2369" y="7823"/>
                    <a:pt x="4671" y="8223"/>
                  </a:cubicBezTo>
                  <a:cubicBezTo>
                    <a:pt x="5145" y="8301"/>
                    <a:pt x="5650" y="8344"/>
                    <a:pt x="6164" y="8344"/>
                  </a:cubicBezTo>
                  <a:cubicBezTo>
                    <a:pt x="7857" y="8344"/>
                    <a:pt x="9649" y="7876"/>
                    <a:pt x="10775" y="6622"/>
                  </a:cubicBezTo>
                  <a:cubicBezTo>
                    <a:pt x="12376" y="4821"/>
                    <a:pt x="11442" y="1685"/>
                    <a:pt x="9407" y="518"/>
                  </a:cubicBezTo>
                  <a:cubicBezTo>
                    <a:pt x="8800" y="170"/>
                    <a:pt x="8071" y="1"/>
                    <a:pt x="7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5"/>
            <p:cNvSpPr/>
            <p:nvPr/>
          </p:nvSpPr>
          <p:spPr>
            <a:xfrm>
              <a:off x="3092248" y="4709788"/>
              <a:ext cx="390015" cy="255659"/>
            </a:xfrm>
            <a:custGeom>
              <a:avLst/>
              <a:gdLst/>
              <a:ahLst/>
              <a:cxnLst/>
              <a:rect l="l" t="t" r="r" b="b"/>
              <a:pathLst>
                <a:path w="12409" h="8329" extrusionOk="0">
                  <a:moveTo>
                    <a:pt x="7335" y="0"/>
                  </a:moveTo>
                  <a:cubicBezTo>
                    <a:pt x="5372" y="0"/>
                    <a:pt x="3433" y="1222"/>
                    <a:pt x="3869" y="3499"/>
                  </a:cubicBezTo>
                  <a:cubicBezTo>
                    <a:pt x="4106" y="4784"/>
                    <a:pt x="5125" y="5946"/>
                    <a:pt x="6377" y="5946"/>
                  </a:cubicBezTo>
                  <a:cubicBezTo>
                    <a:pt x="6718" y="5946"/>
                    <a:pt x="7075" y="5860"/>
                    <a:pt x="7439" y="5667"/>
                  </a:cubicBezTo>
                  <a:cubicBezTo>
                    <a:pt x="7972" y="5400"/>
                    <a:pt x="8473" y="4867"/>
                    <a:pt x="8606" y="4233"/>
                  </a:cubicBezTo>
                  <a:cubicBezTo>
                    <a:pt x="8740" y="3466"/>
                    <a:pt x="8273" y="2832"/>
                    <a:pt x="7605" y="2498"/>
                  </a:cubicBezTo>
                  <a:cubicBezTo>
                    <a:pt x="7522" y="2456"/>
                    <a:pt x="7439" y="2438"/>
                    <a:pt x="7361" y="2438"/>
                  </a:cubicBezTo>
                  <a:cubicBezTo>
                    <a:pt x="6878" y="2438"/>
                    <a:pt x="6555" y="3141"/>
                    <a:pt x="7072" y="3399"/>
                  </a:cubicBezTo>
                  <a:cubicBezTo>
                    <a:pt x="7439" y="3566"/>
                    <a:pt x="7672" y="3799"/>
                    <a:pt x="7539" y="4166"/>
                  </a:cubicBezTo>
                  <a:cubicBezTo>
                    <a:pt x="7405" y="4500"/>
                    <a:pt x="7072" y="4733"/>
                    <a:pt x="6738" y="4833"/>
                  </a:cubicBezTo>
                  <a:cubicBezTo>
                    <a:pt x="6598" y="4881"/>
                    <a:pt x="6464" y="4903"/>
                    <a:pt x="6337" y="4903"/>
                  </a:cubicBezTo>
                  <a:cubicBezTo>
                    <a:pt x="5405" y="4903"/>
                    <a:pt x="4837" y="3716"/>
                    <a:pt x="4837" y="2865"/>
                  </a:cubicBezTo>
                  <a:cubicBezTo>
                    <a:pt x="4817" y="1568"/>
                    <a:pt x="5979" y="1023"/>
                    <a:pt x="7180" y="1023"/>
                  </a:cubicBezTo>
                  <a:cubicBezTo>
                    <a:pt x="7987" y="1023"/>
                    <a:pt x="8811" y="1269"/>
                    <a:pt x="9307" y="1698"/>
                  </a:cubicBezTo>
                  <a:cubicBezTo>
                    <a:pt x="10007" y="2298"/>
                    <a:pt x="10541" y="3399"/>
                    <a:pt x="10574" y="4300"/>
                  </a:cubicBezTo>
                  <a:cubicBezTo>
                    <a:pt x="10608" y="5033"/>
                    <a:pt x="10341" y="5634"/>
                    <a:pt x="9807" y="6101"/>
                  </a:cubicBezTo>
                  <a:cubicBezTo>
                    <a:pt x="8905" y="6951"/>
                    <a:pt x="7526" y="7284"/>
                    <a:pt x="6223" y="7284"/>
                  </a:cubicBezTo>
                  <a:cubicBezTo>
                    <a:pt x="5839" y="7284"/>
                    <a:pt x="5461" y="7255"/>
                    <a:pt x="5104" y="7202"/>
                  </a:cubicBezTo>
                  <a:cubicBezTo>
                    <a:pt x="3302" y="6968"/>
                    <a:pt x="1334" y="5934"/>
                    <a:pt x="1101" y="3933"/>
                  </a:cubicBezTo>
                  <a:cubicBezTo>
                    <a:pt x="1051" y="3599"/>
                    <a:pt x="767" y="3432"/>
                    <a:pt x="505" y="3432"/>
                  </a:cubicBezTo>
                  <a:cubicBezTo>
                    <a:pt x="242" y="3432"/>
                    <a:pt x="0" y="3599"/>
                    <a:pt x="33" y="3933"/>
                  </a:cubicBezTo>
                  <a:cubicBezTo>
                    <a:pt x="334" y="6334"/>
                    <a:pt x="2368" y="7802"/>
                    <a:pt x="4637" y="8202"/>
                  </a:cubicBezTo>
                  <a:cubicBezTo>
                    <a:pt x="5127" y="8283"/>
                    <a:pt x="5651" y="8328"/>
                    <a:pt x="6186" y="8328"/>
                  </a:cubicBezTo>
                  <a:cubicBezTo>
                    <a:pt x="7873" y="8328"/>
                    <a:pt x="9660" y="7876"/>
                    <a:pt x="10774" y="6635"/>
                  </a:cubicBezTo>
                  <a:cubicBezTo>
                    <a:pt x="12409" y="4800"/>
                    <a:pt x="11442" y="1664"/>
                    <a:pt x="9440" y="530"/>
                  </a:cubicBezTo>
                  <a:cubicBezTo>
                    <a:pt x="8819" y="174"/>
                    <a:pt x="8076" y="0"/>
                    <a:pt x="7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5"/>
            <p:cNvSpPr/>
            <p:nvPr/>
          </p:nvSpPr>
          <p:spPr>
            <a:xfrm>
              <a:off x="2832599" y="1297886"/>
              <a:ext cx="83918" cy="95492"/>
            </a:xfrm>
            <a:custGeom>
              <a:avLst/>
              <a:gdLst/>
              <a:ahLst/>
              <a:cxnLst/>
              <a:rect l="l" t="t" r="r" b="b"/>
              <a:pathLst>
                <a:path w="2670" h="3111" extrusionOk="0">
                  <a:moveTo>
                    <a:pt x="1584" y="1"/>
                  </a:moveTo>
                  <a:cubicBezTo>
                    <a:pt x="1457" y="1"/>
                    <a:pt x="1331" y="43"/>
                    <a:pt x="1235" y="139"/>
                  </a:cubicBezTo>
                  <a:cubicBezTo>
                    <a:pt x="868" y="572"/>
                    <a:pt x="468" y="1006"/>
                    <a:pt x="134" y="1473"/>
                  </a:cubicBezTo>
                  <a:cubicBezTo>
                    <a:pt x="1" y="1640"/>
                    <a:pt x="34" y="1940"/>
                    <a:pt x="201" y="2107"/>
                  </a:cubicBezTo>
                  <a:cubicBezTo>
                    <a:pt x="668" y="2507"/>
                    <a:pt x="1268" y="2774"/>
                    <a:pt x="1836" y="3041"/>
                  </a:cubicBezTo>
                  <a:cubicBezTo>
                    <a:pt x="1918" y="3082"/>
                    <a:pt x="2000" y="3111"/>
                    <a:pt x="2083" y="3111"/>
                  </a:cubicBezTo>
                  <a:cubicBezTo>
                    <a:pt x="2134" y="3111"/>
                    <a:pt x="2185" y="3100"/>
                    <a:pt x="2236" y="3074"/>
                  </a:cubicBezTo>
                  <a:cubicBezTo>
                    <a:pt x="2369" y="3041"/>
                    <a:pt x="2503" y="2974"/>
                    <a:pt x="2569" y="2841"/>
                  </a:cubicBezTo>
                  <a:cubicBezTo>
                    <a:pt x="2669" y="2607"/>
                    <a:pt x="2636" y="2274"/>
                    <a:pt x="2369" y="2140"/>
                  </a:cubicBezTo>
                  <a:cubicBezTo>
                    <a:pt x="2102" y="2007"/>
                    <a:pt x="1836" y="1907"/>
                    <a:pt x="1569" y="1773"/>
                  </a:cubicBezTo>
                  <a:cubicBezTo>
                    <a:pt x="1498" y="1726"/>
                    <a:pt x="1412" y="1680"/>
                    <a:pt x="1320" y="1621"/>
                  </a:cubicBezTo>
                  <a:lnTo>
                    <a:pt x="1320" y="1621"/>
                  </a:lnTo>
                  <a:cubicBezTo>
                    <a:pt x="1361" y="1572"/>
                    <a:pt x="1402" y="1522"/>
                    <a:pt x="1435" y="1473"/>
                  </a:cubicBezTo>
                  <a:cubicBezTo>
                    <a:pt x="1635" y="1273"/>
                    <a:pt x="1802" y="1073"/>
                    <a:pt x="1969" y="873"/>
                  </a:cubicBezTo>
                  <a:cubicBezTo>
                    <a:pt x="2136" y="672"/>
                    <a:pt x="2202" y="339"/>
                    <a:pt x="1969" y="139"/>
                  </a:cubicBezTo>
                  <a:cubicBezTo>
                    <a:pt x="1864" y="52"/>
                    <a:pt x="1723" y="1"/>
                    <a:pt x="1584" y="1"/>
                  </a:cubicBezTo>
                  <a:close/>
                </a:path>
              </a:pathLst>
            </a:custGeom>
            <a:solidFill>
              <a:srgbClr val="9FB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5"/>
            <p:cNvSpPr/>
            <p:nvPr/>
          </p:nvSpPr>
          <p:spPr>
            <a:xfrm>
              <a:off x="3316522" y="1353762"/>
              <a:ext cx="746463" cy="372664"/>
            </a:xfrm>
            <a:custGeom>
              <a:avLst/>
              <a:gdLst/>
              <a:ahLst/>
              <a:cxnLst/>
              <a:rect l="l" t="t" r="r" b="b"/>
              <a:pathLst>
                <a:path w="20883" h="10675" extrusionOk="0">
                  <a:moveTo>
                    <a:pt x="20882" y="1"/>
                  </a:moveTo>
                  <a:cubicBezTo>
                    <a:pt x="16546" y="601"/>
                    <a:pt x="11576" y="901"/>
                    <a:pt x="7673" y="2869"/>
                  </a:cubicBezTo>
                  <a:cubicBezTo>
                    <a:pt x="4971" y="4204"/>
                    <a:pt x="601" y="7506"/>
                    <a:pt x="1" y="10675"/>
                  </a:cubicBezTo>
                  <a:lnTo>
                    <a:pt x="301" y="10675"/>
                  </a:lnTo>
                  <a:cubicBezTo>
                    <a:pt x="7373" y="10675"/>
                    <a:pt x="17580" y="8407"/>
                    <a:pt x="20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5"/>
            <p:cNvSpPr/>
            <p:nvPr/>
          </p:nvSpPr>
          <p:spPr>
            <a:xfrm>
              <a:off x="3311768" y="1598547"/>
              <a:ext cx="804870" cy="253656"/>
            </a:xfrm>
            <a:custGeom>
              <a:avLst/>
              <a:gdLst/>
              <a:ahLst/>
              <a:cxnLst/>
              <a:rect l="l" t="t" r="r" b="b"/>
              <a:pathLst>
                <a:path w="22517" h="7266" extrusionOk="0">
                  <a:moveTo>
                    <a:pt x="12454" y="1"/>
                  </a:moveTo>
                  <a:cubicBezTo>
                    <a:pt x="8278" y="1"/>
                    <a:pt x="4235" y="1086"/>
                    <a:pt x="0" y="3796"/>
                  </a:cubicBezTo>
                  <a:lnTo>
                    <a:pt x="300" y="3963"/>
                  </a:lnTo>
                  <a:cubicBezTo>
                    <a:pt x="3736" y="5598"/>
                    <a:pt x="6305" y="7265"/>
                    <a:pt x="10341" y="7265"/>
                  </a:cubicBezTo>
                  <a:cubicBezTo>
                    <a:pt x="14577" y="7265"/>
                    <a:pt x="20415" y="5898"/>
                    <a:pt x="22516" y="1695"/>
                  </a:cubicBezTo>
                  <a:cubicBezTo>
                    <a:pt x="18984" y="648"/>
                    <a:pt x="15680" y="1"/>
                    <a:pt x="1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5"/>
            <p:cNvSpPr/>
            <p:nvPr/>
          </p:nvSpPr>
          <p:spPr>
            <a:xfrm>
              <a:off x="3390444" y="1710083"/>
              <a:ext cx="34637" cy="26846"/>
            </a:xfrm>
            <a:custGeom>
              <a:avLst/>
              <a:gdLst/>
              <a:ahLst/>
              <a:cxnLst/>
              <a:rect l="l" t="t" r="r" b="b"/>
              <a:pathLst>
                <a:path w="969" h="769" extrusionOk="0">
                  <a:moveTo>
                    <a:pt x="501" y="1"/>
                  </a:moveTo>
                  <a:cubicBezTo>
                    <a:pt x="1" y="1"/>
                    <a:pt x="1" y="768"/>
                    <a:pt x="501" y="768"/>
                  </a:cubicBezTo>
                  <a:cubicBezTo>
                    <a:pt x="968" y="768"/>
                    <a:pt x="968" y="1"/>
                    <a:pt x="50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5"/>
            <p:cNvSpPr/>
            <p:nvPr/>
          </p:nvSpPr>
          <p:spPr>
            <a:xfrm>
              <a:off x="3497751" y="1665852"/>
              <a:ext cx="34637" cy="25659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501" y="0"/>
                  </a:moveTo>
                  <a:cubicBezTo>
                    <a:pt x="1" y="0"/>
                    <a:pt x="1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5"/>
            <p:cNvSpPr/>
            <p:nvPr/>
          </p:nvSpPr>
          <p:spPr>
            <a:xfrm>
              <a:off x="3478699" y="1754348"/>
              <a:ext cx="35781" cy="26811"/>
            </a:xfrm>
            <a:custGeom>
              <a:avLst/>
              <a:gdLst/>
              <a:ahLst/>
              <a:cxnLst/>
              <a:rect l="l" t="t" r="r" b="b"/>
              <a:pathLst>
                <a:path w="1001" h="768" extrusionOk="0">
                  <a:moveTo>
                    <a:pt x="501" y="0"/>
                  </a:moveTo>
                  <a:cubicBezTo>
                    <a:pt x="0" y="0"/>
                    <a:pt x="0" y="768"/>
                    <a:pt x="501" y="768"/>
                  </a:cubicBezTo>
                  <a:cubicBezTo>
                    <a:pt x="1001" y="768"/>
                    <a:pt x="1001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5"/>
            <p:cNvSpPr/>
            <p:nvPr/>
          </p:nvSpPr>
          <p:spPr>
            <a:xfrm>
              <a:off x="3581216" y="1754348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501" y="0"/>
                  </a:moveTo>
                  <a:cubicBezTo>
                    <a:pt x="1" y="0"/>
                    <a:pt x="1" y="768"/>
                    <a:pt x="501" y="768"/>
                  </a:cubicBezTo>
                  <a:cubicBezTo>
                    <a:pt x="968" y="768"/>
                    <a:pt x="968" y="0"/>
                    <a:pt x="501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5"/>
            <p:cNvSpPr/>
            <p:nvPr/>
          </p:nvSpPr>
          <p:spPr>
            <a:xfrm>
              <a:off x="3602699" y="1655380"/>
              <a:ext cx="34601" cy="25624"/>
            </a:xfrm>
            <a:custGeom>
              <a:avLst/>
              <a:gdLst/>
              <a:ahLst/>
              <a:cxnLst/>
              <a:rect l="l" t="t" r="r" b="b"/>
              <a:pathLst>
                <a:path w="968" h="734" extrusionOk="0">
                  <a:moveTo>
                    <a:pt x="501" y="0"/>
                  </a:moveTo>
                  <a:cubicBezTo>
                    <a:pt x="0" y="0"/>
                    <a:pt x="0" y="734"/>
                    <a:pt x="501" y="734"/>
                  </a:cubicBezTo>
                  <a:cubicBezTo>
                    <a:pt x="968" y="734"/>
                    <a:pt x="968" y="0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5"/>
            <p:cNvSpPr/>
            <p:nvPr/>
          </p:nvSpPr>
          <p:spPr>
            <a:xfrm>
              <a:off x="3712402" y="1634399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1" y="1"/>
                  </a:moveTo>
                  <a:cubicBezTo>
                    <a:pt x="0" y="1"/>
                    <a:pt x="0" y="734"/>
                    <a:pt x="501" y="734"/>
                  </a:cubicBezTo>
                  <a:cubicBezTo>
                    <a:pt x="968" y="734"/>
                    <a:pt x="968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5"/>
            <p:cNvSpPr/>
            <p:nvPr/>
          </p:nvSpPr>
          <p:spPr>
            <a:xfrm>
              <a:off x="3683770" y="1710083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5"/>
            <p:cNvSpPr/>
            <p:nvPr/>
          </p:nvSpPr>
          <p:spPr>
            <a:xfrm>
              <a:off x="3715976" y="1812577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68" y="734"/>
                    <a:pt x="968" y="0"/>
                    <a:pt x="467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5"/>
            <p:cNvSpPr/>
            <p:nvPr/>
          </p:nvSpPr>
          <p:spPr>
            <a:xfrm>
              <a:off x="3808986" y="1762482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5"/>
            <p:cNvSpPr/>
            <p:nvPr/>
          </p:nvSpPr>
          <p:spPr>
            <a:xfrm>
              <a:off x="3769630" y="1697271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5"/>
                    <a:pt x="467" y="735"/>
                  </a:cubicBezTo>
                  <a:cubicBezTo>
                    <a:pt x="968" y="735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5"/>
            <p:cNvSpPr/>
            <p:nvPr/>
          </p:nvSpPr>
          <p:spPr>
            <a:xfrm>
              <a:off x="3838797" y="1628569"/>
              <a:ext cx="34601" cy="26846"/>
            </a:xfrm>
            <a:custGeom>
              <a:avLst/>
              <a:gdLst/>
              <a:ahLst/>
              <a:cxnLst/>
              <a:rect l="l" t="t" r="r" b="b"/>
              <a:pathLst>
                <a:path w="968" h="769" extrusionOk="0">
                  <a:moveTo>
                    <a:pt x="500" y="1"/>
                  </a:moveTo>
                  <a:cubicBezTo>
                    <a:pt x="0" y="1"/>
                    <a:pt x="0" y="768"/>
                    <a:pt x="500" y="768"/>
                  </a:cubicBezTo>
                  <a:cubicBezTo>
                    <a:pt x="967" y="768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5"/>
            <p:cNvSpPr/>
            <p:nvPr/>
          </p:nvSpPr>
          <p:spPr>
            <a:xfrm>
              <a:off x="3892451" y="1726385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0" y="1"/>
                  </a:moveTo>
                  <a:cubicBezTo>
                    <a:pt x="0" y="1"/>
                    <a:pt x="0" y="735"/>
                    <a:pt x="500" y="735"/>
                  </a:cubicBezTo>
                  <a:cubicBezTo>
                    <a:pt x="967" y="735"/>
                    <a:pt x="967" y="1"/>
                    <a:pt x="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5"/>
            <p:cNvSpPr/>
            <p:nvPr/>
          </p:nvSpPr>
          <p:spPr>
            <a:xfrm>
              <a:off x="3941315" y="1657684"/>
              <a:ext cx="34637" cy="26811"/>
            </a:xfrm>
            <a:custGeom>
              <a:avLst/>
              <a:gdLst/>
              <a:ahLst/>
              <a:cxnLst/>
              <a:rect l="l" t="t" r="r" b="b"/>
              <a:pathLst>
                <a:path w="969" h="768" extrusionOk="0">
                  <a:moveTo>
                    <a:pt x="468" y="1"/>
                  </a:moveTo>
                  <a:cubicBezTo>
                    <a:pt x="1" y="1"/>
                    <a:pt x="1" y="768"/>
                    <a:pt x="468" y="768"/>
                  </a:cubicBezTo>
                  <a:cubicBezTo>
                    <a:pt x="968" y="768"/>
                    <a:pt x="968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5"/>
            <p:cNvSpPr/>
            <p:nvPr/>
          </p:nvSpPr>
          <p:spPr>
            <a:xfrm>
              <a:off x="4014057" y="1701949"/>
              <a:ext cx="34601" cy="26811"/>
            </a:xfrm>
            <a:custGeom>
              <a:avLst/>
              <a:gdLst/>
              <a:ahLst/>
              <a:cxnLst/>
              <a:rect l="l" t="t" r="r" b="b"/>
              <a:pathLst>
                <a:path w="968" h="768" extrusionOk="0">
                  <a:moveTo>
                    <a:pt x="468" y="0"/>
                  </a:moveTo>
                  <a:cubicBezTo>
                    <a:pt x="1" y="0"/>
                    <a:pt x="1" y="768"/>
                    <a:pt x="468" y="768"/>
                  </a:cubicBezTo>
                  <a:cubicBezTo>
                    <a:pt x="968" y="768"/>
                    <a:pt x="968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5"/>
            <p:cNvSpPr/>
            <p:nvPr/>
          </p:nvSpPr>
          <p:spPr>
            <a:xfrm>
              <a:off x="4056987" y="1663514"/>
              <a:ext cx="34601" cy="25659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467" y="1"/>
                  </a:moveTo>
                  <a:cubicBezTo>
                    <a:pt x="0" y="1"/>
                    <a:pt x="0" y="734"/>
                    <a:pt x="467" y="734"/>
                  </a:cubicBezTo>
                  <a:cubicBezTo>
                    <a:pt x="968" y="734"/>
                    <a:pt x="968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5"/>
            <p:cNvSpPr/>
            <p:nvPr/>
          </p:nvSpPr>
          <p:spPr>
            <a:xfrm>
              <a:off x="3569313" y="1487395"/>
              <a:ext cx="87075" cy="99878"/>
            </a:xfrm>
            <a:custGeom>
              <a:avLst/>
              <a:gdLst/>
              <a:ahLst/>
              <a:cxnLst/>
              <a:rect l="l" t="t" r="r" b="b"/>
              <a:pathLst>
                <a:path w="2436" h="2861" extrusionOk="0">
                  <a:moveTo>
                    <a:pt x="571" y="1"/>
                  </a:moveTo>
                  <a:cubicBezTo>
                    <a:pt x="488" y="1"/>
                    <a:pt x="406" y="24"/>
                    <a:pt x="334" y="75"/>
                  </a:cubicBezTo>
                  <a:cubicBezTo>
                    <a:pt x="100" y="209"/>
                    <a:pt x="0" y="542"/>
                    <a:pt x="134" y="776"/>
                  </a:cubicBezTo>
                  <a:cubicBezTo>
                    <a:pt x="567" y="1443"/>
                    <a:pt x="1001" y="2110"/>
                    <a:pt x="1501" y="2711"/>
                  </a:cubicBezTo>
                  <a:cubicBezTo>
                    <a:pt x="1585" y="2811"/>
                    <a:pt x="1727" y="2861"/>
                    <a:pt x="1868" y="2861"/>
                  </a:cubicBezTo>
                  <a:cubicBezTo>
                    <a:pt x="2010" y="2861"/>
                    <a:pt x="2152" y="2811"/>
                    <a:pt x="2235" y="2711"/>
                  </a:cubicBezTo>
                  <a:cubicBezTo>
                    <a:pt x="2435" y="2477"/>
                    <a:pt x="2435" y="2177"/>
                    <a:pt x="2235" y="1977"/>
                  </a:cubicBezTo>
                  <a:cubicBezTo>
                    <a:pt x="2169" y="1877"/>
                    <a:pt x="2102" y="1810"/>
                    <a:pt x="2068" y="1743"/>
                  </a:cubicBezTo>
                  <a:cubicBezTo>
                    <a:pt x="2035" y="1710"/>
                    <a:pt x="2002" y="1676"/>
                    <a:pt x="1968" y="1610"/>
                  </a:cubicBezTo>
                  <a:cubicBezTo>
                    <a:pt x="1941" y="1610"/>
                    <a:pt x="1936" y="1588"/>
                    <a:pt x="1918" y="1580"/>
                  </a:cubicBezTo>
                  <a:lnTo>
                    <a:pt x="1918" y="1580"/>
                  </a:lnTo>
                  <a:cubicBezTo>
                    <a:pt x="1931" y="1596"/>
                    <a:pt x="1944" y="1615"/>
                    <a:pt x="1942" y="1615"/>
                  </a:cubicBezTo>
                  <a:cubicBezTo>
                    <a:pt x="1941" y="1615"/>
                    <a:pt x="1939" y="1614"/>
                    <a:pt x="1935" y="1610"/>
                  </a:cubicBezTo>
                  <a:cubicBezTo>
                    <a:pt x="1929" y="1599"/>
                    <a:pt x="1923" y="1589"/>
                    <a:pt x="1916" y="1579"/>
                  </a:cubicBezTo>
                  <a:lnTo>
                    <a:pt x="1916" y="1579"/>
                  </a:lnTo>
                  <a:cubicBezTo>
                    <a:pt x="1917" y="1579"/>
                    <a:pt x="1917" y="1579"/>
                    <a:pt x="1918" y="1580"/>
                  </a:cubicBezTo>
                  <a:lnTo>
                    <a:pt x="1918" y="1580"/>
                  </a:lnTo>
                  <a:cubicBezTo>
                    <a:pt x="1916" y="1578"/>
                    <a:pt x="1915" y="1577"/>
                    <a:pt x="1914" y="1575"/>
                  </a:cubicBezTo>
                  <a:lnTo>
                    <a:pt x="1914" y="1575"/>
                  </a:lnTo>
                  <a:cubicBezTo>
                    <a:pt x="1915" y="1577"/>
                    <a:pt x="1916" y="1578"/>
                    <a:pt x="1916" y="1579"/>
                  </a:cubicBezTo>
                  <a:lnTo>
                    <a:pt x="1916" y="1579"/>
                  </a:lnTo>
                  <a:cubicBezTo>
                    <a:pt x="1912" y="1577"/>
                    <a:pt x="1908" y="1576"/>
                    <a:pt x="1902" y="1576"/>
                  </a:cubicBezTo>
                  <a:cubicBezTo>
                    <a:pt x="1895" y="1563"/>
                    <a:pt x="1894" y="1557"/>
                    <a:pt x="1896" y="1557"/>
                  </a:cubicBezTo>
                  <a:lnTo>
                    <a:pt x="1896" y="1557"/>
                  </a:lnTo>
                  <a:cubicBezTo>
                    <a:pt x="1898" y="1557"/>
                    <a:pt x="1906" y="1565"/>
                    <a:pt x="1914" y="1575"/>
                  </a:cubicBezTo>
                  <a:lnTo>
                    <a:pt x="1914" y="1575"/>
                  </a:lnTo>
                  <a:cubicBezTo>
                    <a:pt x="1821" y="1424"/>
                    <a:pt x="1728" y="1298"/>
                    <a:pt x="1635" y="1143"/>
                  </a:cubicBezTo>
                  <a:cubicBezTo>
                    <a:pt x="1401" y="876"/>
                    <a:pt x="1235" y="576"/>
                    <a:pt x="1034" y="275"/>
                  </a:cubicBezTo>
                  <a:cubicBezTo>
                    <a:pt x="942" y="114"/>
                    <a:pt x="755" y="1"/>
                    <a:pt x="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5"/>
            <p:cNvSpPr/>
            <p:nvPr/>
          </p:nvSpPr>
          <p:spPr>
            <a:xfrm>
              <a:off x="3668256" y="1442502"/>
              <a:ext cx="103803" cy="128818"/>
            </a:xfrm>
            <a:custGeom>
              <a:avLst/>
              <a:gdLst/>
              <a:ahLst/>
              <a:cxnLst/>
              <a:rect l="l" t="t" r="r" b="b"/>
              <a:pathLst>
                <a:path w="2904" h="3690" extrusionOk="0">
                  <a:moveTo>
                    <a:pt x="1099" y="385"/>
                  </a:moveTo>
                  <a:cubicBezTo>
                    <a:pt x="1100" y="388"/>
                    <a:pt x="1101" y="391"/>
                    <a:pt x="1102" y="394"/>
                  </a:cubicBezTo>
                  <a:cubicBezTo>
                    <a:pt x="1118" y="426"/>
                    <a:pt x="1124" y="437"/>
                    <a:pt x="1125" y="437"/>
                  </a:cubicBezTo>
                  <a:cubicBezTo>
                    <a:pt x="1127" y="437"/>
                    <a:pt x="1107" y="392"/>
                    <a:pt x="1099" y="385"/>
                  </a:cubicBezTo>
                  <a:close/>
                  <a:moveTo>
                    <a:pt x="623" y="1"/>
                  </a:moveTo>
                  <a:cubicBezTo>
                    <a:pt x="573" y="1"/>
                    <a:pt x="522" y="9"/>
                    <a:pt x="468" y="27"/>
                  </a:cubicBezTo>
                  <a:cubicBezTo>
                    <a:pt x="234" y="127"/>
                    <a:pt x="1" y="394"/>
                    <a:pt x="101" y="661"/>
                  </a:cubicBezTo>
                  <a:cubicBezTo>
                    <a:pt x="335" y="1228"/>
                    <a:pt x="668" y="1695"/>
                    <a:pt x="1035" y="2162"/>
                  </a:cubicBezTo>
                  <a:cubicBezTo>
                    <a:pt x="1102" y="2262"/>
                    <a:pt x="1202" y="2395"/>
                    <a:pt x="1269" y="2495"/>
                  </a:cubicBezTo>
                  <a:cubicBezTo>
                    <a:pt x="1302" y="2495"/>
                    <a:pt x="1302" y="2529"/>
                    <a:pt x="1335" y="2562"/>
                  </a:cubicBezTo>
                  <a:cubicBezTo>
                    <a:pt x="1309" y="2523"/>
                    <a:pt x="1303" y="2509"/>
                    <a:pt x="1306" y="2509"/>
                  </a:cubicBezTo>
                  <a:lnTo>
                    <a:pt x="1306" y="2509"/>
                  </a:lnTo>
                  <a:cubicBezTo>
                    <a:pt x="1311" y="2509"/>
                    <a:pt x="1335" y="2542"/>
                    <a:pt x="1335" y="2562"/>
                  </a:cubicBezTo>
                  <a:cubicBezTo>
                    <a:pt x="1369" y="2629"/>
                    <a:pt x="1435" y="2662"/>
                    <a:pt x="1469" y="2729"/>
                  </a:cubicBezTo>
                  <a:cubicBezTo>
                    <a:pt x="1635" y="2962"/>
                    <a:pt x="1769" y="3196"/>
                    <a:pt x="1869" y="3429"/>
                  </a:cubicBezTo>
                  <a:cubicBezTo>
                    <a:pt x="1962" y="3592"/>
                    <a:pt x="2167" y="3689"/>
                    <a:pt x="2362" y="3689"/>
                  </a:cubicBezTo>
                  <a:cubicBezTo>
                    <a:pt x="2448" y="3689"/>
                    <a:pt x="2531" y="3670"/>
                    <a:pt x="2603" y="3630"/>
                  </a:cubicBezTo>
                  <a:cubicBezTo>
                    <a:pt x="2836" y="3463"/>
                    <a:pt x="2903" y="3163"/>
                    <a:pt x="2770" y="2896"/>
                  </a:cubicBezTo>
                  <a:cubicBezTo>
                    <a:pt x="2536" y="2395"/>
                    <a:pt x="2203" y="1962"/>
                    <a:pt x="1836" y="1528"/>
                  </a:cubicBezTo>
                  <a:cubicBezTo>
                    <a:pt x="1802" y="1495"/>
                    <a:pt x="1769" y="1428"/>
                    <a:pt x="1736" y="1395"/>
                  </a:cubicBezTo>
                  <a:cubicBezTo>
                    <a:pt x="1702" y="1361"/>
                    <a:pt x="1702" y="1328"/>
                    <a:pt x="1669" y="1328"/>
                  </a:cubicBezTo>
                  <a:cubicBezTo>
                    <a:pt x="1649" y="1298"/>
                    <a:pt x="1644" y="1289"/>
                    <a:pt x="1646" y="1289"/>
                  </a:cubicBezTo>
                  <a:lnTo>
                    <a:pt x="1646" y="1289"/>
                  </a:lnTo>
                  <a:cubicBezTo>
                    <a:pt x="1648" y="1289"/>
                    <a:pt x="1670" y="1314"/>
                    <a:pt x="1675" y="1314"/>
                  </a:cubicBezTo>
                  <a:cubicBezTo>
                    <a:pt x="1677" y="1314"/>
                    <a:pt x="1676" y="1309"/>
                    <a:pt x="1669" y="1295"/>
                  </a:cubicBezTo>
                  <a:cubicBezTo>
                    <a:pt x="1602" y="1195"/>
                    <a:pt x="1502" y="1094"/>
                    <a:pt x="1435" y="994"/>
                  </a:cubicBezTo>
                  <a:cubicBezTo>
                    <a:pt x="1369" y="894"/>
                    <a:pt x="1302" y="794"/>
                    <a:pt x="1235" y="694"/>
                  </a:cubicBezTo>
                  <a:cubicBezTo>
                    <a:pt x="1202" y="627"/>
                    <a:pt x="1168" y="561"/>
                    <a:pt x="1135" y="494"/>
                  </a:cubicBezTo>
                  <a:cubicBezTo>
                    <a:pt x="1135" y="461"/>
                    <a:pt x="1135" y="461"/>
                    <a:pt x="1102" y="427"/>
                  </a:cubicBezTo>
                  <a:cubicBezTo>
                    <a:pt x="1094" y="395"/>
                    <a:pt x="1093" y="385"/>
                    <a:pt x="1097" y="385"/>
                  </a:cubicBezTo>
                  <a:lnTo>
                    <a:pt x="1097" y="385"/>
                  </a:lnTo>
                  <a:cubicBezTo>
                    <a:pt x="1097" y="385"/>
                    <a:pt x="1098" y="385"/>
                    <a:pt x="1099" y="385"/>
                  </a:cubicBezTo>
                  <a:lnTo>
                    <a:pt x="1099" y="385"/>
                  </a:lnTo>
                  <a:cubicBezTo>
                    <a:pt x="1015" y="170"/>
                    <a:pt x="845" y="1"/>
                    <a:pt x="6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5"/>
            <p:cNvSpPr/>
            <p:nvPr/>
          </p:nvSpPr>
          <p:spPr>
            <a:xfrm>
              <a:off x="3764840" y="1440338"/>
              <a:ext cx="71597" cy="83086"/>
            </a:xfrm>
            <a:custGeom>
              <a:avLst/>
              <a:gdLst/>
              <a:ahLst/>
              <a:cxnLst/>
              <a:rect l="l" t="t" r="r" b="b"/>
              <a:pathLst>
                <a:path w="2003" h="2380" extrusionOk="0">
                  <a:moveTo>
                    <a:pt x="492" y="0"/>
                  </a:moveTo>
                  <a:cubicBezTo>
                    <a:pt x="408" y="0"/>
                    <a:pt x="326" y="17"/>
                    <a:pt x="268" y="56"/>
                  </a:cubicBezTo>
                  <a:cubicBezTo>
                    <a:pt x="168" y="122"/>
                    <a:pt x="68" y="256"/>
                    <a:pt x="34" y="389"/>
                  </a:cubicBezTo>
                  <a:cubicBezTo>
                    <a:pt x="1" y="523"/>
                    <a:pt x="1" y="656"/>
                    <a:pt x="68" y="790"/>
                  </a:cubicBezTo>
                  <a:cubicBezTo>
                    <a:pt x="368" y="1223"/>
                    <a:pt x="735" y="1657"/>
                    <a:pt x="968" y="2124"/>
                  </a:cubicBezTo>
                  <a:cubicBezTo>
                    <a:pt x="1035" y="2257"/>
                    <a:pt x="1168" y="2357"/>
                    <a:pt x="1302" y="2357"/>
                  </a:cubicBezTo>
                  <a:cubicBezTo>
                    <a:pt x="1357" y="2371"/>
                    <a:pt x="1418" y="2379"/>
                    <a:pt x="1478" y="2379"/>
                  </a:cubicBezTo>
                  <a:cubicBezTo>
                    <a:pt x="1562" y="2379"/>
                    <a:pt x="1644" y="2363"/>
                    <a:pt x="1702" y="2324"/>
                  </a:cubicBezTo>
                  <a:cubicBezTo>
                    <a:pt x="1936" y="2157"/>
                    <a:pt x="2002" y="1857"/>
                    <a:pt x="1869" y="1590"/>
                  </a:cubicBezTo>
                  <a:cubicBezTo>
                    <a:pt x="1635" y="1123"/>
                    <a:pt x="1268" y="689"/>
                    <a:pt x="968" y="256"/>
                  </a:cubicBezTo>
                  <a:cubicBezTo>
                    <a:pt x="902" y="122"/>
                    <a:pt x="801" y="56"/>
                    <a:pt x="668" y="22"/>
                  </a:cubicBezTo>
                  <a:cubicBezTo>
                    <a:pt x="613" y="9"/>
                    <a:pt x="552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5"/>
            <p:cNvSpPr/>
            <p:nvPr/>
          </p:nvSpPr>
          <p:spPr>
            <a:xfrm>
              <a:off x="3848306" y="1390347"/>
              <a:ext cx="77567" cy="101623"/>
            </a:xfrm>
            <a:custGeom>
              <a:avLst/>
              <a:gdLst/>
              <a:ahLst/>
              <a:cxnLst/>
              <a:rect l="l" t="t" r="r" b="b"/>
              <a:pathLst>
                <a:path w="2170" h="2911" extrusionOk="0">
                  <a:moveTo>
                    <a:pt x="513" y="0"/>
                  </a:moveTo>
                  <a:cubicBezTo>
                    <a:pt x="421" y="0"/>
                    <a:pt x="331" y="23"/>
                    <a:pt x="268" y="87"/>
                  </a:cubicBezTo>
                  <a:cubicBezTo>
                    <a:pt x="134" y="153"/>
                    <a:pt x="34" y="253"/>
                    <a:pt x="34" y="387"/>
                  </a:cubicBezTo>
                  <a:cubicBezTo>
                    <a:pt x="1" y="520"/>
                    <a:pt x="1" y="654"/>
                    <a:pt x="68" y="787"/>
                  </a:cubicBezTo>
                  <a:cubicBezTo>
                    <a:pt x="368" y="1454"/>
                    <a:pt x="902" y="1988"/>
                    <a:pt x="1202" y="2655"/>
                  </a:cubicBezTo>
                  <a:cubicBezTo>
                    <a:pt x="1235" y="2789"/>
                    <a:pt x="1402" y="2889"/>
                    <a:pt x="1502" y="2889"/>
                  </a:cubicBezTo>
                  <a:cubicBezTo>
                    <a:pt x="1557" y="2903"/>
                    <a:pt x="1618" y="2911"/>
                    <a:pt x="1678" y="2911"/>
                  </a:cubicBezTo>
                  <a:cubicBezTo>
                    <a:pt x="1762" y="2911"/>
                    <a:pt x="1844" y="2894"/>
                    <a:pt x="1902" y="2855"/>
                  </a:cubicBezTo>
                  <a:cubicBezTo>
                    <a:pt x="2036" y="2789"/>
                    <a:pt x="2136" y="2655"/>
                    <a:pt x="2136" y="2522"/>
                  </a:cubicBezTo>
                  <a:cubicBezTo>
                    <a:pt x="2169" y="2388"/>
                    <a:pt x="2169" y="2255"/>
                    <a:pt x="2102" y="2121"/>
                  </a:cubicBezTo>
                  <a:cubicBezTo>
                    <a:pt x="1802" y="1454"/>
                    <a:pt x="1268" y="921"/>
                    <a:pt x="968" y="253"/>
                  </a:cubicBezTo>
                  <a:cubicBezTo>
                    <a:pt x="935" y="153"/>
                    <a:pt x="768" y="53"/>
                    <a:pt x="668" y="20"/>
                  </a:cubicBezTo>
                  <a:cubicBezTo>
                    <a:pt x="619" y="8"/>
                    <a:pt x="566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5"/>
            <p:cNvSpPr/>
            <p:nvPr/>
          </p:nvSpPr>
          <p:spPr>
            <a:xfrm>
              <a:off x="3938956" y="1377047"/>
              <a:ext cx="51294" cy="62908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600" y="1"/>
                  </a:moveTo>
                  <a:cubicBezTo>
                    <a:pt x="534" y="1"/>
                    <a:pt x="467" y="1"/>
                    <a:pt x="400" y="34"/>
                  </a:cubicBezTo>
                  <a:cubicBezTo>
                    <a:pt x="267" y="67"/>
                    <a:pt x="167" y="134"/>
                    <a:pt x="100" y="268"/>
                  </a:cubicBezTo>
                  <a:cubicBezTo>
                    <a:pt x="33" y="401"/>
                    <a:pt x="0" y="534"/>
                    <a:pt x="33" y="668"/>
                  </a:cubicBezTo>
                  <a:cubicBezTo>
                    <a:pt x="133" y="968"/>
                    <a:pt x="334" y="1268"/>
                    <a:pt x="467" y="1535"/>
                  </a:cubicBezTo>
                  <a:cubicBezTo>
                    <a:pt x="500" y="1602"/>
                    <a:pt x="534" y="1635"/>
                    <a:pt x="600" y="1702"/>
                  </a:cubicBezTo>
                  <a:cubicBezTo>
                    <a:pt x="667" y="1735"/>
                    <a:pt x="701" y="1769"/>
                    <a:pt x="767" y="1769"/>
                  </a:cubicBezTo>
                  <a:cubicBezTo>
                    <a:pt x="867" y="1802"/>
                    <a:pt x="934" y="1802"/>
                    <a:pt x="1001" y="1802"/>
                  </a:cubicBezTo>
                  <a:cubicBezTo>
                    <a:pt x="1067" y="1802"/>
                    <a:pt x="1134" y="1769"/>
                    <a:pt x="1168" y="1735"/>
                  </a:cubicBezTo>
                  <a:cubicBezTo>
                    <a:pt x="1301" y="1669"/>
                    <a:pt x="1401" y="1535"/>
                    <a:pt x="1401" y="1402"/>
                  </a:cubicBezTo>
                  <a:cubicBezTo>
                    <a:pt x="1434" y="1368"/>
                    <a:pt x="1434" y="1335"/>
                    <a:pt x="1434" y="1268"/>
                  </a:cubicBezTo>
                  <a:cubicBezTo>
                    <a:pt x="1434" y="1168"/>
                    <a:pt x="1401" y="1101"/>
                    <a:pt x="1368" y="1001"/>
                  </a:cubicBezTo>
                  <a:cubicBezTo>
                    <a:pt x="1268" y="801"/>
                    <a:pt x="1134" y="601"/>
                    <a:pt x="1034" y="368"/>
                  </a:cubicBezTo>
                  <a:lnTo>
                    <a:pt x="1034" y="368"/>
                  </a:lnTo>
                  <a:cubicBezTo>
                    <a:pt x="1034" y="401"/>
                    <a:pt x="1067" y="434"/>
                    <a:pt x="1067" y="501"/>
                  </a:cubicBezTo>
                  <a:lnTo>
                    <a:pt x="1034" y="401"/>
                  </a:lnTo>
                  <a:cubicBezTo>
                    <a:pt x="1001" y="268"/>
                    <a:pt x="934" y="134"/>
                    <a:pt x="801" y="67"/>
                  </a:cubicBezTo>
                  <a:cubicBezTo>
                    <a:pt x="734" y="34"/>
                    <a:pt x="667" y="34"/>
                    <a:pt x="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5"/>
            <p:cNvSpPr/>
            <p:nvPr/>
          </p:nvSpPr>
          <p:spPr>
            <a:xfrm>
              <a:off x="3507295" y="1537281"/>
              <a:ext cx="53689" cy="73171"/>
            </a:xfrm>
            <a:custGeom>
              <a:avLst/>
              <a:gdLst/>
              <a:ahLst/>
              <a:cxnLst/>
              <a:rect l="l" t="t" r="r" b="b"/>
              <a:pathLst>
                <a:path w="1502" h="2096" extrusionOk="0">
                  <a:moveTo>
                    <a:pt x="1102" y="714"/>
                  </a:moveTo>
                  <a:lnTo>
                    <a:pt x="1102" y="714"/>
                  </a:lnTo>
                  <a:cubicBezTo>
                    <a:pt x="1118" y="731"/>
                    <a:pt x="1127" y="756"/>
                    <a:pt x="1135" y="781"/>
                  </a:cubicBezTo>
                  <a:lnTo>
                    <a:pt x="1135" y="781"/>
                  </a:lnTo>
                  <a:cubicBezTo>
                    <a:pt x="1124" y="759"/>
                    <a:pt x="1113" y="737"/>
                    <a:pt x="1102" y="714"/>
                  </a:cubicBezTo>
                  <a:close/>
                  <a:moveTo>
                    <a:pt x="494" y="1"/>
                  </a:moveTo>
                  <a:cubicBezTo>
                    <a:pt x="459" y="1"/>
                    <a:pt x="428" y="5"/>
                    <a:pt x="401" y="14"/>
                  </a:cubicBezTo>
                  <a:cubicBezTo>
                    <a:pt x="268" y="47"/>
                    <a:pt x="134" y="147"/>
                    <a:pt x="67" y="247"/>
                  </a:cubicBezTo>
                  <a:cubicBezTo>
                    <a:pt x="1" y="381"/>
                    <a:pt x="1" y="514"/>
                    <a:pt x="34" y="648"/>
                  </a:cubicBezTo>
                  <a:cubicBezTo>
                    <a:pt x="101" y="1081"/>
                    <a:pt x="301" y="1482"/>
                    <a:pt x="534" y="1849"/>
                  </a:cubicBezTo>
                  <a:cubicBezTo>
                    <a:pt x="601" y="1949"/>
                    <a:pt x="701" y="2049"/>
                    <a:pt x="835" y="2082"/>
                  </a:cubicBezTo>
                  <a:cubicBezTo>
                    <a:pt x="870" y="2091"/>
                    <a:pt x="909" y="2095"/>
                    <a:pt x="947" y="2095"/>
                  </a:cubicBezTo>
                  <a:cubicBezTo>
                    <a:pt x="1053" y="2095"/>
                    <a:pt x="1162" y="2064"/>
                    <a:pt x="1235" y="2015"/>
                  </a:cubicBezTo>
                  <a:cubicBezTo>
                    <a:pt x="1335" y="1949"/>
                    <a:pt x="1435" y="1849"/>
                    <a:pt x="1468" y="1715"/>
                  </a:cubicBezTo>
                  <a:cubicBezTo>
                    <a:pt x="1502" y="1582"/>
                    <a:pt x="1502" y="1415"/>
                    <a:pt x="1435" y="1315"/>
                  </a:cubicBezTo>
                  <a:cubicBezTo>
                    <a:pt x="1331" y="1158"/>
                    <a:pt x="1247" y="1001"/>
                    <a:pt x="1167" y="845"/>
                  </a:cubicBezTo>
                  <a:lnTo>
                    <a:pt x="1167" y="845"/>
                  </a:lnTo>
                  <a:cubicBezTo>
                    <a:pt x="1101" y="679"/>
                    <a:pt x="1068" y="547"/>
                    <a:pt x="1035" y="381"/>
                  </a:cubicBezTo>
                  <a:cubicBezTo>
                    <a:pt x="1001" y="247"/>
                    <a:pt x="901" y="114"/>
                    <a:pt x="801" y="81"/>
                  </a:cubicBezTo>
                  <a:cubicBezTo>
                    <a:pt x="704" y="32"/>
                    <a:pt x="588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5"/>
            <p:cNvSpPr/>
            <p:nvPr/>
          </p:nvSpPr>
          <p:spPr>
            <a:xfrm>
              <a:off x="1723531" y="1109222"/>
              <a:ext cx="682050" cy="475160"/>
            </a:xfrm>
            <a:custGeom>
              <a:avLst/>
              <a:gdLst/>
              <a:ahLst/>
              <a:cxnLst/>
              <a:rect l="l" t="t" r="r" b="b"/>
              <a:pathLst>
                <a:path w="19081" h="13611" extrusionOk="0">
                  <a:moveTo>
                    <a:pt x="0" y="1"/>
                  </a:moveTo>
                  <a:lnTo>
                    <a:pt x="0" y="1"/>
                  </a:lnTo>
                  <a:cubicBezTo>
                    <a:pt x="2035" y="8807"/>
                    <a:pt x="11809" y="12543"/>
                    <a:pt x="18781" y="13577"/>
                  </a:cubicBezTo>
                  <a:lnTo>
                    <a:pt x="19081" y="13610"/>
                  </a:lnTo>
                  <a:cubicBezTo>
                    <a:pt x="18947" y="10408"/>
                    <a:pt x="15145" y="6505"/>
                    <a:pt x="12676" y="4771"/>
                  </a:cubicBezTo>
                  <a:cubicBezTo>
                    <a:pt x="9107" y="2235"/>
                    <a:pt x="4237" y="123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5"/>
            <p:cNvSpPr/>
            <p:nvPr/>
          </p:nvSpPr>
          <p:spPr>
            <a:xfrm>
              <a:off x="1624552" y="1385146"/>
              <a:ext cx="785818" cy="276801"/>
            </a:xfrm>
            <a:custGeom>
              <a:avLst/>
              <a:gdLst/>
              <a:ahLst/>
              <a:cxnLst/>
              <a:rect l="l" t="t" r="r" b="b"/>
              <a:pathLst>
                <a:path w="21984" h="7929" extrusionOk="0">
                  <a:moveTo>
                    <a:pt x="6091" y="0"/>
                  </a:moveTo>
                  <a:cubicBezTo>
                    <a:pt x="4143" y="0"/>
                    <a:pt x="2120" y="174"/>
                    <a:pt x="1" y="469"/>
                  </a:cubicBezTo>
                  <a:cubicBezTo>
                    <a:pt x="1469" y="4939"/>
                    <a:pt x="7073" y="7141"/>
                    <a:pt x="11209" y="7774"/>
                  </a:cubicBezTo>
                  <a:cubicBezTo>
                    <a:pt x="11926" y="7881"/>
                    <a:pt x="12602" y="7929"/>
                    <a:pt x="13249" y="7929"/>
                  </a:cubicBezTo>
                  <a:cubicBezTo>
                    <a:pt x="16246" y="7929"/>
                    <a:pt x="18632" y="6906"/>
                    <a:pt x="21650" y="5973"/>
                  </a:cubicBezTo>
                  <a:lnTo>
                    <a:pt x="21983" y="5873"/>
                  </a:lnTo>
                  <a:cubicBezTo>
                    <a:pt x="16950" y="1513"/>
                    <a:pt x="11843" y="0"/>
                    <a:pt x="6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5"/>
            <p:cNvSpPr/>
            <p:nvPr/>
          </p:nvSpPr>
          <p:spPr>
            <a:xfrm>
              <a:off x="2297744" y="1555085"/>
              <a:ext cx="36710" cy="27090"/>
            </a:xfrm>
            <a:custGeom>
              <a:avLst/>
              <a:gdLst/>
              <a:ahLst/>
              <a:cxnLst/>
              <a:rect l="l" t="t" r="r" b="b"/>
              <a:pathLst>
                <a:path w="1027" h="776" extrusionOk="0">
                  <a:moveTo>
                    <a:pt x="492" y="0"/>
                  </a:moveTo>
                  <a:cubicBezTo>
                    <a:pt x="74" y="0"/>
                    <a:pt x="1" y="708"/>
                    <a:pt x="448" y="772"/>
                  </a:cubicBezTo>
                  <a:cubicBezTo>
                    <a:pt x="469" y="774"/>
                    <a:pt x="488" y="776"/>
                    <a:pt x="507" y="776"/>
                  </a:cubicBezTo>
                  <a:cubicBezTo>
                    <a:pt x="926" y="776"/>
                    <a:pt x="1027" y="100"/>
                    <a:pt x="548" y="4"/>
                  </a:cubicBezTo>
                  <a:cubicBezTo>
                    <a:pt x="529" y="2"/>
                    <a:pt x="510" y="0"/>
                    <a:pt x="492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5"/>
            <p:cNvSpPr/>
            <p:nvPr/>
          </p:nvSpPr>
          <p:spPr>
            <a:xfrm>
              <a:off x="2197657" y="1495669"/>
              <a:ext cx="36746" cy="27125"/>
            </a:xfrm>
            <a:custGeom>
              <a:avLst/>
              <a:gdLst/>
              <a:ahLst/>
              <a:cxnLst/>
              <a:rect l="l" t="t" r="r" b="b"/>
              <a:pathLst>
                <a:path w="1028" h="777" extrusionOk="0">
                  <a:moveTo>
                    <a:pt x="521" y="1"/>
                  </a:moveTo>
                  <a:cubicBezTo>
                    <a:pt x="102" y="1"/>
                    <a:pt x="1" y="677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5"/>
            <p:cNvSpPr/>
            <p:nvPr/>
          </p:nvSpPr>
          <p:spPr>
            <a:xfrm>
              <a:off x="2203591" y="1586503"/>
              <a:ext cx="36710" cy="27125"/>
            </a:xfrm>
            <a:custGeom>
              <a:avLst/>
              <a:gdLst/>
              <a:ahLst/>
              <a:cxnLst/>
              <a:rect l="l" t="t" r="r" b="b"/>
              <a:pathLst>
                <a:path w="1027" h="777" extrusionOk="0">
                  <a:moveTo>
                    <a:pt x="488" y="1"/>
                  </a:moveTo>
                  <a:cubicBezTo>
                    <a:pt x="73" y="1"/>
                    <a:pt x="0" y="676"/>
                    <a:pt x="447" y="772"/>
                  </a:cubicBezTo>
                  <a:cubicBezTo>
                    <a:pt x="466" y="775"/>
                    <a:pt x="485" y="776"/>
                    <a:pt x="504" y="776"/>
                  </a:cubicBezTo>
                  <a:cubicBezTo>
                    <a:pt x="924" y="776"/>
                    <a:pt x="1027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5"/>
            <p:cNvSpPr/>
            <p:nvPr/>
          </p:nvSpPr>
          <p:spPr>
            <a:xfrm>
              <a:off x="2102217" y="1572540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5"/>
                    <a:pt x="448" y="739"/>
                  </a:cubicBezTo>
                  <a:cubicBezTo>
                    <a:pt x="469" y="741"/>
                    <a:pt x="490" y="743"/>
                    <a:pt x="511" y="743"/>
                  </a:cubicBezTo>
                  <a:cubicBezTo>
                    <a:pt x="956" y="743"/>
                    <a:pt x="1028" y="69"/>
                    <a:pt x="581" y="5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5"/>
            <p:cNvSpPr/>
            <p:nvPr/>
          </p:nvSpPr>
          <p:spPr>
            <a:xfrm>
              <a:off x="2096248" y="1470080"/>
              <a:ext cx="36782" cy="27090"/>
            </a:xfrm>
            <a:custGeom>
              <a:avLst/>
              <a:gdLst/>
              <a:ahLst/>
              <a:cxnLst/>
              <a:rect l="l" t="t" r="r" b="b"/>
              <a:pathLst>
                <a:path w="1029" h="776" extrusionOk="0">
                  <a:moveTo>
                    <a:pt x="521" y="0"/>
                  </a:moveTo>
                  <a:cubicBezTo>
                    <a:pt x="74" y="0"/>
                    <a:pt x="0" y="708"/>
                    <a:pt x="448" y="771"/>
                  </a:cubicBezTo>
                  <a:cubicBezTo>
                    <a:pt x="470" y="774"/>
                    <a:pt x="491" y="776"/>
                    <a:pt x="511" y="776"/>
                  </a:cubicBezTo>
                  <a:cubicBezTo>
                    <a:pt x="956" y="776"/>
                    <a:pt x="1028" y="100"/>
                    <a:pt x="581" y="4"/>
                  </a:cubicBezTo>
                  <a:cubicBezTo>
                    <a:pt x="561" y="1"/>
                    <a:pt x="540" y="0"/>
                    <a:pt x="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5"/>
            <p:cNvSpPr/>
            <p:nvPr/>
          </p:nvSpPr>
          <p:spPr>
            <a:xfrm>
              <a:off x="1990191" y="1433949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2008028" y="1513159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518" y="0"/>
                  </a:moveTo>
                  <a:cubicBezTo>
                    <a:pt x="73" y="0"/>
                    <a:pt x="1" y="675"/>
                    <a:pt x="447" y="738"/>
                  </a:cubicBezTo>
                  <a:cubicBezTo>
                    <a:pt x="478" y="744"/>
                    <a:pt x="507" y="747"/>
                    <a:pt x="535" y="747"/>
                  </a:cubicBezTo>
                  <a:cubicBezTo>
                    <a:pt x="958" y="747"/>
                    <a:pt x="1019" y="67"/>
                    <a:pt x="581" y="4"/>
                  </a:cubicBezTo>
                  <a:cubicBezTo>
                    <a:pt x="559" y="2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1960380" y="1609788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80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80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rgbClr val="4F6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1875699" y="1546916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8" y="1"/>
                  </a:moveTo>
                  <a:cubicBezTo>
                    <a:pt x="72" y="1"/>
                    <a:pt x="0" y="675"/>
                    <a:pt x="447" y="739"/>
                  </a:cubicBezTo>
                  <a:cubicBezTo>
                    <a:pt x="467" y="742"/>
                    <a:pt x="487" y="743"/>
                    <a:pt x="506" y="743"/>
                  </a:cubicBezTo>
                  <a:cubicBezTo>
                    <a:pt x="924" y="743"/>
                    <a:pt x="1026" y="69"/>
                    <a:pt x="547" y="5"/>
                  </a:cubicBezTo>
                  <a:cubicBezTo>
                    <a:pt x="527" y="2"/>
                    <a:pt x="507" y="1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1924599" y="1487535"/>
              <a:ext cx="36746" cy="27090"/>
            </a:xfrm>
            <a:custGeom>
              <a:avLst/>
              <a:gdLst/>
              <a:ahLst/>
              <a:cxnLst/>
              <a:rect l="l" t="t" r="r" b="b"/>
              <a:pathLst>
                <a:path w="1028" h="776" extrusionOk="0">
                  <a:moveTo>
                    <a:pt x="523" y="1"/>
                  </a:moveTo>
                  <a:cubicBezTo>
                    <a:pt x="103" y="1"/>
                    <a:pt x="0" y="708"/>
                    <a:pt x="480" y="772"/>
                  </a:cubicBezTo>
                  <a:cubicBezTo>
                    <a:pt x="499" y="775"/>
                    <a:pt x="518" y="776"/>
                    <a:pt x="536" y="776"/>
                  </a:cubicBezTo>
                  <a:cubicBezTo>
                    <a:pt x="954" y="776"/>
                    <a:pt x="1027" y="69"/>
                    <a:pt x="580" y="5"/>
                  </a:cubicBezTo>
                  <a:cubicBezTo>
                    <a:pt x="560" y="2"/>
                    <a:pt x="542" y="1"/>
                    <a:pt x="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1866191" y="1410665"/>
              <a:ext cx="36710" cy="25973"/>
            </a:xfrm>
            <a:custGeom>
              <a:avLst/>
              <a:gdLst/>
              <a:ahLst/>
              <a:cxnLst/>
              <a:rect l="l" t="t" r="r" b="b"/>
              <a:pathLst>
                <a:path w="1027" h="744" extrusionOk="0">
                  <a:moveTo>
                    <a:pt x="521" y="1"/>
                  </a:moveTo>
                  <a:cubicBezTo>
                    <a:pt x="102" y="1"/>
                    <a:pt x="1" y="675"/>
                    <a:pt x="479" y="739"/>
                  </a:cubicBezTo>
                  <a:cubicBezTo>
                    <a:pt x="500" y="742"/>
                    <a:pt x="519" y="743"/>
                    <a:pt x="538" y="743"/>
                  </a:cubicBezTo>
                  <a:cubicBezTo>
                    <a:pt x="954" y="743"/>
                    <a:pt x="1026" y="69"/>
                    <a:pt x="579" y="5"/>
                  </a:cubicBezTo>
                  <a:cubicBezTo>
                    <a:pt x="559" y="2"/>
                    <a:pt x="540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1798561" y="1499020"/>
              <a:ext cx="36353" cy="26113"/>
            </a:xfrm>
            <a:custGeom>
              <a:avLst/>
              <a:gdLst/>
              <a:ahLst/>
              <a:cxnLst/>
              <a:rect l="l" t="t" r="r" b="b"/>
              <a:pathLst>
                <a:path w="1017" h="748" extrusionOk="0">
                  <a:moveTo>
                    <a:pt x="488" y="0"/>
                  </a:moveTo>
                  <a:cubicBezTo>
                    <a:pt x="89" y="0"/>
                    <a:pt x="0" y="680"/>
                    <a:pt x="470" y="743"/>
                  </a:cubicBezTo>
                  <a:cubicBezTo>
                    <a:pt x="490" y="746"/>
                    <a:pt x="510" y="747"/>
                    <a:pt x="529" y="747"/>
                  </a:cubicBezTo>
                  <a:cubicBezTo>
                    <a:pt x="945" y="747"/>
                    <a:pt x="1017" y="73"/>
                    <a:pt x="570" y="9"/>
                  </a:cubicBezTo>
                  <a:cubicBezTo>
                    <a:pt x="542" y="3"/>
                    <a:pt x="514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1761207" y="1424663"/>
              <a:ext cx="36746" cy="25938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518" y="0"/>
                  </a:moveTo>
                  <a:cubicBezTo>
                    <a:pt x="73" y="0"/>
                    <a:pt x="1" y="674"/>
                    <a:pt x="448" y="738"/>
                  </a:cubicBezTo>
                  <a:cubicBezTo>
                    <a:pt x="469" y="741"/>
                    <a:pt x="490" y="742"/>
                    <a:pt x="510" y="742"/>
                  </a:cubicBezTo>
                  <a:cubicBezTo>
                    <a:pt x="956" y="742"/>
                    <a:pt x="1028" y="68"/>
                    <a:pt x="581" y="4"/>
                  </a:cubicBezTo>
                  <a:cubicBezTo>
                    <a:pt x="559" y="1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1682817" y="1458246"/>
              <a:ext cx="36460" cy="26113"/>
            </a:xfrm>
            <a:custGeom>
              <a:avLst/>
              <a:gdLst/>
              <a:ahLst/>
              <a:cxnLst/>
              <a:rect l="l" t="t" r="r" b="b"/>
              <a:pathLst>
                <a:path w="1020" h="748" extrusionOk="0">
                  <a:moveTo>
                    <a:pt x="485" y="1"/>
                  </a:moveTo>
                  <a:cubicBezTo>
                    <a:pt x="62" y="1"/>
                    <a:pt x="0" y="681"/>
                    <a:pt x="439" y="744"/>
                  </a:cubicBezTo>
                  <a:cubicBezTo>
                    <a:pt x="461" y="746"/>
                    <a:pt x="482" y="748"/>
                    <a:pt x="502" y="748"/>
                  </a:cubicBezTo>
                  <a:cubicBezTo>
                    <a:pt x="947" y="748"/>
                    <a:pt x="1019" y="74"/>
                    <a:pt x="572" y="10"/>
                  </a:cubicBezTo>
                  <a:cubicBezTo>
                    <a:pt x="542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1646750" y="1413004"/>
              <a:ext cx="36674" cy="25938"/>
            </a:xfrm>
            <a:custGeom>
              <a:avLst/>
              <a:gdLst/>
              <a:ahLst/>
              <a:cxnLst/>
              <a:rect l="l" t="t" r="r" b="b"/>
              <a:pathLst>
                <a:path w="1026" h="743" extrusionOk="0">
                  <a:moveTo>
                    <a:pt x="489" y="0"/>
                  </a:moveTo>
                  <a:cubicBezTo>
                    <a:pt x="73" y="0"/>
                    <a:pt x="1" y="675"/>
                    <a:pt x="447" y="739"/>
                  </a:cubicBezTo>
                  <a:cubicBezTo>
                    <a:pt x="468" y="742"/>
                    <a:pt x="487" y="743"/>
                    <a:pt x="506" y="743"/>
                  </a:cubicBezTo>
                  <a:cubicBezTo>
                    <a:pt x="925" y="743"/>
                    <a:pt x="1026" y="69"/>
                    <a:pt x="547" y="5"/>
                  </a:cubicBezTo>
                  <a:cubicBezTo>
                    <a:pt x="527" y="2"/>
                    <a:pt x="507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2094353" y="1308904"/>
              <a:ext cx="91865" cy="91778"/>
            </a:xfrm>
            <a:custGeom>
              <a:avLst/>
              <a:gdLst/>
              <a:ahLst/>
              <a:cxnLst/>
              <a:rect l="l" t="t" r="r" b="b"/>
              <a:pathLst>
                <a:path w="2570" h="2629" extrusionOk="0">
                  <a:moveTo>
                    <a:pt x="2036" y="0"/>
                  </a:moveTo>
                  <a:cubicBezTo>
                    <a:pt x="1914" y="0"/>
                    <a:pt x="1794" y="44"/>
                    <a:pt x="1702" y="151"/>
                  </a:cubicBezTo>
                  <a:cubicBezTo>
                    <a:pt x="1235" y="718"/>
                    <a:pt x="734" y="1252"/>
                    <a:pt x="167" y="1753"/>
                  </a:cubicBezTo>
                  <a:cubicBezTo>
                    <a:pt x="67" y="1819"/>
                    <a:pt x="1" y="1986"/>
                    <a:pt x="1" y="2119"/>
                  </a:cubicBezTo>
                  <a:cubicBezTo>
                    <a:pt x="1" y="2253"/>
                    <a:pt x="67" y="2386"/>
                    <a:pt x="167" y="2486"/>
                  </a:cubicBezTo>
                  <a:cubicBezTo>
                    <a:pt x="250" y="2569"/>
                    <a:pt x="355" y="2629"/>
                    <a:pt x="464" y="2629"/>
                  </a:cubicBezTo>
                  <a:cubicBezTo>
                    <a:pt x="487" y="2629"/>
                    <a:pt x="511" y="2626"/>
                    <a:pt x="534" y="2620"/>
                  </a:cubicBezTo>
                  <a:cubicBezTo>
                    <a:pt x="668" y="2620"/>
                    <a:pt x="801" y="2586"/>
                    <a:pt x="901" y="2486"/>
                  </a:cubicBezTo>
                  <a:cubicBezTo>
                    <a:pt x="1468" y="1986"/>
                    <a:pt x="1935" y="1452"/>
                    <a:pt x="2436" y="885"/>
                  </a:cubicBezTo>
                  <a:cubicBezTo>
                    <a:pt x="2536" y="785"/>
                    <a:pt x="2569" y="652"/>
                    <a:pt x="2569" y="518"/>
                  </a:cubicBezTo>
                  <a:cubicBezTo>
                    <a:pt x="2569" y="385"/>
                    <a:pt x="2536" y="251"/>
                    <a:pt x="2436" y="151"/>
                  </a:cubicBezTo>
                  <a:cubicBezTo>
                    <a:pt x="2327" y="61"/>
                    <a:pt x="2180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1979897" y="1250884"/>
              <a:ext cx="118066" cy="117821"/>
            </a:xfrm>
            <a:custGeom>
              <a:avLst/>
              <a:gdLst/>
              <a:ahLst/>
              <a:cxnLst/>
              <a:rect l="l" t="t" r="r" b="b"/>
              <a:pathLst>
                <a:path w="3303" h="3375" extrusionOk="0">
                  <a:moveTo>
                    <a:pt x="2068" y="512"/>
                  </a:moveTo>
                  <a:lnTo>
                    <a:pt x="2035" y="579"/>
                  </a:lnTo>
                  <a:cubicBezTo>
                    <a:pt x="2044" y="561"/>
                    <a:pt x="2055" y="546"/>
                    <a:pt x="2068" y="531"/>
                  </a:cubicBezTo>
                  <a:lnTo>
                    <a:pt x="2068" y="531"/>
                  </a:lnTo>
                  <a:cubicBezTo>
                    <a:pt x="2068" y="526"/>
                    <a:pt x="2068" y="520"/>
                    <a:pt x="2068" y="512"/>
                  </a:cubicBezTo>
                  <a:close/>
                  <a:moveTo>
                    <a:pt x="2740" y="0"/>
                  </a:moveTo>
                  <a:cubicBezTo>
                    <a:pt x="2553" y="0"/>
                    <a:pt x="2362" y="82"/>
                    <a:pt x="2269" y="246"/>
                  </a:cubicBezTo>
                  <a:cubicBezTo>
                    <a:pt x="2235" y="312"/>
                    <a:pt x="2202" y="346"/>
                    <a:pt x="2168" y="412"/>
                  </a:cubicBezTo>
                  <a:cubicBezTo>
                    <a:pt x="2144" y="461"/>
                    <a:pt x="2102" y="492"/>
                    <a:pt x="2068" y="531"/>
                  </a:cubicBezTo>
                  <a:lnTo>
                    <a:pt x="2068" y="531"/>
                  </a:lnTo>
                  <a:cubicBezTo>
                    <a:pt x="2067" y="548"/>
                    <a:pt x="2061" y="554"/>
                    <a:pt x="2035" y="579"/>
                  </a:cubicBezTo>
                  <a:cubicBezTo>
                    <a:pt x="2002" y="613"/>
                    <a:pt x="2002" y="613"/>
                    <a:pt x="1968" y="646"/>
                  </a:cubicBezTo>
                  <a:cubicBezTo>
                    <a:pt x="1935" y="679"/>
                    <a:pt x="1902" y="746"/>
                    <a:pt x="1835" y="779"/>
                  </a:cubicBezTo>
                  <a:cubicBezTo>
                    <a:pt x="1668" y="979"/>
                    <a:pt x="1468" y="1146"/>
                    <a:pt x="1301" y="1346"/>
                  </a:cubicBezTo>
                  <a:cubicBezTo>
                    <a:pt x="868" y="1713"/>
                    <a:pt x="467" y="2114"/>
                    <a:pt x="167" y="2581"/>
                  </a:cubicBezTo>
                  <a:cubicBezTo>
                    <a:pt x="0" y="2814"/>
                    <a:pt x="100" y="3181"/>
                    <a:pt x="367" y="3314"/>
                  </a:cubicBezTo>
                  <a:cubicBezTo>
                    <a:pt x="439" y="3355"/>
                    <a:pt x="516" y="3374"/>
                    <a:pt x="594" y="3374"/>
                  </a:cubicBezTo>
                  <a:cubicBezTo>
                    <a:pt x="772" y="3374"/>
                    <a:pt x="952" y="3276"/>
                    <a:pt x="1068" y="3114"/>
                  </a:cubicBezTo>
                  <a:cubicBezTo>
                    <a:pt x="1101" y="3048"/>
                    <a:pt x="1134" y="3014"/>
                    <a:pt x="1168" y="2948"/>
                  </a:cubicBezTo>
                  <a:cubicBezTo>
                    <a:pt x="1201" y="2914"/>
                    <a:pt x="1234" y="2881"/>
                    <a:pt x="1234" y="2881"/>
                  </a:cubicBezTo>
                  <a:cubicBezTo>
                    <a:pt x="1335" y="2747"/>
                    <a:pt x="1435" y="2681"/>
                    <a:pt x="1501" y="2581"/>
                  </a:cubicBezTo>
                  <a:cubicBezTo>
                    <a:pt x="1701" y="2380"/>
                    <a:pt x="1902" y="2214"/>
                    <a:pt x="2102" y="2014"/>
                  </a:cubicBezTo>
                  <a:cubicBezTo>
                    <a:pt x="2502" y="1647"/>
                    <a:pt x="2869" y="1246"/>
                    <a:pt x="3169" y="779"/>
                  </a:cubicBezTo>
                  <a:cubicBezTo>
                    <a:pt x="3303" y="546"/>
                    <a:pt x="3236" y="179"/>
                    <a:pt x="2969" y="45"/>
                  </a:cubicBezTo>
                  <a:cubicBezTo>
                    <a:pt x="2899" y="15"/>
                    <a:pt x="2820" y="0"/>
                    <a:pt x="2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1926243" y="1234686"/>
              <a:ext cx="76351" cy="78478"/>
            </a:xfrm>
            <a:custGeom>
              <a:avLst/>
              <a:gdLst/>
              <a:ahLst/>
              <a:cxnLst/>
              <a:rect l="l" t="t" r="r" b="b"/>
              <a:pathLst>
                <a:path w="2136" h="2248" extrusionOk="0">
                  <a:moveTo>
                    <a:pt x="1684" y="0"/>
                  </a:moveTo>
                  <a:cubicBezTo>
                    <a:pt x="1658" y="0"/>
                    <a:pt x="1631" y="3"/>
                    <a:pt x="1601" y="9"/>
                  </a:cubicBezTo>
                  <a:cubicBezTo>
                    <a:pt x="1501" y="9"/>
                    <a:pt x="1334" y="42"/>
                    <a:pt x="1268" y="143"/>
                  </a:cubicBezTo>
                  <a:cubicBezTo>
                    <a:pt x="867" y="576"/>
                    <a:pt x="434" y="976"/>
                    <a:pt x="67" y="1443"/>
                  </a:cubicBezTo>
                  <a:cubicBezTo>
                    <a:pt x="0" y="1544"/>
                    <a:pt x="0" y="1744"/>
                    <a:pt x="34" y="1844"/>
                  </a:cubicBezTo>
                  <a:cubicBezTo>
                    <a:pt x="67" y="1977"/>
                    <a:pt x="167" y="2111"/>
                    <a:pt x="267" y="2177"/>
                  </a:cubicBezTo>
                  <a:cubicBezTo>
                    <a:pt x="350" y="2219"/>
                    <a:pt x="432" y="2247"/>
                    <a:pt x="514" y="2247"/>
                  </a:cubicBezTo>
                  <a:cubicBezTo>
                    <a:pt x="565" y="2247"/>
                    <a:pt x="616" y="2236"/>
                    <a:pt x="667" y="2211"/>
                  </a:cubicBezTo>
                  <a:cubicBezTo>
                    <a:pt x="801" y="2177"/>
                    <a:pt x="901" y="2077"/>
                    <a:pt x="968" y="1977"/>
                  </a:cubicBezTo>
                  <a:cubicBezTo>
                    <a:pt x="1268" y="1577"/>
                    <a:pt x="1668" y="1243"/>
                    <a:pt x="1968" y="876"/>
                  </a:cubicBezTo>
                  <a:cubicBezTo>
                    <a:pt x="2068" y="776"/>
                    <a:pt x="2135" y="643"/>
                    <a:pt x="2135" y="509"/>
                  </a:cubicBezTo>
                  <a:cubicBezTo>
                    <a:pt x="2135" y="376"/>
                    <a:pt x="2068" y="243"/>
                    <a:pt x="1968" y="143"/>
                  </a:cubicBezTo>
                  <a:cubicBezTo>
                    <a:pt x="1886" y="60"/>
                    <a:pt x="1804" y="0"/>
                    <a:pt x="1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1837988" y="1173281"/>
              <a:ext cx="93044" cy="95269"/>
            </a:xfrm>
            <a:custGeom>
              <a:avLst/>
              <a:gdLst/>
              <a:ahLst/>
              <a:cxnLst/>
              <a:rect l="l" t="t" r="r" b="b"/>
              <a:pathLst>
                <a:path w="2603" h="2729" extrusionOk="0">
                  <a:moveTo>
                    <a:pt x="1997" y="0"/>
                  </a:moveTo>
                  <a:cubicBezTo>
                    <a:pt x="1817" y="0"/>
                    <a:pt x="1646" y="89"/>
                    <a:pt x="1535" y="267"/>
                  </a:cubicBezTo>
                  <a:cubicBezTo>
                    <a:pt x="1510" y="317"/>
                    <a:pt x="1467" y="385"/>
                    <a:pt x="1419" y="444"/>
                  </a:cubicBezTo>
                  <a:lnTo>
                    <a:pt x="1419" y="444"/>
                  </a:lnTo>
                  <a:cubicBezTo>
                    <a:pt x="1429" y="430"/>
                    <a:pt x="1435" y="415"/>
                    <a:pt x="1435" y="400"/>
                  </a:cubicBezTo>
                  <a:lnTo>
                    <a:pt x="1435" y="400"/>
                  </a:lnTo>
                  <a:cubicBezTo>
                    <a:pt x="1035" y="934"/>
                    <a:pt x="534" y="1368"/>
                    <a:pt x="168" y="1935"/>
                  </a:cubicBezTo>
                  <a:cubicBezTo>
                    <a:pt x="1" y="2168"/>
                    <a:pt x="101" y="2535"/>
                    <a:pt x="334" y="2669"/>
                  </a:cubicBezTo>
                  <a:cubicBezTo>
                    <a:pt x="416" y="2710"/>
                    <a:pt x="501" y="2729"/>
                    <a:pt x="584" y="2729"/>
                  </a:cubicBezTo>
                  <a:cubicBezTo>
                    <a:pt x="772" y="2729"/>
                    <a:pt x="952" y="2631"/>
                    <a:pt x="1068" y="2469"/>
                  </a:cubicBezTo>
                  <a:cubicBezTo>
                    <a:pt x="1090" y="2402"/>
                    <a:pt x="1127" y="2351"/>
                    <a:pt x="1169" y="2294"/>
                  </a:cubicBezTo>
                  <a:lnTo>
                    <a:pt x="1169" y="2294"/>
                  </a:lnTo>
                  <a:cubicBezTo>
                    <a:pt x="1168" y="2297"/>
                    <a:pt x="1168" y="2299"/>
                    <a:pt x="1168" y="2302"/>
                  </a:cubicBezTo>
                  <a:cubicBezTo>
                    <a:pt x="1569" y="1801"/>
                    <a:pt x="2069" y="1334"/>
                    <a:pt x="2436" y="767"/>
                  </a:cubicBezTo>
                  <a:cubicBezTo>
                    <a:pt x="2603" y="534"/>
                    <a:pt x="2503" y="200"/>
                    <a:pt x="2269" y="67"/>
                  </a:cubicBezTo>
                  <a:cubicBezTo>
                    <a:pt x="2180" y="22"/>
                    <a:pt x="2087" y="0"/>
                    <a:pt x="19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1785549" y="1147203"/>
              <a:ext cx="54869" cy="60324"/>
            </a:xfrm>
            <a:custGeom>
              <a:avLst/>
              <a:gdLst/>
              <a:ahLst/>
              <a:cxnLst/>
              <a:rect l="l" t="t" r="r" b="b"/>
              <a:pathLst>
                <a:path w="1535" h="1728" extrusionOk="0">
                  <a:moveTo>
                    <a:pt x="975" y="0"/>
                  </a:moveTo>
                  <a:cubicBezTo>
                    <a:pt x="939" y="0"/>
                    <a:pt x="903" y="4"/>
                    <a:pt x="867" y="13"/>
                  </a:cubicBezTo>
                  <a:cubicBezTo>
                    <a:pt x="734" y="47"/>
                    <a:pt x="600" y="147"/>
                    <a:pt x="534" y="247"/>
                  </a:cubicBezTo>
                  <a:cubicBezTo>
                    <a:pt x="434" y="514"/>
                    <a:pt x="234" y="714"/>
                    <a:pt x="67" y="947"/>
                  </a:cubicBezTo>
                  <a:cubicBezTo>
                    <a:pt x="33" y="1014"/>
                    <a:pt x="0" y="1081"/>
                    <a:pt x="0" y="1147"/>
                  </a:cubicBezTo>
                  <a:cubicBezTo>
                    <a:pt x="0" y="1214"/>
                    <a:pt x="0" y="1281"/>
                    <a:pt x="0" y="1348"/>
                  </a:cubicBezTo>
                  <a:cubicBezTo>
                    <a:pt x="33" y="1414"/>
                    <a:pt x="67" y="1481"/>
                    <a:pt x="100" y="1514"/>
                  </a:cubicBezTo>
                  <a:cubicBezTo>
                    <a:pt x="133" y="1581"/>
                    <a:pt x="200" y="1614"/>
                    <a:pt x="234" y="1648"/>
                  </a:cubicBezTo>
                  <a:cubicBezTo>
                    <a:pt x="331" y="1697"/>
                    <a:pt x="429" y="1728"/>
                    <a:pt x="527" y="1728"/>
                  </a:cubicBezTo>
                  <a:cubicBezTo>
                    <a:pt x="562" y="1728"/>
                    <a:pt x="598" y="1723"/>
                    <a:pt x="634" y="1715"/>
                  </a:cubicBezTo>
                  <a:cubicBezTo>
                    <a:pt x="701" y="1681"/>
                    <a:pt x="734" y="1681"/>
                    <a:pt x="767" y="1648"/>
                  </a:cubicBezTo>
                  <a:cubicBezTo>
                    <a:pt x="867" y="1614"/>
                    <a:pt x="901" y="1548"/>
                    <a:pt x="967" y="1481"/>
                  </a:cubicBezTo>
                  <a:cubicBezTo>
                    <a:pt x="1134" y="1248"/>
                    <a:pt x="1301" y="1014"/>
                    <a:pt x="1434" y="781"/>
                  </a:cubicBezTo>
                  <a:cubicBezTo>
                    <a:pt x="1468" y="714"/>
                    <a:pt x="1501" y="647"/>
                    <a:pt x="1501" y="580"/>
                  </a:cubicBezTo>
                  <a:cubicBezTo>
                    <a:pt x="1534" y="514"/>
                    <a:pt x="1534" y="447"/>
                    <a:pt x="1501" y="380"/>
                  </a:cubicBezTo>
                  <a:cubicBezTo>
                    <a:pt x="1468" y="314"/>
                    <a:pt x="1468" y="247"/>
                    <a:pt x="1401" y="213"/>
                  </a:cubicBezTo>
                  <a:cubicBezTo>
                    <a:pt x="1368" y="147"/>
                    <a:pt x="1334" y="113"/>
                    <a:pt x="1268" y="80"/>
                  </a:cubicBezTo>
                  <a:cubicBezTo>
                    <a:pt x="1170" y="31"/>
                    <a:pt x="1072" y="0"/>
                    <a:pt x="9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2183788" y="1367028"/>
              <a:ext cx="59658" cy="70623"/>
            </a:xfrm>
            <a:custGeom>
              <a:avLst/>
              <a:gdLst/>
              <a:ahLst/>
              <a:cxnLst/>
              <a:rect l="l" t="t" r="r" b="b"/>
              <a:pathLst>
                <a:path w="1669" h="2023" extrusionOk="0">
                  <a:moveTo>
                    <a:pt x="1121" y="1"/>
                  </a:moveTo>
                  <a:cubicBezTo>
                    <a:pt x="1037" y="1"/>
                    <a:pt x="952" y="24"/>
                    <a:pt x="868" y="88"/>
                  </a:cubicBezTo>
                  <a:cubicBezTo>
                    <a:pt x="768" y="154"/>
                    <a:pt x="667" y="254"/>
                    <a:pt x="634" y="388"/>
                  </a:cubicBezTo>
                  <a:cubicBezTo>
                    <a:pt x="547" y="591"/>
                    <a:pt x="434" y="795"/>
                    <a:pt x="296" y="977"/>
                  </a:cubicBezTo>
                  <a:lnTo>
                    <a:pt x="296" y="977"/>
                  </a:lnTo>
                  <a:cubicBezTo>
                    <a:pt x="299" y="969"/>
                    <a:pt x="301" y="962"/>
                    <a:pt x="301" y="955"/>
                  </a:cubicBezTo>
                  <a:lnTo>
                    <a:pt x="301" y="955"/>
                  </a:lnTo>
                  <a:cubicBezTo>
                    <a:pt x="293" y="971"/>
                    <a:pt x="285" y="986"/>
                    <a:pt x="276" y="1002"/>
                  </a:cubicBezTo>
                  <a:lnTo>
                    <a:pt x="276" y="1002"/>
                  </a:lnTo>
                  <a:cubicBezTo>
                    <a:pt x="263" y="1020"/>
                    <a:pt x="248" y="1038"/>
                    <a:pt x="234" y="1055"/>
                  </a:cubicBezTo>
                  <a:cubicBezTo>
                    <a:pt x="245" y="1044"/>
                    <a:pt x="256" y="1033"/>
                    <a:pt x="266" y="1022"/>
                  </a:cubicBezTo>
                  <a:lnTo>
                    <a:pt x="266" y="1022"/>
                  </a:lnTo>
                  <a:cubicBezTo>
                    <a:pt x="241" y="1066"/>
                    <a:pt x="212" y="1110"/>
                    <a:pt x="167" y="1155"/>
                  </a:cubicBezTo>
                  <a:cubicBezTo>
                    <a:pt x="134" y="1188"/>
                    <a:pt x="67" y="1255"/>
                    <a:pt x="67" y="1322"/>
                  </a:cubicBezTo>
                  <a:cubicBezTo>
                    <a:pt x="34" y="1355"/>
                    <a:pt x="0" y="1422"/>
                    <a:pt x="0" y="1522"/>
                  </a:cubicBezTo>
                  <a:cubicBezTo>
                    <a:pt x="0" y="1622"/>
                    <a:pt x="67" y="1789"/>
                    <a:pt x="167" y="1855"/>
                  </a:cubicBezTo>
                  <a:cubicBezTo>
                    <a:pt x="267" y="1956"/>
                    <a:pt x="401" y="2022"/>
                    <a:pt x="534" y="2022"/>
                  </a:cubicBezTo>
                  <a:cubicBezTo>
                    <a:pt x="667" y="2022"/>
                    <a:pt x="834" y="1989"/>
                    <a:pt x="901" y="1855"/>
                  </a:cubicBezTo>
                  <a:cubicBezTo>
                    <a:pt x="1068" y="1689"/>
                    <a:pt x="1201" y="1489"/>
                    <a:pt x="1335" y="1288"/>
                  </a:cubicBezTo>
                  <a:cubicBezTo>
                    <a:pt x="1468" y="1088"/>
                    <a:pt x="1568" y="888"/>
                    <a:pt x="1635" y="655"/>
                  </a:cubicBezTo>
                  <a:cubicBezTo>
                    <a:pt x="1668" y="555"/>
                    <a:pt x="1635" y="388"/>
                    <a:pt x="1568" y="254"/>
                  </a:cubicBezTo>
                  <a:cubicBezTo>
                    <a:pt x="1535" y="154"/>
                    <a:pt x="1401" y="54"/>
                    <a:pt x="1268" y="21"/>
                  </a:cubicBezTo>
                  <a:cubicBezTo>
                    <a:pt x="1219" y="9"/>
                    <a:pt x="1170" y="1"/>
                    <a:pt x="1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2695304" y="943716"/>
              <a:ext cx="916966" cy="677917"/>
            </a:xfrm>
            <a:custGeom>
              <a:avLst/>
              <a:gdLst/>
              <a:ahLst/>
              <a:cxnLst/>
              <a:rect l="l" t="t" r="r" b="b"/>
              <a:pathLst>
                <a:path w="25653" h="19419" extrusionOk="0">
                  <a:moveTo>
                    <a:pt x="14942" y="1"/>
                  </a:moveTo>
                  <a:cubicBezTo>
                    <a:pt x="12715" y="1"/>
                    <a:pt x="11194" y="4191"/>
                    <a:pt x="10541" y="5776"/>
                  </a:cubicBezTo>
                  <a:cubicBezTo>
                    <a:pt x="9741" y="7877"/>
                    <a:pt x="9641" y="10079"/>
                    <a:pt x="9040" y="12180"/>
                  </a:cubicBezTo>
                  <a:cubicBezTo>
                    <a:pt x="8390" y="10507"/>
                    <a:pt x="6962" y="3138"/>
                    <a:pt x="4331" y="3138"/>
                  </a:cubicBezTo>
                  <a:cubicBezTo>
                    <a:pt x="4129" y="3138"/>
                    <a:pt x="3920" y="3181"/>
                    <a:pt x="3703" y="3274"/>
                  </a:cubicBezTo>
                  <a:cubicBezTo>
                    <a:pt x="1" y="4875"/>
                    <a:pt x="4504" y="13815"/>
                    <a:pt x="5104" y="16316"/>
                  </a:cubicBezTo>
                  <a:lnTo>
                    <a:pt x="14544" y="19419"/>
                  </a:lnTo>
                  <a:cubicBezTo>
                    <a:pt x="16446" y="18485"/>
                    <a:pt x="18247" y="17084"/>
                    <a:pt x="19948" y="15783"/>
                  </a:cubicBezTo>
                  <a:cubicBezTo>
                    <a:pt x="21249" y="14782"/>
                    <a:pt x="25252" y="12180"/>
                    <a:pt x="25452" y="10479"/>
                  </a:cubicBezTo>
                  <a:cubicBezTo>
                    <a:pt x="25652" y="8611"/>
                    <a:pt x="24118" y="8033"/>
                    <a:pt x="22598" y="8033"/>
                  </a:cubicBezTo>
                  <a:cubicBezTo>
                    <a:pt x="21838" y="8033"/>
                    <a:pt x="21082" y="8177"/>
                    <a:pt x="20549" y="8377"/>
                  </a:cubicBezTo>
                  <a:cubicBezTo>
                    <a:pt x="18447" y="9178"/>
                    <a:pt x="16145" y="10679"/>
                    <a:pt x="14945" y="12580"/>
                  </a:cubicBezTo>
                  <a:cubicBezTo>
                    <a:pt x="15245" y="10479"/>
                    <a:pt x="18747" y="972"/>
                    <a:pt x="15445" y="72"/>
                  </a:cubicBezTo>
                  <a:cubicBezTo>
                    <a:pt x="15274" y="24"/>
                    <a:pt x="15106" y="1"/>
                    <a:pt x="14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2827669" y="1128003"/>
              <a:ext cx="179368" cy="430510"/>
            </a:xfrm>
            <a:custGeom>
              <a:avLst/>
              <a:gdLst/>
              <a:ahLst/>
              <a:cxnLst/>
              <a:rect l="l" t="t" r="r" b="b"/>
              <a:pathLst>
                <a:path w="5018" h="12332" extrusionOk="0">
                  <a:moveTo>
                    <a:pt x="630" y="1"/>
                  </a:moveTo>
                  <a:cubicBezTo>
                    <a:pt x="321" y="1"/>
                    <a:pt x="0" y="249"/>
                    <a:pt x="100" y="630"/>
                  </a:cubicBezTo>
                  <a:cubicBezTo>
                    <a:pt x="1234" y="4466"/>
                    <a:pt x="3102" y="8035"/>
                    <a:pt x="3903" y="11971"/>
                  </a:cubicBezTo>
                  <a:cubicBezTo>
                    <a:pt x="3969" y="12222"/>
                    <a:pt x="4165" y="12332"/>
                    <a:pt x="4370" y="12332"/>
                  </a:cubicBezTo>
                  <a:cubicBezTo>
                    <a:pt x="4684" y="12332"/>
                    <a:pt x="5018" y="12075"/>
                    <a:pt x="4937" y="11671"/>
                  </a:cubicBezTo>
                  <a:cubicBezTo>
                    <a:pt x="4103" y="7768"/>
                    <a:pt x="2235" y="4199"/>
                    <a:pt x="1101" y="363"/>
                  </a:cubicBezTo>
                  <a:cubicBezTo>
                    <a:pt x="1034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3036529" y="1022716"/>
              <a:ext cx="188698" cy="567253"/>
            </a:xfrm>
            <a:custGeom>
              <a:avLst/>
              <a:gdLst/>
              <a:ahLst/>
              <a:cxnLst/>
              <a:rect l="l" t="t" r="r" b="b"/>
              <a:pathLst>
                <a:path w="5279" h="16249" extrusionOk="0">
                  <a:moveTo>
                    <a:pt x="4640" y="0"/>
                  </a:moveTo>
                  <a:cubicBezTo>
                    <a:pt x="4440" y="0"/>
                    <a:pt x="4251" y="113"/>
                    <a:pt x="4198" y="377"/>
                  </a:cubicBezTo>
                  <a:cubicBezTo>
                    <a:pt x="2963" y="5481"/>
                    <a:pt x="1095" y="10418"/>
                    <a:pt x="61" y="15588"/>
                  </a:cubicBezTo>
                  <a:cubicBezTo>
                    <a:pt x="1" y="15991"/>
                    <a:pt x="343" y="16248"/>
                    <a:pt x="652" y="16248"/>
                  </a:cubicBezTo>
                  <a:cubicBezTo>
                    <a:pt x="855" y="16248"/>
                    <a:pt x="1043" y="16139"/>
                    <a:pt x="1095" y="15888"/>
                  </a:cubicBezTo>
                  <a:cubicBezTo>
                    <a:pt x="2096" y="10718"/>
                    <a:pt x="3964" y="5781"/>
                    <a:pt x="5198" y="644"/>
                  </a:cubicBezTo>
                  <a:cubicBezTo>
                    <a:pt x="5279" y="261"/>
                    <a:pt x="4946" y="0"/>
                    <a:pt x="4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3122318" y="1287365"/>
              <a:ext cx="393588" cy="327177"/>
            </a:xfrm>
            <a:custGeom>
              <a:avLst/>
              <a:gdLst/>
              <a:ahLst/>
              <a:cxnLst/>
              <a:rect l="l" t="t" r="r" b="b"/>
              <a:pathLst>
                <a:path w="11011" h="9372" extrusionOk="0">
                  <a:moveTo>
                    <a:pt x="10311" y="1"/>
                  </a:moveTo>
                  <a:cubicBezTo>
                    <a:pt x="10224" y="1"/>
                    <a:pt x="10130" y="31"/>
                    <a:pt x="10037" y="101"/>
                  </a:cubicBezTo>
                  <a:cubicBezTo>
                    <a:pt x="6501" y="2536"/>
                    <a:pt x="2532" y="4838"/>
                    <a:pt x="230" y="8607"/>
                  </a:cubicBezTo>
                  <a:cubicBezTo>
                    <a:pt x="0" y="8998"/>
                    <a:pt x="355" y="9372"/>
                    <a:pt x="708" y="9372"/>
                  </a:cubicBezTo>
                  <a:cubicBezTo>
                    <a:pt x="867" y="9372"/>
                    <a:pt x="1027" y="9295"/>
                    <a:pt x="1131" y="9108"/>
                  </a:cubicBezTo>
                  <a:cubicBezTo>
                    <a:pt x="3332" y="5538"/>
                    <a:pt x="7202" y="3337"/>
                    <a:pt x="10571" y="1002"/>
                  </a:cubicBezTo>
                  <a:cubicBezTo>
                    <a:pt x="11011" y="672"/>
                    <a:pt x="10725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1982256" y="4047513"/>
              <a:ext cx="686840" cy="296665"/>
            </a:xfrm>
            <a:custGeom>
              <a:avLst/>
              <a:gdLst/>
              <a:ahLst/>
              <a:cxnLst/>
              <a:rect l="l" t="t" r="r" b="b"/>
              <a:pathLst>
                <a:path w="19215" h="8498" extrusionOk="0">
                  <a:moveTo>
                    <a:pt x="9825" y="0"/>
                  </a:moveTo>
                  <a:cubicBezTo>
                    <a:pt x="7494" y="0"/>
                    <a:pt x="5080" y="670"/>
                    <a:pt x="2803" y="1159"/>
                  </a:cubicBezTo>
                  <a:cubicBezTo>
                    <a:pt x="1869" y="1293"/>
                    <a:pt x="935" y="1359"/>
                    <a:pt x="1" y="1593"/>
                  </a:cubicBezTo>
                  <a:cubicBezTo>
                    <a:pt x="935" y="3094"/>
                    <a:pt x="3470" y="4028"/>
                    <a:pt x="4971" y="4762"/>
                  </a:cubicBezTo>
                  <a:cubicBezTo>
                    <a:pt x="6839" y="5696"/>
                    <a:pt x="8774" y="5896"/>
                    <a:pt x="10809" y="6263"/>
                  </a:cubicBezTo>
                  <a:cubicBezTo>
                    <a:pt x="13611" y="6763"/>
                    <a:pt x="16112" y="7931"/>
                    <a:pt x="18781" y="8498"/>
                  </a:cubicBezTo>
                  <a:lnTo>
                    <a:pt x="19081" y="8364"/>
                  </a:lnTo>
                  <a:cubicBezTo>
                    <a:pt x="19215" y="5329"/>
                    <a:pt x="17280" y="3327"/>
                    <a:pt x="14978" y="1593"/>
                  </a:cubicBezTo>
                  <a:cubicBezTo>
                    <a:pt x="13379" y="400"/>
                    <a:pt x="11627" y="0"/>
                    <a:pt x="9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1930997" y="4452776"/>
              <a:ext cx="640336" cy="253307"/>
            </a:xfrm>
            <a:custGeom>
              <a:avLst/>
              <a:gdLst/>
              <a:ahLst/>
              <a:cxnLst/>
              <a:rect l="l" t="t" r="r" b="b"/>
              <a:pathLst>
                <a:path w="17914" h="7256" extrusionOk="0">
                  <a:moveTo>
                    <a:pt x="10349" y="1"/>
                  </a:moveTo>
                  <a:cubicBezTo>
                    <a:pt x="6889" y="1"/>
                    <a:pt x="3433" y="2069"/>
                    <a:pt x="1" y="2126"/>
                  </a:cubicBezTo>
                  <a:cubicBezTo>
                    <a:pt x="768" y="3227"/>
                    <a:pt x="2869" y="4294"/>
                    <a:pt x="4003" y="4961"/>
                  </a:cubicBezTo>
                  <a:cubicBezTo>
                    <a:pt x="5671" y="5895"/>
                    <a:pt x="7539" y="6596"/>
                    <a:pt x="9407" y="6829"/>
                  </a:cubicBezTo>
                  <a:cubicBezTo>
                    <a:pt x="10617" y="6974"/>
                    <a:pt x="12356" y="7255"/>
                    <a:pt x="13992" y="7255"/>
                  </a:cubicBezTo>
                  <a:cubicBezTo>
                    <a:pt x="15377" y="7255"/>
                    <a:pt x="16690" y="7053"/>
                    <a:pt x="17546" y="6396"/>
                  </a:cubicBezTo>
                  <a:lnTo>
                    <a:pt x="17913" y="6329"/>
                  </a:lnTo>
                  <a:cubicBezTo>
                    <a:pt x="17613" y="3093"/>
                    <a:pt x="15178" y="858"/>
                    <a:pt x="12076" y="191"/>
                  </a:cubicBezTo>
                  <a:cubicBezTo>
                    <a:pt x="11500" y="58"/>
                    <a:pt x="10925" y="1"/>
                    <a:pt x="10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2862235" y="4391894"/>
              <a:ext cx="738099" cy="238575"/>
            </a:xfrm>
            <a:custGeom>
              <a:avLst/>
              <a:gdLst/>
              <a:ahLst/>
              <a:cxnLst/>
              <a:rect l="l" t="t" r="r" b="b"/>
              <a:pathLst>
                <a:path w="20649" h="6834" extrusionOk="0">
                  <a:moveTo>
                    <a:pt x="8073" y="1"/>
                  </a:moveTo>
                  <a:cubicBezTo>
                    <a:pt x="5905" y="1"/>
                    <a:pt x="3670" y="801"/>
                    <a:pt x="2102" y="2302"/>
                  </a:cubicBezTo>
                  <a:cubicBezTo>
                    <a:pt x="1435" y="3036"/>
                    <a:pt x="1" y="4237"/>
                    <a:pt x="1" y="5271"/>
                  </a:cubicBezTo>
                  <a:lnTo>
                    <a:pt x="201" y="5404"/>
                  </a:lnTo>
                  <a:cubicBezTo>
                    <a:pt x="330" y="5367"/>
                    <a:pt x="468" y="5350"/>
                    <a:pt x="613" y="5350"/>
                  </a:cubicBezTo>
                  <a:cubicBezTo>
                    <a:pt x="1633" y="5350"/>
                    <a:pt x="2998" y="6172"/>
                    <a:pt x="3903" y="6405"/>
                  </a:cubicBezTo>
                  <a:cubicBezTo>
                    <a:pt x="5053" y="6710"/>
                    <a:pt x="6285" y="6834"/>
                    <a:pt x="7518" y="6834"/>
                  </a:cubicBezTo>
                  <a:cubicBezTo>
                    <a:pt x="8039" y="6834"/>
                    <a:pt x="8559" y="6812"/>
                    <a:pt x="9074" y="6772"/>
                  </a:cubicBezTo>
                  <a:cubicBezTo>
                    <a:pt x="10942" y="6572"/>
                    <a:pt x="12976" y="5971"/>
                    <a:pt x="14678" y="5271"/>
                  </a:cubicBezTo>
                  <a:cubicBezTo>
                    <a:pt x="16479" y="4604"/>
                    <a:pt x="19581" y="3103"/>
                    <a:pt x="20649" y="1602"/>
                  </a:cubicBezTo>
                  <a:cubicBezTo>
                    <a:pt x="16479" y="1368"/>
                    <a:pt x="12309" y="1"/>
                    <a:pt x="8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2900375" y="4009881"/>
              <a:ext cx="626038" cy="232431"/>
            </a:xfrm>
            <a:custGeom>
              <a:avLst/>
              <a:gdLst/>
              <a:ahLst/>
              <a:cxnLst/>
              <a:rect l="l" t="t" r="r" b="b"/>
              <a:pathLst>
                <a:path w="17514" h="6658" extrusionOk="0">
                  <a:moveTo>
                    <a:pt x="9649" y="1"/>
                  </a:moveTo>
                  <a:cubicBezTo>
                    <a:pt x="5158" y="1"/>
                    <a:pt x="750" y="824"/>
                    <a:pt x="1" y="5540"/>
                  </a:cubicBezTo>
                  <a:lnTo>
                    <a:pt x="234" y="5606"/>
                  </a:lnTo>
                  <a:cubicBezTo>
                    <a:pt x="1897" y="6283"/>
                    <a:pt x="3280" y="6657"/>
                    <a:pt x="4747" y="6657"/>
                  </a:cubicBezTo>
                  <a:cubicBezTo>
                    <a:pt x="5810" y="6657"/>
                    <a:pt x="6917" y="6461"/>
                    <a:pt x="8207" y="6040"/>
                  </a:cubicBezTo>
                  <a:cubicBezTo>
                    <a:pt x="10108" y="5473"/>
                    <a:pt x="11976" y="4973"/>
                    <a:pt x="13677" y="4039"/>
                  </a:cubicBezTo>
                  <a:cubicBezTo>
                    <a:pt x="14912" y="3371"/>
                    <a:pt x="17447" y="1637"/>
                    <a:pt x="17513" y="202"/>
                  </a:cubicBezTo>
                  <a:lnTo>
                    <a:pt x="17513" y="202"/>
                  </a:lnTo>
                  <a:cubicBezTo>
                    <a:pt x="17167" y="227"/>
                    <a:pt x="16793" y="238"/>
                    <a:pt x="16395" y="238"/>
                  </a:cubicBezTo>
                  <a:cubicBezTo>
                    <a:pt x="14490" y="238"/>
                    <a:pt x="12058" y="1"/>
                    <a:pt x="9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2475899" y="3795676"/>
              <a:ext cx="391122" cy="1407920"/>
            </a:xfrm>
            <a:custGeom>
              <a:avLst/>
              <a:gdLst/>
              <a:ahLst/>
              <a:cxnLst/>
              <a:rect l="l" t="t" r="r" b="b"/>
              <a:pathLst>
                <a:path w="10942" h="40330" extrusionOk="0">
                  <a:moveTo>
                    <a:pt x="10075" y="1"/>
                  </a:moveTo>
                  <a:lnTo>
                    <a:pt x="6639" y="601"/>
                  </a:lnTo>
                  <a:cubicBezTo>
                    <a:pt x="8073" y="13844"/>
                    <a:pt x="5205" y="27654"/>
                    <a:pt x="1" y="39762"/>
                  </a:cubicBezTo>
                  <a:cubicBezTo>
                    <a:pt x="568" y="40029"/>
                    <a:pt x="2302" y="40329"/>
                    <a:pt x="2903" y="40329"/>
                  </a:cubicBezTo>
                  <a:cubicBezTo>
                    <a:pt x="8073" y="27654"/>
                    <a:pt x="10942" y="13544"/>
                    <a:pt x="10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2142038" y="1064747"/>
              <a:ext cx="400666" cy="165369"/>
            </a:xfrm>
            <a:custGeom>
              <a:avLst/>
              <a:gdLst/>
              <a:ahLst/>
              <a:cxnLst/>
              <a:rect l="l" t="t" r="r" b="b"/>
              <a:pathLst>
                <a:path w="11209" h="4737" extrusionOk="0">
                  <a:moveTo>
                    <a:pt x="7153" y="0"/>
                  </a:moveTo>
                  <a:cubicBezTo>
                    <a:pt x="7062" y="0"/>
                    <a:pt x="6968" y="2"/>
                    <a:pt x="6872" y="7"/>
                  </a:cubicBezTo>
                  <a:cubicBezTo>
                    <a:pt x="3537" y="174"/>
                    <a:pt x="2536" y="2976"/>
                    <a:pt x="1" y="4510"/>
                  </a:cubicBezTo>
                  <a:cubicBezTo>
                    <a:pt x="114" y="4507"/>
                    <a:pt x="229" y="4505"/>
                    <a:pt x="346" y="4505"/>
                  </a:cubicBezTo>
                  <a:cubicBezTo>
                    <a:pt x="1789" y="4505"/>
                    <a:pt x="3527" y="4736"/>
                    <a:pt x="5214" y="4736"/>
                  </a:cubicBezTo>
                  <a:cubicBezTo>
                    <a:pt x="7552" y="4736"/>
                    <a:pt x="9791" y="4293"/>
                    <a:pt x="11009" y="2175"/>
                  </a:cubicBezTo>
                  <a:lnTo>
                    <a:pt x="11209" y="2075"/>
                  </a:lnTo>
                  <a:cubicBezTo>
                    <a:pt x="9905" y="962"/>
                    <a:pt x="9025" y="0"/>
                    <a:pt x="7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2319728" y="678614"/>
              <a:ext cx="389906" cy="349309"/>
            </a:xfrm>
            <a:custGeom>
              <a:avLst/>
              <a:gdLst/>
              <a:ahLst/>
              <a:cxnLst/>
              <a:rect l="l" t="t" r="r" b="b"/>
              <a:pathLst>
                <a:path w="10908" h="10006" extrusionOk="0">
                  <a:moveTo>
                    <a:pt x="3567" y="1"/>
                  </a:moveTo>
                  <a:cubicBezTo>
                    <a:pt x="2327" y="1"/>
                    <a:pt x="1090" y="207"/>
                    <a:pt x="0" y="527"/>
                  </a:cubicBezTo>
                  <a:cubicBezTo>
                    <a:pt x="1901" y="2328"/>
                    <a:pt x="3869" y="3863"/>
                    <a:pt x="4603" y="6465"/>
                  </a:cubicBezTo>
                  <a:cubicBezTo>
                    <a:pt x="4988" y="7973"/>
                    <a:pt x="5189" y="10006"/>
                    <a:pt x="6926" y="10006"/>
                  </a:cubicBezTo>
                  <a:cubicBezTo>
                    <a:pt x="7149" y="10006"/>
                    <a:pt x="7396" y="9972"/>
                    <a:pt x="7672" y="9900"/>
                  </a:cubicBezTo>
                  <a:lnTo>
                    <a:pt x="7839" y="9900"/>
                  </a:lnTo>
                  <a:cubicBezTo>
                    <a:pt x="10641" y="9000"/>
                    <a:pt x="10908" y="4663"/>
                    <a:pt x="9473" y="2595"/>
                  </a:cubicBezTo>
                  <a:cubicBezTo>
                    <a:pt x="8075" y="681"/>
                    <a:pt x="5817" y="1"/>
                    <a:pt x="3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2734660" y="768157"/>
              <a:ext cx="441201" cy="206039"/>
            </a:xfrm>
            <a:custGeom>
              <a:avLst/>
              <a:gdLst/>
              <a:ahLst/>
              <a:cxnLst/>
              <a:rect l="l" t="t" r="r" b="b"/>
              <a:pathLst>
                <a:path w="12343" h="5902" extrusionOk="0">
                  <a:moveTo>
                    <a:pt x="6834" y="0"/>
                  </a:moveTo>
                  <a:cubicBezTo>
                    <a:pt x="5337" y="0"/>
                    <a:pt x="3906" y="278"/>
                    <a:pt x="2769" y="1164"/>
                  </a:cubicBezTo>
                  <a:cubicBezTo>
                    <a:pt x="1235" y="2365"/>
                    <a:pt x="467" y="4066"/>
                    <a:pt x="0" y="5901"/>
                  </a:cubicBezTo>
                  <a:lnTo>
                    <a:pt x="167" y="5901"/>
                  </a:lnTo>
                  <a:cubicBezTo>
                    <a:pt x="1735" y="4967"/>
                    <a:pt x="4270" y="5301"/>
                    <a:pt x="6038" y="4800"/>
                  </a:cubicBezTo>
                  <a:cubicBezTo>
                    <a:pt x="8273" y="4167"/>
                    <a:pt x="11042" y="2599"/>
                    <a:pt x="12342" y="664"/>
                  </a:cubicBezTo>
                  <a:cubicBezTo>
                    <a:pt x="10707" y="441"/>
                    <a:pt x="8718" y="0"/>
                    <a:pt x="6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2635681" y="822755"/>
              <a:ext cx="413784" cy="719565"/>
            </a:xfrm>
            <a:custGeom>
              <a:avLst/>
              <a:gdLst/>
              <a:ahLst/>
              <a:cxnLst/>
              <a:rect l="l" t="t" r="r" b="b"/>
              <a:pathLst>
                <a:path w="11576" h="20612" extrusionOk="0">
                  <a:moveTo>
                    <a:pt x="10908" y="1"/>
                  </a:moveTo>
                  <a:cubicBezTo>
                    <a:pt x="8106" y="1"/>
                    <a:pt x="5038" y="1068"/>
                    <a:pt x="3103" y="3136"/>
                  </a:cubicBezTo>
                  <a:cubicBezTo>
                    <a:pt x="835" y="5605"/>
                    <a:pt x="1" y="9207"/>
                    <a:pt x="101" y="12476"/>
                  </a:cubicBezTo>
                  <a:cubicBezTo>
                    <a:pt x="167" y="15045"/>
                    <a:pt x="701" y="17547"/>
                    <a:pt x="634" y="20082"/>
                  </a:cubicBezTo>
                  <a:cubicBezTo>
                    <a:pt x="634" y="20436"/>
                    <a:pt x="899" y="20611"/>
                    <a:pt x="1165" y="20611"/>
                  </a:cubicBezTo>
                  <a:cubicBezTo>
                    <a:pt x="1425" y="20611"/>
                    <a:pt x="1685" y="20445"/>
                    <a:pt x="1702" y="20115"/>
                  </a:cubicBezTo>
                  <a:cubicBezTo>
                    <a:pt x="1735" y="17980"/>
                    <a:pt x="1402" y="15912"/>
                    <a:pt x="1235" y="13811"/>
                  </a:cubicBezTo>
                  <a:cubicBezTo>
                    <a:pt x="1068" y="11842"/>
                    <a:pt x="1135" y="9908"/>
                    <a:pt x="1669" y="7973"/>
                  </a:cubicBezTo>
                  <a:cubicBezTo>
                    <a:pt x="2402" y="5405"/>
                    <a:pt x="3903" y="3236"/>
                    <a:pt x="6372" y="2069"/>
                  </a:cubicBezTo>
                  <a:cubicBezTo>
                    <a:pt x="7740" y="1435"/>
                    <a:pt x="9407" y="1068"/>
                    <a:pt x="10908" y="1068"/>
                  </a:cubicBezTo>
                  <a:cubicBezTo>
                    <a:pt x="11576" y="1068"/>
                    <a:pt x="11576" y="1"/>
                    <a:pt x="10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2446731" y="735656"/>
              <a:ext cx="195918" cy="784951"/>
            </a:xfrm>
            <a:custGeom>
              <a:avLst/>
              <a:gdLst/>
              <a:ahLst/>
              <a:cxnLst/>
              <a:rect l="l" t="t" r="r" b="b"/>
              <a:pathLst>
                <a:path w="5481" h="22485" extrusionOk="0">
                  <a:moveTo>
                    <a:pt x="806" y="0"/>
                  </a:moveTo>
                  <a:cubicBezTo>
                    <a:pt x="323" y="0"/>
                    <a:pt x="0" y="703"/>
                    <a:pt x="517" y="961"/>
                  </a:cubicBezTo>
                  <a:cubicBezTo>
                    <a:pt x="3786" y="2562"/>
                    <a:pt x="3786" y="6999"/>
                    <a:pt x="3852" y="10168"/>
                  </a:cubicBezTo>
                  <a:cubicBezTo>
                    <a:pt x="3886" y="12036"/>
                    <a:pt x="3952" y="13870"/>
                    <a:pt x="4019" y="15738"/>
                  </a:cubicBezTo>
                  <a:cubicBezTo>
                    <a:pt x="4119" y="17840"/>
                    <a:pt x="4119" y="19975"/>
                    <a:pt x="4419" y="22110"/>
                  </a:cubicBezTo>
                  <a:cubicBezTo>
                    <a:pt x="4459" y="22372"/>
                    <a:pt x="4637" y="22484"/>
                    <a:pt x="4833" y="22484"/>
                  </a:cubicBezTo>
                  <a:cubicBezTo>
                    <a:pt x="5136" y="22484"/>
                    <a:pt x="5481" y="22215"/>
                    <a:pt x="5420" y="21809"/>
                  </a:cubicBezTo>
                  <a:cubicBezTo>
                    <a:pt x="5187" y="20075"/>
                    <a:pt x="5153" y="18307"/>
                    <a:pt x="5087" y="16539"/>
                  </a:cubicBezTo>
                  <a:cubicBezTo>
                    <a:pt x="5053" y="14971"/>
                    <a:pt x="4953" y="13403"/>
                    <a:pt x="4920" y="11836"/>
                  </a:cubicBezTo>
                  <a:cubicBezTo>
                    <a:pt x="4886" y="8934"/>
                    <a:pt x="4953" y="5898"/>
                    <a:pt x="3886" y="3163"/>
                  </a:cubicBezTo>
                  <a:cubicBezTo>
                    <a:pt x="3352" y="1795"/>
                    <a:pt x="2351" y="694"/>
                    <a:pt x="1050" y="61"/>
                  </a:cubicBezTo>
                  <a:cubicBezTo>
                    <a:pt x="967" y="19"/>
                    <a:pt x="884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2285090" y="1107825"/>
              <a:ext cx="335860" cy="88183"/>
            </a:xfrm>
            <a:custGeom>
              <a:avLst/>
              <a:gdLst/>
              <a:ahLst/>
              <a:cxnLst/>
              <a:rect l="l" t="t" r="r" b="b"/>
              <a:pathLst>
                <a:path w="9396" h="2526" extrusionOk="0">
                  <a:moveTo>
                    <a:pt x="4657" y="0"/>
                  </a:moveTo>
                  <a:cubicBezTo>
                    <a:pt x="3236" y="0"/>
                    <a:pt x="1874" y="408"/>
                    <a:pt x="569" y="874"/>
                  </a:cubicBezTo>
                  <a:cubicBezTo>
                    <a:pt x="0" y="1084"/>
                    <a:pt x="156" y="1910"/>
                    <a:pt x="652" y="1910"/>
                  </a:cubicBezTo>
                  <a:cubicBezTo>
                    <a:pt x="709" y="1910"/>
                    <a:pt x="770" y="1899"/>
                    <a:pt x="836" y="1875"/>
                  </a:cubicBezTo>
                  <a:cubicBezTo>
                    <a:pt x="2091" y="1434"/>
                    <a:pt x="3451" y="1062"/>
                    <a:pt x="4760" y="1062"/>
                  </a:cubicBezTo>
                  <a:cubicBezTo>
                    <a:pt x="6024" y="1062"/>
                    <a:pt x="7242" y="1409"/>
                    <a:pt x="8274" y="2376"/>
                  </a:cubicBezTo>
                  <a:cubicBezTo>
                    <a:pt x="8380" y="2481"/>
                    <a:pt x="8500" y="2525"/>
                    <a:pt x="8618" y="2525"/>
                  </a:cubicBezTo>
                  <a:cubicBezTo>
                    <a:pt x="9023" y="2525"/>
                    <a:pt x="9396" y="2003"/>
                    <a:pt x="9008" y="1642"/>
                  </a:cubicBezTo>
                  <a:cubicBezTo>
                    <a:pt x="7874" y="608"/>
                    <a:pt x="6473" y="41"/>
                    <a:pt x="4972" y="7"/>
                  </a:cubicBezTo>
                  <a:cubicBezTo>
                    <a:pt x="4866" y="3"/>
                    <a:pt x="4761" y="0"/>
                    <a:pt x="4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2506926" y="889711"/>
              <a:ext cx="149057" cy="94397"/>
            </a:xfrm>
            <a:custGeom>
              <a:avLst/>
              <a:gdLst/>
              <a:ahLst/>
              <a:cxnLst/>
              <a:rect l="l" t="t" r="r" b="b"/>
              <a:pathLst>
                <a:path w="4170" h="2704" extrusionOk="0">
                  <a:moveTo>
                    <a:pt x="3557" y="1"/>
                  </a:moveTo>
                  <a:cubicBezTo>
                    <a:pt x="3327" y="1"/>
                    <a:pt x="3152" y="135"/>
                    <a:pt x="3069" y="384"/>
                  </a:cubicBezTo>
                  <a:cubicBezTo>
                    <a:pt x="3069" y="381"/>
                    <a:pt x="3068" y="379"/>
                    <a:pt x="3067" y="379"/>
                  </a:cubicBezTo>
                  <a:cubicBezTo>
                    <a:pt x="3060" y="379"/>
                    <a:pt x="3043" y="410"/>
                    <a:pt x="3033" y="433"/>
                  </a:cubicBezTo>
                  <a:lnTo>
                    <a:pt x="3033" y="433"/>
                  </a:lnTo>
                  <a:cubicBezTo>
                    <a:pt x="3033" y="432"/>
                    <a:pt x="3032" y="432"/>
                    <a:pt x="3032" y="432"/>
                  </a:cubicBezTo>
                  <a:cubicBezTo>
                    <a:pt x="3024" y="432"/>
                    <a:pt x="3002" y="518"/>
                    <a:pt x="3002" y="518"/>
                  </a:cubicBezTo>
                  <a:cubicBezTo>
                    <a:pt x="2969" y="584"/>
                    <a:pt x="2902" y="651"/>
                    <a:pt x="2869" y="718"/>
                  </a:cubicBezTo>
                  <a:cubicBezTo>
                    <a:pt x="2802" y="851"/>
                    <a:pt x="2702" y="985"/>
                    <a:pt x="2602" y="1118"/>
                  </a:cubicBezTo>
                  <a:cubicBezTo>
                    <a:pt x="2512" y="1262"/>
                    <a:pt x="2413" y="1395"/>
                    <a:pt x="2315" y="1535"/>
                  </a:cubicBezTo>
                  <a:lnTo>
                    <a:pt x="2315" y="1535"/>
                  </a:lnTo>
                  <a:cubicBezTo>
                    <a:pt x="2288" y="1517"/>
                    <a:pt x="2262" y="1512"/>
                    <a:pt x="2235" y="1485"/>
                  </a:cubicBezTo>
                  <a:cubicBezTo>
                    <a:pt x="2068" y="1418"/>
                    <a:pt x="1901" y="1352"/>
                    <a:pt x="1768" y="1285"/>
                  </a:cubicBezTo>
                  <a:cubicBezTo>
                    <a:pt x="1434" y="1118"/>
                    <a:pt x="1134" y="951"/>
                    <a:pt x="834" y="751"/>
                  </a:cubicBezTo>
                  <a:cubicBezTo>
                    <a:pt x="766" y="694"/>
                    <a:pt x="678" y="668"/>
                    <a:pt x="586" y="668"/>
                  </a:cubicBezTo>
                  <a:cubicBezTo>
                    <a:pt x="410" y="668"/>
                    <a:pt x="221" y="764"/>
                    <a:pt x="134" y="918"/>
                  </a:cubicBezTo>
                  <a:cubicBezTo>
                    <a:pt x="0" y="1185"/>
                    <a:pt x="67" y="1485"/>
                    <a:pt x="334" y="1652"/>
                  </a:cubicBezTo>
                  <a:cubicBezTo>
                    <a:pt x="967" y="2086"/>
                    <a:pt x="1668" y="2386"/>
                    <a:pt x="2368" y="2686"/>
                  </a:cubicBezTo>
                  <a:cubicBezTo>
                    <a:pt x="2411" y="2698"/>
                    <a:pt x="2454" y="2703"/>
                    <a:pt x="2497" y="2703"/>
                  </a:cubicBezTo>
                  <a:cubicBezTo>
                    <a:pt x="2693" y="2703"/>
                    <a:pt x="2887" y="2589"/>
                    <a:pt x="2969" y="2452"/>
                  </a:cubicBezTo>
                  <a:cubicBezTo>
                    <a:pt x="3136" y="2152"/>
                    <a:pt x="3336" y="1885"/>
                    <a:pt x="3536" y="1619"/>
                  </a:cubicBezTo>
                  <a:cubicBezTo>
                    <a:pt x="3769" y="1318"/>
                    <a:pt x="3936" y="985"/>
                    <a:pt x="4070" y="651"/>
                  </a:cubicBezTo>
                  <a:cubicBezTo>
                    <a:pt x="4170" y="384"/>
                    <a:pt x="3970" y="51"/>
                    <a:pt x="3703" y="17"/>
                  </a:cubicBezTo>
                  <a:cubicBezTo>
                    <a:pt x="3652" y="6"/>
                    <a:pt x="3603" y="1"/>
                    <a:pt x="3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2821700" y="812841"/>
              <a:ext cx="88254" cy="117996"/>
            </a:xfrm>
            <a:custGeom>
              <a:avLst/>
              <a:gdLst/>
              <a:ahLst/>
              <a:cxnLst/>
              <a:rect l="l" t="t" r="r" b="b"/>
              <a:pathLst>
                <a:path w="2469" h="3380" extrusionOk="0">
                  <a:moveTo>
                    <a:pt x="1429" y="1"/>
                  </a:moveTo>
                  <a:cubicBezTo>
                    <a:pt x="1205" y="1"/>
                    <a:pt x="990" y="130"/>
                    <a:pt x="934" y="351"/>
                  </a:cubicBezTo>
                  <a:cubicBezTo>
                    <a:pt x="901" y="451"/>
                    <a:pt x="868" y="518"/>
                    <a:pt x="868" y="585"/>
                  </a:cubicBezTo>
                  <a:cubicBezTo>
                    <a:pt x="834" y="618"/>
                    <a:pt x="834" y="652"/>
                    <a:pt x="801" y="685"/>
                  </a:cubicBezTo>
                  <a:cubicBezTo>
                    <a:pt x="801" y="708"/>
                    <a:pt x="785" y="762"/>
                    <a:pt x="786" y="762"/>
                  </a:cubicBezTo>
                  <a:cubicBezTo>
                    <a:pt x="787" y="762"/>
                    <a:pt x="790" y="750"/>
                    <a:pt x="801" y="718"/>
                  </a:cubicBezTo>
                  <a:lnTo>
                    <a:pt x="801" y="718"/>
                  </a:lnTo>
                  <a:cubicBezTo>
                    <a:pt x="801" y="785"/>
                    <a:pt x="734" y="852"/>
                    <a:pt x="701" y="918"/>
                  </a:cubicBezTo>
                  <a:cubicBezTo>
                    <a:pt x="668" y="985"/>
                    <a:pt x="634" y="1052"/>
                    <a:pt x="601" y="1119"/>
                  </a:cubicBezTo>
                  <a:cubicBezTo>
                    <a:pt x="567" y="1185"/>
                    <a:pt x="534" y="1219"/>
                    <a:pt x="501" y="1285"/>
                  </a:cubicBezTo>
                  <a:cubicBezTo>
                    <a:pt x="467" y="1319"/>
                    <a:pt x="434" y="1352"/>
                    <a:pt x="401" y="1385"/>
                  </a:cubicBezTo>
                  <a:cubicBezTo>
                    <a:pt x="392" y="1410"/>
                    <a:pt x="392" y="1419"/>
                    <a:pt x="396" y="1419"/>
                  </a:cubicBezTo>
                  <a:cubicBezTo>
                    <a:pt x="398" y="1419"/>
                    <a:pt x="402" y="1416"/>
                    <a:pt x="406" y="1411"/>
                  </a:cubicBezTo>
                  <a:lnTo>
                    <a:pt x="406" y="1411"/>
                  </a:lnTo>
                  <a:cubicBezTo>
                    <a:pt x="404" y="1414"/>
                    <a:pt x="402" y="1416"/>
                    <a:pt x="401" y="1419"/>
                  </a:cubicBezTo>
                  <a:cubicBezTo>
                    <a:pt x="334" y="1486"/>
                    <a:pt x="267" y="1552"/>
                    <a:pt x="234" y="1619"/>
                  </a:cubicBezTo>
                  <a:cubicBezTo>
                    <a:pt x="201" y="1686"/>
                    <a:pt x="167" y="1752"/>
                    <a:pt x="167" y="1786"/>
                  </a:cubicBezTo>
                  <a:cubicBezTo>
                    <a:pt x="0" y="1986"/>
                    <a:pt x="134" y="2386"/>
                    <a:pt x="334" y="2486"/>
                  </a:cubicBezTo>
                  <a:cubicBezTo>
                    <a:pt x="801" y="2720"/>
                    <a:pt x="1201" y="3020"/>
                    <a:pt x="1602" y="3320"/>
                  </a:cubicBezTo>
                  <a:cubicBezTo>
                    <a:pt x="1673" y="3361"/>
                    <a:pt x="1757" y="3380"/>
                    <a:pt x="1843" y="3380"/>
                  </a:cubicBezTo>
                  <a:cubicBezTo>
                    <a:pt x="2038" y="3380"/>
                    <a:pt x="2243" y="3282"/>
                    <a:pt x="2335" y="3120"/>
                  </a:cubicBezTo>
                  <a:cubicBezTo>
                    <a:pt x="2469" y="2853"/>
                    <a:pt x="2369" y="2553"/>
                    <a:pt x="2135" y="2420"/>
                  </a:cubicBezTo>
                  <a:cubicBezTo>
                    <a:pt x="1860" y="2229"/>
                    <a:pt x="1612" y="2039"/>
                    <a:pt x="1348" y="1865"/>
                  </a:cubicBezTo>
                  <a:lnTo>
                    <a:pt x="1348" y="1865"/>
                  </a:lnTo>
                  <a:cubicBezTo>
                    <a:pt x="1407" y="1783"/>
                    <a:pt x="1460" y="1701"/>
                    <a:pt x="1501" y="1619"/>
                  </a:cubicBezTo>
                  <a:cubicBezTo>
                    <a:pt x="1702" y="1319"/>
                    <a:pt x="1835" y="985"/>
                    <a:pt x="1935" y="652"/>
                  </a:cubicBezTo>
                  <a:cubicBezTo>
                    <a:pt x="2002" y="385"/>
                    <a:pt x="1835" y="85"/>
                    <a:pt x="1568" y="18"/>
                  </a:cubicBezTo>
                  <a:cubicBezTo>
                    <a:pt x="1522" y="6"/>
                    <a:pt x="1476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2336421" y="1087752"/>
              <a:ext cx="107342" cy="111747"/>
            </a:xfrm>
            <a:custGeom>
              <a:avLst/>
              <a:gdLst/>
              <a:ahLst/>
              <a:cxnLst/>
              <a:rect l="l" t="t" r="r" b="b"/>
              <a:pathLst>
                <a:path w="3003" h="3201" extrusionOk="0">
                  <a:moveTo>
                    <a:pt x="580" y="0"/>
                  </a:moveTo>
                  <a:cubicBezTo>
                    <a:pt x="349" y="0"/>
                    <a:pt x="124" y="155"/>
                    <a:pt x="67" y="382"/>
                  </a:cubicBezTo>
                  <a:cubicBezTo>
                    <a:pt x="0" y="649"/>
                    <a:pt x="167" y="949"/>
                    <a:pt x="434" y="1016"/>
                  </a:cubicBezTo>
                  <a:cubicBezTo>
                    <a:pt x="806" y="1119"/>
                    <a:pt x="1165" y="1235"/>
                    <a:pt x="1527" y="1348"/>
                  </a:cubicBezTo>
                  <a:lnTo>
                    <a:pt x="1527" y="1348"/>
                  </a:lnTo>
                  <a:cubicBezTo>
                    <a:pt x="1325" y="1716"/>
                    <a:pt x="1142" y="2088"/>
                    <a:pt x="901" y="2417"/>
                  </a:cubicBezTo>
                  <a:cubicBezTo>
                    <a:pt x="734" y="2650"/>
                    <a:pt x="834" y="3017"/>
                    <a:pt x="1067" y="3117"/>
                  </a:cubicBezTo>
                  <a:cubicBezTo>
                    <a:pt x="1159" y="3174"/>
                    <a:pt x="1254" y="3200"/>
                    <a:pt x="1346" y="3200"/>
                  </a:cubicBezTo>
                  <a:cubicBezTo>
                    <a:pt x="1524" y="3200"/>
                    <a:pt x="1692" y="3104"/>
                    <a:pt x="1801" y="2951"/>
                  </a:cubicBezTo>
                  <a:cubicBezTo>
                    <a:pt x="2168" y="2417"/>
                    <a:pt x="2402" y="1850"/>
                    <a:pt x="2769" y="1316"/>
                  </a:cubicBezTo>
                  <a:cubicBezTo>
                    <a:pt x="3002" y="1049"/>
                    <a:pt x="2769" y="649"/>
                    <a:pt x="2468" y="549"/>
                  </a:cubicBezTo>
                  <a:cubicBezTo>
                    <a:pt x="1868" y="382"/>
                    <a:pt x="1301" y="182"/>
                    <a:pt x="701" y="15"/>
                  </a:cubicBezTo>
                  <a:cubicBezTo>
                    <a:pt x="661" y="5"/>
                    <a:pt x="620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1265669" y="1416006"/>
              <a:ext cx="2829467" cy="2551362"/>
            </a:xfrm>
            <a:custGeom>
              <a:avLst/>
              <a:gdLst/>
              <a:ahLst/>
              <a:cxnLst/>
              <a:rect l="l" t="t" r="r" b="b"/>
              <a:pathLst>
                <a:path w="79157" h="73084" extrusionOk="0">
                  <a:moveTo>
                    <a:pt x="43606" y="1"/>
                  </a:moveTo>
                  <a:cubicBezTo>
                    <a:pt x="42968" y="1"/>
                    <a:pt x="42320" y="18"/>
                    <a:pt x="41663" y="52"/>
                  </a:cubicBezTo>
                  <a:cubicBezTo>
                    <a:pt x="41048" y="30"/>
                    <a:pt x="40443" y="19"/>
                    <a:pt x="39848" y="19"/>
                  </a:cubicBezTo>
                  <a:cubicBezTo>
                    <a:pt x="29793" y="19"/>
                    <a:pt x="22523" y="3133"/>
                    <a:pt x="15878" y="6724"/>
                  </a:cubicBezTo>
                  <a:cubicBezTo>
                    <a:pt x="8139" y="10860"/>
                    <a:pt x="3069" y="18799"/>
                    <a:pt x="1435" y="27272"/>
                  </a:cubicBezTo>
                  <a:cubicBezTo>
                    <a:pt x="0" y="35011"/>
                    <a:pt x="934" y="44284"/>
                    <a:pt x="2702" y="51789"/>
                  </a:cubicBezTo>
                  <a:cubicBezTo>
                    <a:pt x="6251" y="66717"/>
                    <a:pt x="23161" y="73083"/>
                    <a:pt x="39525" y="73083"/>
                  </a:cubicBezTo>
                  <a:cubicBezTo>
                    <a:pt x="52232" y="73083"/>
                    <a:pt x="64610" y="69245"/>
                    <a:pt x="70150" y="62597"/>
                  </a:cubicBezTo>
                  <a:cubicBezTo>
                    <a:pt x="79157" y="51789"/>
                    <a:pt x="79157" y="24737"/>
                    <a:pt x="72319" y="14296"/>
                  </a:cubicBezTo>
                  <a:cubicBezTo>
                    <a:pt x="69849" y="10511"/>
                    <a:pt x="59605" y="1"/>
                    <a:pt x="43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1265669" y="1640683"/>
              <a:ext cx="1114887" cy="2224954"/>
            </a:xfrm>
            <a:custGeom>
              <a:avLst/>
              <a:gdLst/>
              <a:ahLst/>
              <a:cxnLst/>
              <a:rect l="l" t="t" r="r" b="b"/>
              <a:pathLst>
                <a:path w="31190" h="63734" extrusionOk="0">
                  <a:moveTo>
                    <a:pt x="17648" y="1"/>
                  </a:moveTo>
                  <a:cubicBezTo>
                    <a:pt x="17172" y="1"/>
                    <a:pt x="16692" y="31"/>
                    <a:pt x="16212" y="87"/>
                  </a:cubicBezTo>
                  <a:cubicBezTo>
                    <a:pt x="16078" y="154"/>
                    <a:pt x="15978" y="221"/>
                    <a:pt x="15878" y="254"/>
                  </a:cubicBezTo>
                  <a:cubicBezTo>
                    <a:pt x="8139" y="4424"/>
                    <a:pt x="3069" y="12363"/>
                    <a:pt x="1468" y="20836"/>
                  </a:cubicBezTo>
                  <a:cubicBezTo>
                    <a:pt x="0" y="28575"/>
                    <a:pt x="934" y="37848"/>
                    <a:pt x="2702" y="45353"/>
                  </a:cubicBezTo>
                  <a:cubicBezTo>
                    <a:pt x="4904" y="54593"/>
                    <a:pt x="12242" y="60531"/>
                    <a:pt x="21349" y="63733"/>
                  </a:cubicBezTo>
                  <a:cubicBezTo>
                    <a:pt x="21416" y="63566"/>
                    <a:pt x="21449" y="63399"/>
                    <a:pt x="21482" y="63199"/>
                  </a:cubicBezTo>
                  <a:cubicBezTo>
                    <a:pt x="21749" y="61898"/>
                    <a:pt x="21549" y="60531"/>
                    <a:pt x="21249" y="59230"/>
                  </a:cubicBezTo>
                  <a:cubicBezTo>
                    <a:pt x="20582" y="56328"/>
                    <a:pt x="19381" y="53192"/>
                    <a:pt x="19948" y="50190"/>
                  </a:cubicBezTo>
                  <a:cubicBezTo>
                    <a:pt x="20949" y="45120"/>
                    <a:pt x="25952" y="43085"/>
                    <a:pt x="29121" y="39616"/>
                  </a:cubicBezTo>
                  <a:cubicBezTo>
                    <a:pt x="30389" y="38215"/>
                    <a:pt x="31189" y="36480"/>
                    <a:pt x="30756" y="34579"/>
                  </a:cubicBezTo>
                  <a:cubicBezTo>
                    <a:pt x="30222" y="32344"/>
                    <a:pt x="28587" y="31176"/>
                    <a:pt x="26519" y="30443"/>
                  </a:cubicBezTo>
                  <a:cubicBezTo>
                    <a:pt x="22383" y="28941"/>
                    <a:pt x="16746" y="27941"/>
                    <a:pt x="16045" y="22670"/>
                  </a:cubicBezTo>
                  <a:cubicBezTo>
                    <a:pt x="15345" y="17266"/>
                    <a:pt x="21382" y="13931"/>
                    <a:pt x="24284" y="10362"/>
                  </a:cubicBezTo>
                  <a:cubicBezTo>
                    <a:pt x="26419" y="7693"/>
                    <a:pt x="26052" y="4357"/>
                    <a:pt x="23484" y="2122"/>
                  </a:cubicBezTo>
                  <a:cubicBezTo>
                    <a:pt x="21721" y="577"/>
                    <a:pt x="19716" y="1"/>
                    <a:pt x="17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2583207" y="1515637"/>
              <a:ext cx="1488100" cy="1598180"/>
            </a:xfrm>
            <a:custGeom>
              <a:avLst/>
              <a:gdLst/>
              <a:ahLst/>
              <a:cxnLst/>
              <a:rect l="l" t="t" r="r" b="b"/>
              <a:pathLst>
                <a:path w="41631" h="45780" extrusionOk="0">
                  <a:moveTo>
                    <a:pt x="20682" y="0"/>
                  </a:moveTo>
                  <a:cubicBezTo>
                    <a:pt x="13110" y="767"/>
                    <a:pt x="4904" y="4270"/>
                    <a:pt x="1802" y="11508"/>
                  </a:cubicBezTo>
                  <a:cubicBezTo>
                    <a:pt x="1102" y="13143"/>
                    <a:pt x="1" y="15645"/>
                    <a:pt x="668" y="17446"/>
                  </a:cubicBezTo>
                  <a:cubicBezTo>
                    <a:pt x="930" y="18137"/>
                    <a:pt x="1486" y="18368"/>
                    <a:pt x="2151" y="18368"/>
                  </a:cubicBezTo>
                  <a:cubicBezTo>
                    <a:pt x="3349" y="18368"/>
                    <a:pt x="4902" y="17618"/>
                    <a:pt x="5738" y="17446"/>
                  </a:cubicBezTo>
                  <a:cubicBezTo>
                    <a:pt x="6133" y="17370"/>
                    <a:pt x="6542" y="17333"/>
                    <a:pt x="6954" y="17333"/>
                  </a:cubicBezTo>
                  <a:cubicBezTo>
                    <a:pt x="10170" y="17333"/>
                    <a:pt x="13626" y="19584"/>
                    <a:pt x="12443" y="23250"/>
                  </a:cubicBezTo>
                  <a:cubicBezTo>
                    <a:pt x="11576" y="25985"/>
                    <a:pt x="9474" y="27920"/>
                    <a:pt x="7940" y="30289"/>
                  </a:cubicBezTo>
                  <a:cubicBezTo>
                    <a:pt x="6606" y="32423"/>
                    <a:pt x="6239" y="35025"/>
                    <a:pt x="8274" y="36927"/>
                  </a:cubicBezTo>
                  <a:cubicBezTo>
                    <a:pt x="9222" y="37808"/>
                    <a:pt x="10451" y="38126"/>
                    <a:pt x="11778" y="38126"/>
                  </a:cubicBezTo>
                  <a:cubicBezTo>
                    <a:pt x="14370" y="38126"/>
                    <a:pt x="17341" y="36911"/>
                    <a:pt x="19348" y="36293"/>
                  </a:cubicBezTo>
                  <a:cubicBezTo>
                    <a:pt x="21788" y="35537"/>
                    <a:pt x="24730" y="34558"/>
                    <a:pt x="27516" y="34558"/>
                  </a:cubicBezTo>
                  <a:cubicBezTo>
                    <a:pt x="29034" y="34558"/>
                    <a:pt x="30506" y="34849"/>
                    <a:pt x="31824" y="35626"/>
                  </a:cubicBezTo>
                  <a:cubicBezTo>
                    <a:pt x="34426" y="37193"/>
                    <a:pt x="34792" y="39528"/>
                    <a:pt x="35426" y="42330"/>
                  </a:cubicBezTo>
                  <a:cubicBezTo>
                    <a:pt x="35760" y="43865"/>
                    <a:pt x="36394" y="45399"/>
                    <a:pt x="38128" y="45700"/>
                  </a:cubicBezTo>
                  <a:cubicBezTo>
                    <a:pt x="38372" y="45748"/>
                    <a:pt x="38634" y="45779"/>
                    <a:pt x="38901" y="45779"/>
                  </a:cubicBezTo>
                  <a:cubicBezTo>
                    <a:pt x="38999" y="45779"/>
                    <a:pt x="39097" y="45775"/>
                    <a:pt x="39196" y="45766"/>
                  </a:cubicBezTo>
                  <a:cubicBezTo>
                    <a:pt x="41631" y="33558"/>
                    <a:pt x="40130" y="18614"/>
                    <a:pt x="35460" y="11442"/>
                  </a:cubicBezTo>
                  <a:cubicBezTo>
                    <a:pt x="33792" y="8907"/>
                    <a:pt x="28688" y="3369"/>
                    <a:pt x="20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2428215" y="3168598"/>
              <a:ext cx="1158996" cy="798287"/>
            </a:xfrm>
            <a:custGeom>
              <a:avLst/>
              <a:gdLst/>
              <a:ahLst/>
              <a:cxnLst/>
              <a:rect l="l" t="t" r="r" b="b"/>
              <a:pathLst>
                <a:path w="32424" h="22867" extrusionOk="0">
                  <a:moveTo>
                    <a:pt x="24342" y="1"/>
                  </a:moveTo>
                  <a:cubicBezTo>
                    <a:pt x="23133" y="1"/>
                    <a:pt x="21933" y="219"/>
                    <a:pt x="20882" y="651"/>
                  </a:cubicBezTo>
                  <a:cubicBezTo>
                    <a:pt x="19281" y="1318"/>
                    <a:pt x="17847" y="2486"/>
                    <a:pt x="17146" y="4054"/>
                  </a:cubicBezTo>
                  <a:cubicBezTo>
                    <a:pt x="16646" y="5188"/>
                    <a:pt x="16412" y="6422"/>
                    <a:pt x="15845" y="7523"/>
                  </a:cubicBezTo>
                  <a:cubicBezTo>
                    <a:pt x="15227" y="8775"/>
                    <a:pt x="14189" y="9258"/>
                    <a:pt x="13059" y="9258"/>
                  </a:cubicBezTo>
                  <a:cubicBezTo>
                    <a:pt x="11871" y="9258"/>
                    <a:pt x="10583" y="8725"/>
                    <a:pt x="9574" y="7990"/>
                  </a:cubicBezTo>
                  <a:cubicBezTo>
                    <a:pt x="8100" y="6930"/>
                    <a:pt x="6482" y="5187"/>
                    <a:pt x="4832" y="5187"/>
                  </a:cubicBezTo>
                  <a:cubicBezTo>
                    <a:pt x="4092" y="5187"/>
                    <a:pt x="3346" y="5537"/>
                    <a:pt x="2602" y="6455"/>
                  </a:cubicBezTo>
                  <a:cubicBezTo>
                    <a:pt x="1" y="9658"/>
                    <a:pt x="2769" y="12493"/>
                    <a:pt x="3603" y="15729"/>
                  </a:cubicBezTo>
                  <a:cubicBezTo>
                    <a:pt x="4237" y="18264"/>
                    <a:pt x="3770" y="20499"/>
                    <a:pt x="2969" y="22734"/>
                  </a:cubicBezTo>
                  <a:cubicBezTo>
                    <a:pt x="4324" y="22823"/>
                    <a:pt x="5683" y="22867"/>
                    <a:pt x="7039" y="22867"/>
                  </a:cubicBezTo>
                  <a:cubicBezTo>
                    <a:pt x="15834" y="22867"/>
                    <a:pt x="24489" y="21020"/>
                    <a:pt x="30789" y="17697"/>
                  </a:cubicBezTo>
                  <a:cubicBezTo>
                    <a:pt x="31523" y="15462"/>
                    <a:pt x="31990" y="13160"/>
                    <a:pt x="32157" y="10892"/>
                  </a:cubicBezTo>
                  <a:cubicBezTo>
                    <a:pt x="32424" y="7289"/>
                    <a:pt x="32023" y="2686"/>
                    <a:pt x="28354" y="885"/>
                  </a:cubicBezTo>
                  <a:cubicBezTo>
                    <a:pt x="27154" y="294"/>
                    <a:pt x="25743" y="1"/>
                    <a:pt x="24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1484359" y="2842928"/>
              <a:ext cx="270196" cy="174864"/>
            </a:xfrm>
            <a:custGeom>
              <a:avLst/>
              <a:gdLst/>
              <a:ahLst/>
              <a:cxnLst/>
              <a:rect l="l" t="t" r="r" b="b"/>
              <a:pathLst>
                <a:path w="7559" h="5009" extrusionOk="0">
                  <a:moveTo>
                    <a:pt x="3625" y="0"/>
                  </a:moveTo>
                  <a:cubicBezTo>
                    <a:pt x="3592" y="0"/>
                    <a:pt x="3558" y="2"/>
                    <a:pt x="3523" y="6"/>
                  </a:cubicBezTo>
                  <a:cubicBezTo>
                    <a:pt x="2288" y="207"/>
                    <a:pt x="2655" y="2041"/>
                    <a:pt x="2622" y="2842"/>
                  </a:cubicBezTo>
                  <a:cubicBezTo>
                    <a:pt x="2188" y="2375"/>
                    <a:pt x="1588" y="1741"/>
                    <a:pt x="954" y="1674"/>
                  </a:cubicBezTo>
                  <a:cubicBezTo>
                    <a:pt x="913" y="1671"/>
                    <a:pt x="874" y="1669"/>
                    <a:pt x="836" y="1669"/>
                  </a:cubicBezTo>
                  <a:cubicBezTo>
                    <a:pt x="138" y="1669"/>
                    <a:pt x="0" y="2242"/>
                    <a:pt x="254" y="2875"/>
                  </a:cubicBezTo>
                  <a:cubicBezTo>
                    <a:pt x="620" y="3776"/>
                    <a:pt x="1554" y="4309"/>
                    <a:pt x="2288" y="4877"/>
                  </a:cubicBezTo>
                  <a:cubicBezTo>
                    <a:pt x="2656" y="4954"/>
                    <a:pt x="3416" y="5009"/>
                    <a:pt x="4107" y="5009"/>
                  </a:cubicBezTo>
                  <a:cubicBezTo>
                    <a:pt x="4607" y="5009"/>
                    <a:pt x="5072" y="4980"/>
                    <a:pt x="5324" y="4910"/>
                  </a:cubicBezTo>
                  <a:cubicBezTo>
                    <a:pt x="6391" y="3809"/>
                    <a:pt x="6958" y="3476"/>
                    <a:pt x="7259" y="2875"/>
                  </a:cubicBezTo>
                  <a:cubicBezTo>
                    <a:pt x="7559" y="2175"/>
                    <a:pt x="7492" y="1341"/>
                    <a:pt x="6591" y="1307"/>
                  </a:cubicBezTo>
                  <a:cubicBezTo>
                    <a:pt x="6561" y="1305"/>
                    <a:pt x="6531" y="1303"/>
                    <a:pt x="6500" y="1303"/>
                  </a:cubicBezTo>
                  <a:cubicBezTo>
                    <a:pt x="5762" y="1303"/>
                    <a:pt x="5006" y="2062"/>
                    <a:pt x="4590" y="2575"/>
                  </a:cubicBezTo>
                  <a:cubicBezTo>
                    <a:pt x="4590" y="1897"/>
                    <a:pt x="4621" y="0"/>
                    <a:pt x="3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2624242" y="3650037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0"/>
                  </a:moveTo>
                  <a:cubicBezTo>
                    <a:pt x="2641" y="0"/>
                    <a:pt x="2615" y="2"/>
                    <a:pt x="2589" y="5"/>
                  </a:cubicBezTo>
                  <a:cubicBezTo>
                    <a:pt x="1688" y="139"/>
                    <a:pt x="1955" y="1473"/>
                    <a:pt x="1922" y="2073"/>
                  </a:cubicBezTo>
                  <a:cubicBezTo>
                    <a:pt x="1588" y="1740"/>
                    <a:pt x="1155" y="1273"/>
                    <a:pt x="688" y="1239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4"/>
                  </a:cubicBezTo>
                  <a:cubicBezTo>
                    <a:pt x="1969" y="3634"/>
                    <a:pt x="2549" y="3682"/>
                    <a:pt x="3062" y="3682"/>
                  </a:cubicBezTo>
                  <a:cubicBezTo>
                    <a:pt x="3404" y="3682"/>
                    <a:pt x="3716" y="3661"/>
                    <a:pt x="3890" y="3608"/>
                  </a:cubicBezTo>
                  <a:cubicBezTo>
                    <a:pt x="4657" y="2774"/>
                    <a:pt x="5091" y="2540"/>
                    <a:pt x="5324" y="2107"/>
                  </a:cubicBezTo>
                  <a:cubicBezTo>
                    <a:pt x="5558" y="1573"/>
                    <a:pt x="5491" y="973"/>
                    <a:pt x="4824" y="939"/>
                  </a:cubicBezTo>
                  <a:cubicBezTo>
                    <a:pt x="4808" y="938"/>
                    <a:pt x="4792" y="938"/>
                    <a:pt x="4776" y="938"/>
                  </a:cubicBezTo>
                  <a:cubicBezTo>
                    <a:pt x="4225" y="938"/>
                    <a:pt x="3680" y="1484"/>
                    <a:pt x="3356" y="1873"/>
                  </a:cubicBezTo>
                  <a:cubicBezTo>
                    <a:pt x="3356" y="1389"/>
                    <a:pt x="3387" y="0"/>
                    <a:pt x="2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3213290" y="335658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4" y="0"/>
                  </a:moveTo>
                  <a:cubicBezTo>
                    <a:pt x="2640" y="0"/>
                    <a:pt x="2615" y="2"/>
                    <a:pt x="2588" y="5"/>
                  </a:cubicBezTo>
                  <a:cubicBezTo>
                    <a:pt x="1688" y="139"/>
                    <a:pt x="1955" y="1506"/>
                    <a:pt x="1921" y="2073"/>
                  </a:cubicBezTo>
                  <a:cubicBezTo>
                    <a:pt x="1588" y="1740"/>
                    <a:pt x="1187" y="1273"/>
                    <a:pt x="687" y="1239"/>
                  </a:cubicBezTo>
                  <a:cubicBezTo>
                    <a:pt x="648" y="1235"/>
                    <a:pt x="611" y="1233"/>
                    <a:pt x="576" y="1233"/>
                  </a:cubicBezTo>
                  <a:cubicBezTo>
                    <a:pt x="103" y="1233"/>
                    <a:pt x="0" y="1641"/>
                    <a:pt x="187" y="2107"/>
                  </a:cubicBezTo>
                  <a:cubicBezTo>
                    <a:pt x="487" y="2774"/>
                    <a:pt x="1154" y="3174"/>
                    <a:pt x="1688" y="3574"/>
                  </a:cubicBezTo>
                  <a:cubicBezTo>
                    <a:pt x="1968" y="3634"/>
                    <a:pt x="2548" y="3682"/>
                    <a:pt x="3069" y="3682"/>
                  </a:cubicBezTo>
                  <a:cubicBezTo>
                    <a:pt x="3416" y="3682"/>
                    <a:pt x="3736" y="3661"/>
                    <a:pt x="3923" y="3608"/>
                  </a:cubicBezTo>
                  <a:cubicBezTo>
                    <a:pt x="4690" y="2774"/>
                    <a:pt x="5090" y="2540"/>
                    <a:pt x="5324" y="2107"/>
                  </a:cubicBezTo>
                  <a:cubicBezTo>
                    <a:pt x="5557" y="1573"/>
                    <a:pt x="5490" y="973"/>
                    <a:pt x="4857" y="939"/>
                  </a:cubicBezTo>
                  <a:cubicBezTo>
                    <a:pt x="4841" y="938"/>
                    <a:pt x="4825" y="938"/>
                    <a:pt x="4808" y="938"/>
                  </a:cubicBezTo>
                  <a:cubicBezTo>
                    <a:pt x="4226" y="938"/>
                    <a:pt x="3680" y="1516"/>
                    <a:pt x="3356" y="1873"/>
                  </a:cubicBezTo>
                  <a:cubicBezTo>
                    <a:pt x="3356" y="1389"/>
                    <a:pt x="3387" y="0"/>
                    <a:pt x="2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3766520" y="2550667"/>
              <a:ext cx="198671" cy="128085"/>
            </a:xfrm>
            <a:custGeom>
              <a:avLst/>
              <a:gdLst/>
              <a:ahLst/>
              <a:cxnLst/>
              <a:rect l="l" t="t" r="r" b="b"/>
              <a:pathLst>
                <a:path w="5558" h="3669" extrusionOk="0">
                  <a:moveTo>
                    <a:pt x="2667" y="1"/>
                  </a:moveTo>
                  <a:cubicBezTo>
                    <a:pt x="2642" y="1"/>
                    <a:pt x="2616" y="2"/>
                    <a:pt x="2589" y="6"/>
                  </a:cubicBezTo>
                  <a:cubicBezTo>
                    <a:pt x="1688" y="139"/>
                    <a:pt x="1955" y="1473"/>
                    <a:pt x="1922" y="2074"/>
                  </a:cubicBezTo>
                  <a:cubicBezTo>
                    <a:pt x="1588" y="1740"/>
                    <a:pt x="1188" y="1240"/>
                    <a:pt x="688" y="1207"/>
                  </a:cubicBezTo>
                  <a:cubicBezTo>
                    <a:pt x="651" y="1202"/>
                    <a:pt x="616" y="1200"/>
                    <a:pt x="583" y="1200"/>
                  </a:cubicBezTo>
                  <a:cubicBezTo>
                    <a:pt x="105" y="1200"/>
                    <a:pt x="0" y="1637"/>
                    <a:pt x="187" y="2074"/>
                  </a:cubicBezTo>
                  <a:cubicBezTo>
                    <a:pt x="454" y="2774"/>
                    <a:pt x="1155" y="3141"/>
                    <a:pt x="1688" y="3575"/>
                  </a:cubicBezTo>
                  <a:cubicBezTo>
                    <a:pt x="1960" y="3633"/>
                    <a:pt x="2513" y="3669"/>
                    <a:pt x="3014" y="3669"/>
                  </a:cubicBezTo>
                  <a:cubicBezTo>
                    <a:pt x="3375" y="3669"/>
                    <a:pt x="3708" y="3650"/>
                    <a:pt x="3890" y="3608"/>
                  </a:cubicBezTo>
                  <a:cubicBezTo>
                    <a:pt x="4691" y="2774"/>
                    <a:pt x="5091" y="2541"/>
                    <a:pt x="5324" y="2107"/>
                  </a:cubicBezTo>
                  <a:cubicBezTo>
                    <a:pt x="5558" y="1574"/>
                    <a:pt x="5491" y="973"/>
                    <a:pt x="4824" y="940"/>
                  </a:cubicBezTo>
                  <a:cubicBezTo>
                    <a:pt x="4808" y="939"/>
                    <a:pt x="4792" y="938"/>
                    <a:pt x="4776" y="938"/>
                  </a:cubicBezTo>
                  <a:cubicBezTo>
                    <a:pt x="4225" y="938"/>
                    <a:pt x="3680" y="1485"/>
                    <a:pt x="3356" y="1874"/>
                  </a:cubicBezTo>
                  <a:cubicBezTo>
                    <a:pt x="3356" y="1358"/>
                    <a:pt x="3388" y="1"/>
                    <a:pt x="2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166749" y="2038406"/>
              <a:ext cx="198706" cy="128469"/>
            </a:xfrm>
            <a:custGeom>
              <a:avLst/>
              <a:gdLst/>
              <a:ahLst/>
              <a:cxnLst/>
              <a:rect l="l" t="t" r="r" b="b"/>
              <a:pathLst>
                <a:path w="5559" h="3680" extrusionOk="0">
                  <a:moveTo>
                    <a:pt x="2645" y="0"/>
                  </a:moveTo>
                  <a:cubicBezTo>
                    <a:pt x="2627" y="0"/>
                    <a:pt x="2608" y="1"/>
                    <a:pt x="2589" y="3"/>
                  </a:cubicBezTo>
                  <a:cubicBezTo>
                    <a:pt x="1689" y="136"/>
                    <a:pt x="1956" y="1504"/>
                    <a:pt x="1922" y="2071"/>
                  </a:cubicBezTo>
                  <a:cubicBezTo>
                    <a:pt x="1622" y="1771"/>
                    <a:pt x="1188" y="1270"/>
                    <a:pt x="721" y="1237"/>
                  </a:cubicBezTo>
                  <a:cubicBezTo>
                    <a:pt x="683" y="1232"/>
                    <a:pt x="646" y="1230"/>
                    <a:pt x="611" y="1230"/>
                  </a:cubicBezTo>
                  <a:cubicBezTo>
                    <a:pt x="105" y="1230"/>
                    <a:pt x="1" y="1667"/>
                    <a:pt x="188" y="2104"/>
                  </a:cubicBezTo>
                  <a:cubicBezTo>
                    <a:pt x="488" y="2771"/>
                    <a:pt x="1155" y="3172"/>
                    <a:pt x="1722" y="3572"/>
                  </a:cubicBezTo>
                  <a:cubicBezTo>
                    <a:pt x="1982" y="3632"/>
                    <a:pt x="2567" y="3680"/>
                    <a:pt x="3086" y="3680"/>
                  </a:cubicBezTo>
                  <a:cubicBezTo>
                    <a:pt x="3433" y="3680"/>
                    <a:pt x="3750" y="3659"/>
                    <a:pt x="3924" y="3605"/>
                  </a:cubicBezTo>
                  <a:cubicBezTo>
                    <a:pt x="4691" y="2771"/>
                    <a:pt x="5125" y="2571"/>
                    <a:pt x="5325" y="2104"/>
                  </a:cubicBezTo>
                  <a:cubicBezTo>
                    <a:pt x="5558" y="1604"/>
                    <a:pt x="5492" y="970"/>
                    <a:pt x="4858" y="937"/>
                  </a:cubicBezTo>
                  <a:cubicBezTo>
                    <a:pt x="4843" y="936"/>
                    <a:pt x="4827" y="935"/>
                    <a:pt x="4812" y="935"/>
                  </a:cubicBezTo>
                  <a:cubicBezTo>
                    <a:pt x="4259" y="935"/>
                    <a:pt x="3682" y="1513"/>
                    <a:pt x="3390" y="1871"/>
                  </a:cubicBezTo>
                  <a:cubicBezTo>
                    <a:pt x="3390" y="1382"/>
                    <a:pt x="3422" y="0"/>
                    <a:pt x="2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3241886" y="1663339"/>
              <a:ext cx="198671" cy="128574"/>
            </a:xfrm>
            <a:custGeom>
              <a:avLst/>
              <a:gdLst/>
              <a:ahLst/>
              <a:cxnLst/>
              <a:rect l="l" t="t" r="r" b="b"/>
              <a:pathLst>
                <a:path w="5558" h="3683" extrusionOk="0">
                  <a:moveTo>
                    <a:pt x="2665" y="1"/>
                  </a:moveTo>
                  <a:cubicBezTo>
                    <a:pt x="2641" y="1"/>
                    <a:pt x="2615" y="2"/>
                    <a:pt x="2589" y="6"/>
                  </a:cubicBezTo>
                  <a:cubicBezTo>
                    <a:pt x="1688" y="139"/>
                    <a:pt x="1955" y="1507"/>
                    <a:pt x="1922" y="2074"/>
                  </a:cubicBezTo>
                  <a:cubicBezTo>
                    <a:pt x="1588" y="1740"/>
                    <a:pt x="1155" y="1273"/>
                    <a:pt x="688" y="1240"/>
                  </a:cubicBezTo>
                  <a:cubicBezTo>
                    <a:pt x="649" y="1235"/>
                    <a:pt x="612" y="1233"/>
                    <a:pt x="577" y="1233"/>
                  </a:cubicBezTo>
                  <a:cubicBezTo>
                    <a:pt x="104" y="1233"/>
                    <a:pt x="1" y="1641"/>
                    <a:pt x="187" y="2107"/>
                  </a:cubicBezTo>
                  <a:cubicBezTo>
                    <a:pt x="454" y="2774"/>
                    <a:pt x="1155" y="3174"/>
                    <a:pt x="1688" y="3575"/>
                  </a:cubicBezTo>
                  <a:cubicBezTo>
                    <a:pt x="1949" y="3635"/>
                    <a:pt x="2533" y="3683"/>
                    <a:pt x="3053" y="3683"/>
                  </a:cubicBezTo>
                  <a:cubicBezTo>
                    <a:pt x="3399" y="3683"/>
                    <a:pt x="3716" y="3662"/>
                    <a:pt x="3890" y="3608"/>
                  </a:cubicBezTo>
                  <a:cubicBezTo>
                    <a:pt x="4690" y="2774"/>
                    <a:pt x="5091" y="2541"/>
                    <a:pt x="5324" y="2107"/>
                  </a:cubicBezTo>
                  <a:cubicBezTo>
                    <a:pt x="5558" y="1573"/>
                    <a:pt x="5491" y="973"/>
                    <a:pt x="4824" y="940"/>
                  </a:cubicBezTo>
                  <a:cubicBezTo>
                    <a:pt x="4809" y="939"/>
                    <a:pt x="4794" y="938"/>
                    <a:pt x="4778" y="938"/>
                  </a:cubicBezTo>
                  <a:cubicBezTo>
                    <a:pt x="4227" y="938"/>
                    <a:pt x="3681" y="1516"/>
                    <a:pt x="3356" y="1874"/>
                  </a:cubicBezTo>
                  <a:cubicBezTo>
                    <a:pt x="3356" y="1390"/>
                    <a:pt x="3387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1643211" y="1882221"/>
              <a:ext cx="309301" cy="199825"/>
            </a:xfrm>
            <a:custGeom>
              <a:avLst/>
              <a:gdLst/>
              <a:ahLst/>
              <a:cxnLst/>
              <a:rect l="l" t="t" r="r" b="b"/>
              <a:pathLst>
                <a:path w="8653" h="5724" extrusionOk="0">
                  <a:moveTo>
                    <a:pt x="4155" y="1"/>
                  </a:moveTo>
                  <a:cubicBezTo>
                    <a:pt x="4121" y="1"/>
                    <a:pt x="4085" y="3"/>
                    <a:pt x="4049" y="7"/>
                  </a:cubicBezTo>
                  <a:cubicBezTo>
                    <a:pt x="2648" y="207"/>
                    <a:pt x="3048" y="2308"/>
                    <a:pt x="3015" y="3209"/>
                  </a:cubicBezTo>
                  <a:cubicBezTo>
                    <a:pt x="2514" y="2709"/>
                    <a:pt x="1847" y="1975"/>
                    <a:pt x="1113" y="1908"/>
                  </a:cubicBezTo>
                  <a:cubicBezTo>
                    <a:pt x="1053" y="1902"/>
                    <a:pt x="996" y="1899"/>
                    <a:pt x="942" y="1899"/>
                  </a:cubicBezTo>
                  <a:cubicBezTo>
                    <a:pt x="156" y="1899"/>
                    <a:pt x="1" y="2558"/>
                    <a:pt x="313" y="3276"/>
                  </a:cubicBezTo>
                  <a:cubicBezTo>
                    <a:pt x="746" y="4310"/>
                    <a:pt x="1780" y="4910"/>
                    <a:pt x="2648" y="5577"/>
                  </a:cubicBezTo>
                  <a:cubicBezTo>
                    <a:pt x="3063" y="5656"/>
                    <a:pt x="3948" y="5724"/>
                    <a:pt x="4745" y="5724"/>
                  </a:cubicBezTo>
                  <a:cubicBezTo>
                    <a:pt x="5292" y="5724"/>
                    <a:pt x="5798" y="5692"/>
                    <a:pt x="6084" y="5611"/>
                  </a:cubicBezTo>
                  <a:cubicBezTo>
                    <a:pt x="7284" y="4310"/>
                    <a:pt x="7952" y="3976"/>
                    <a:pt x="8285" y="3276"/>
                  </a:cubicBezTo>
                  <a:cubicBezTo>
                    <a:pt x="8652" y="2475"/>
                    <a:pt x="8552" y="1508"/>
                    <a:pt x="7551" y="1474"/>
                  </a:cubicBezTo>
                  <a:cubicBezTo>
                    <a:pt x="7519" y="1472"/>
                    <a:pt x="7488" y="1471"/>
                    <a:pt x="7456" y="1471"/>
                  </a:cubicBezTo>
                  <a:cubicBezTo>
                    <a:pt x="6588" y="1471"/>
                    <a:pt x="5732" y="2330"/>
                    <a:pt x="5250" y="2909"/>
                  </a:cubicBezTo>
                  <a:cubicBezTo>
                    <a:pt x="5250" y="2131"/>
                    <a:pt x="5313" y="1"/>
                    <a:pt x="4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2044739" y="2930377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2" y="0"/>
                  </a:moveTo>
                  <a:cubicBezTo>
                    <a:pt x="2056" y="0"/>
                    <a:pt x="2039" y="1"/>
                    <a:pt x="2022" y="3"/>
                  </a:cubicBezTo>
                  <a:cubicBezTo>
                    <a:pt x="1322" y="103"/>
                    <a:pt x="1522" y="1171"/>
                    <a:pt x="1489" y="1604"/>
                  </a:cubicBezTo>
                  <a:cubicBezTo>
                    <a:pt x="1222" y="1371"/>
                    <a:pt x="922" y="1004"/>
                    <a:pt x="521" y="971"/>
                  </a:cubicBezTo>
                  <a:cubicBezTo>
                    <a:pt x="487" y="965"/>
                    <a:pt x="454" y="963"/>
                    <a:pt x="423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54" y="2171"/>
                    <a:pt x="888" y="2472"/>
                    <a:pt x="1322" y="2805"/>
                  </a:cubicBezTo>
                  <a:cubicBezTo>
                    <a:pt x="1505" y="2842"/>
                    <a:pt x="1899" y="2868"/>
                    <a:pt x="2272" y="2868"/>
                  </a:cubicBezTo>
                  <a:cubicBezTo>
                    <a:pt x="2579" y="2868"/>
                    <a:pt x="2872" y="2850"/>
                    <a:pt x="3023" y="2805"/>
                  </a:cubicBezTo>
                  <a:cubicBezTo>
                    <a:pt x="3623" y="2171"/>
                    <a:pt x="3957" y="2005"/>
                    <a:pt x="4124" y="1638"/>
                  </a:cubicBezTo>
                  <a:cubicBezTo>
                    <a:pt x="4324" y="1237"/>
                    <a:pt x="4257" y="770"/>
                    <a:pt x="3757" y="737"/>
                  </a:cubicBezTo>
                  <a:cubicBezTo>
                    <a:pt x="3742" y="736"/>
                    <a:pt x="3727" y="735"/>
                    <a:pt x="3712" y="735"/>
                  </a:cubicBezTo>
                  <a:cubicBezTo>
                    <a:pt x="3292" y="735"/>
                    <a:pt x="2848" y="1181"/>
                    <a:pt x="2623" y="1471"/>
                  </a:cubicBezTo>
                  <a:cubicBezTo>
                    <a:pt x="2623" y="1082"/>
                    <a:pt x="2623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1679779" y="3445081"/>
              <a:ext cx="153489" cy="100157"/>
            </a:xfrm>
            <a:custGeom>
              <a:avLst/>
              <a:gdLst/>
              <a:ahLst/>
              <a:cxnLst/>
              <a:rect l="l" t="t" r="r" b="b"/>
              <a:pathLst>
                <a:path w="4294" h="2869" extrusionOk="0">
                  <a:moveTo>
                    <a:pt x="2044" y="0"/>
                  </a:moveTo>
                  <a:cubicBezTo>
                    <a:pt x="2027" y="0"/>
                    <a:pt x="2010" y="1"/>
                    <a:pt x="1992" y="3"/>
                  </a:cubicBezTo>
                  <a:cubicBezTo>
                    <a:pt x="1291" y="103"/>
                    <a:pt x="1491" y="1171"/>
                    <a:pt x="1458" y="1604"/>
                  </a:cubicBezTo>
                  <a:cubicBezTo>
                    <a:pt x="1224" y="1371"/>
                    <a:pt x="891" y="1004"/>
                    <a:pt x="524" y="970"/>
                  </a:cubicBezTo>
                  <a:cubicBezTo>
                    <a:pt x="489" y="965"/>
                    <a:pt x="457" y="963"/>
                    <a:pt x="426" y="963"/>
                  </a:cubicBezTo>
                  <a:cubicBezTo>
                    <a:pt x="76" y="963"/>
                    <a:pt x="1" y="1300"/>
                    <a:pt x="124" y="1638"/>
                  </a:cubicBezTo>
                  <a:cubicBezTo>
                    <a:pt x="357" y="2171"/>
                    <a:pt x="891" y="2472"/>
                    <a:pt x="1291" y="2805"/>
                  </a:cubicBezTo>
                  <a:cubicBezTo>
                    <a:pt x="1492" y="2842"/>
                    <a:pt x="1895" y="2868"/>
                    <a:pt x="2272" y="2868"/>
                  </a:cubicBezTo>
                  <a:cubicBezTo>
                    <a:pt x="2582" y="2868"/>
                    <a:pt x="2875" y="2850"/>
                    <a:pt x="3026" y="2805"/>
                  </a:cubicBezTo>
                  <a:cubicBezTo>
                    <a:pt x="3626" y="2171"/>
                    <a:pt x="3960" y="2005"/>
                    <a:pt x="4127" y="1638"/>
                  </a:cubicBezTo>
                  <a:cubicBezTo>
                    <a:pt x="4293" y="1237"/>
                    <a:pt x="4260" y="770"/>
                    <a:pt x="3760" y="737"/>
                  </a:cubicBezTo>
                  <a:cubicBezTo>
                    <a:pt x="3744" y="736"/>
                    <a:pt x="3728" y="735"/>
                    <a:pt x="3712" y="735"/>
                  </a:cubicBezTo>
                  <a:cubicBezTo>
                    <a:pt x="3263" y="735"/>
                    <a:pt x="2850" y="1181"/>
                    <a:pt x="2592" y="1471"/>
                  </a:cubicBezTo>
                  <a:cubicBezTo>
                    <a:pt x="2592" y="1082"/>
                    <a:pt x="2624" y="0"/>
                    <a:pt x="2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3018907" y="3724531"/>
              <a:ext cx="154561" cy="100087"/>
            </a:xfrm>
            <a:custGeom>
              <a:avLst/>
              <a:gdLst/>
              <a:ahLst/>
              <a:cxnLst/>
              <a:rect l="l" t="t" r="r" b="b"/>
              <a:pathLst>
                <a:path w="4324" h="2867" extrusionOk="0">
                  <a:moveTo>
                    <a:pt x="2076" y="1"/>
                  </a:moveTo>
                  <a:cubicBezTo>
                    <a:pt x="2059" y="1"/>
                    <a:pt x="2041" y="2"/>
                    <a:pt x="2022" y="4"/>
                  </a:cubicBezTo>
                  <a:cubicBezTo>
                    <a:pt x="1322" y="104"/>
                    <a:pt x="1522" y="1171"/>
                    <a:pt x="1488" y="1605"/>
                  </a:cubicBezTo>
                  <a:cubicBezTo>
                    <a:pt x="1255" y="1371"/>
                    <a:pt x="921" y="971"/>
                    <a:pt x="554" y="971"/>
                  </a:cubicBezTo>
                  <a:cubicBezTo>
                    <a:pt x="517" y="966"/>
                    <a:pt x="482" y="963"/>
                    <a:pt x="449" y="963"/>
                  </a:cubicBezTo>
                  <a:cubicBezTo>
                    <a:pt x="73" y="963"/>
                    <a:pt x="1" y="1301"/>
                    <a:pt x="154" y="1638"/>
                  </a:cubicBezTo>
                  <a:cubicBezTo>
                    <a:pt x="388" y="2172"/>
                    <a:pt x="888" y="2472"/>
                    <a:pt x="1322" y="2772"/>
                  </a:cubicBezTo>
                  <a:cubicBezTo>
                    <a:pt x="1535" y="2831"/>
                    <a:pt x="1962" y="2866"/>
                    <a:pt x="2355" y="2866"/>
                  </a:cubicBezTo>
                  <a:cubicBezTo>
                    <a:pt x="2638" y="2866"/>
                    <a:pt x="2903" y="2848"/>
                    <a:pt x="3056" y="2806"/>
                  </a:cubicBezTo>
                  <a:cubicBezTo>
                    <a:pt x="3657" y="2172"/>
                    <a:pt x="3957" y="1972"/>
                    <a:pt x="4157" y="1638"/>
                  </a:cubicBezTo>
                  <a:cubicBezTo>
                    <a:pt x="4324" y="1238"/>
                    <a:pt x="4257" y="771"/>
                    <a:pt x="3757" y="738"/>
                  </a:cubicBezTo>
                  <a:cubicBezTo>
                    <a:pt x="3742" y="737"/>
                    <a:pt x="3727" y="736"/>
                    <a:pt x="3712" y="736"/>
                  </a:cubicBezTo>
                  <a:cubicBezTo>
                    <a:pt x="3291" y="736"/>
                    <a:pt x="2848" y="1182"/>
                    <a:pt x="2623" y="1472"/>
                  </a:cubicBezTo>
                  <a:cubicBezTo>
                    <a:pt x="2623" y="1051"/>
                    <a:pt x="2654" y="1"/>
                    <a:pt x="2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2897480" y="3462396"/>
              <a:ext cx="243817" cy="157444"/>
            </a:xfrm>
            <a:custGeom>
              <a:avLst/>
              <a:gdLst/>
              <a:ahLst/>
              <a:cxnLst/>
              <a:rect l="l" t="t" r="r" b="b"/>
              <a:pathLst>
                <a:path w="6821" h="4510" extrusionOk="0">
                  <a:moveTo>
                    <a:pt x="3287" y="0"/>
                  </a:moveTo>
                  <a:cubicBezTo>
                    <a:pt x="3254" y="0"/>
                    <a:pt x="3220" y="3"/>
                    <a:pt x="3184" y="7"/>
                  </a:cubicBezTo>
                  <a:cubicBezTo>
                    <a:pt x="2083" y="174"/>
                    <a:pt x="2384" y="1809"/>
                    <a:pt x="2350" y="2543"/>
                  </a:cubicBezTo>
                  <a:cubicBezTo>
                    <a:pt x="1950" y="2142"/>
                    <a:pt x="1450" y="1542"/>
                    <a:pt x="849" y="1509"/>
                  </a:cubicBezTo>
                  <a:cubicBezTo>
                    <a:pt x="795" y="1501"/>
                    <a:pt x="743" y="1497"/>
                    <a:pt x="695" y="1497"/>
                  </a:cubicBezTo>
                  <a:cubicBezTo>
                    <a:pt x="125" y="1497"/>
                    <a:pt x="0" y="2022"/>
                    <a:pt x="215" y="2576"/>
                  </a:cubicBezTo>
                  <a:cubicBezTo>
                    <a:pt x="582" y="3410"/>
                    <a:pt x="1416" y="3877"/>
                    <a:pt x="2083" y="4377"/>
                  </a:cubicBezTo>
                  <a:cubicBezTo>
                    <a:pt x="2393" y="4455"/>
                    <a:pt x="3072" y="4510"/>
                    <a:pt x="3693" y="4510"/>
                  </a:cubicBezTo>
                  <a:cubicBezTo>
                    <a:pt x="4142" y="4510"/>
                    <a:pt x="4561" y="4481"/>
                    <a:pt x="4785" y="4411"/>
                  </a:cubicBezTo>
                  <a:cubicBezTo>
                    <a:pt x="5753" y="3377"/>
                    <a:pt x="6253" y="3110"/>
                    <a:pt x="6520" y="2576"/>
                  </a:cubicBezTo>
                  <a:cubicBezTo>
                    <a:pt x="6820" y="1942"/>
                    <a:pt x="6720" y="1175"/>
                    <a:pt x="5953" y="1142"/>
                  </a:cubicBezTo>
                  <a:cubicBezTo>
                    <a:pt x="5936" y="1141"/>
                    <a:pt x="5919" y="1140"/>
                    <a:pt x="5902" y="1140"/>
                  </a:cubicBezTo>
                  <a:cubicBezTo>
                    <a:pt x="5187" y="1140"/>
                    <a:pt x="4509" y="1820"/>
                    <a:pt x="4118" y="2276"/>
                  </a:cubicBezTo>
                  <a:cubicBezTo>
                    <a:pt x="4118" y="1697"/>
                    <a:pt x="4180" y="0"/>
                    <a:pt x="3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1443788" y="2471527"/>
              <a:ext cx="242816" cy="157339"/>
            </a:xfrm>
            <a:custGeom>
              <a:avLst/>
              <a:gdLst/>
              <a:ahLst/>
              <a:cxnLst/>
              <a:rect l="l" t="t" r="r" b="b"/>
              <a:pathLst>
                <a:path w="6793" h="4507" extrusionOk="0">
                  <a:moveTo>
                    <a:pt x="3236" y="0"/>
                  </a:moveTo>
                  <a:cubicBezTo>
                    <a:pt x="3211" y="0"/>
                    <a:pt x="3184" y="2"/>
                    <a:pt x="3156" y="4"/>
                  </a:cubicBezTo>
                  <a:cubicBezTo>
                    <a:pt x="2056" y="171"/>
                    <a:pt x="2389" y="1839"/>
                    <a:pt x="2356" y="2540"/>
                  </a:cubicBezTo>
                  <a:cubicBezTo>
                    <a:pt x="1956" y="2139"/>
                    <a:pt x="1455" y="1539"/>
                    <a:pt x="855" y="1506"/>
                  </a:cubicBezTo>
                  <a:cubicBezTo>
                    <a:pt x="815" y="1502"/>
                    <a:pt x="777" y="1500"/>
                    <a:pt x="740" y="1500"/>
                  </a:cubicBezTo>
                  <a:cubicBezTo>
                    <a:pt x="137" y="1500"/>
                    <a:pt x="1" y="2007"/>
                    <a:pt x="221" y="2573"/>
                  </a:cubicBezTo>
                  <a:cubicBezTo>
                    <a:pt x="588" y="3407"/>
                    <a:pt x="1389" y="3874"/>
                    <a:pt x="2056" y="4374"/>
                  </a:cubicBezTo>
                  <a:cubicBezTo>
                    <a:pt x="2384" y="4452"/>
                    <a:pt x="3061" y="4507"/>
                    <a:pt x="3682" y="4507"/>
                  </a:cubicBezTo>
                  <a:cubicBezTo>
                    <a:pt x="4132" y="4507"/>
                    <a:pt x="4553" y="4478"/>
                    <a:pt x="4791" y="4408"/>
                  </a:cubicBezTo>
                  <a:cubicBezTo>
                    <a:pt x="5725" y="3407"/>
                    <a:pt x="6259" y="3107"/>
                    <a:pt x="6526" y="2573"/>
                  </a:cubicBezTo>
                  <a:cubicBezTo>
                    <a:pt x="6792" y="1939"/>
                    <a:pt x="6726" y="1205"/>
                    <a:pt x="5925" y="1139"/>
                  </a:cubicBezTo>
                  <a:cubicBezTo>
                    <a:pt x="5910" y="1138"/>
                    <a:pt x="5894" y="1138"/>
                    <a:pt x="5879" y="1138"/>
                  </a:cubicBezTo>
                  <a:cubicBezTo>
                    <a:pt x="5194" y="1138"/>
                    <a:pt x="4515" y="1849"/>
                    <a:pt x="4124" y="2306"/>
                  </a:cubicBezTo>
                  <a:cubicBezTo>
                    <a:pt x="4124" y="1690"/>
                    <a:pt x="4155" y="0"/>
                    <a:pt x="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3638016" y="2101103"/>
              <a:ext cx="243709" cy="157444"/>
            </a:xfrm>
            <a:custGeom>
              <a:avLst/>
              <a:gdLst/>
              <a:ahLst/>
              <a:cxnLst/>
              <a:rect l="l" t="t" r="r" b="b"/>
              <a:pathLst>
                <a:path w="6818" h="4510" extrusionOk="0">
                  <a:moveTo>
                    <a:pt x="3285" y="1"/>
                  </a:moveTo>
                  <a:cubicBezTo>
                    <a:pt x="3252" y="1"/>
                    <a:pt x="3218" y="3"/>
                    <a:pt x="3182" y="8"/>
                  </a:cubicBezTo>
                  <a:cubicBezTo>
                    <a:pt x="2081" y="175"/>
                    <a:pt x="2415" y="1809"/>
                    <a:pt x="2348" y="2543"/>
                  </a:cubicBezTo>
                  <a:cubicBezTo>
                    <a:pt x="1948" y="2143"/>
                    <a:pt x="1447" y="1542"/>
                    <a:pt x="847" y="1509"/>
                  </a:cubicBezTo>
                  <a:cubicBezTo>
                    <a:pt x="792" y="1501"/>
                    <a:pt x="741" y="1497"/>
                    <a:pt x="693" y="1497"/>
                  </a:cubicBezTo>
                  <a:cubicBezTo>
                    <a:pt x="123" y="1497"/>
                    <a:pt x="0" y="2023"/>
                    <a:pt x="247" y="2576"/>
                  </a:cubicBezTo>
                  <a:cubicBezTo>
                    <a:pt x="580" y="3410"/>
                    <a:pt x="1414" y="3877"/>
                    <a:pt x="2081" y="4378"/>
                  </a:cubicBezTo>
                  <a:cubicBezTo>
                    <a:pt x="2410" y="4455"/>
                    <a:pt x="3086" y="4510"/>
                    <a:pt x="3707" y="4510"/>
                  </a:cubicBezTo>
                  <a:cubicBezTo>
                    <a:pt x="4157" y="4510"/>
                    <a:pt x="4578" y="4481"/>
                    <a:pt x="4816" y="4411"/>
                  </a:cubicBezTo>
                  <a:cubicBezTo>
                    <a:pt x="5750" y="3377"/>
                    <a:pt x="6251" y="3110"/>
                    <a:pt x="6551" y="2576"/>
                  </a:cubicBezTo>
                  <a:cubicBezTo>
                    <a:pt x="6818" y="1943"/>
                    <a:pt x="6718" y="1175"/>
                    <a:pt x="5951" y="1142"/>
                  </a:cubicBezTo>
                  <a:cubicBezTo>
                    <a:pt x="5934" y="1141"/>
                    <a:pt x="5917" y="1141"/>
                    <a:pt x="5900" y="1141"/>
                  </a:cubicBezTo>
                  <a:cubicBezTo>
                    <a:pt x="5185" y="1141"/>
                    <a:pt x="4507" y="1820"/>
                    <a:pt x="4116" y="2276"/>
                  </a:cubicBezTo>
                  <a:cubicBezTo>
                    <a:pt x="4116" y="1697"/>
                    <a:pt x="4178" y="1"/>
                    <a:pt x="3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3145052" y="2506367"/>
              <a:ext cx="153632" cy="99354"/>
            </a:xfrm>
            <a:custGeom>
              <a:avLst/>
              <a:gdLst/>
              <a:ahLst/>
              <a:cxnLst/>
              <a:rect l="l" t="t" r="r" b="b"/>
              <a:pathLst>
                <a:path w="4298" h="2846" extrusionOk="0">
                  <a:moveTo>
                    <a:pt x="2072" y="1"/>
                  </a:moveTo>
                  <a:cubicBezTo>
                    <a:pt x="2048" y="1"/>
                    <a:pt x="2022" y="3"/>
                    <a:pt x="1996" y="7"/>
                  </a:cubicBezTo>
                  <a:cubicBezTo>
                    <a:pt x="1295" y="107"/>
                    <a:pt x="1495" y="1141"/>
                    <a:pt x="1462" y="1608"/>
                  </a:cubicBezTo>
                  <a:cubicBezTo>
                    <a:pt x="1228" y="1341"/>
                    <a:pt x="895" y="975"/>
                    <a:pt x="528" y="941"/>
                  </a:cubicBezTo>
                  <a:cubicBezTo>
                    <a:pt x="508" y="940"/>
                    <a:pt x="488" y="939"/>
                    <a:pt x="470" y="939"/>
                  </a:cubicBezTo>
                  <a:cubicBezTo>
                    <a:pt x="86" y="939"/>
                    <a:pt x="0" y="1260"/>
                    <a:pt x="128" y="1642"/>
                  </a:cubicBezTo>
                  <a:cubicBezTo>
                    <a:pt x="361" y="2142"/>
                    <a:pt x="895" y="2442"/>
                    <a:pt x="1295" y="2776"/>
                  </a:cubicBezTo>
                  <a:cubicBezTo>
                    <a:pt x="1522" y="2817"/>
                    <a:pt x="2004" y="2846"/>
                    <a:pt x="2417" y="2846"/>
                  </a:cubicBezTo>
                  <a:cubicBezTo>
                    <a:pt x="2673" y="2846"/>
                    <a:pt x="2902" y="2835"/>
                    <a:pt x="3030" y="2809"/>
                  </a:cubicBezTo>
                  <a:cubicBezTo>
                    <a:pt x="3630" y="2142"/>
                    <a:pt x="3964" y="1975"/>
                    <a:pt x="4130" y="1642"/>
                  </a:cubicBezTo>
                  <a:cubicBezTo>
                    <a:pt x="4297" y="1208"/>
                    <a:pt x="4264" y="741"/>
                    <a:pt x="3764" y="741"/>
                  </a:cubicBezTo>
                  <a:cubicBezTo>
                    <a:pt x="3746" y="740"/>
                    <a:pt x="3729" y="739"/>
                    <a:pt x="3712" y="739"/>
                  </a:cubicBezTo>
                  <a:cubicBezTo>
                    <a:pt x="3265" y="739"/>
                    <a:pt x="2853" y="1152"/>
                    <a:pt x="2596" y="1442"/>
                  </a:cubicBezTo>
                  <a:cubicBezTo>
                    <a:pt x="2596" y="1058"/>
                    <a:pt x="262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2764936" y="1861380"/>
              <a:ext cx="154561" cy="100157"/>
            </a:xfrm>
            <a:custGeom>
              <a:avLst/>
              <a:gdLst/>
              <a:ahLst/>
              <a:cxnLst/>
              <a:rect l="l" t="t" r="r" b="b"/>
              <a:pathLst>
                <a:path w="4324" h="2869" extrusionOk="0">
                  <a:moveTo>
                    <a:pt x="2075" y="0"/>
                  </a:moveTo>
                  <a:cubicBezTo>
                    <a:pt x="2058" y="0"/>
                    <a:pt x="2040" y="1"/>
                    <a:pt x="2022" y="3"/>
                  </a:cubicBezTo>
                  <a:cubicBezTo>
                    <a:pt x="1322" y="103"/>
                    <a:pt x="1522" y="1171"/>
                    <a:pt x="1488" y="1604"/>
                  </a:cubicBezTo>
                  <a:cubicBezTo>
                    <a:pt x="1255" y="1371"/>
                    <a:pt x="921" y="1004"/>
                    <a:pt x="554" y="971"/>
                  </a:cubicBezTo>
                  <a:cubicBezTo>
                    <a:pt x="517" y="965"/>
                    <a:pt x="482" y="963"/>
                    <a:pt x="449" y="963"/>
                  </a:cubicBezTo>
                  <a:cubicBezTo>
                    <a:pt x="73" y="963"/>
                    <a:pt x="1" y="1300"/>
                    <a:pt x="154" y="1638"/>
                  </a:cubicBezTo>
                  <a:cubicBezTo>
                    <a:pt x="388" y="2172"/>
                    <a:pt x="921" y="2472"/>
                    <a:pt x="1322" y="2805"/>
                  </a:cubicBezTo>
                  <a:cubicBezTo>
                    <a:pt x="1523" y="2842"/>
                    <a:pt x="1925" y="2868"/>
                    <a:pt x="2302" y="2868"/>
                  </a:cubicBezTo>
                  <a:cubicBezTo>
                    <a:pt x="2612" y="2868"/>
                    <a:pt x="2906" y="2850"/>
                    <a:pt x="3056" y="2805"/>
                  </a:cubicBezTo>
                  <a:cubicBezTo>
                    <a:pt x="3657" y="2172"/>
                    <a:pt x="3990" y="2005"/>
                    <a:pt x="4157" y="1638"/>
                  </a:cubicBezTo>
                  <a:cubicBezTo>
                    <a:pt x="4324" y="1237"/>
                    <a:pt x="4290" y="770"/>
                    <a:pt x="3790" y="737"/>
                  </a:cubicBezTo>
                  <a:cubicBezTo>
                    <a:pt x="3774" y="736"/>
                    <a:pt x="3758" y="735"/>
                    <a:pt x="3742" y="735"/>
                  </a:cubicBezTo>
                  <a:cubicBezTo>
                    <a:pt x="3294" y="735"/>
                    <a:pt x="2880" y="1181"/>
                    <a:pt x="2622" y="1471"/>
                  </a:cubicBezTo>
                  <a:cubicBezTo>
                    <a:pt x="2622" y="1082"/>
                    <a:pt x="2654" y="0"/>
                    <a:pt x="2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2019395" y="2303264"/>
              <a:ext cx="545361" cy="140024"/>
            </a:xfrm>
            <a:custGeom>
              <a:avLst/>
              <a:gdLst/>
              <a:ahLst/>
              <a:cxnLst/>
              <a:rect l="l" t="t" r="r" b="b"/>
              <a:pathLst>
                <a:path w="15257" h="4011" extrusionOk="0">
                  <a:moveTo>
                    <a:pt x="5577" y="0"/>
                  </a:moveTo>
                  <a:cubicBezTo>
                    <a:pt x="5365" y="0"/>
                    <a:pt x="5151" y="134"/>
                    <a:pt x="5066" y="388"/>
                  </a:cubicBezTo>
                  <a:cubicBezTo>
                    <a:pt x="4766" y="1189"/>
                    <a:pt x="4433" y="2156"/>
                    <a:pt x="3732" y="2690"/>
                  </a:cubicBezTo>
                  <a:cubicBezTo>
                    <a:pt x="3474" y="2891"/>
                    <a:pt x="3217" y="2976"/>
                    <a:pt x="2970" y="2976"/>
                  </a:cubicBezTo>
                  <a:cubicBezTo>
                    <a:pt x="2195" y="2976"/>
                    <a:pt x="1509" y="2146"/>
                    <a:pt x="1130" y="1489"/>
                  </a:cubicBezTo>
                  <a:cubicBezTo>
                    <a:pt x="1026" y="1301"/>
                    <a:pt x="867" y="1225"/>
                    <a:pt x="707" y="1225"/>
                  </a:cubicBezTo>
                  <a:cubicBezTo>
                    <a:pt x="355" y="1225"/>
                    <a:pt x="0" y="1599"/>
                    <a:pt x="230" y="1989"/>
                  </a:cubicBezTo>
                  <a:cubicBezTo>
                    <a:pt x="802" y="3030"/>
                    <a:pt x="1801" y="4011"/>
                    <a:pt x="2974" y="4011"/>
                  </a:cubicBezTo>
                  <a:cubicBezTo>
                    <a:pt x="3304" y="4011"/>
                    <a:pt x="3647" y="3933"/>
                    <a:pt x="3999" y="3757"/>
                  </a:cubicBezTo>
                  <a:cubicBezTo>
                    <a:pt x="4742" y="3364"/>
                    <a:pt x="5213" y="2641"/>
                    <a:pt x="5571" y="1871"/>
                  </a:cubicBezTo>
                  <a:lnTo>
                    <a:pt x="5571" y="1871"/>
                  </a:lnTo>
                  <a:cubicBezTo>
                    <a:pt x="6115" y="2904"/>
                    <a:pt x="6950" y="3790"/>
                    <a:pt x="8202" y="3790"/>
                  </a:cubicBezTo>
                  <a:cubicBezTo>
                    <a:pt x="9359" y="3790"/>
                    <a:pt x="10098" y="2954"/>
                    <a:pt x="10574" y="1992"/>
                  </a:cubicBezTo>
                  <a:lnTo>
                    <a:pt x="10574" y="1992"/>
                  </a:lnTo>
                  <a:cubicBezTo>
                    <a:pt x="11085" y="2754"/>
                    <a:pt x="11867" y="3367"/>
                    <a:pt x="12738" y="3590"/>
                  </a:cubicBezTo>
                  <a:cubicBezTo>
                    <a:pt x="12918" y="3632"/>
                    <a:pt x="13101" y="3655"/>
                    <a:pt x="13283" y="3655"/>
                  </a:cubicBezTo>
                  <a:cubicBezTo>
                    <a:pt x="13676" y="3655"/>
                    <a:pt x="14064" y="3551"/>
                    <a:pt x="14406" y="3323"/>
                  </a:cubicBezTo>
                  <a:cubicBezTo>
                    <a:pt x="15007" y="2856"/>
                    <a:pt x="15174" y="2089"/>
                    <a:pt x="15240" y="1389"/>
                  </a:cubicBezTo>
                  <a:cubicBezTo>
                    <a:pt x="15257" y="1043"/>
                    <a:pt x="15013" y="876"/>
                    <a:pt x="14754" y="876"/>
                  </a:cubicBezTo>
                  <a:cubicBezTo>
                    <a:pt x="14488" y="876"/>
                    <a:pt x="14207" y="1051"/>
                    <a:pt x="14173" y="1389"/>
                  </a:cubicBezTo>
                  <a:cubicBezTo>
                    <a:pt x="14146" y="2078"/>
                    <a:pt x="13846" y="2599"/>
                    <a:pt x="13271" y="2599"/>
                  </a:cubicBezTo>
                  <a:cubicBezTo>
                    <a:pt x="13123" y="2599"/>
                    <a:pt x="12956" y="2565"/>
                    <a:pt x="12772" y="2489"/>
                  </a:cubicBezTo>
                  <a:cubicBezTo>
                    <a:pt x="11938" y="2156"/>
                    <a:pt x="11237" y="1389"/>
                    <a:pt x="11037" y="521"/>
                  </a:cubicBezTo>
                  <a:cubicBezTo>
                    <a:pt x="10972" y="276"/>
                    <a:pt x="10761" y="159"/>
                    <a:pt x="10548" y="159"/>
                  </a:cubicBezTo>
                  <a:cubicBezTo>
                    <a:pt x="10328" y="159"/>
                    <a:pt x="10104" y="284"/>
                    <a:pt x="10037" y="521"/>
                  </a:cubicBezTo>
                  <a:cubicBezTo>
                    <a:pt x="9770" y="1355"/>
                    <a:pt x="9303" y="2756"/>
                    <a:pt x="8202" y="2756"/>
                  </a:cubicBezTo>
                  <a:cubicBezTo>
                    <a:pt x="6968" y="2756"/>
                    <a:pt x="6367" y="1355"/>
                    <a:pt x="6067" y="388"/>
                  </a:cubicBezTo>
                  <a:cubicBezTo>
                    <a:pt x="5985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2270971" y="1537909"/>
              <a:ext cx="545397" cy="139151"/>
            </a:xfrm>
            <a:custGeom>
              <a:avLst/>
              <a:gdLst/>
              <a:ahLst/>
              <a:cxnLst/>
              <a:rect l="l" t="t" r="r" b="b"/>
              <a:pathLst>
                <a:path w="15258" h="3986" extrusionOk="0">
                  <a:moveTo>
                    <a:pt x="5578" y="0"/>
                  </a:moveTo>
                  <a:cubicBezTo>
                    <a:pt x="5366" y="0"/>
                    <a:pt x="5152" y="125"/>
                    <a:pt x="5067" y="363"/>
                  </a:cubicBezTo>
                  <a:cubicBezTo>
                    <a:pt x="4766" y="1163"/>
                    <a:pt x="4433" y="2131"/>
                    <a:pt x="3732" y="2665"/>
                  </a:cubicBezTo>
                  <a:cubicBezTo>
                    <a:pt x="3474" y="2866"/>
                    <a:pt x="3218" y="2951"/>
                    <a:pt x="2970" y="2951"/>
                  </a:cubicBezTo>
                  <a:cubicBezTo>
                    <a:pt x="2196" y="2951"/>
                    <a:pt x="1510" y="2121"/>
                    <a:pt x="1131" y="1464"/>
                  </a:cubicBezTo>
                  <a:cubicBezTo>
                    <a:pt x="1027" y="1276"/>
                    <a:pt x="867" y="1199"/>
                    <a:pt x="708" y="1199"/>
                  </a:cubicBezTo>
                  <a:cubicBezTo>
                    <a:pt x="355" y="1199"/>
                    <a:pt x="0" y="1574"/>
                    <a:pt x="230" y="1964"/>
                  </a:cubicBezTo>
                  <a:cubicBezTo>
                    <a:pt x="803" y="3005"/>
                    <a:pt x="1802" y="3986"/>
                    <a:pt x="2974" y="3986"/>
                  </a:cubicBezTo>
                  <a:cubicBezTo>
                    <a:pt x="3304" y="3986"/>
                    <a:pt x="3648" y="3908"/>
                    <a:pt x="3999" y="3732"/>
                  </a:cubicBezTo>
                  <a:cubicBezTo>
                    <a:pt x="4744" y="3360"/>
                    <a:pt x="5215" y="2629"/>
                    <a:pt x="5574" y="1849"/>
                  </a:cubicBezTo>
                  <a:lnTo>
                    <a:pt x="5574" y="1849"/>
                  </a:lnTo>
                  <a:cubicBezTo>
                    <a:pt x="6117" y="2881"/>
                    <a:pt x="6951" y="3765"/>
                    <a:pt x="8202" y="3765"/>
                  </a:cubicBezTo>
                  <a:cubicBezTo>
                    <a:pt x="9360" y="3765"/>
                    <a:pt x="10099" y="2929"/>
                    <a:pt x="10574" y="1967"/>
                  </a:cubicBezTo>
                  <a:lnTo>
                    <a:pt x="10574" y="1967"/>
                  </a:lnTo>
                  <a:cubicBezTo>
                    <a:pt x="11085" y="2729"/>
                    <a:pt x="11867" y="3342"/>
                    <a:pt x="12739" y="3565"/>
                  </a:cubicBezTo>
                  <a:cubicBezTo>
                    <a:pt x="12918" y="3607"/>
                    <a:pt x="13101" y="3630"/>
                    <a:pt x="13283" y="3630"/>
                  </a:cubicBezTo>
                  <a:cubicBezTo>
                    <a:pt x="13676" y="3630"/>
                    <a:pt x="14065" y="3526"/>
                    <a:pt x="14407" y="3298"/>
                  </a:cubicBezTo>
                  <a:cubicBezTo>
                    <a:pt x="15007" y="2831"/>
                    <a:pt x="15174" y="2064"/>
                    <a:pt x="15241" y="1364"/>
                  </a:cubicBezTo>
                  <a:cubicBezTo>
                    <a:pt x="15257" y="1030"/>
                    <a:pt x="15007" y="863"/>
                    <a:pt x="14744" y="863"/>
                  </a:cubicBezTo>
                  <a:cubicBezTo>
                    <a:pt x="14482" y="863"/>
                    <a:pt x="14207" y="1030"/>
                    <a:pt x="14173" y="1364"/>
                  </a:cubicBezTo>
                  <a:cubicBezTo>
                    <a:pt x="14147" y="2053"/>
                    <a:pt x="13846" y="2574"/>
                    <a:pt x="13271" y="2574"/>
                  </a:cubicBezTo>
                  <a:cubicBezTo>
                    <a:pt x="13123" y="2574"/>
                    <a:pt x="12957" y="2540"/>
                    <a:pt x="12772" y="2464"/>
                  </a:cubicBezTo>
                  <a:cubicBezTo>
                    <a:pt x="11938" y="2164"/>
                    <a:pt x="11238" y="1364"/>
                    <a:pt x="11038" y="496"/>
                  </a:cubicBezTo>
                  <a:cubicBezTo>
                    <a:pt x="10972" y="250"/>
                    <a:pt x="10762" y="133"/>
                    <a:pt x="10548" y="133"/>
                  </a:cubicBezTo>
                  <a:cubicBezTo>
                    <a:pt x="10328" y="133"/>
                    <a:pt x="10105" y="259"/>
                    <a:pt x="10037" y="496"/>
                  </a:cubicBezTo>
                  <a:cubicBezTo>
                    <a:pt x="9770" y="1364"/>
                    <a:pt x="9303" y="2731"/>
                    <a:pt x="8202" y="2731"/>
                  </a:cubicBezTo>
                  <a:cubicBezTo>
                    <a:pt x="6968" y="2731"/>
                    <a:pt x="6368" y="1330"/>
                    <a:pt x="6067" y="363"/>
                  </a:cubicBezTo>
                  <a:cubicBezTo>
                    <a:pt x="5985" y="117"/>
                    <a:pt x="5783" y="0"/>
                    <a:pt x="5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2492735" y="2978342"/>
              <a:ext cx="545397" cy="139745"/>
            </a:xfrm>
            <a:custGeom>
              <a:avLst/>
              <a:gdLst/>
              <a:ahLst/>
              <a:cxnLst/>
              <a:rect l="l" t="t" r="r" b="b"/>
              <a:pathLst>
                <a:path w="15258" h="4003" extrusionOk="0">
                  <a:moveTo>
                    <a:pt x="5603" y="1"/>
                  </a:moveTo>
                  <a:cubicBezTo>
                    <a:pt x="5392" y="1"/>
                    <a:pt x="5169" y="126"/>
                    <a:pt x="5067" y="364"/>
                  </a:cubicBezTo>
                  <a:cubicBezTo>
                    <a:pt x="4767" y="1164"/>
                    <a:pt x="4467" y="2165"/>
                    <a:pt x="3766" y="2699"/>
                  </a:cubicBezTo>
                  <a:cubicBezTo>
                    <a:pt x="3511" y="2890"/>
                    <a:pt x="3256" y="2971"/>
                    <a:pt x="3009" y="2971"/>
                  </a:cubicBezTo>
                  <a:cubicBezTo>
                    <a:pt x="2221" y="2971"/>
                    <a:pt x="1512" y="2150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0" y="1584"/>
                    <a:pt x="230" y="1998"/>
                  </a:cubicBezTo>
                  <a:cubicBezTo>
                    <a:pt x="834" y="3021"/>
                    <a:pt x="1849" y="4003"/>
                    <a:pt x="3018" y="4003"/>
                  </a:cubicBezTo>
                  <a:cubicBezTo>
                    <a:pt x="3336" y="4003"/>
                    <a:pt x="3665" y="3930"/>
                    <a:pt x="4000" y="3766"/>
                  </a:cubicBezTo>
                  <a:cubicBezTo>
                    <a:pt x="4755" y="3378"/>
                    <a:pt x="5231" y="2654"/>
                    <a:pt x="5582" y="1884"/>
                  </a:cubicBezTo>
                  <a:lnTo>
                    <a:pt x="5582" y="1884"/>
                  </a:lnTo>
                  <a:cubicBezTo>
                    <a:pt x="6120" y="2906"/>
                    <a:pt x="6944" y="3767"/>
                    <a:pt x="8185" y="3767"/>
                  </a:cubicBezTo>
                  <a:cubicBezTo>
                    <a:pt x="8202" y="3767"/>
                    <a:pt x="8219" y="3767"/>
                    <a:pt x="8236" y="3766"/>
                  </a:cubicBezTo>
                  <a:cubicBezTo>
                    <a:pt x="9397" y="3766"/>
                    <a:pt x="10121" y="2941"/>
                    <a:pt x="10586" y="1985"/>
                  </a:cubicBezTo>
                  <a:lnTo>
                    <a:pt x="10586" y="1985"/>
                  </a:lnTo>
                  <a:cubicBezTo>
                    <a:pt x="11105" y="2751"/>
                    <a:pt x="11884" y="3364"/>
                    <a:pt x="12739" y="3566"/>
                  </a:cubicBezTo>
                  <a:cubicBezTo>
                    <a:pt x="12933" y="3612"/>
                    <a:pt x="13135" y="3638"/>
                    <a:pt x="13335" y="3638"/>
                  </a:cubicBezTo>
                  <a:cubicBezTo>
                    <a:pt x="13720" y="3638"/>
                    <a:pt x="14100" y="3541"/>
                    <a:pt x="14407" y="3299"/>
                  </a:cubicBezTo>
                  <a:cubicBezTo>
                    <a:pt x="15008" y="2866"/>
                    <a:pt x="15208" y="2098"/>
                    <a:pt x="15241" y="1364"/>
                  </a:cubicBezTo>
                  <a:cubicBezTo>
                    <a:pt x="15258" y="1031"/>
                    <a:pt x="15008" y="864"/>
                    <a:pt x="14749" y="864"/>
                  </a:cubicBezTo>
                  <a:cubicBezTo>
                    <a:pt x="14491" y="864"/>
                    <a:pt x="14224" y="1031"/>
                    <a:pt x="14207" y="1364"/>
                  </a:cubicBezTo>
                  <a:cubicBezTo>
                    <a:pt x="14153" y="2087"/>
                    <a:pt x="13864" y="2595"/>
                    <a:pt x="13268" y="2595"/>
                  </a:cubicBezTo>
                  <a:cubicBezTo>
                    <a:pt x="13122" y="2595"/>
                    <a:pt x="12957" y="2565"/>
                    <a:pt x="12773" y="2499"/>
                  </a:cubicBezTo>
                  <a:cubicBezTo>
                    <a:pt x="11939" y="2165"/>
                    <a:pt x="11272" y="1398"/>
                    <a:pt x="11038" y="531"/>
                  </a:cubicBezTo>
                  <a:cubicBezTo>
                    <a:pt x="10989" y="268"/>
                    <a:pt x="10778" y="143"/>
                    <a:pt x="10561" y="143"/>
                  </a:cubicBezTo>
                  <a:cubicBezTo>
                    <a:pt x="10337" y="143"/>
                    <a:pt x="10105" y="276"/>
                    <a:pt x="10037" y="531"/>
                  </a:cubicBezTo>
                  <a:cubicBezTo>
                    <a:pt x="9804" y="1364"/>
                    <a:pt x="9303" y="2732"/>
                    <a:pt x="8236" y="2732"/>
                  </a:cubicBezTo>
                  <a:cubicBezTo>
                    <a:pt x="8222" y="2733"/>
                    <a:pt x="8207" y="2733"/>
                    <a:pt x="8193" y="2733"/>
                  </a:cubicBezTo>
                  <a:cubicBezTo>
                    <a:pt x="6988" y="2733"/>
                    <a:pt x="6398" y="1353"/>
                    <a:pt x="6068" y="364"/>
                  </a:cubicBezTo>
                  <a:cubicBezTo>
                    <a:pt x="6002" y="118"/>
                    <a:pt x="5808" y="1"/>
                    <a:pt x="56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2027724" y="3535287"/>
              <a:ext cx="387655" cy="140303"/>
            </a:xfrm>
            <a:custGeom>
              <a:avLst/>
              <a:gdLst/>
              <a:ahLst/>
              <a:cxnLst/>
              <a:rect l="l" t="t" r="r" b="b"/>
              <a:pathLst>
                <a:path w="10845" h="4019" extrusionOk="0">
                  <a:moveTo>
                    <a:pt x="5577" y="0"/>
                  </a:moveTo>
                  <a:cubicBezTo>
                    <a:pt x="5365" y="0"/>
                    <a:pt x="5152" y="134"/>
                    <a:pt x="5067" y="388"/>
                  </a:cubicBezTo>
                  <a:cubicBezTo>
                    <a:pt x="4767" y="1222"/>
                    <a:pt x="4433" y="2323"/>
                    <a:pt x="3599" y="2790"/>
                  </a:cubicBezTo>
                  <a:cubicBezTo>
                    <a:pt x="3382" y="2912"/>
                    <a:pt x="3170" y="2965"/>
                    <a:pt x="2966" y="2965"/>
                  </a:cubicBezTo>
                  <a:cubicBezTo>
                    <a:pt x="2171" y="2965"/>
                    <a:pt x="1503" y="2153"/>
                    <a:pt x="1131" y="1489"/>
                  </a:cubicBezTo>
                  <a:cubicBezTo>
                    <a:pt x="1027" y="1301"/>
                    <a:pt x="867" y="1224"/>
                    <a:pt x="708" y="1224"/>
                  </a:cubicBezTo>
                  <a:cubicBezTo>
                    <a:pt x="355" y="1224"/>
                    <a:pt x="1" y="1599"/>
                    <a:pt x="230" y="1989"/>
                  </a:cubicBezTo>
                  <a:cubicBezTo>
                    <a:pt x="787" y="2992"/>
                    <a:pt x="1810" y="4018"/>
                    <a:pt x="3006" y="4018"/>
                  </a:cubicBezTo>
                  <a:cubicBezTo>
                    <a:pt x="3242" y="4018"/>
                    <a:pt x="3485" y="3978"/>
                    <a:pt x="3733" y="3890"/>
                  </a:cubicBezTo>
                  <a:cubicBezTo>
                    <a:pt x="4632" y="3531"/>
                    <a:pt x="5168" y="2746"/>
                    <a:pt x="5565" y="1895"/>
                  </a:cubicBezTo>
                  <a:lnTo>
                    <a:pt x="5565" y="1895"/>
                  </a:lnTo>
                  <a:cubicBezTo>
                    <a:pt x="5972" y="2694"/>
                    <a:pt x="6558" y="3390"/>
                    <a:pt x="7469" y="3657"/>
                  </a:cubicBezTo>
                  <a:cubicBezTo>
                    <a:pt x="7709" y="3735"/>
                    <a:pt x="7942" y="3771"/>
                    <a:pt x="8166" y="3771"/>
                  </a:cubicBezTo>
                  <a:cubicBezTo>
                    <a:pt x="9278" y="3771"/>
                    <a:pt x="10166" y="2883"/>
                    <a:pt x="10637" y="1856"/>
                  </a:cubicBezTo>
                  <a:cubicBezTo>
                    <a:pt x="10845" y="1441"/>
                    <a:pt x="10480" y="1059"/>
                    <a:pt x="10135" y="1059"/>
                  </a:cubicBezTo>
                  <a:cubicBezTo>
                    <a:pt x="9981" y="1059"/>
                    <a:pt x="9830" y="1136"/>
                    <a:pt x="9737" y="1322"/>
                  </a:cubicBezTo>
                  <a:cubicBezTo>
                    <a:pt x="9436" y="2006"/>
                    <a:pt x="8910" y="2735"/>
                    <a:pt x="8160" y="2735"/>
                  </a:cubicBezTo>
                  <a:cubicBezTo>
                    <a:pt x="7996" y="2735"/>
                    <a:pt x="7821" y="2701"/>
                    <a:pt x="7635" y="2623"/>
                  </a:cubicBezTo>
                  <a:cubicBezTo>
                    <a:pt x="6735" y="2256"/>
                    <a:pt x="6334" y="1222"/>
                    <a:pt x="6068" y="388"/>
                  </a:cubicBezTo>
                  <a:cubicBezTo>
                    <a:pt x="5986" y="125"/>
                    <a:pt x="5782" y="0"/>
                    <a:pt x="5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3412034" y="2978342"/>
              <a:ext cx="388048" cy="139535"/>
            </a:xfrm>
            <a:custGeom>
              <a:avLst/>
              <a:gdLst/>
              <a:ahLst/>
              <a:cxnLst/>
              <a:rect l="l" t="t" r="r" b="b"/>
              <a:pathLst>
                <a:path w="10856" h="3997" extrusionOk="0">
                  <a:moveTo>
                    <a:pt x="5579" y="1"/>
                  </a:moveTo>
                  <a:cubicBezTo>
                    <a:pt x="5367" y="1"/>
                    <a:pt x="5152" y="126"/>
                    <a:pt x="5067" y="364"/>
                  </a:cubicBezTo>
                  <a:cubicBezTo>
                    <a:pt x="4767" y="1198"/>
                    <a:pt x="4434" y="2298"/>
                    <a:pt x="3600" y="2799"/>
                  </a:cubicBezTo>
                  <a:cubicBezTo>
                    <a:pt x="3391" y="2910"/>
                    <a:pt x="3188" y="2958"/>
                    <a:pt x="2992" y="2958"/>
                  </a:cubicBezTo>
                  <a:cubicBezTo>
                    <a:pt x="2185" y="2958"/>
                    <a:pt x="1507" y="2136"/>
                    <a:pt x="1131" y="1465"/>
                  </a:cubicBezTo>
                  <a:cubicBezTo>
                    <a:pt x="1028" y="1278"/>
                    <a:pt x="870" y="1201"/>
                    <a:pt x="711" y="1201"/>
                  </a:cubicBezTo>
                  <a:cubicBezTo>
                    <a:pt x="358" y="1201"/>
                    <a:pt x="1" y="1584"/>
                    <a:pt x="231" y="1998"/>
                  </a:cubicBezTo>
                  <a:cubicBezTo>
                    <a:pt x="814" y="2997"/>
                    <a:pt x="1812" y="3997"/>
                    <a:pt x="2996" y="3997"/>
                  </a:cubicBezTo>
                  <a:cubicBezTo>
                    <a:pt x="3235" y="3997"/>
                    <a:pt x="3481" y="3956"/>
                    <a:pt x="3733" y="3866"/>
                  </a:cubicBezTo>
                  <a:cubicBezTo>
                    <a:pt x="4651" y="3530"/>
                    <a:pt x="5193" y="2759"/>
                    <a:pt x="5582" y="1904"/>
                  </a:cubicBezTo>
                  <a:lnTo>
                    <a:pt x="5582" y="1904"/>
                  </a:lnTo>
                  <a:cubicBezTo>
                    <a:pt x="5996" y="2699"/>
                    <a:pt x="6587" y="3379"/>
                    <a:pt x="7469" y="3666"/>
                  </a:cubicBezTo>
                  <a:cubicBezTo>
                    <a:pt x="7710" y="3743"/>
                    <a:pt x="7943" y="3778"/>
                    <a:pt x="8167" y="3778"/>
                  </a:cubicBezTo>
                  <a:cubicBezTo>
                    <a:pt x="9304" y="3778"/>
                    <a:pt x="10198" y="2863"/>
                    <a:pt x="10671" y="1831"/>
                  </a:cubicBezTo>
                  <a:cubicBezTo>
                    <a:pt x="10856" y="1417"/>
                    <a:pt x="10484" y="1035"/>
                    <a:pt x="10148" y="1035"/>
                  </a:cubicBezTo>
                  <a:cubicBezTo>
                    <a:pt x="9997" y="1035"/>
                    <a:pt x="9854" y="1112"/>
                    <a:pt x="9771" y="1298"/>
                  </a:cubicBezTo>
                  <a:cubicBezTo>
                    <a:pt x="9442" y="1982"/>
                    <a:pt x="8912" y="2711"/>
                    <a:pt x="8161" y="2711"/>
                  </a:cubicBezTo>
                  <a:cubicBezTo>
                    <a:pt x="7996" y="2711"/>
                    <a:pt x="7822" y="2677"/>
                    <a:pt x="7636" y="2599"/>
                  </a:cubicBezTo>
                  <a:cubicBezTo>
                    <a:pt x="6735" y="2232"/>
                    <a:pt x="6335" y="1198"/>
                    <a:pt x="6068" y="364"/>
                  </a:cubicBezTo>
                  <a:cubicBezTo>
                    <a:pt x="5986" y="118"/>
                    <a:pt x="5783" y="1"/>
                    <a:pt x="5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1562570" y="2154413"/>
              <a:ext cx="113312" cy="101344"/>
            </a:xfrm>
            <a:custGeom>
              <a:avLst/>
              <a:gdLst/>
              <a:ahLst/>
              <a:cxnLst/>
              <a:rect l="l" t="t" r="r" b="b"/>
              <a:pathLst>
                <a:path w="3170" h="2903" extrusionOk="0">
                  <a:moveTo>
                    <a:pt x="2597" y="1"/>
                  </a:moveTo>
                  <a:cubicBezTo>
                    <a:pt x="2373" y="1"/>
                    <a:pt x="2157" y="130"/>
                    <a:pt x="2102" y="351"/>
                  </a:cubicBezTo>
                  <a:cubicBezTo>
                    <a:pt x="2068" y="451"/>
                    <a:pt x="2035" y="518"/>
                    <a:pt x="2035" y="585"/>
                  </a:cubicBezTo>
                  <a:cubicBezTo>
                    <a:pt x="2008" y="639"/>
                    <a:pt x="1958" y="716"/>
                    <a:pt x="1941" y="779"/>
                  </a:cubicBezTo>
                  <a:lnTo>
                    <a:pt x="1941" y="779"/>
                  </a:lnTo>
                  <a:cubicBezTo>
                    <a:pt x="1939" y="781"/>
                    <a:pt x="1937" y="783"/>
                    <a:pt x="1935" y="785"/>
                  </a:cubicBezTo>
                  <a:lnTo>
                    <a:pt x="1902" y="851"/>
                  </a:lnTo>
                  <a:cubicBezTo>
                    <a:pt x="1902" y="885"/>
                    <a:pt x="1902" y="918"/>
                    <a:pt x="1868" y="952"/>
                  </a:cubicBezTo>
                  <a:cubicBezTo>
                    <a:pt x="1835" y="1018"/>
                    <a:pt x="1802" y="1118"/>
                    <a:pt x="1768" y="1185"/>
                  </a:cubicBezTo>
                  <a:cubicBezTo>
                    <a:pt x="1739" y="1243"/>
                    <a:pt x="1710" y="1300"/>
                    <a:pt x="1681" y="1357"/>
                  </a:cubicBezTo>
                  <a:lnTo>
                    <a:pt x="1681" y="1357"/>
                  </a:lnTo>
                  <a:cubicBezTo>
                    <a:pt x="1447" y="1046"/>
                    <a:pt x="1204" y="742"/>
                    <a:pt x="1034" y="384"/>
                  </a:cubicBezTo>
                  <a:cubicBezTo>
                    <a:pt x="946" y="231"/>
                    <a:pt x="757" y="135"/>
                    <a:pt x="572" y="135"/>
                  </a:cubicBezTo>
                  <a:cubicBezTo>
                    <a:pt x="476" y="135"/>
                    <a:pt x="380" y="161"/>
                    <a:pt x="300" y="218"/>
                  </a:cubicBezTo>
                  <a:cubicBezTo>
                    <a:pt x="67" y="351"/>
                    <a:pt x="0" y="651"/>
                    <a:pt x="134" y="918"/>
                  </a:cubicBezTo>
                  <a:cubicBezTo>
                    <a:pt x="434" y="1552"/>
                    <a:pt x="968" y="2019"/>
                    <a:pt x="1268" y="2653"/>
                  </a:cubicBezTo>
                  <a:cubicBezTo>
                    <a:pt x="1351" y="2820"/>
                    <a:pt x="1535" y="2903"/>
                    <a:pt x="1718" y="2903"/>
                  </a:cubicBezTo>
                  <a:cubicBezTo>
                    <a:pt x="1902" y="2903"/>
                    <a:pt x="2085" y="2820"/>
                    <a:pt x="2168" y="2653"/>
                  </a:cubicBezTo>
                  <a:cubicBezTo>
                    <a:pt x="2502" y="1986"/>
                    <a:pt x="2902" y="1352"/>
                    <a:pt x="3102" y="651"/>
                  </a:cubicBezTo>
                  <a:cubicBezTo>
                    <a:pt x="3169" y="384"/>
                    <a:pt x="3002" y="51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1787909" y="2617870"/>
              <a:ext cx="113312" cy="101379"/>
            </a:xfrm>
            <a:custGeom>
              <a:avLst/>
              <a:gdLst/>
              <a:ahLst/>
              <a:cxnLst/>
              <a:rect l="l" t="t" r="r" b="b"/>
              <a:pathLst>
                <a:path w="3170" h="2904" extrusionOk="0">
                  <a:moveTo>
                    <a:pt x="2597" y="1"/>
                  </a:moveTo>
                  <a:cubicBezTo>
                    <a:pt x="2373" y="1"/>
                    <a:pt x="2158" y="130"/>
                    <a:pt x="2102" y="351"/>
                  </a:cubicBezTo>
                  <a:cubicBezTo>
                    <a:pt x="2102" y="451"/>
                    <a:pt x="2069" y="518"/>
                    <a:pt x="2036" y="585"/>
                  </a:cubicBezTo>
                  <a:cubicBezTo>
                    <a:pt x="2002" y="685"/>
                    <a:pt x="1969" y="752"/>
                    <a:pt x="1935" y="818"/>
                  </a:cubicBezTo>
                  <a:cubicBezTo>
                    <a:pt x="1955" y="779"/>
                    <a:pt x="1963" y="763"/>
                    <a:pt x="1966" y="763"/>
                  </a:cubicBezTo>
                  <a:cubicBezTo>
                    <a:pt x="1969" y="763"/>
                    <a:pt x="1969" y="771"/>
                    <a:pt x="1969" y="785"/>
                  </a:cubicBezTo>
                  <a:lnTo>
                    <a:pt x="1935" y="852"/>
                  </a:lnTo>
                  <a:cubicBezTo>
                    <a:pt x="1935" y="885"/>
                    <a:pt x="1902" y="918"/>
                    <a:pt x="1902" y="952"/>
                  </a:cubicBezTo>
                  <a:cubicBezTo>
                    <a:pt x="1869" y="1052"/>
                    <a:pt x="1802" y="1118"/>
                    <a:pt x="1769" y="1185"/>
                  </a:cubicBezTo>
                  <a:cubicBezTo>
                    <a:pt x="1742" y="1239"/>
                    <a:pt x="1715" y="1292"/>
                    <a:pt x="1688" y="1344"/>
                  </a:cubicBezTo>
                  <a:lnTo>
                    <a:pt x="1688" y="1344"/>
                  </a:lnTo>
                  <a:cubicBezTo>
                    <a:pt x="1457" y="1038"/>
                    <a:pt x="1220" y="737"/>
                    <a:pt x="1035" y="385"/>
                  </a:cubicBezTo>
                  <a:cubicBezTo>
                    <a:pt x="947" y="231"/>
                    <a:pt x="772" y="135"/>
                    <a:pt x="597" y="135"/>
                  </a:cubicBezTo>
                  <a:cubicBezTo>
                    <a:pt x="506" y="135"/>
                    <a:pt x="414" y="161"/>
                    <a:pt x="334" y="218"/>
                  </a:cubicBezTo>
                  <a:cubicBezTo>
                    <a:pt x="67" y="385"/>
                    <a:pt x="1" y="651"/>
                    <a:pt x="134" y="918"/>
                  </a:cubicBezTo>
                  <a:cubicBezTo>
                    <a:pt x="468" y="1552"/>
                    <a:pt x="968" y="2019"/>
                    <a:pt x="1302" y="2653"/>
                  </a:cubicBezTo>
                  <a:cubicBezTo>
                    <a:pt x="1385" y="2820"/>
                    <a:pt x="1569" y="2903"/>
                    <a:pt x="1752" y="2903"/>
                  </a:cubicBezTo>
                  <a:cubicBezTo>
                    <a:pt x="1935" y="2903"/>
                    <a:pt x="2119" y="2820"/>
                    <a:pt x="2202" y="2653"/>
                  </a:cubicBezTo>
                  <a:cubicBezTo>
                    <a:pt x="2536" y="1986"/>
                    <a:pt x="2936" y="1352"/>
                    <a:pt x="3103" y="651"/>
                  </a:cubicBezTo>
                  <a:cubicBezTo>
                    <a:pt x="3170" y="385"/>
                    <a:pt x="3036" y="84"/>
                    <a:pt x="2736" y="18"/>
                  </a:cubicBezTo>
                  <a:cubicBezTo>
                    <a:pt x="2690" y="6"/>
                    <a:pt x="2643" y="1"/>
                    <a:pt x="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3043464" y="1808984"/>
              <a:ext cx="113312" cy="102112"/>
            </a:xfrm>
            <a:custGeom>
              <a:avLst/>
              <a:gdLst/>
              <a:ahLst/>
              <a:cxnLst/>
              <a:rect l="l" t="t" r="r" b="b"/>
              <a:pathLst>
                <a:path w="3170" h="2925" extrusionOk="0">
                  <a:moveTo>
                    <a:pt x="2655" y="0"/>
                  </a:moveTo>
                  <a:cubicBezTo>
                    <a:pt x="2411" y="0"/>
                    <a:pt x="2162" y="132"/>
                    <a:pt x="2102" y="372"/>
                  </a:cubicBezTo>
                  <a:cubicBezTo>
                    <a:pt x="2102" y="472"/>
                    <a:pt x="2069" y="539"/>
                    <a:pt x="2036" y="606"/>
                  </a:cubicBezTo>
                  <a:cubicBezTo>
                    <a:pt x="2002" y="673"/>
                    <a:pt x="1969" y="773"/>
                    <a:pt x="1936" y="839"/>
                  </a:cubicBezTo>
                  <a:cubicBezTo>
                    <a:pt x="1955" y="800"/>
                    <a:pt x="1963" y="784"/>
                    <a:pt x="1967" y="784"/>
                  </a:cubicBezTo>
                  <a:cubicBezTo>
                    <a:pt x="1969" y="784"/>
                    <a:pt x="1969" y="792"/>
                    <a:pt x="1969" y="806"/>
                  </a:cubicBezTo>
                  <a:lnTo>
                    <a:pt x="1936" y="873"/>
                  </a:lnTo>
                  <a:cubicBezTo>
                    <a:pt x="1936" y="906"/>
                    <a:pt x="1902" y="939"/>
                    <a:pt x="1902" y="973"/>
                  </a:cubicBezTo>
                  <a:cubicBezTo>
                    <a:pt x="1869" y="1039"/>
                    <a:pt x="1802" y="1140"/>
                    <a:pt x="1769" y="1206"/>
                  </a:cubicBezTo>
                  <a:cubicBezTo>
                    <a:pt x="1741" y="1257"/>
                    <a:pt x="1713" y="1308"/>
                    <a:pt x="1685" y="1360"/>
                  </a:cubicBezTo>
                  <a:lnTo>
                    <a:pt x="1685" y="1360"/>
                  </a:lnTo>
                  <a:cubicBezTo>
                    <a:pt x="1455" y="1056"/>
                    <a:pt x="1219" y="756"/>
                    <a:pt x="1035" y="406"/>
                  </a:cubicBezTo>
                  <a:cubicBezTo>
                    <a:pt x="942" y="244"/>
                    <a:pt x="753" y="146"/>
                    <a:pt x="568" y="146"/>
                  </a:cubicBezTo>
                  <a:cubicBezTo>
                    <a:pt x="487" y="146"/>
                    <a:pt x="406" y="165"/>
                    <a:pt x="334" y="206"/>
                  </a:cubicBezTo>
                  <a:cubicBezTo>
                    <a:pt x="68" y="372"/>
                    <a:pt x="1" y="673"/>
                    <a:pt x="134" y="939"/>
                  </a:cubicBezTo>
                  <a:cubicBezTo>
                    <a:pt x="468" y="1540"/>
                    <a:pt x="968" y="2040"/>
                    <a:pt x="1302" y="2674"/>
                  </a:cubicBezTo>
                  <a:cubicBezTo>
                    <a:pt x="1385" y="2841"/>
                    <a:pt x="1569" y="2924"/>
                    <a:pt x="1752" y="2924"/>
                  </a:cubicBezTo>
                  <a:cubicBezTo>
                    <a:pt x="1936" y="2924"/>
                    <a:pt x="2119" y="2841"/>
                    <a:pt x="2202" y="2674"/>
                  </a:cubicBezTo>
                  <a:cubicBezTo>
                    <a:pt x="2536" y="2007"/>
                    <a:pt x="2936" y="1373"/>
                    <a:pt x="3103" y="673"/>
                  </a:cubicBezTo>
                  <a:cubicBezTo>
                    <a:pt x="3170" y="406"/>
                    <a:pt x="3036" y="72"/>
                    <a:pt x="2736" y="5"/>
                  </a:cubicBezTo>
                  <a:cubicBezTo>
                    <a:pt x="2709" y="2"/>
                    <a:pt x="2682" y="0"/>
                    <a:pt x="2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3482273" y="1912630"/>
              <a:ext cx="113312" cy="102077"/>
            </a:xfrm>
            <a:custGeom>
              <a:avLst/>
              <a:gdLst/>
              <a:ahLst/>
              <a:cxnLst/>
              <a:rect l="l" t="t" r="r" b="b"/>
              <a:pathLst>
                <a:path w="3170" h="2924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72"/>
                    <a:pt x="2035" y="539"/>
                    <a:pt x="2035" y="606"/>
                  </a:cubicBezTo>
                  <a:cubicBezTo>
                    <a:pt x="2008" y="660"/>
                    <a:pt x="1958" y="737"/>
                    <a:pt x="1941" y="800"/>
                  </a:cubicBezTo>
                  <a:lnTo>
                    <a:pt x="1941" y="800"/>
                  </a:lnTo>
                  <a:cubicBezTo>
                    <a:pt x="1939" y="802"/>
                    <a:pt x="1937" y="804"/>
                    <a:pt x="1935" y="806"/>
                  </a:cubicBezTo>
                  <a:lnTo>
                    <a:pt x="1935" y="873"/>
                  </a:lnTo>
                  <a:cubicBezTo>
                    <a:pt x="1902" y="906"/>
                    <a:pt x="1902" y="939"/>
                    <a:pt x="1868" y="973"/>
                  </a:cubicBezTo>
                  <a:cubicBezTo>
                    <a:pt x="1835" y="1039"/>
                    <a:pt x="1802" y="1139"/>
                    <a:pt x="1768" y="1206"/>
                  </a:cubicBezTo>
                  <a:cubicBezTo>
                    <a:pt x="1738" y="1261"/>
                    <a:pt x="1707" y="1316"/>
                    <a:pt x="1677" y="1373"/>
                  </a:cubicBezTo>
                  <a:lnTo>
                    <a:pt x="1677" y="1373"/>
                  </a:lnTo>
                  <a:cubicBezTo>
                    <a:pt x="1444" y="1064"/>
                    <a:pt x="1203" y="761"/>
                    <a:pt x="1034" y="406"/>
                  </a:cubicBezTo>
                  <a:cubicBezTo>
                    <a:pt x="942" y="243"/>
                    <a:pt x="737" y="146"/>
                    <a:pt x="542" y="146"/>
                  </a:cubicBezTo>
                  <a:cubicBezTo>
                    <a:pt x="456" y="146"/>
                    <a:pt x="372" y="165"/>
                    <a:pt x="300" y="205"/>
                  </a:cubicBezTo>
                  <a:cubicBezTo>
                    <a:pt x="67" y="372"/>
                    <a:pt x="0" y="672"/>
                    <a:pt x="134" y="939"/>
                  </a:cubicBezTo>
                  <a:cubicBezTo>
                    <a:pt x="434" y="1540"/>
                    <a:pt x="968" y="2040"/>
                    <a:pt x="1268" y="2674"/>
                  </a:cubicBezTo>
                  <a:cubicBezTo>
                    <a:pt x="1368" y="2841"/>
                    <a:pt x="1551" y="2924"/>
                    <a:pt x="1731" y="2924"/>
                  </a:cubicBezTo>
                  <a:cubicBezTo>
                    <a:pt x="1910" y="2924"/>
                    <a:pt x="2085" y="2841"/>
                    <a:pt x="2168" y="2674"/>
                  </a:cubicBezTo>
                  <a:cubicBezTo>
                    <a:pt x="2502" y="2007"/>
                    <a:pt x="2902" y="1373"/>
                    <a:pt x="3102" y="672"/>
                  </a:cubicBezTo>
                  <a:cubicBezTo>
                    <a:pt x="3169" y="406"/>
                    <a:pt x="3002" y="72"/>
                    <a:pt x="2736" y="5"/>
                  </a:cubicBezTo>
                  <a:cubicBezTo>
                    <a:pt x="2709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3466760" y="2374587"/>
              <a:ext cx="113312" cy="102147"/>
            </a:xfrm>
            <a:custGeom>
              <a:avLst/>
              <a:gdLst/>
              <a:ahLst/>
              <a:cxnLst/>
              <a:rect l="l" t="t" r="r" b="b"/>
              <a:pathLst>
                <a:path w="3170" h="2926" extrusionOk="0">
                  <a:moveTo>
                    <a:pt x="2615" y="0"/>
                  </a:moveTo>
                  <a:cubicBezTo>
                    <a:pt x="2385" y="0"/>
                    <a:pt x="2159" y="155"/>
                    <a:pt x="2102" y="382"/>
                  </a:cubicBezTo>
                  <a:cubicBezTo>
                    <a:pt x="2069" y="449"/>
                    <a:pt x="2035" y="549"/>
                    <a:pt x="2035" y="615"/>
                  </a:cubicBezTo>
                  <a:cubicBezTo>
                    <a:pt x="2010" y="666"/>
                    <a:pt x="1965" y="737"/>
                    <a:pt x="1945" y="797"/>
                  </a:cubicBezTo>
                  <a:lnTo>
                    <a:pt x="1945" y="797"/>
                  </a:lnTo>
                  <a:cubicBezTo>
                    <a:pt x="1942" y="802"/>
                    <a:pt x="1939" y="808"/>
                    <a:pt x="1935" y="816"/>
                  </a:cubicBezTo>
                  <a:lnTo>
                    <a:pt x="1902" y="882"/>
                  </a:lnTo>
                  <a:cubicBezTo>
                    <a:pt x="1902" y="916"/>
                    <a:pt x="1902" y="949"/>
                    <a:pt x="1869" y="982"/>
                  </a:cubicBezTo>
                  <a:cubicBezTo>
                    <a:pt x="1835" y="1049"/>
                    <a:pt x="1802" y="1149"/>
                    <a:pt x="1769" y="1216"/>
                  </a:cubicBezTo>
                  <a:cubicBezTo>
                    <a:pt x="1739" y="1269"/>
                    <a:pt x="1710" y="1322"/>
                    <a:pt x="1680" y="1375"/>
                  </a:cubicBezTo>
                  <a:lnTo>
                    <a:pt x="1680" y="1375"/>
                  </a:lnTo>
                  <a:cubicBezTo>
                    <a:pt x="1446" y="1059"/>
                    <a:pt x="1204" y="753"/>
                    <a:pt x="1035" y="415"/>
                  </a:cubicBezTo>
                  <a:cubicBezTo>
                    <a:pt x="942" y="253"/>
                    <a:pt x="737" y="155"/>
                    <a:pt x="542" y="155"/>
                  </a:cubicBezTo>
                  <a:cubicBezTo>
                    <a:pt x="456" y="155"/>
                    <a:pt x="372" y="174"/>
                    <a:pt x="301" y="215"/>
                  </a:cubicBezTo>
                  <a:cubicBezTo>
                    <a:pt x="67" y="382"/>
                    <a:pt x="1" y="682"/>
                    <a:pt x="134" y="949"/>
                  </a:cubicBezTo>
                  <a:cubicBezTo>
                    <a:pt x="434" y="1549"/>
                    <a:pt x="968" y="2050"/>
                    <a:pt x="1268" y="2650"/>
                  </a:cubicBezTo>
                  <a:cubicBezTo>
                    <a:pt x="1352" y="2834"/>
                    <a:pt x="1535" y="2925"/>
                    <a:pt x="1719" y="2925"/>
                  </a:cubicBezTo>
                  <a:cubicBezTo>
                    <a:pt x="1902" y="2925"/>
                    <a:pt x="2085" y="2834"/>
                    <a:pt x="2169" y="2650"/>
                  </a:cubicBezTo>
                  <a:cubicBezTo>
                    <a:pt x="2502" y="2016"/>
                    <a:pt x="2903" y="1383"/>
                    <a:pt x="3103" y="649"/>
                  </a:cubicBezTo>
                  <a:cubicBezTo>
                    <a:pt x="3170" y="415"/>
                    <a:pt x="3003" y="82"/>
                    <a:pt x="2736" y="15"/>
                  </a:cubicBezTo>
                  <a:cubicBezTo>
                    <a:pt x="2696" y="5"/>
                    <a:pt x="2656" y="0"/>
                    <a:pt x="2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1735470" y="3119030"/>
              <a:ext cx="113276" cy="102112"/>
            </a:xfrm>
            <a:custGeom>
              <a:avLst/>
              <a:gdLst/>
              <a:ahLst/>
              <a:cxnLst/>
              <a:rect l="l" t="t" r="r" b="b"/>
              <a:pathLst>
                <a:path w="3169" h="2925" extrusionOk="0">
                  <a:moveTo>
                    <a:pt x="2654" y="0"/>
                  </a:moveTo>
                  <a:cubicBezTo>
                    <a:pt x="2410" y="0"/>
                    <a:pt x="2162" y="132"/>
                    <a:pt x="2102" y="372"/>
                  </a:cubicBezTo>
                  <a:cubicBezTo>
                    <a:pt x="2068" y="439"/>
                    <a:pt x="2068" y="539"/>
                    <a:pt x="2035" y="606"/>
                  </a:cubicBezTo>
                  <a:cubicBezTo>
                    <a:pt x="2001" y="672"/>
                    <a:pt x="1968" y="773"/>
                    <a:pt x="1935" y="839"/>
                  </a:cubicBezTo>
                  <a:cubicBezTo>
                    <a:pt x="1954" y="800"/>
                    <a:pt x="1962" y="784"/>
                    <a:pt x="1966" y="784"/>
                  </a:cubicBezTo>
                  <a:cubicBezTo>
                    <a:pt x="1968" y="784"/>
                    <a:pt x="1968" y="792"/>
                    <a:pt x="1968" y="806"/>
                  </a:cubicBezTo>
                  <a:lnTo>
                    <a:pt x="1935" y="873"/>
                  </a:lnTo>
                  <a:cubicBezTo>
                    <a:pt x="1901" y="906"/>
                    <a:pt x="1901" y="939"/>
                    <a:pt x="1901" y="973"/>
                  </a:cubicBezTo>
                  <a:cubicBezTo>
                    <a:pt x="1835" y="1039"/>
                    <a:pt x="1801" y="1139"/>
                    <a:pt x="1768" y="1206"/>
                  </a:cubicBezTo>
                  <a:cubicBezTo>
                    <a:pt x="1740" y="1257"/>
                    <a:pt x="1711" y="1309"/>
                    <a:pt x="1683" y="1362"/>
                  </a:cubicBezTo>
                  <a:lnTo>
                    <a:pt x="1683" y="1362"/>
                  </a:lnTo>
                  <a:cubicBezTo>
                    <a:pt x="1444" y="1047"/>
                    <a:pt x="1202" y="742"/>
                    <a:pt x="1034" y="406"/>
                  </a:cubicBezTo>
                  <a:cubicBezTo>
                    <a:pt x="941" y="243"/>
                    <a:pt x="736" y="146"/>
                    <a:pt x="553" y="146"/>
                  </a:cubicBezTo>
                  <a:cubicBezTo>
                    <a:pt x="472" y="146"/>
                    <a:pt x="395" y="165"/>
                    <a:pt x="334" y="205"/>
                  </a:cubicBezTo>
                  <a:cubicBezTo>
                    <a:pt x="67" y="372"/>
                    <a:pt x="0" y="672"/>
                    <a:pt x="133" y="939"/>
                  </a:cubicBezTo>
                  <a:cubicBezTo>
                    <a:pt x="467" y="1540"/>
                    <a:pt x="967" y="2040"/>
                    <a:pt x="1301" y="2674"/>
                  </a:cubicBezTo>
                  <a:cubicBezTo>
                    <a:pt x="1384" y="2841"/>
                    <a:pt x="1559" y="2924"/>
                    <a:pt x="1739" y="2924"/>
                  </a:cubicBezTo>
                  <a:cubicBezTo>
                    <a:pt x="1918" y="2924"/>
                    <a:pt x="2102" y="2841"/>
                    <a:pt x="2202" y="2674"/>
                  </a:cubicBezTo>
                  <a:cubicBezTo>
                    <a:pt x="2502" y="2007"/>
                    <a:pt x="2935" y="1373"/>
                    <a:pt x="3102" y="672"/>
                  </a:cubicBezTo>
                  <a:cubicBezTo>
                    <a:pt x="3169" y="406"/>
                    <a:pt x="3036" y="72"/>
                    <a:pt x="2735" y="5"/>
                  </a:cubicBezTo>
                  <a:cubicBezTo>
                    <a:pt x="2708" y="2"/>
                    <a:pt x="2681" y="0"/>
                    <a:pt x="2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1728285" y="2210370"/>
              <a:ext cx="115707" cy="85948"/>
            </a:xfrm>
            <a:custGeom>
              <a:avLst/>
              <a:gdLst/>
              <a:ahLst/>
              <a:cxnLst/>
              <a:rect l="l" t="t" r="r" b="b"/>
              <a:pathLst>
                <a:path w="3237" h="2462" extrusionOk="0">
                  <a:moveTo>
                    <a:pt x="1572" y="1"/>
                  </a:moveTo>
                  <a:cubicBezTo>
                    <a:pt x="1493" y="1"/>
                    <a:pt x="1416" y="35"/>
                    <a:pt x="1369" y="114"/>
                  </a:cubicBezTo>
                  <a:cubicBezTo>
                    <a:pt x="1202" y="480"/>
                    <a:pt x="1235" y="814"/>
                    <a:pt x="1302" y="1148"/>
                  </a:cubicBezTo>
                  <a:cubicBezTo>
                    <a:pt x="1002" y="914"/>
                    <a:pt x="668" y="714"/>
                    <a:pt x="301" y="681"/>
                  </a:cubicBezTo>
                  <a:cubicBezTo>
                    <a:pt x="68" y="681"/>
                    <a:pt x="1" y="914"/>
                    <a:pt x="68" y="1081"/>
                  </a:cubicBezTo>
                  <a:cubicBezTo>
                    <a:pt x="401" y="1715"/>
                    <a:pt x="1035" y="2148"/>
                    <a:pt x="1669" y="2449"/>
                  </a:cubicBezTo>
                  <a:cubicBezTo>
                    <a:pt x="1705" y="2457"/>
                    <a:pt x="1738" y="2462"/>
                    <a:pt x="1769" y="2462"/>
                  </a:cubicBezTo>
                  <a:cubicBezTo>
                    <a:pt x="1853" y="2462"/>
                    <a:pt x="1920" y="2431"/>
                    <a:pt x="1969" y="2382"/>
                  </a:cubicBezTo>
                  <a:cubicBezTo>
                    <a:pt x="2002" y="2382"/>
                    <a:pt x="2036" y="2348"/>
                    <a:pt x="2036" y="2315"/>
                  </a:cubicBezTo>
                  <a:cubicBezTo>
                    <a:pt x="2503" y="1881"/>
                    <a:pt x="3203" y="1314"/>
                    <a:pt x="3237" y="614"/>
                  </a:cubicBezTo>
                  <a:cubicBezTo>
                    <a:pt x="3237" y="469"/>
                    <a:pt x="3110" y="374"/>
                    <a:pt x="2967" y="374"/>
                  </a:cubicBezTo>
                  <a:cubicBezTo>
                    <a:pt x="2946" y="374"/>
                    <a:pt x="2925" y="376"/>
                    <a:pt x="2903" y="380"/>
                  </a:cubicBezTo>
                  <a:cubicBezTo>
                    <a:pt x="2536" y="480"/>
                    <a:pt x="2269" y="714"/>
                    <a:pt x="2102" y="1014"/>
                  </a:cubicBezTo>
                  <a:cubicBezTo>
                    <a:pt x="2069" y="714"/>
                    <a:pt x="2002" y="414"/>
                    <a:pt x="1802" y="114"/>
                  </a:cubicBezTo>
                  <a:cubicBezTo>
                    <a:pt x="1749" y="43"/>
                    <a:pt x="1659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1464949" y="3165247"/>
              <a:ext cx="115528" cy="86472"/>
            </a:xfrm>
            <a:custGeom>
              <a:avLst/>
              <a:gdLst/>
              <a:ahLst/>
              <a:cxnLst/>
              <a:rect l="l" t="t" r="r" b="b"/>
              <a:pathLst>
                <a:path w="3232" h="2477" extrusionOk="0">
                  <a:moveTo>
                    <a:pt x="1582" y="1"/>
                  </a:moveTo>
                  <a:cubicBezTo>
                    <a:pt x="1495" y="1"/>
                    <a:pt x="1411" y="35"/>
                    <a:pt x="1364" y="113"/>
                  </a:cubicBezTo>
                  <a:cubicBezTo>
                    <a:pt x="1197" y="480"/>
                    <a:pt x="1230" y="814"/>
                    <a:pt x="1297" y="1181"/>
                  </a:cubicBezTo>
                  <a:cubicBezTo>
                    <a:pt x="997" y="914"/>
                    <a:pt x="696" y="714"/>
                    <a:pt x="296" y="714"/>
                  </a:cubicBezTo>
                  <a:cubicBezTo>
                    <a:pt x="283" y="712"/>
                    <a:pt x="271" y="711"/>
                    <a:pt x="258" y="711"/>
                  </a:cubicBezTo>
                  <a:cubicBezTo>
                    <a:pt x="84" y="711"/>
                    <a:pt x="0" y="925"/>
                    <a:pt x="63" y="1081"/>
                  </a:cubicBezTo>
                  <a:cubicBezTo>
                    <a:pt x="396" y="1715"/>
                    <a:pt x="1030" y="2148"/>
                    <a:pt x="1664" y="2448"/>
                  </a:cubicBezTo>
                  <a:cubicBezTo>
                    <a:pt x="1703" y="2468"/>
                    <a:pt x="1739" y="2476"/>
                    <a:pt x="1772" y="2476"/>
                  </a:cubicBezTo>
                  <a:cubicBezTo>
                    <a:pt x="1853" y="2476"/>
                    <a:pt x="1917" y="2429"/>
                    <a:pt x="1964" y="2382"/>
                  </a:cubicBezTo>
                  <a:cubicBezTo>
                    <a:pt x="1997" y="2382"/>
                    <a:pt x="2031" y="2348"/>
                    <a:pt x="2031" y="2348"/>
                  </a:cubicBezTo>
                  <a:cubicBezTo>
                    <a:pt x="2531" y="1881"/>
                    <a:pt x="3198" y="1314"/>
                    <a:pt x="3232" y="614"/>
                  </a:cubicBezTo>
                  <a:cubicBezTo>
                    <a:pt x="3232" y="469"/>
                    <a:pt x="3105" y="374"/>
                    <a:pt x="2962" y="374"/>
                  </a:cubicBezTo>
                  <a:cubicBezTo>
                    <a:pt x="2941" y="374"/>
                    <a:pt x="2920" y="376"/>
                    <a:pt x="2898" y="380"/>
                  </a:cubicBezTo>
                  <a:cubicBezTo>
                    <a:pt x="2531" y="480"/>
                    <a:pt x="2298" y="714"/>
                    <a:pt x="2097" y="1047"/>
                  </a:cubicBezTo>
                  <a:cubicBezTo>
                    <a:pt x="2064" y="714"/>
                    <a:pt x="1997" y="414"/>
                    <a:pt x="1831" y="113"/>
                  </a:cubicBezTo>
                  <a:cubicBezTo>
                    <a:pt x="1778" y="43"/>
                    <a:pt x="1679" y="1"/>
                    <a:pt x="15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3341580" y="3575154"/>
              <a:ext cx="115671" cy="85948"/>
            </a:xfrm>
            <a:custGeom>
              <a:avLst/>
              <a:gdLst/>
              <a:ahLst/>
              <a:cxnLst/>
              <a:rect l="l" t="t" r="r" b="b"/>
              <a:pathLst>
                <a:path w="3236" h="2462" extrusionOk="0">
                  <a:moveTo>
                    <a:pt x="1591" y="0"/>
                  </a:moveTo>
                  <a:cubicBezTo>
                    <a:pt x="1509" y="0"/>
                    <a:pt x="1433" y="34"/>
                    <a:pt x="1401" y="113"/>
                  </a:cubicBezTo>
                  <a:cubicBezTo>
                    <a:pt x="1201" y="480"/>
                    <a:pt x="1234" y="814"/>
                    <a:pt x="1334" y="1147"/>
                  </a:cubicBezTo>
                  <a:cubicBezTo>
                    <a:pt x="1034" y="914"/>
                    <a:pt x="701" y="714"/>
                    <a:pt x="300" y="680"/>
                  </a:cubicBezTo>
                  <a:cubicBezTo>
                    <a:pt x="100" y="680"/>
                    <a:pt x="0" y="914"/>
                    <a:pt x="100" y="1081"/>
                  </a:cubicBezTo>
                  <a:cubicBezTo>
                    <a:pt x="400" y="1714"/>
                    <a:pt x="1034" y="2148"/>
                    <a:pt x="1668" y="2448"/>
                  </a:cubicBezTo>
                  <a:cubicBezTo>
                    <a:pt x="1704" y="2457"/>
                    <a:pt x="1737" y="2461"/>
                    <a:pt x="1769" y="2461"/>
                  </a:cubicBezTo>
                  <a:cubicBezTo>
                    <a:pt x="1855" y="2461"/>
                    <a:pt x="1928" y="2430"/>
                    <a:pt x="2002" y="2381"/>
                  </a:cubicBezTo>
                  <a:cubicBezTo>
                    <a:pt x="2002" y="2381"/>
                    <a:pt x="2035" y="2348"/>
                    <a:pt x="2068" y="2315"/>
                  </a:cubicBezTo>
                  <a:cubicBezTo>
                    <a:pt x="2535" y="1881"/>
                    <a:pt x="3202" y="1314"/>
                    <a:pt x="3236" y="614"/>
                  </a:cubicBezTo>
                  <a:cubicBezTo>
                    <a:pt x="3236" y="477"/>
                    <a:pt x="3124" y="362"/>
                    <a:pt x="3010" y="362"/>
                  </a:cubicBezTo>
                  <a:cubicBezTo>
                    <a:pt x="2985" y="362"/>
                    <a:pt x="2960" y="368"/>
                    <a:pt x="2936" y="380"/>
                  </a:cubicBezTo>
                  <a:cubicBezTo>
                    <a:pt x="2535" y="480"/>
                    <a:pt x="2302" y="714"/>
                    <a:pt x="2102" y="1014"/>
                  </a:cubicBezTo>
                  <a:cubicBezTo>
                    <a:pt x="2068" y="714"/>
                    <a:pt x="2035" y="413"/>
                    <a:pt x="1835" y="113"/>
                  </a:cubicBezTo>
                  <a:cubicBezTo>
                    <a:pt x="1782" y="43"/>
                    <a:pt x="1683" y="0"/>
                    <a:pt x="1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3590760" y="2535551"/>
              <a:ext cx="115707" cy="86472"/>
            </a:xfrm>
            <a:custGeom>
              <a:avLst/>
              <a:gdLst/>
              <a:ahLst/>
              <a:cxnLst/>
              <a:rect l="l" t="t" r="r" b="b"/>
              <a:pathLst>
                <a:path w="3237" h="2477" extrusionOk="0">
                  <a:moveTo>
                    <a:pt x="1594" y="1"/>
                  </a:moveTo>
                  <a:cubicBezTo>
                    <a:pt x="1511" y="1"/>
                    <a:pt x="1434" y="43"/>
                    <a:pt x="1402" y="139"/>
                  </a:cubicBezTo>
                  <a:cubicBezTo>
                    <a:pt x="1202" y="505"/>
                    <a:pt x="1235" y="839"/>
                    <a:pt x="1335" y="1173"/>
                  </a:cubicBezTo>
                  <a:cubicBezTo>
                    <a:pt x="1035" y="906"/>
                    <a:pt x="701" y="739"/>
                    <a:pt x="301" y="706"/>
                  </a:cubicBezTo>
                  <a:cubicBezTo>
                    <a:pt x="101" y="706"/>
                    <a:pt x="1" y="939"/>
                    <a:pt x="101" y="1106"/>
                  </a:cubicBezTo>
                  <a:cubicBezTo>
                    <a:pt x="401" y="1740"/>
                    <a:pt x="1035" y="2173"/>
                    <a:pt x="1702" y="2440"/>
                  </a:cubicBezTo>
                  <a:cubicBezTo>
                    <a:pt x="1740" y="2466"/>
                    <a:pt x="1778" y="2477"/>
                    <a:pt x="1817" y="2477"/>
                  </a:cubicBezTo>
                  <a:cubicBezTo>
                    <a:pt x="1879" y="2477"/>
                    <a:pt x="1940" y="2448"/>
                    <a:pt x="2002" y="2407"/>
                  </a:cubicBezTo>
                  <a:cubicBezTo>
                    <a:pt x="2002" y="2373"/>
                    <a:pt x="2036" y="2373"/>
                    <a:pt x="2069" y="2340"/>
                  </a:cubicBezTo>
                  <a:cubicBezTo>
                    <a:pt x="2536" y="1873"/>
                    <a:pt x="3203" y="1339"/>
                    <a:pt x="3236" y="606"/>
                  </a:cubicBezTo>
                  <a:cubicBezTo>
                    <a:pt x="3236" y="486"/>
                    <a:pt x="3103" y="367"/>
                    <a:pt x="2979" y="367"/>
                  </a:cubicBezTo>
                  <a:cubicBezTo>
                    <a:pt x="2965" y="367"/>
                    <a:pt x="2950" y="369"/>
                    <a:pt x="2936" y="372"/>
                  </a:cubicBezTo>
                  <a:cubicBezTo>
                    <a:pt x="2536" y="472"/>
                    <a:pt x="2302" y="739"/>
                    <a:pt x="2102" y="1039"/>
                  </a:cubicBezTo>
                  <a:cubicBezTo>
                    <a:pt x="2069" y="739"/>
                    <a:pt x="2036" y="405"/>
                    <a:pt x="1835" y="139"/>
                  </a:cubicBezTo>
                  <a:cubicBezTo>
                    <a:pt x="1783" y="51"/>
                    <a:pt x="1685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3060407" y="1657230"/>
              <a:ext cx="115456" cy="86716"/>
            </a:xfrm>
            <a:custGeom>
              <a:avLst/>
              <a:gdLst/>
              <a:ahLst/>
              <a:cxnLst/>
              <a:rect l="l" t="t" r="r" b="b"/>
              <a:pathLst>
                <a:path w="3230" h="2484" extrusionOk="0">
                  <a:moveTo>
                    <a:pt x="1585" y="1"/>
                  </a:moveTo>
                  <a:cubicBezTo>
                    <a:pt x="1503" y="1"/>
                    <a:pt x="1426" y="35"/>
                    <a:pt x="1395" y="114"/>
                  </a:cubicBezTo>
                  <a:cubicBezTo>
                    <a:pt x="1195" y="481"/>
                    <a:pt x="1228" y="814"/>
                    <a:pt x="1328" y="1181"/>
                  </a:cubicBezTo>
                  <a:cubicBezTo>
                    <a:pt x="1028" y="914"/>
                    <a:pt x="694" y="714"/>
                    <a:pt x="294" y="714"/>
                  </a:cubicBezTo>
                  <a:cubicBezTo>
                    <a:pt x="281" y="712"/>
                    <a:pt x="268" y="711"/>
                    <a:pt x="256" y="711"/>
                  </a:cubicBezTo>
                  <a:cubicBezTo>
                    <a:pt x="82" y="711"/>
                    <a:pt x="0" y="925"/>
                    <a:pt x="94" y="1081"/>
                  </a:cubicBezTo>
                  <a:cubicBezTo>
                    <a:pt x="394" y="1748"/>
                    <a:pt x="1028" y="2149"/>
                    <a:pt x="1695" y="2449"/>
                  </a:cubicBezTo>
                  <a:cubicBezTo>
                    <a:pt x="1731" y="2472"/>
                    <a:pt x="1766" y="2484"/>
                    <a:pt x="1801" y="2484"/>
                  </a:cubicBezTo>
                  <a:cubicBezTo>
                    <a:pt x="1866" y="2484"/>
                    <a:pt x="1931" y="2447"/>
                    <a:pt x="1995" y="2382"/>
                  </a:cubicBezTo>
                  <a:cubicBezTo>
                    <a:pt x="1995" y="2382"/>
                    <a:pt x="2029" y="2349"/>
                    <a:pt x="2062" y="2349"/>
                  </a:cubicBezTo>
                  <a:cubicBezTo>
                    <a:pt x="2529" y="1882"/>
                    <a:pt x="3196" y="1348"/>
                    <a:pt x="3229" y="614"/>
                  </a:cubicBezTo>
                  <a:cubicBezTo>
                    <a:pt x="3229" y="469"/>
                    <a:pt x="3103" y="374"/>
                    <a:pt x="2982" y="374"/>
                  </a:cubicBezTo>
                  <a:cubicBezTo>
                    <a:pt x="2964" y="374"/>
                    <a:pt x="2947" y="376"/>
                    <a:pt x="2929" y="381"/>
                  </a:cubicBezTo>
                  <a:cubicBezTo>
                    <a:pt x="2529" y="481"/>
                    <a:pt x="2295" y="748"/>
                    <a:pt x="2095" y="1048"/>
                  </a:cubicBezTo>
                  <a:cubicBezTo>
                    <a:pt x="2062" y="714"/>
                    <a:pt x="2029" y="414"/>
                    <a:pt x="1828" y="114"/>
                  </a:cubicBezTo>
                  <a:cubicBezTo>
                    <a:pt x="1776" y="43"/>
                    <a:pt x="1676" y="1"/>
                    <a:pt x="1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2701273" y="4056415"/>
              <a:ext cx="698743" cy="531854"/>
            </a:xfrm>
            <a:custGeom>
              <a:avLst/>
              <a:gdLst/>
              <a:ahLst/>
              <a:cxnLst/>
              <a:rect l="l" t="t" r="r" b="b"/>
              <a:pathLst>
                <a:path w="19548" h="15235" extrusionOk="0">
                  <a:moveTo>
                    <a:pt x="18971" y="1"/>
                  </a:moveTo>
                  <a:cubicBezTo>
                    <a:pt x="18953" y="1"/>
                    <a:pt x="18934" y="2"/>
                    <a:pt x="18914" y="4"/>
                  </a:cubicBezTo>
                  <a:cubicBezTo>
                    <a:pt x="15578" y="437"/>
                    <a:pt x="12076" y="371"/>
                    <a:pt x="8907" y="1671"/>
                  </a:cubicBezTo>
                  <a:cubicBezTo>
                    <a:pt x="7272" y="2339"/>
                    <a:pt x="5871" y="3339"/>
                    <a:pt x="4737" y="4707"/>
                  </a:cubicBezTo>
                  <a:cubicBezTo>
                    <a:pt x="3503" y="6141"/>
                    <a:pt x="2736" y="7809"/>
                    <a:pt x="2068" y="9577"/>
                  </a:cubicBezTo>
                  <a:cubicBezTo>
                    <a:pt x="1401" y="11245"/>
                    <a:pt x="0" y="12946"/>
                    <a:pt x="401" y="14848"/>
                  </a:cubicBezTo>
                  <a:cubicBezTo>
                    <a:pt x="454" y="15117"/>
                    <a:pt x="650" y="15234"/>
                    <a:pt x="855" y="15234"/>
                  </a:cubicBezTo>
                  <a:cubicBezTo>
                    <a:pt x="1157" y="15234"/>
                    <a:pt x="1481" y="14979"/>
                    <a:pt x="1401" y="14581"/>
                  </a:cubicBezTo>
                  <a:cubicBezTo>
                    <a:pt x="1101" y="13113"/>
                    <a:pt x="2335" y="11612"/>
                    <a:pt x="2902" y="10311"/>
                  </a:cubicBezTo>
                  <a:cubicBezTo>
                    <a:pt x="3570" y="8677"/>
                    <a:pt x="4170" y="7042"/>
                    <a:pt x="5271" y="5641"/>
                  </a:cubicBezTo>
                  <a:cubicBezTo>
                    <a:pt x="6305" y="4373"/>
                    <a:pt x="7572" y="3373"/>
                    <a:pt x="9040" y="2739"/>
                  </a:cubicBezTo>
                  <a:cubicBezTo>
                    <a:pt x="10441" y="2105"/>
                    <a:pt x="12009" y="1805"/>
                    <a:pt x="13510" y="1605"/>
                  </a:cubicBezTo>
                  <a:cubicBezTo>
                    <a:pt x="15311" y="1371"/>
                    <a:pt x="17113" y="1271"/>
                    <a:pt x="18914" y="1071"/>
                  </a:cubicBezTo>
                  <a:cubicBezTo>
                    <a:pt x="19528" y="974"/>
                    <a:pt x="19547" y="1"/>
                    <a:pt x="1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2183788" y="4119391"/>
              <a:ext cx="529419" cy="491463"/>
            </a:xfrm>
            <a:custGeom>
              <a:avLst/>
              <a:gdLst/>
              <a:ahLst/>
              <a:cxnLst/>
              <a:rect l="l" t="t" r="r" b="b"/>
              <a:pathLst>
                <a:path w="14811" h="14078" extrusionOk="0">
                  <a:moveTo>
                    <a:pt x="701" y="1"/>
                  </a:moveTo>
                  <a:cubicBezTo>
                    <a:pt x="0" y="1"/>
                    <a:pt x="0" y="1068"/>
                    <a:pt x="701" y="1068"/>
                  </a:cubicBezTo>
                  <a:cubicBezTo>
                    <a:pt x="3269" y="1068"/>
                    <a:pt x="5938" y="1302"/>
                    <a:pt x="8273" y="2469"/>
                  </a:cubicBezTo>
                  <a:cubicBezTo>
                    <a:pt x="10741" y="3704"/>
                    <a:pt x="12809" y="5939"/>
                    <a:pt x="13410" y="8674"/>
                  </a:cubicBezTo>
                  <a:cubicBezTo>
                    <a:pt x="13777" y="10275"/>
                    <a:pt x="13710" y="11943"/>
                    <a:pt x="13710" y="13577"/>
                  </a:cubicBezTo>
                  <a:cubicBezTo>
                    <a:pt x="13710" y="13911"/>
                    <a:pt x="13969" y="14078"/>
                    <a:pt x="14227" y="14078"/>
                  </a:cubicBezTo>
                  <a:cubicBezTo>
                    <a:pt x="14486" y="14078"/>
                    <a:pt x="14744" y="13911"/>
                    <a:pt x="14744" y="13577"/>
                  </a:cubicBezTo>
                  <a:cubicBezTo>
                    <a:pt x="14744" y="12010"/>
                    <a:pt x="14811" y="10442"/>
                    <a:pt x="14511" y="8874"/>
                  </a:cubicBezTo>
                  <a:cubicBezTo>
                    <a:pt x="14244" y="7306"/>
                    <a:pt x="13577" y="5905"/>
                    <a:pt x="12609" y="4671"/>
                  </a:cubicBezTo>
                  <a:cubicBezTo>
                    <a:pt x="10841" y="2436"/>
                    <a:pt x="8340" y="1068"/>
                    <a:pt x="5571" y="468"/>
                  </a:cubicBezTo>
                  <a:cubicBezTo>
                    <a:pt x="3970" y="134"/>
                    <a:pt x="233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2654161" y="4454312"/>
              <a:ext cx="717331" cy="350880"/>
            </a:xfrm>
            <a:custGeom>
              <a:avLst/>
              <a:gdLst/>
              <a:ahLst/>
              <a:cxnLst/>
              <a:rect l="l" t="t" r="r" b="b"/>
              <a:pathLst>
                <a:path w="20068" h="10051" extrusionOk="0">
                  <a:moveTo>
                    <a:pt x="14849" y="1"/>
                  </a:moveTo>
                  <a:cubicBezTo>
                    <a:pt x="13445" y="1"/>
                    <a:pt x="12053" y="147"/>
                    <a:pt x="10692" y="548"/>
                  </a:cubicBezTo>
                  <a:cubicBezTo>
                    <a:pt x="7856" y="1381"/>
                    <a:pt x="5188" y="3149"/>
                    <a:pt x="3120" y="5218"/>
                  </a:cubicBezTo>
                  <a:cubicBezTo>
                    <a:pt x="1919" y="6385"/>
                    <a:pt x="885" y="7719"/>
                    <a:pt x="184" y="9254"/>
                  </a:cubicBezTo>
                  <a:cubicBezTo>
                    <a:pt x="0" y="9668"/>
                    <a:pt x="372" y="10051"/>
                    <a:pt x="708" y="10051"/>
                  </a:cubicBezTo>
                  <a:cubicBezTo>
                    <a:pt x="859" y="10051"/>
                    <a:pt x="1002" y="9974"/>
                    <a:pt x="1085" y="9787"/>
                  </a:cubicBezTo>
                  <a:cubicBezTo>
                    <a:pt x="2586" y="6552"/>
                    <a:pt x="5521" y="4117"/>
                    <a:pt x="8624" y="2516"/>
                  </a:cubicBezTo>
                  <a:cubicBezTo>
                    <a:pt x="10690" y="1430"/>
                    <a:pt x="12875" y="1063"/>
                    <a:pt x="15103" y="1063"/>
                  </a:cubicBezTo>
                  <a:cubicBezTo>
                    <a:pt x="16435" y="1063"/>
                    <a:pt x="17783" y="1194"/>
                    <a:pt x="19131" y="1381"/>
                  </a:cubicBezTo>
                  <a:cubicBezTo>
                    <a:pt x="19162" y="1386"/>
                    <a:pt x="19192" y="1388"/>
                    <a:pt x="19221" y="1388"/>
                  </a:cubicBezTo>
                  <a:cubicBezTo>
                    <a:pt x="19824" y="1388"/>
                    <a:pt x="20068" y="444"/>
                    <a:pt x="19431" y="381"/>
                  </a:cubicBezTo>
                  <a:cubicBezTo>
                    <a:pt x="17905" y="173"/>
                    <a:pt x="16370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2171849" y="4540958"/>
              <a:ext cx="468402" cy="351230"/>
            </a:xfrm>
            <a:custGeom>
              <a:avLst/>
              <a:gdLst/>
              <a:ahLst/>
              <a:cxnLst/>
              <a:rect l="l" t="t" r="r" b="b"/>
              <a:pathLst>
                <a:path w="13104" h="10061" extrusionOk="0">
                  <a:moveTo>
                    <a:pt x="668" y="34"/>
                  </a:moveTo>
                  <a:cubicBezTo>
                    <a:pt x="1" y="34"/>
                    <a:pt x="1" y="1068"/>
                    <a:pt x="668" y="1068"/>
                  </a:cubicBezTo>
                  <a:cubicBezTo>
                    <a:pt x="3437" y="1134"/>
                    <a:pt x="6439" y="1001"/>
                    <a:pt x="8874" y="2569"/>
                  </a:cubicBezTo>
                  <a:cubicBezTo>
                    <a:pt x="10075" y="3303"/>
                    <a:pt x="11209" y="4437"/>
                    <a:pt x="11609" y="5838"/>
                  </a:cubicBezTo>
                  <a:cubicBezTo>
                    <a:pt x="11943" y="7072"/>
                    <a:pt x="11876" y="8406"/>
                    <a:pt x="12043" y="9674"/>
                  </a:cubicBezTo>
                  <a:cubicBezTo>
                    <a:pt x="12083" y="9943"/>
                    <a:pt x="12270" y="10060"/>
                    <a:pt x="12473" y="10060"/>
                  </a:cubicBezTo>
                  <a:cubicBezTo>
                    <a:pt x="12771" y="10060"/>
                    <a:pt x="13103" y="9805"/>
                    <a:pt x="13043" y="9407"/>
                  </a:cubicBezTo>
                  <a:cubicBezTo>
                    <a:pt x="12843" y="8039"/>
                    <a:pt x="12977" y="6572"/>
                    <a:pt x="12510" y="5237"/>
                  </a:cubicBezTo>
                  <a:cubicBezTo>
                    <a:pt x="11976" y="3770"/>
                    <a:pt x="10808" y="2602"/>
                    <a:pt x="9541" y="1735"/>
                  </a:cubicBezTo>
                  <a:cubicBezTo>
                    <a:pt x="6939" y="0"/>
                    <a:pt x="3670" y="100"/>
                    <a:pt x="668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2272008" y="4077186"/>
              <a:ext cx="130005" cy="139116"/>
            </a:xfrm>
            <a:custGeom>
              <a:avLst/>
              <a:gdLst/>
              <a:ahLst/>
              <a:cxnLst/>
              <a:rect l="l" t="t" r="r" b="b"/>
              <a:pathLst>
                <a:path w="3637" h="3985" extrusionOk="0">
                  <a:moveTo>
                    <a:pt x="2171" y="0"/>
                  </a:moveTo>
                  <a:cubicBezTo>
                    <a:pt x="2090" y="0"/>
                    <a:pt x="2009" y="23"/>
                    <a:pt x="1935" y="76"/>
                  </a:cubicBezTo>
                  <a:cubicBezTo>
                    <a:pt x="1702" y="209"/>
                    <a:pt x="1569" y="543"/>
                    <a:pt x="1735" y="776"/>
                  </a:cubicBezTo>
                  <a:cubicBezTo>
                    <a:pt x="2036" y="1202"/>
                    <a:pt x="2205" y="1685"/>
                    <a:pt x="2426" y="2139"/>
                  </a:cubicBezTo>
                  <a:lnTo>
                    <a:pt x="2426" y="2139"/>
                  </a:lnTo>
                  <a:cubicBezTo>
                    <a:pt x="2156" y="2270"/>
                    <a:pt x="1896" y="2414"/>
                    <a:pt x="1635" y="2544"/>
                  </a:cubicBezTo>
                  <a:cubicBezTo>
                    <a:pt x="1535" y="2611"/>
                    <a:pt x="1468" y="2644"/>
                    <a:pt x="1368" y="2678"/>
                  </a:cubicBezTo>
                  <a:cubicBezTo>
                    <a:pt x="1344" y="2678"/>
                    <a:pt x="1249" y="2731"/>
                    <a:pt x="1238" y="2747"/>
                  </a:cubicBezTo>
                  <a:lnTo>
                    <a:pt x="1238" y="2747"/>
                  </a:lnTo>
                  <a:cubicBezTo>
                    <a:pt x="1191" y="2754"/>
                    <a:pt x="1163" y="2778"/>
                    <a:pt x="1135" y="2778"/>
                  </a:cubicBezTo>
                  <a:cubicBezTo>
                    <a:pt x="901" y="2878"/>
                    <a:pt x="701" y="2911"/>
                    <a:pt x="468" y="2978"/>
                  </a:cubicBezTo>
                  <a:cubicBezTo>
                    <a:pt x="201" y="3011"/>
                    <a:pt x="1" y="3345"/>
                    <a:pt x="101" y="3612"/>
                  </a:cubicBezTo>
                  <a:cubicBezTo>
                    <a:pt x="189" y="3875"/>
                    <a:pt x="380" y="3985"/>
                    <a:pt x="628" y="3985"/>
                  </a:cubicBezTo>
                  <a:cubicBezTo>
                    <a:pt x="663" y="3985"/>
                    <a:pt x="698" y="3983"/>
                    <a:pt x="735" y="3979"/>
                  </a:cubicBezTo>
                  <a:cubicBezTo>
                    <a:pt x="1702" y="3812"/>
                    <a:pt x="2503" y="3211"/>
                    <a:pt x="3370" y="2844"/>
                  </a:cubicBezTo>
                  <a:cubicBezTo>
                    <a:pt x="3537" y="2778"/>
                    <a:pt x="3637" y="2544"/>
                    <a:pt x="3637" y="2377"/>
                  </a:cubicBezTo>
                  <a:cubicBezTo>
                    <a:pt x="3637" y="2277"/>
                    <a:pt x="3637" y="2144"/>
                    <a:pt x="3570" y="2044"/>
                  </a:cubicBezTo>
                  <a:cubicBezTo>
                    <a:pt x="3537" y="1977"/>
                    <a:pt x="3470" y="1877"/>
                    <a:pt x="3403" y="1777"/>
                  </a:cubicBezTo>
                  <a:cubicBezTo>
                    <a:pt x="3336" y="1610"/>
                    <a:pt x="3236" y="1443"/>
                    <a:pt x="3170" y="1277"/>
                  </a:cubicBezTo>
                  <a:cubicBezTo>
                    <a:pt x="3003" y="910"/>
                    <a:pt x="2836" y="576"/>
                    <a:pt x="2636" y="243"/>
                  </a:cubicBezTo>
                  <a:cubicBezTo>
                    <a:pt x="2522" y="106"/>
                    <a:pt x="2346" y="0"/>
                    <a:pt x="2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2380531" y="4107208"/>
              <a:ext cx="149057" cy="146727"/>
            </a:xfrm>
            <a:custGeom>
              <a:avLst/>
              <a:gdLst/>
              <a:ahLst/>
              <a:cxnLst/>
              <a:rect l="l" t="t" r="r" b="b"/>
              <a:pathLst>
                <a:path w="4170" h="4203" extrusionOk="0">
                  <a:moveTo>
                    <a:pt x="2824" y="0"/>
                  </a:moveTo>
                  <a:cubicBezTo>
                    <a:pt x="2736" y="0"/>
                    <a:pt x="2649" y="26"/>
                    <a:pt x="2569" y="83"/>
                  </a:cubicBezTo>
                  <a:cubicBezTo>
                    <a:pt x="2335" y="216"/>
                    <a:pt x="2202" y="550"/>
                    <a:pt x="2369" y="784"/>
                  </a:cubicBezTo>
                  <a:cubicBezTo>
                    <a:pt x="2435" y="850"/>
                    <a:pt x="2469" y="950"/>
                    <a:pt x="2502" y="1050"/>
                  </a:cubicBezTo>
                  <a:cubicBezTo>
                    <a:pt x="2535" y="1084"/>
                    <a:pt x="2569" y="1117"/>
                    <a:pt x="2569" y="1184"/>
                  </a:cubicBezTo>
                  <a:cubicBezTo>
                    <a:pt x="2585" y="1216"/>
                    <a:pt x="2591" y="1227"/>
                    <a:pt x="2593" y="1227"/>
                  </a:cubicBezTo>
                  <a:cubicBezTo>
                    <a:pt x="2596" y="1227"/>
                    <a:pt x="2575" y="1174"/>
                    <a:pt x="2578" y="1174"/>
                  </a:cubicBezTo>
                  <a:lnTo>
                    <a:pt x="2578" y="1174"/>
                  </a:lnTo>
                  <a:cubicBezTo>
                    <a:pt x="2580" y="1174"/>
                    <a:pt x="2586" y="1185"/>
                    <a:pt x="2602" y="1217"/>
                  </a:cubicBezTo>
                  <a:cubicBezTo>
                    <a:pt x="2669" y="1417"/>
                    <a:pt x="2736" y="1617"/>
                    <a:pt x="2802" y="1818"/>
                  </a:cubicBezTo>
                  <a:cubicBezTo>
                    <a:pt x="2864" y="2045"/>
                    <a:pt x="2926" y="2285"/>
                    <a:pt x="2988" y="2522"/>
                  </a:cubicBezTo>
                  <a:lnTo>
                    <a:pt x="2988" y="2522"/>
                  </a:lnTo>
                  <a:cubicBezTo>
                    <a:pt x="2883" y="2565"/>
                    <a:pt x="2782" y="2592"/>
                    <a:pt x="2702" y="2618"/>
                  </a:cubicBezTo>
                  <a:cubicBezTo>
                    <a:pt x="2435" y="2718"/>
                    <a:pt x="2202" y="2785"/>
                    <a:pt x="1968" y="2852"/>
                  </a:cubicBezTo>
                  <a:cubicBezTo>
                    <a:pt x="1468" y="2985"/>
                    <a:pt x="968" y="3085"/>
                    <a:pt x="434" y="3185"/>
                  </a:cubicBezTo>
                  <a:cubicBezTo>
                    <a:pt x="167" y="3252"/>
                    <a:pt x="0" y="3586"/>
                    <a:pt x="100" y="3819"/>
                  </a:cubicBezTo>
                  <a:cubicBezTo>
                    <a:pt x="156" y="4069"/>
                    <a:pt x="349" y="4203"/>
                    <a:pt x="586" y="4203"/>
                  </a:cubicBezTo>
                  <a:cubicBezTo>
                    <a:pt x="634" y="4203"/>
                    <a:pt x="683" y="4197"/>
                    <a:pt x="734" y="4186"/>
                  </a:cubicBezTo>
                  <a:cubicBezTo>
                    <a:pt x="1802" y="3952"/>
                    <a:pt x="2869" y="3719"/>
                    <a:pt x="3870" y="3285"/>
                  </a:cubicBezTo>
                  <a:cubicBezTo>
                    <a:pt x="4070" y="3185"/>
                    <a:pt x="4170" y="2885"/>
                    <a:pt x="4103" y="2685"/>
                  </a:cubicBezTo>
                  <a:cubicBezTo>
                    <a:pt x="3870" y="1884"/>
                    <a:pt x="3736" y="984"/>
                    <a:pt x="3269" y="250"/>
                  </a:cubicBezTo>
                  <a:cubicBezTo>
                    <a:pt x="3159" y="96"/>
                    <a:pt x="2992" y="0"/>
                    <a:pt x="2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2220749" y="4484474"/>
              <a:ext cx="127610" cy="151754"/>
            </a:xfrm>
            <a:custGeom>
              <a:avLst/>
              <a:gdLst/>
              <a:ahLst/>
              <a:cxnLst/>
              <a:rect l="l" t="t" r="r" b="b"/>
              <a:pathLst>
                <a:path w="3570" h="4347" extrusionOk="0">
                  <a:moveTo>
                    <a:pt x="1020" y="1"/>
                  </a:moveTo>
                  <a:cubicBezTo>
                    <a:pt x="844" y="1"/>
                    <a:pt x="655" y="97"/>
                    <a:pt x="567" y="251"/>
                  </a:cubicBezTo>
                  <a:cubicBezTo>
                    <a:pt x="434" y="517"/>
                    <a:pt x="534" y="818"/>
                    <a:pt x="768" y="951"/>
                  </a:cubicBezTo>
                  <a:cubicBezTo>
                    <a:pt x="1135" y="1218"/>
                    <a:pt x="1368" y="1385"/>
                    <a:pt x="1702" y="1685"/>
                  </a:cubicBezTo>
                  <a:cubicBezTo>
                    <a:pt x="1880" y="1845"/>
                    <a:pt x="2048" y="2005"/>
                    <a:pt x="2207" y="2171"/>
                  </a:cubicBezTo>
                  <a:lnTo>
                    <a:pt x="2207" y="2171"/>
                  </a:lnTo>
                  <a:cubicBezTo>
                    <a:pt x="2171" y="2198"/>
                    <a:pt x="2136" y="2225"/>
                    <a:pt x="2102" y="2252"/>
                  </a:cubicBezTo>
                  <a:cubicBezTo>
                    <a:pt x="1902" y="2385"/>
                    <a:pt x="1702" y="2519"/>
                    <a:pt x="1501" y="2619"/>
                  </a:cubicBezTo>
                  <a:cubicBezTo>
                    <a:pt x="1135" y="2886"/>
                    <a:pt x="734" y="3119"/>
                    <a:pt x="334" y="3386"/>
                  </a:cubicBezTo>
                  <a:cubicBezTo>
                    <a:pt x="100" y="3520"/>
                    <a:pt x="0" y="3853"/>
                    <a:pt x="134" y="4087"/>
                  </a:cubicBezTo>
                  <a:cubicBezTo>
                    <a:pt x="250" y="4249"/>
                    <a:pt x="430" y="4347"/>
                    <a:pt x="618" y="4347"/>
                  </a:cubicBezTo>
                  <a:cubicBezTo>
                    <a:pt x="701" y="4347"/>
                    <a:pt x="786" y="4328"/>
                    <a:pt x="868" y="4287"/>
                  </a:cubicBezTo>
                  <a:cubicBezTo>
                    <a:pt x="1702" y="3753"/>
                    <a:pt x="2536" y="3253"/>
                    <a:pt x="3336" y="2619"/>
                  </a:cubicBezTo>
                  <a:cubicBezTo>
                    <a:pt x="3570" y="2419"/>
                    <a:pt x="3503" y="2085"/>
                    <a:pt x="3336" y="1885"/>
                  </a:cubicBezTo>
                  <a:cubicBezTo>
                    <a:pt x="2769" y="1151"/>
                    <a:pt x="2035" y="584"/>
                    <a:pt x="1268" y="84"/>
                  </a:cubicBezTo>
                  <a:cubicBezTo>
                    <a:pt x="1200" y="27"/>
                    <a:pt x="1112" y="1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2316117" y="4489431"/>
              <a:ext cx="138369" cy="171548"/>
            </a:xfrm>
            <a:custGeom>
              <a:avLst/>
              <a:gdLst/>
              <a:ahLst/>
              <a:cxnLst/>
              <a:rect l="l" t="t" r="r" b="b"/>
              <a:pathLst>
                <a:path w="3871" h="4914" extrusionOk="0">
                  <a:moveTo>
                    <a:pt x="1862" y="0"/>
                  </a:moveTo>
                  <a:cubicBezTo>
                    <a:pt x="1505" y="0"/>
                    <a:pt x="1136" y="380"/>
                    <a:pt x="1369" y="776"/>
                  </a:cubicBezTo>
                  <a:cubicBezTo>
                    <a:pt x="1723" y="1358"/>
                    <a:pt x="2001" y="2036"/>
                    <a:pt x="2420" y="2577"/>
                  </a:cubicBezTo>
                  <a:lnTo>
                    <a:pt x="2420" y="2577"/>
                  </a:lnTo>
                  <a:cubicBezTo>
                    <a:pt x="1731" y="3026"/>
                    <a:pt x="1075" y="3548"/>
                    <a:pt x="335" y="3945"/>
                  </a:cubicBezTo>
                  <a:cubicBezTo>
                    <a:pt x="68" y="4078"/>
                    <a:pt x="1" y="4445"/>
                    <a:pt x="134" y="4679"/>
                  </a:cubicBezTo>
                  <a:cubicBezTo>
                    <a:pt x="244" y="4832"/>
                    <a:pt x="411" y="4913"/>
                    <a:pt x="589" y="4913"/>
                  </a:cubicBezTo>
                  <a:cubicBezTo>
                    <a:pt x="681" y="4913"/>
                    <a:pt x="777" y="4891"/>
                    <a:pt x="868" y="4845"/>
                  </a:cubicBezTo>
                  <a:cubicBezTo>
                    <a:pt x="1769" y="4345"/>
                    <a:pt x="2569" y="3644"/>
                    <a:pt x="3503" y="3144"/>
                  </a:cubicBezTo>
                  <a:cubicBezTo>
                    <a:pt x="3804" y="2977"/>
                    <a:pt x="3870" y="2510"/>
                    <a:pt x="3637" y="2310"/>
                  </a:cubicBezTo>
                  <a:cubicBezTo>
                    <a:pt x="2970" y="1810"/>
                    <a:pt x="2703" y="976"/>
                    <a:pt x="2269" y="242"/>
                  </a:cubicBezTo>
                  <a:cubicBezTo>
                    <a:pt x="2169" y="71"/>
                    <a:pt x="2016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3025591" y="4411653"/>
              <a:ext cx="127610" cy="141525"/>
            </a:xfrm>
            <a:custGeom>
              <a:avLst/>
              <a:gdLst/>
              <a:ahLst/>
              <a:cxnLst/>
              <a:rect l="l" t="t" r="r" b="b"/>
              <a:pathLst>
                <a:path w="3570" h="4054" extrusionOk="0">
                  <a:moveTo>
                    <a:pt x="2189" y="0"/>
                  </a:moveTo>
                  <a:cubicBezTo>
                    <a:pt x="2012" y="0"/>
                    <a:pt x="1845" y="82"/>
                    <a:pt x="1735" y="235"/>
                  </a:cubicBezTo>
                  <a:cubicBezTo>
                    <a:pt x="1668" y="402"/>
                    <a:pt x="1535" y="569"/>
                    <a:pt x="1435" y="735"/>
                  </a:cubicBezTo>
                  <a:cubicBezTo>
                    <a:pt x="1435" y="735"/>
                    <a:pt x="1401" y="735"/>
                    <a:pt x="1401" y="769"/>
                  </a:cubicBezTo>
                  <a:cubicBezTo>
                    <a:pt x="1368" y="802"/>
                    <a:pt x="1368" y="836"/>
                    <a:pt x="1335" y="869"/>
                  </a:cubicBezTo>
                  <a:cubicBezTo>
                    <a:pt x="1268" y="936"/>
                    <a:pt x="1201" y="1002"/>
                    <a:pt x="1135" y="1069"/>
                  </a:cubicBezTo>
                  <a:cubicBezTo>
                    <a:pt x="868" y="1369"/>
                    <a:pt x="601" y="1603"/>
                    <a:pt x="301" y="1870"/>
                  </a:cubicBezTo>
                  <a:cubicBezTo>
                    <a:pt x="0" y="2136"/>
                    <a:pt x="201" y="2637"/>
                    <a:pt x="534" y="2737"/>
                  </a:cubicBezTo>
                  <a:cubicBezTo>
                    <a:pt x="601" y="2770"/>
                    <a:pt x="668" y="2770"/>
                    <a:pt x="701" y="2804"/>
                  </a:cubicBezTo>
                  <a:cubicBezTo>
                    <a:pt x="734" y="2804"/>
                    <a:pt x="768" y="2804"/>
                    <a:pt x="801" y="2837"/>
                  </a:cubicBezTo>
                  <a:cubicBezTo>
                    <a:pt x="768" y="2820"/>
                    <a:pt x="751" y="2812"/>
                    <a:pt x="747" y="2812"/>
                  </a:cubicBezTo>
                  <a:cubicBezTo>
                    <a:pt x="743" y="2812"/>
                    <a:pt x="751" y="2820"/>
                    <a:pt x="768" y="2837"/>
                  </a:cubicBezTo>
                  <a:cubicBezTo>
                    <a:pt x="901" y="2870"/>
                    <a:pt x="1001" y="2937"/>
                    <a:pt x="1101" y="2970"/>
                  </a:cubicBezTo>
                  <a:cubicBezTo>
                    <a:pt x="1268" y="3070"/>
                    <a:pt x="1468" y="3171"/>
                    <a:pt x="1635" y="3304"/>
                  </a:cubicBezTo>
                  <a:cubicBezTo>
                    <a:pt x="2002" y="3504"/>
                    <a:pt x="2369" y="3771"/>
                    <a:pt x="2736" y="3971"/>
                  </a:cubicBezTo>
                  <a:cubicBezTo>
                    <a:pt x="2816" y="4028"/>
                    <a:pt x="2907" y="4054"/>
                    <a:pt x="2998" y="4054"/>
                  </a:cubicBezTo>
                  <a:cubicBezTo>
                    <a:pt x="3174" y="4054"/>
                    <a:pt x="3348" y="3958"/>
                    <a:pt x="3436" y="3804"/>
                  </a:cubicBezTo>
                  <a:cubicBezTo>
                    <a:pt x="3570" y="3537"/>
                    <a:pt x="3503" y="3237"/>
                    <a:pt x="3236" y="3070"/>
                  </a:cubicBezTo>
                  <a:cubicBezTo>
                    <a:pt x="2683" y="2748"/>
                    <a:pt x="2163" y="2378"/>
                    <a:pt x="1608" y="2081"/>
                  </a:cubicBezTo>
                  <a:lnTo>
                    <a:pt x="1608" y="2081"/>
                  </a:lnTo>
                  <a:cubicBezTo>
                    <a:pt x="2007" y="1684"/>
                    <a:pt x="2361" y="1250"/>
                    <a:pt x="2636" y="769"/>
                  </a:cubicBezTo>
                  <a:cubicBezTo>
                    <a:pt x="2769" y="535"/>
                    <a:pt x="2702" y="202"/>
                    <a:pt x="2469" y="68"/>
                  </a:cubicBezTo>
                  <a:cubicBezTo>
                    <a:pt x="2377" y="23"/>
                    <a:pt x="2282" y="0"/>
                    <a:pt x="2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3162710" y="4411374"/>
              <a:ext cx="116886" cy="139081"/>
            </a:xfrm>
            <a:custGeom>
              <a:avLst/>
              <a:gdLst/>
              <a:ahLst/>
              <a:cxnLst/>
              <a:rect l="l" t="t" r="r" b="b"/>
              <a:pathLst>
                <a:path w="3270" h="3984" extrusionOk="0">
                  <a:moveTo>
                    <a:pt x="2311" y="1"/>
                  </a:moveTo>
                  <a:cubicBezTo>
                    <a:pt x="2227" y="1"/>
                    <a:pt x="2143" y="23"/>
                    <a:pt x="2069" y="76"/>
                  </a:cubicBezTo>
                  <a:cubicBezTo>
                    <a:pt x="1468" y="510"/>
                    <a:pt x="834" y="877"/>
                    <a:pt x="267" y="1311"/>
                  </a:cubicBezTo>
                  <a:cubicBezTo>
                    <a:pt x="101" y="1411"/>
                    <a:pt x="1" y="1544"/>
                    <a:pt x="1" y="1744"/>
                  </a:cubicBezTo>
                  <a:cubicBezTo>
                    <a:pt x="1" y="1944"/>
                    <a:pt x="101" y="2078"/>
                    <a:pt x="267" y="2211"/>
                  </a:cubicBezTo>
                  <a:cubicBezTo>
                    <a:pt x="468" y="2311"/>
                    <a:pt x="634" y="2445"/>
                    <a:pt x="834" y="2578"/>
                  </a:cubicBezTo>
                  <a:lnTo>
                    <a:pt x="901" y="2645"/>
                  </a:lnTo>
                  <a:lnTo>
                    <a:pt x="1001" y="2745"/>
                  </a:lnTo>
                  <a:cubicBezTo>
                    <a:pt x="1101" y="2812"/>
                    <a:pt x="1201" y="2878"/>
                    <a:pt x="1268" y="2978"/>
                  </a:cubicBezTo>
                  <a:cubicBezTo>
                    <a:pt x="1635" y="3245"/>
                    <a:pt x="1969" y="3545"/>
                    <a:pt x="2302" y="3846"/>
                  </a:cubicBezTo>
                  <a:cubicBezTo>
                    <a:pt x="2424" y="3933"/>
                    <a:pt x="2564" y="3984"/>
                    <a:pt x="2704" y="3984"/>
                  </a:cubicBezTo>
                  <a:cubicBezTo>
                    <a:pt x="2831" y="3984"/>
                    <a:pt x="2958" y="3941"/>
                    <a:pt x="3069" y="3846"/>
                  </a:cubicBezTo>
                  <a:cubicBezTo>
                    <a:pt x="3236" y="3646"/>
                    <a:pt x="3270" y="3279"/>
                    <a:pt x="3069" y="3112"/>
                  </a:cubicBezTo>
                  <a:cubicBezTo>
                    <a:pt x="2512" y="2676"/>
                    <a:pt x="1990" y="2187"/>
                    <a:pt x="1439" y="1760"/>
                  </a:cubicBezTo>
                  <a:lnTo>
                    <a:pt x="1439" y="1760"/>
                  </a:lnTo>
                  <a:cubicBezTo>
                    <a:pt x="1823" y="1503"/>
                    <a:pt x="2220" y="1253"/>
                    <a:pt x="2602" y="977"/>
                  </a:cubicBezTo>
                  <a:cubicBezTo>
                    <a:pt x="2803" y="810"/>
                    <a:pt x="2936" y="510"/>
                    <a:pt x="2769" y="243"/>
                  </a:cubicBezTo>
                  <a:cubicBezTo>
                    <a:pt x="2678" y="106"/>
                    <a:pt x="2493" y="1"/>
                    <a:pt x="2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3002928" y="4039309"/>
              <a:ext cx="140728" cy="144458"/>
            </a:xfrm>
            <a:custGeom>
              <a:avLst/>
              <a:gdLst/>
              <a:ahLst/>
              <a:cxnLst/>
              <a:rect l="l" t="t" r="r" b="b"/>
              <a:pathLst>
                <a:path w="3937" h="4138" extrusionOk="0">
                  <a:moveTo>
                    <a:pt x="2054" y="0"/>
                  </a:moveTo>
                  <a:cubicBezTo>
                    <a:pt x="1868" y="0"/>
                    <a:pt x="1694" y="98"/>
                    <a:pt x="1602" y="260"/>
                  </a:cubicBezTo>
                  <a:cubicBezTo>
                    <a:pt x="1168" y="994"/>
                    <a:pt x="568" y="1528"/>
                    <a:pt x="167" y="2262"/>
                  </a:cubicBezTo>
                  <a:cubicBezTo>
                    <a:pt x="1" y="2528"/>
                    <a:pt x="101" y="2862"/>
                    <a:pt x="334" y="2995"/>
                  </a:cubicBezTo>
                  <a:cubicBezTo>
                    <a:pt x="801" y="3262"/>
                    <a:pt x="1302" y="3396"/>
                    <a:pt x="1802" y="3529"/>
                  </a:cubicBezTo>
                  <a:cubicBezTo>
                    <a:pt x="2035" y="3596"/>
                    <a:pt x="2302" y="3663"/>
                    <a:pt x="2502" y="3763"/>
                  </a:cubicBezTo>
                  <a:cubicBezTo>
                    <a:pt x="2525" y="3763"/>
                    <a:pt x="2591" y="3792"/>
                    <a:pt x="2604" y="3792"/>
                  </a:cubicBezTo>
                  <a:cubicBezTo>
                    <a:pt x="2610" y="3792"/>
                    <a:pt x="2603" y="3785"/>
                    <a:pt x="2569" y="3763"/>
                  </a:cubicBezTo>
                  <a:lnTo>
                    <a:pt x="2569" y="3763"/>
                  </a:lnTo>
                  <a:cubicBezTo>
                    <a:pt x="2636" y="3796"/>
                    <a:pt x="2703" y="3829"/>
                    <a:pt x="2736" y="3863"/>
                  </a:cubicBezTo>
                  <a:cubicBezTo>
                    <a:pt x="2869" y="3929"/>
                    <a:pt x="2969" y="3996"/>
                    <a:pt x="3070" y="4063"/>
                  </a:cubicBezTo>
                  <a:cubicBezTo>
                    <a:pt x="3142" y="4115"/>
                    <a:pt x="3227" y="4137"/>
                    <a:pt x="3314" y="4137"/>
                  </a:cubicBezTo>
                  <a:cubicBezTo>
                    <a:pt x="3508" y="4137"/>
                    <a:pt x="3711" y="4024"/>
                    <a:pt x="3803" y="3863"/>
                  </a:cubicBezTo>
                  <a:cubicBezTo>
                    <a:pt x="3937" y="3596"/>
                    <a:pt x="3837" y="3329"/>
                    <a:pt x="3603" y="3162"/>
                  </a:cubicBezTo>
                  <a:cubicBezTo>
                    <a:pt x="3170" y="2862"/>
                    <a:pt x="2669" y="2695"/>
                    <a:pt x="2169" y="2562"/>
                  </a:cubicBezTo>
                  <a:cubicBezTo>
                    <a:pt x="1935" y="2495"/>
                    <a:pt x="1702" y="2428"/>
                    <a:pt x="1468" y="2362"/>
                  </a:cubicBezTo>
                  <a:cubicBezTo>
                    <a:pt x="1434" y="2350"/>
                    <a:pt x="1395" y="2334"/>
                    <a:pt x="1355" y="2318"/>
                  </a:cubicBezTo>
                  <a:lnTo>
                    <a:pt x="1355" y="2318"/>
                  </a:lnTo>
                  <a:cubicBezTo>
                    <a:pt x="1359" y="2310"/>
                    <a:pt x="1364" y="2302"/>
                    <a:pt x="1368" y="2295"/>
                  </a:cubicBezTo>
                  <a:cubicBezTo>
                    <a:pt x="1535" y="2095"/>
                    <a:pt x="1568" y="2061"/>
                    <a:pt x="1702" y="1861"/>
                  </a:cubicBezTo>
                  <a:cubicBezTo>
                    <a:pt x="1969" y="1528"/>
                    <a:pt x="2269" y="1161"/>
                    <a:pt x="2502" y="794"/>
                  </a:cubicBezTo>
                  <a:cubicBezTo>
                    <a:pt x="2636" y="560"/>
                    <a:pt x="2569" y="193"/>
                    <a:pt x="2302" y="60"/>
                  </a:cubicBezTo>
                  <a:cubicBezTo>
                    <a:pt x="2221" y="19"/>
                    <a:pt x="2136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3149592" y="4016793"/>
              <a:ext cx="126430" cy="133635"/>
            </a:xfrm>
            <a:custGeom>
              <a:avLst/>
              <a:gdLst/>
              <a:ahLst/>
              <a:cxnLst/>
              <a:rect l="l" t="t" r="r" b="b"/>
              <a:pathLst>
                <a:path w="3537" h="3828" extrusionOk="0">
                  <a:moveTo>
                    <a:pt x="2530" y="0"/>
                  </a:moveTo>
                  <a:cubicBezTo>
                    <a:pt x="2398" y="0"/>
                    <a:pt x="2264" y="42"/>
                    <a:pt x="2169" y="138"/>
                  </a:cubicBezTo>
                  <a:cubicBezTo>
                    <a:pt x="1602" y="838"/>
                    <a:pt x="835" y="1305"/>
                    <a:pt x="234" y="1939"/>
                  </a:cubicBezTo>
                  <a:cubicBezTo>
                    <a:pt x="34" y="2173"/>
                    <a:pt x="1" y="2640"/>
                    <a:pt x="334" y="2773"/>
                  </a:cubicBezTo>
                  <a:cubicBezTo>
                    <a:pt x="734" y="2940"/>
                    <a:pt x="1168" y="3140"/>
                    <a:pt x="1602" y="3307"/>
                  </a:cubicBezTo>
                  <a:cubicBezTo>
                    <a:pt x="1802" y="3374"/>
                    <a:pt x="1969" y="3474"/>
                    <a:pt x="2169" y="3540"/>
                  </a:cubicBezTo>
                  <a:cubicBezTo>
                    <a:pt x="2215" y="3559"/>
                    <a:pt x="2230" y="3564"/>
                    <a:pt x="2232" y="3564"/>
                  </a:cubicBezTo>
                  <a:cubicBezTo>
                    <a:pt x="2235" y="3564"/>
                    <a:pt x="2202" y="3550"/>
                    <a:pt x="2205" y="3550"/>
                  </a:cubicBezTo>
                  <a:lnTo>
                    <a:pt x="2205" y="3550"/>
                  </a:lnTo>
                  <a:cubicBezTo>
                    <a:pt x="2207" y="3550"/>
                    <a:pt x="2223" y="3555"/>
                    <a:pt x="2269" y="3574"/>
                  </a:cubicBezTo>
                  <a:cubicBezTo>
                    <a:pt x="2302" y="3607"/>
                    <a:pt x="2369" y="3607"/>
                    <a:pt x="2402" y="3640"/>
                  </a:cubicBezTo>
                  <a:cubicBezTo>
                    <a:pt x="2502" y="3707"/>
                    <a:pt x="2602" y="3740"/>
                    <a:pt x="2703" y="3774"/>
                  </a:cubicBezTo>
                  <a:cubicBezTo>
                    <a:pt x="2795" y="3808"/>
                    <a:pt x="2891" y="3827"/>
                    <a:pt x="2984" y="3827"/>
                  </a:cubicBezTo>
                  <a:cubicBezTo>
                    <a:pt x="3161" y="3827"/>
                    <a:pt x="3327" y="3760"/>
                    <a:pt x="3436" y="3607"/>
                  </a:cubicBezTo>
                  <a:cubicBezTo>
                    <a:pt x="3536" y="3374"/>
                    <a:pt x="3503" y="3007"/>
                    <a:pt x="3236" y="2873"/>
                  </a:cubicBezTo>
                  <a:cubicBezTo>
                    <a:pt x="2803" y="2706"/>
                    <a:pt x="2402" y="2506"/>
                    <a:pt x="1969" y="2339"/>
                  </a:cubicBezTo>
                  <a:cubicBezTo>
                    <a:pt x="1814" y="2288"/>
                    <a:pt x="1660" y="2217"/>
                    <a:pt x="1521" y="2156"/>
                  </a:cubicBezTo>
                  <a:lnTo>
                    <a:pt x="1521" y="2156"/>
                  </a:lnTo>
                  <a:cubicBezTo>
                    <a:pt x="1995" y="1750"/>
                    <a:pt x="2499" y="1370"/>
                    <a:pt x="2903" y="872"/>
                  </a:cubicBezTo>
                  <a:cubicBezTo>
                    <a:pt x="3069" y="672"/>
                    <a:pt x="3136" y="338"/>
                    <a:pt x="2903" y="138"/>
                  </a:cubicBezTo>
                  <a:cubicBezTo>
                    <a:pt x="2816" y="51"/>
                    <a:pt x="2674" y="0"/>
                    <a:pt x="2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1940541" y="2257393"/>
              <a:ext cx="708287" cy="471669"/>
            </a:xfrm>
            <a:custGeom>
              <a:avLst/>
              <a:gdLst/>
              <a:ahLst/>
              <a:cxnLst/>
              <a:rect l="l" t="t" r="r" b="b"/>
              <a:pathLst>
                <a:path w="19815" h="13511" extrusionOk="0">
                  <a:moveTo>
                    <a:pt x="0" y="1"/>
                  </a:moveTo>
                  <a:lnTo>
                    <a:pt x="0" y="101"/>
                  </a:lnTo>
                  <a:cubicBezTo>
                    <a:pt x="2202" y="3803"/>
                    <a:pt x="6605" y="6605"/>
                    <a:pt x="10308" y="8607"/>
                  </a:cubicBezTo>
                  <a:cubicBezTo>
                    <a:pt x="13268" y="10186"/>
                    <a:pt x="16618" y="12348"/>
                    <a:pt x="19685" y="13272"/>
                  </a:cubicBezTo>
                  <a:lnTo>
                    <a:pt x="19685" y="13272"/>
                  </a:lnTo>
                  <a:cubicBezTo>
                    <a:pt x="17697" y="9641"/>
                    <a:pt x="15028" y="5864"/>
                    <a:pt x="11208" y="4004"/>
                  </a:cubicBezTo>
                  <a:cubicBezTo>
                    <a:pt x="7706" y="2302"/>
                    <a:pt x="3403" y="1902"/>
                    <a:pt x="0" y="1"/>
                  </a:cubicBezTo>
                  <a:close/>
                  <a:moveTo>
                    <a:pt x="19685" y="13272"/>
                  </a:moveTo>
                  <a:cubicBezTo>
                    <a:pt x="19728" y="13351"/>
                    <a:pt x="19772" y="13431"/>
                    <a:pt x="19815" y="13510"/>
                  </a:cubicBezTo>
                  <a:lnTo>
                    <a:pt x="19815" y="13310"/>
                  </a:lnTo>
                  <a:cubicBezTo>
                    <a:pt x="19771" y="13298"/>
                    <a:pt x="19728" y="13285"/>
                    <a:pt x="19685" y="13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1982256" y="2336446"/>
              <a:ext cx="51330" cy="64095"/>
            </a:xfrm>
            <a:custGeom>
              <a:avLst/>
              <a:gdLst/>
              <a:ahLst/>
              <a:cxnLst/>
              <a:rect l="l" t="t" r="r" b="b"/>
              <a:pathLst>
                <a:path w="1436" h="1836" extrusionOk="0">
                  <a:moveTo>
                    <a:pt x="318" y="655"/>
                  </a:moveTo>
                  <a:cubicBezTo>
                    <a:pt x="300" y="683"/>
                    <a:pt x="294" y="715"/>
                    <a:pt x="268" y="768"/>
                  </a:cubicBezTo>
                  <a:cubicBezTo>
                    <a:pt x="287" y="730"/>
                    <a:pt x="303" y="693"/>
                    <a:pt x="318" y="655"/>
                  </a:cubicBezTo>
                  <a:close/>
                  <a:moveTo>
                    <a:pt x="1068" y="1"/>
                  </a:moveTo>
                  <a:cubicBezTo>
                    <a:pt x="935" y="1"/>
                    <a:pt x="768" y="1"/>
                    <a:pt x="668" y="67"/>
                  </a:cubicBezTo>
                  <a:cubicBezTo>
                    <a:pt x="535" y="134"/>
                    <a:pt x="468" y="234"/>
                    <a:pt x="435" y="367"/>
                  </a:cubicBezTo>
                  <a:cubicBezTo>
                    <a:pt x="387" y="463"/>
                    <a:pt x="356" y="559"/>
                    <a:pt x="318" y="655"/>
                  </a:cubicBezTo>
                  <a:lnTo>
                    <a:pt x="318" y="655"/>
                  </a:lnTo>
                  <a:cubicBezTo>
                    <a:pt x="322" y="648"/>
                    <a:pt x="328" y="641"/>
                    <a:pt x="335" y="634"/>
                  </a:cubicBezTo>
                  <a:lnTo>
                    <a:pt x="335" y="634"/>
                  </a:lnTo>
                  <a:cubicBezTo>
                    <a:pt x="301" y="768"/>
                    <a:pt x="234" y="868"/>
                    <a:pt x="134" y="968"/>
                  </a:cubicBezTo>
                  <a:cubicBezTo>
                    <a:pt x="167" y="935"/>
                    <a:pt x="201" y="902"/>
                    <a:pt x="234" y="869"/>
                  </a:cubicBezTo>
                  <a:lnTo>
                    <a:pt x="234" y="869"/>
                  </a:lnTo>
                  <a:cubicBezTo>
                    <a:pt x="201" y="902"/>
                    <a:pt x="168" y="935"/>
                    <a:pt x="168" y="968"/>
                  </a:cubicBezTo>
                  <a:cubicBezTo>
                    <a:pt x="68" y="1035"/>
                    <a:pt x="1" y="1201"/>
                    <a:pt x="1" y="1335"/>
                  </a:cubicBezTo>
                  <a:cubicBezTo>
                    <a:pt x="1" y="1435"/>
                    <a:pt x="68" y="1602"/>
                    <a:pt x="168" y="1702"/>
                  </a:cubicBezTo>
                  <a:cubicBezTo>
                    <a:pt x="268" y="1768"/>
                    <a:pt x="368" y="1835"/>
                    <a:pt x="535" y="1835"/>
                  </a:cubicBezTo>
                  <a:cubicBezTo>
                    <a:pt x="668" y="1835"/>
                    <a:pt x="802" y="1802"/>
                    <a:pt x="902" y="1668"/>
                  </a:cubicBezTo>
                  <a:cubicBezTo>
                    <a:pt x="1168" y="1402"/>
                    <a:pt x="1302" y="1035"/>
                    <a:pt x="1435" y="668"/>
                  </a:cubicBezTo>
                  <a:cubicBezTo>
                    <a:pt x="1435" y="568"/>
                    <a:pt x="1435" y="501"/>
                    <a:pt x="1435" y="434"/>
                  </a:cubicBezTo>
                  <a:cubicBezTo>
                    <a:pt x="1435" y="367"/>
                    <a:pt x="1402" y="301"/>
                    <a:pt x="1369" y="267"/>
                  </a:cubicBezTo>
                  <a:cubicBezTo>
                    <a:pt x="1302" y="134"/>
                    <a:pt x="1168" y="34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2060967" y="2287538"/>
              <a:ext cx="47720" cy="60604"/>
            </a:xfrm>
            <a:custGeom>
              <a:avLst/>
              <a:gdLst/>
              <a:ahLst/>
              <a:cxnLst/>
              <a:rect l="l" t="t" r="r" b="b"/>
              <a:pathLst>
                <a:path w="1335" h="1736" extrusionOk="0">
                  <a:moveTo>
                    <a:pt x="208" y="794"/>
                  </a:moveTo>
                  <a:cubicBezTo>
                    <a:pt x="186" y="819"/>
                    <a:pt x="167" y="843"/>
                    <a:pt x="167" y="868"/>
                  </a:cubicBezTo>
                  <a:cubicBezTo>
                    <a:pt x="178" y="846"/>
                    <a:pt x="193" y="821"/>
                    <a:pt x="208" y="794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34"/>
                    <a:pt x="468" y="167"/>
                  </a:cubicBezTo>
                  <a:cubicBezTo>
                    <a:pt x="367" y="267"/>
                    <a:pt x="301" y="367"/>
                    <a:pt x="301" y="501"/>
                  </a:cubicBezTo>
                  <a:cubicBezTo>
                    <a:pt x="301" y="491"/>
                    <a:pt x="301" y="480"/>
                    <a:pt x="301" y="468"/>
                  </a:cubicBezTo>
                  <a:cubicBezTo>
                    <a:pt x="301" y="568"/>
                    <a:pt x="267" y="668"/>
                    <a:pt x="234" y="734"/>
                  </a:cubicBezTo>
                  <a:cubicBezTo>
                    <a:pt x="267" y="701"/>
                    <a:pt x="267" y="668"/>
                    <a:pt x="301" y="634"/>
                  </a:cubicBezTo>
                  <a:lnTo>
                    <a:pt x="301" y="634"/>
                  </a:lnTo>
                  <a:cubicBezTo>
                    <a:pt x="278" y="679"/>
                    <a:pt x="241" y="739"/>
                    <a:pt x="208" y="794"/>
                  </a:cubicBezTo>
                  <a:lnTo>
                    <a:pt x="208" y="794"/>
                  </a:lnTo>
                  <a:cubicBezTo>
                    <a:pt x="217" y="785"/>
                    <a:pt x="225" y="776"/>
                    <a:pt x="234" y="768"/>
                  </a:cubicBezTo>
                  <a:lnTo>
                    <a:pt x="234" y="768"/>
                  </a:lnTo>
                  <a:cubicBezTo>
                    <a:pt x="201" y="801"/>
                    <a:pt x="201" y="834"/>
                    <a:pt x="167" y="868"/>
                  </a:cubicBezTo>
                  <a:cubicBezTo>
                    <a:pt x="67" y="935"/>
                    <a:pt x="1" y="1101"/>
                    <a:pt x="1" y="1235"/>
                  </a:cubicBezTo>
                  <a:cubicBezTo>
                    <a:pt x="1" y="1301"/>
                    <a:pt x="1" y="1368"/>
                    <a:pt x="34" y="1435"/>
                  </a:cubicBezTo>
                  <a:cubicBezTo>
                    <a:pt x="67" y="1468"/>
                    <a:pt x="101" y="1535"/>
                    <a:pt x="167" y="1602"/>
                  </a:cubicBezTo>
                  <a:cubicBezTo>
                    <a:pt x="267" y="1668"/>
                    <a:pt x="401" y="1735"/>
                    <a:pt x="534" y="1735"/>
                  </a:cubicBezTo>
                  <a:cubicBezTo>
                    <a:pt x="668" y="1735"/>
                    <a:pt x="801" y="1702"/>
                    <a:pt x="901" y="1602"/>
                  </a:cubicBezTo>
                  <a:cubicBezTo>
                    <a:pt x="968" y="1502"/>
                    <a:pt x="1035" y="1402"/>
                    <a:pt x="1101" y="1335"/>
                  </a:cubicBezTo>
                  <a:cubicBezTo>
                    <a:pt x="1168" y="1235"/>
                    <a:pt x="1201" y="1101"/>
                    <a:pt x="1235" y="1001"/>
                  </a:cubicBezTo>
                  <a:cubicBezTo>
                    <a:pt x="1268" y="935"/>
                    <a:pt x="1301" y="901"/>
                    <a:pt x="1301" y="834"/>
                  </a:cubicBezTo>
                  <a:cubicBezTo>
                    <a:pt x="1335" y="734"/>
                    <a:pt x="1335" y="634"/>
                    <a:pt x="1335" y="534"/>
                  </a:cubicBezTo>
                  <a:cubicBezTo>
                    <a:pt x="1335" y="401"/>
                    <a:pt x="1268" y="234"/>
                    <a:pt x="1201" y="167"/>
                  </a:cubicBezTo>
                  <a:cubicBezTo>
                    <a:pt x="1135" y="101"/>
                    <a:pt x="1068" y="67"/>
                    <a:pt x="1035" y="34"/>
                  </a:cubicBezTo>
                  <a:cubicBezTo>
                    <a:pt x="968" y="1"/>
                    <a:pt x="90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2045454" y="2385354"/>
              <a:ext cx="59658" cy="67167"/>
            </a:xfrm>
            <a:custGeom>
              <a:avLst/>
              <a:gdLst/>
              <a:ahLst/>
              <a:cxnLst/>
              <a:rect l="l" t="t" r="r" b="b"/>
              <a:pathLst>
                <a:path w="1669" h="1924" extrusionOk="0">
                  <a:moveTo>
                    <a:pt x="1073" y="1503"/>
                  </a:moveTo>
                  <a:cubicBezTo>
                    <a:pt x="1063" y="1529"/>
                    <a:pt x="1054" y="1549"/>
                    <a:pt x="1035" y="1568"/>
                  </a:cubicBezTo>
                  <a:cubicBezTo>
                    <a:pt x="1048" y="1547"/>
                    <a:pt x="1060" y="1525"/>
                    <a:pt x="1073" y="1503"/>
                  </a:cubicBezTo>
                  <a:close/>
                  <a:moveTo>
                    <a:pt x="1168" y="1"/>
                  </a:moveTo>
                  <a:cubicBezTo>
                    <a:pt x="1002" y="1"/>
                    <a:pt x="868" y="34"/>
                    <a:pt x="801" y="134"/>
                  </a:cubicBezTo>
                  <a:cubicBezTo>
                    <a:pt x="468" y="468"/>
                    <a:pt x="201" y="834"/>
                    <a:pt x="68" y="1268"/>
                  </a:cubicBezTo>
                  <a:cubicBezTo>
                    <a:pt x="1" y="1402"/>
                    <a:pt x="34" y="1568"/>
                    <a:pt x="101" y="1668"/>
                  </a:cubicBezTo>
                  <a:cubicBezTo>
                    <a:pt x="168" y="1802"/>
                    <a:pt x="301" y="1902"/>
                    <a:pt x="435" y="1902"/>
                  </a:cubicBezTo>
                  <a:cubicBezTo>
                    <a:pt x="490" y="1916"/>
                    <a:pt x="545" y="1924"/>
                    <a:pt x="600" y="1924"/>
                  </a:cubicBezTo>
                  <a:cubicBezTo>
                    <a:pt x="679" y="1924"/>
                    <a:pt x="757" y="1908"/>
                    <a:pt x="835" y="1869"/>
                  </a:cubicBezTo>
                  <a:cubicBezTo>
                    <a:pt x="935" y="1802"/>
                    <a:pt x="1002" y="1702"/>
                    <a:pt x="1068" y="1568"/>
                  </a:cubicBezTo>
                  <a:cubicBezTo>
                    <a:pt x="1068" y="1541"/>
                    <a:pt x="1091" y="1491"/>
                    <a:pt x="1099" y="1456"/>
                  </a:cubicBezTo>
                  <a:lnTo>
                    <a:pt x="1099" y="1456"/>
                  </a:lnTo>
                  <a:cubicBezTo>
                    <a:pt x="1169" y="1328"/>
                    <a:pt x="1232" y="1205"/>
                    <a:pt x="1335" y="1101"/>
                  </a:cubicBezTo>
                  <a:cubicBezTo>
                    <a:pt x="1302" y="1101"/>
                    <a:pt x="1268" y="1168"/>
                    <a:pt x="1235" y="1201"/>
                  </a:cubicBezTo>
                  <a:cubicBezTo>
                    <a:pt x="1335" y="1068"/>
                    <a:pt x="1435" y="968"/>
                    <a:pt x="1535" y="868"/>
                  </a:cubicBezTo>
                  <a:cubicBezTo>
                    <a:pt x="1602" y="801"/>
                    <a:pt x="1669" y="634"/>
                    <a:pt x="1669" y="501"/>
                  </a:cubicBezTo>
                  <a:cubicBezTo>
                    <a:pt x="1669" y="401"/>
                    <a:pt x="1602" y="234"/>
                    <a:pt x="1535" y="134"/>
                  </a:cubicBezTo>
                  <a:cubicBezTo>
                    <a:pt x="1435" y="67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2128919" y="2357287"/>
              <a:ext cx="47755" cy="61162"/>
            </a:xfrm>
            <a:custGeom>
              <a:avLst/>
              <a:gdLst/>
              <a:ahLst/>
              <a:cxnLst/>
              <a:rect l="l" t="t" r="r" b="b"/>
              <a:pathLst>
                <a:path w="1336" h="1752" extrusionOk="0">
                  <a:moveTo>
                    <a:pt x="1235" y="838"/>
                  </a:moveTo>
                  <a:cubicBezTo>
                    <a:pt x="1235" y="856"/>
                    <a:pt x="1226" y="873"/>
                    <a:pt x="1217" y="891"/>
                  </a:cubicBezTo>
                  <a:lnTo>
                    <a:pt x="1217" y="891"/>
                  </a:lnTo>
                  <a:cubicBezTo>
                    <a:pt x="1223" y="873"/>
                    <a:pt x="1229" y="855"/>
                    <a:pt x="1235" y="838"/>
                  </a:cubicBezTo>
                  <a:close/>
                  <a:moveTo>
                    <a:pt x="134" y="805"/>
                  </a:moveTo>
                  <a:lnTo>
                    <a:pt x="134" y="805"/>
                  </a:lnTo>
                  <a:cubicBezTo>
                    <a:pt x="134" y="838"/>
                    <a:pt x="102" y="870"/>
                    <a:pt x="101" y="903"/>
                  </a:cubicBezTo>
                  <a:lnTo>
                    <a:pt x="101" y="903"/>
                  </a:lnTo>
                  <a:cubicBezTo>
                    <a:pt x="120" y="863"/>
                    <a:pt x="134" y="827"/>
                    <a:pt x="134" y="805"/>
                  </a:cubicBezTo>
                  <a:close/>
                  <a:moveTo>
                    <a:pt x="854" y="1"/>
                  </a:moveTo>
                  <a:cubicBezTo>
                    <a:pt x="803" y="1"/>
                    <a:pt x="752" y="12"/>
                    <a:pt x="701" y="37"/>
                  </a:cubicBezTo>
                  <a:cubicBezTo>
                    <a:pt x="568" y="71"/>
                    <a:pt x="435" y="137"/>
                    <a:pt x="368" y="271"/>
                  </a:cubicBezTo>
                  <a:cubicBezTo>
                    <a:pt x="268" y="471"/>
                    <a:pt x="201" y="704"/>
                    <a:pt x="101" y="905"/>
                  </a:cubicBezTo>
                  <a:cubicBezTo>
                    <a:pt x="101" y="904"/>
                    <a:pt x="101" y="904"/>
                    <a:pt x="101" y="903"/>
                  </a:cubicBezTo>
                  <a:lnTo>
                    <a:pt x="101" y="903"/>
                  </a:lnTo>
                  <a:cubicBezTo>
                    <a:pt x="91" y="925"/>
                    <a:pt x="79" y="948"/>
                    <a:pt x="68" y="971"/>
                  </a:cubicBezTo>
                  <a:cubicBezTo>
                    <a:pt x="34" y="1005"/>
                    <a:pt x="1" y="1071"/>
                    <a:pt x="1" y="1138"/>
                  </a:cubicBezTo>
                  <a:cubicBezTo>
                    <a:pt x="1" y="1205"/>
                    <a:pt x="1" y="1272"/>
                    <a:pt x="34" y="1372"/>
                  </a:cubicBezTo>
                  <a:cubicBezTo>
                    <a:pt x="34" y="1438"/>
                    <a:pt x="68" y="1472"/>
                    <a:pt x="101" y="1538"/>
                  </a:cubicBezTo>
                  <a:cubicBezTo>
                    <a:pt x="134" y="1605"/>
                    <a:pt x="201" y="1638"/>
                    <a:pt x="268" y="1672"/>
                  </a:cubicBezTo>
                  <a:cubicBezTo>
                    <a:pt x="341" y="1721"/>
                    <a:pt x="450" y="1752"/>
                    <a:pt x="556" y="1752"/>
                  </a:cubicBezTo>
                  <a:cubicBezTo>
                    <a:pt x="594" y="1752"/>
                    <a:pt x="632" y="1747"/>
                    <a:pt x="668" y="1739"/>
                  </a:cubicBezTo>
                  <a:cubicBezTo>
                    <a:pt x="768" y="1672"/>
                    <a:pt x="902" y="1605"/>
                    <a:pt x="968" y="1472"/>
                  </a:cubicBezTo>
                  <a:cubicBezTo>
                    <a:pt x="1053" y="1302"/>
                    <a:pt x="1138" y="1109"/>
                    <a:pt x="1202" y="932"/>
                  </a:cubicBezTo>
                  <a:lnTo>
                    <a:pt x="1202" y="932"/>
                  </a:lnTo>
                  <a:cubicBezTo>
                    <a:pt x="1202" y="934"/>
                    <a:pt x="1202" y="936"/>
                    <a:pt x="1202" y="938"/>
                  </a:cubicBezTo>
                  <a:cubicBezTo>
                    <a:pt x="1235" y="905"/>
                    <a:pt x="1235" y="838"/>
                    <a:pt x="1268" y="805"/>
                  </a:cubicBezTo>
                  <a:cubicBezTo>
                    <a:pt x="1302" y="738"/>
                    <a:pt x="1335" y="671"/>
                    <a:pt x="1335" y="604"/>
                  </a:cubicBezTo>
                  <a:cubicBezTo>
                    <a:pt x="1335" y="538"/>
                    <a:pt x="1335" y="471"/>
                    <a:pt x="1335" y="404"/>
                  </a:cubicBezTo>
                  <a:cubicBezTo>
                    <a:pt x="1302" y="338"/>
                    <a:pt x="1268" y="271"/>
                    <a:pt x="1235" y="204"/>
                  </a:cubicBezTo>
                  <a:cubicBezTo>
                    <a:pt x="1202" y="137"/>
                    <a:pt x="1135" y="104"/>
                    <a:pt x="1102" y="71"/>
                  </a:cubicBezTo>
                  <a:cubicBezTo>
                    <a:pt x="1019" y="29"/>
                    <a:pt x="937" y="1"/>
                    <a:pt x="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2189757" y="2410264"/>
              <a:ext cx="53689" cy="67586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438" y="438"/>
                  </a:moveTo>
                  <a:lnTo>
                    <a:pt x="438" y="438"/>
                  </a:lnTo>
                  <a:cubicBezTo>
                    <a:pt x="417" y="471"/>
                    <a:pt x="401" y="511"/>
                    <a:pt x="401" y="534"/>
                  </a:cubicBezTo>
                  <a:cubicBezTo>
                    <a:pt x="420" y="495"/>
                    <a:pt x="428" y="468"/>
                    <a:pt x="438" y="438"/>
                  </a:cubicBezTo>
                  <a:close/>
                  <a:moveTo>
                    <a:pt x="1101" y="1"/>
                  </a:moveTo>
                  <a:cubicBezTo>
                    <a:pt x="968" y="1"/>
                    <a:pt x="801" y="1"/>
                    <a:pt x="701" y="67"/>
                  </a:cubicBezTo>
                  <a:cubicBezTo>
                    <a:pt x="568" y="134"/>
                    <a:pt x="501" y="234"/>
                    <a:pt x="467" y="368"/>
                  </a:cubicBezTo>
                  <a:cubicBezTo>
                    <a:pt x="454" y="395"/>
                    <a:pt x="446" y="417"/>
                    <a:pt x="438" y="438"/>
                  </a:cubicBezTo>
                  <a:lnTo>
                    <a:pt x="438" y="438"/>
                  </a:lnTo>
                  <a:cubicBezTo>
                    <a:pt x="448" y="424"/>
                    <a:pt x="458" y="411"/>
                    <a:pt x="467" y="401"/>
                  </a:cubicBezTo>
                  <a:lnTo>
                    <a:pt x="467" y="401"/>
                  </a:lnTo>
                  <a:cubicBezTo>
                    <a:pt x="334" y="701"/>
                    <a:pt x="167" y="968"/>
                    <a:pt x="67" y="1268"/>
                  </a:cubicBezTo>
                  <a:cubicBezTo>
                    <a:pt x="0" y="1402"/>
                    <a:pt x="34" y="1569"/>
                    <a:pt x="101" y="1669"/>
                  </a:cubicBezTo>
                  <a:cubicBezTo>
                    <a:pt x="167" y="1802"/>
                    <a:pt x="301" y="1902"/>
                    <a:pt x="434" y="1935"/>
                  </a:cubicBezTo>
                  <a:cubicBezTo>
                    <a:pt x="568" y="1935"/>
                    <a:pt x="701" y="1935"/>
                    <a:pt x="834" y="1869"/>
                  </a:cubicBezTo>
                  <a:cubicBezTo>
                    <a:pt x="934" y="1802"/>
                    <a:pt x="1035" y="1702"/>
                    <a:pt x="1068" y="1569"/>
                  </a:cubicBezTo>
                  <a:cubicBezTo>
                    <a:pt x="1068" y="1552"/>
                    <a:pt x="1070" y="1537"/>
                    <a:pt x="1073" y="1523"/>
                  </a:cubicBezTo>
                  <a:lnTo>
                    <a:pt x="1073" y="1523"/>
                  </a:lnTo>
                  <a:cubicBezTo>
                    <a:pt x="1206" y="1228"/>
                    <a:pt x="1369" y="964"/>
                    <a:pt x="1468" y="668"/>
                  </a:cubicBezTo>
                  <a:cubicBezTo>
                    <a:pt x="1502" y="534"/>
                    <a:pt x="1468" y="368"/>
                    <a:pt x="1401" y="268"/>
                  </a:cubicBezTo>
                  <a:cubicBezTo>
                    <a:pt x="1335" y="134"/>
                    <a:pt x="1201" y="34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2256530" y="2335834"/>
              <a:ext cx="53689" cy="74254"/>
            </a:xfrm>
            <a:custGeom>
              <a:avLst/>
              <a:gdLst/>
              <a:ahLst/>
              <a:cxnLst/>
              <a:rect l="l" t="t" r="r" b="b"/>
              <a:pathLst>
                <a:path w="1502" h="2127" extrusionOk="0">
                  <a:moveTo>
                    <a:pt x="267" y="1023"/>
                  </a:moveTo>
                  <a:lnTo>
                    <a:pt x="267" y="1023"/>
                  </a:lnTo>
                  <a:cubicBezTo>
                    <a:pt x="255" y="1041"/>
                    <a:pt x="244" y="1059"/>
                    <a:pt x="233" y="1077"/>
                  </a:cubicBezTo>
                  <a:lnTo>
                    <a:pt x="233" y="1077"/>
                  </a:lnTo>
                  <a:cubicBezTo>
                    <a:pt x="242" y="1056"/>
                    <a:pt x="250" y="1040"/>
                    <a:pt x="267" y="1023"/>
                  </a:cubicBezTo>
                  <a:close/>
                  <a:moveTo>
                    <a:pt x="925" y="0"/>
                  </a:moveTo>
                  <a:cubicBezTo>
                    <a:pt x="841" y="0"/>
                    <a:pt x="759" y="16"/>
                    <a:pt x="701" y="55"/>
                  </a:cubicBezTo>
                  <a:cubicBezTo>
                    <a:pt x="601" y="122"/>
                    <a:pt x="500" y="222"/>
                    <a:pt x="467" y="356"/>
                  </a:cubicBezTo>
                  <a:cubicBezTo>
                    <a:pt x="405" y="603"/>
                    <a:pt x="315" y="850"/>
                    <a:pt x="222" y="1098"/>
                  </a:cubicBezTo>
                  <a:lnTo>
                    <a:pt x="222" y="1098"/>
                  </a:lnTo>
                  <a:cubicBezTo>
                    <a:pt x="181" y="1173"/>
                    <a:pt x="150" y="1248"/>
                    <a:pt x="100" y="1323"/>
                  </a:cubicBezTo>
                  <a:cubicBezTo>
                    <a:pt x="33" y="1456"/>
                    <a:pt x="0" y="1590"/>
                    <a:pt x="67" y="1723"/>
                  </a:cubicBezTo>
                  <a:cubicBezTo>
                    <a:pt x="100" y="1857"/>
                    <a:pt x="167" y="1990"/>
                    <a:pt x="300" y="2057"/>
                  </a:cubicBezTo>
                  <a:cubicBezTo>
                    <a:pt x="362" y="2098"/>
                    <a:pt x="450" y="2127"/>
                    <a:pt x="539" y="2127"/>
                  </a:cubicBezTo>
                  <a:cubicBezTo>
                    <a:pt x="594" y="2127"/>
                    <a:pt x="650" y="2116"/>
                    <a:pt x="701" y="2090"/>
                  </a:cubicBezTo>
                  <a:cubicBezTo>
                    <a:pt x="801" y="2057"/>
                    <a:pt x="934" y="1990"/>
                    <a:pt x="1001" y="1857"/>
                  </a:cubicBezTo>
                  <a:cubicBezTo>
                    <a:pt x="1201" y="1490"/>
                    <a:pt x="1334" y="1056"/>
                    <a:pt x="1468" y="656"/>
                  </a:cubicBezTo>
                  <a:cubicBezTo>
                    <a:pt x="1501" y="522"/>
                    <a:pt x="1468" y="356"/>
                    <a:pt x="1401" y="256"/>
                  </a:cubicBezTo>
                  <a:cubicBezTo>
                    <a:pt x="1334" y="122"/>
                    <a:pt x="1201" y="22"/>
                    <a:pt x="1101" y="22"/>
                  </a:cubicBezTo>
                  <a:cubicBezTo>
                    <a:pt x="1046" y="8"/>
                    <a:pt x="985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2204056" y="2464580"/>
              <a:ext cx="59658" cy="75126"/>
            </a:xfrm>
            <a:custGeom>
              <a:avLst/>
              <a:gdLst/>
              <a:ahLst/>
              <a:cxnLst/>
              <a:rect l="l" t="t" r="r" b="b"/>
              <a:pathLst>
                <a:path w="1669" h="2152" extrusionOk="0">
                  <a:moveTo>
                    <a:pt x="1154" y="0"/>
                  </a:moveTo>
                  <a:cubicBezTo>
                    <a:pt x="1103" y="0"/>
                    <a:pt x="1052" y="11"/>
                    <a:pt x="1001" y="37"/>
                  </a:cubicBezTo>
                  <a:cubicBezTo>
                    <a:pt x="868" y="70"/>
                    <a:pt x="734" y="137"/>
                    <a:pt x="668" y="270"/>
                  </a:cubicBezTo>
                  <a:cubicBezTo>
                    <a:pt x="501" y="637"/>
                    <a:pt x="267" y="971"/>
                    <a:pt x="67" y="1371"/>
                  </a:cubicBezTo>
                  <a:cubicBezTo>
                    <a:pt x="0" y="1471"/>
                    <a:pt x="0" y="1604"/>
                    <a:pt x="34" y="1771"/>
                  </a:cubicBezTo>
                  <a:cubicBezTo>
                    <a:pt x="67" y="1871"/>
                    <a:pt x="134" y="2005"/>
                    <a:pt x="267" y="2071"/>
                  </a:cubicBezTo>
                  <a:cubicBezTo>
                    <a:pt x="341" y="2120"/>
                    <a:pt x="450" y="2151"/>
                    <a:pt x="555" y="2151"/>
                  </a:cubicBezTo>
                  <a:cubicBezTo>
                    <a:pt x="594" y="2151"/>
                    <a:pt x="632" y="2147"/>
                    <a:pt x="668" y="2138"/>
                  </a:cubicBezTo>
                  <a:cubicBezTo>
                    <a:pt x="801" y="2071"/>
                    <a:pt x="901" y="2005"/>
                    <a:pt x="968" y="1871"/>
                  </a:cubicBezTo>
                  <a:cubicBezTo>
                    <a:pt x="1168" y="1504"/>
                    <a:pt x="1401" y="1171"/>
                    <a:pt x="1568" y="771"/>
                  </a:cubicBezTo>
                  <a:cubicBezTo>
                    <a:pt x="1635" y="670"/>
                    <a:pt x="1668" y="537"/>
                    <a:pt x="1635" y="404"/>
                  </a:cubicBezTo>
                  <a:cubicBezTo>
                    <a:pt x="1602" y="270"/>
                    <a:pt x="1501" y="137"/>
                    <a:pt x="1401" y="70"/>
                  </a:cubicBezTo>
                  <a:cubicBezTo>
                    <a:pt x="1319" y="29"/>
                    <a:pt x="1236" y="0"/>
                    <a:pt x="115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2288701" y="2433231"/>
              <a:ext cx="50114" cy="70693"/>
            </a:xfrm>
            <a:custGeom>
              <a:avLst/>
              <a:gdLst/>
              <a:ahLst/>
              <a:cxnLst/>
              <a:rect l="l" t="t" r="r" b="b"/>
              <a:pathLst>
                <a:path w="1402" h="2025" extrusionOk="0">
                  <a:moveTo>
                    <a:pt x="1001" y="1"/>
                  </a:moveTo>
                  <a:cubicBezTo>
                    <a:pt x="868" y="1"/>
                    <a:pt x="701" y="1"/>
                    <a:pt x="601" y="67"/>
                  </a:cubicBezTo>
                  <a:cubicBezTo>
                    <a:pt x="468" y="134"/>
                    <a:pt x="401" y="234"/>
                    <a:pt x="368" y="368"/>
                  </a:cubicBezTo>
                  <a:cubicBezTo>
                    <a:pt x="268" y="701"/>
                    <a:pt x="168" y="1068"/>
                    <a:pt x="67" y="1368"/>
                  </a:cubicBezTo>
                  <a:cubicBezTo>
                    <a:pt x="1" y="1502"/>
                    <a:pt x="34" y="1669"/>
                    <a:pt x="101" y="1769"/>
                  </a:cubicBezTo>
                  <a:cubicBezTo>
                    <a:pt x="168" y="1902"/>
                    <a:pt x="301" y="2002"/>
                    <a:pt x="434" y="2002"/>
                  </a:cubicBezTo>
                  <a:cubicBezTo>
                    <a:pt x="490" y="2016"/>
                    <a:pt x="545" y="2024"/>
                    <a:pt x="600" y="2024"/>
                  </a:cubicBezTo>
                  <a:cubicBezTo>
                    <a:pt x="678" y="2024"/>
                    <a:pt x="757" y="2008"/>
                    <a:pt x="835" y="1969"/>
                  </a:cubicBezTo>
                  <a:cubicBezTo>
                    <a:pt x="935" y="1902"/>
                    <a:pt x="1035" y="1769"/>
                    <a:pt x="1068" y="1635"/>
                  </a:cubicBezTo>
                  <a:cubicBezTo>
                    <a:pt x="1168" y="1335"/>
                    <a:pt x="1268" y="968"/>
                    <a:pt x="1368" y="668"/>
                  </a:cubicBezTo>
                  <a:cubicBezTo>
                    <a:pt x="1402" y="534"/>
                    <a:pt x="1368" y="368"/>
                    <a:pt x="1302" y="268"/>
                  </a:cubicBezTo>
                  <a:cubicBezTo>
                    <a:pt x="1235" y="134"/>
                    <a:pt x="1135" y="34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2314938" y="2530594"/>
              <a:ext cx="52509" cy="85495"/>
            </a:xfrm>
            <a:custGeom>
              <a:avLst/>
              <a:gdLst/>
              <a:ahLst/>
              <a:cxnLst/>
              <a:rect l="l" t="t" r="r" b="b"/>
              <a:pathLst>
                <a:path w="1469" h="2449" extrusionOk="0">
                  <a:moveTo>
                    <a:pt x="1329" y="897"/>
                  </a:moveTo>
                  <a:cubicBezTo>
                    <a:pt x="1323" y="916"/>
                    <a:pt x="1315" y="935"/>
                    <a:pt x="1302" y="948"/>
                  </a:cubicBezTo>
                  <a:cubicBezTo>
                    <a:pt x="1311" y="929"/>
                    <a:pt x="1321" y="912"/>
                    <a:pt x="1329" y="897"/>
                  </a:cubicBezTo>
                  <a:close/>
                  <a:moveTo>
                    <a:pt x="908" y="1"/>
                  </a:moveTo>
                  <a:cubicBezTo>
                    <a:pt x="873" y="1"/>
                    <a:pt x="837" y="5"/>
                    <a:pt x="801" y="14"/>
                  </a:cubicBezTo>
                  <a:cubicBezTo>
                    <a:pt x="668" y="80"/>
                    <a:pt x="534" y="147"/>
                    <a:pt x="468" y="281"/>
                  </a:cubicBezTo>
                  <a:cubicBezTo>
                    <a:pt x="234" y="748"/>
                    <a:pt x="134" y="1281"/>
                    <a:pt x="34" y="1815"/>
                  </a:cubicBezTo>
                  <a:cubicBezTo>
                    <a:pt x="1" y="1948"/>
                    <a:pt x="1" y="2082"/>
                    <a:pt x="67" y="2182"/>
                  </a:cubicBezTo>
                  <a:cubicBezTo>
                    <a:pt x="134" y="2315"/>
                    <a:pt x="267" y="2415"/>
                    <a:pt x="401" y="2449"/>
                  </a:cubicBezTo>
                  <a:cubicBezTo>
                    <a:pt x="534" y="2449"/>
                    <a:pt x="668" y="2449"/>
                    <a:pt x="801" y="2382"/>
                  </a:cubicBezTo>
                  <a:cubicBezTo>
                    <a:pt x="901" y="2315"/>
                    <a:pt x="1001" y="2215"/>
                    <a:pt x="1035" y="2082"/>
                  </a:cubicBezTo>
                  <a:cubicBezTo>
                    <a:pt x="1099" y="1665"/>
                    <a:pt x="1194" y="1247"/>
                    <a:pt x="1350" y="860"/>
                  </a:cubicBezTo>
                  <a:lnTo>
                    <a:pt x="1350" y="860"/>
                  </a:lnTo>
                  <a:cubicBezTo>
                    <a:pt x="1354" y="851"/>
                    <a:pt x="1357" y="843"/>
                    <a:pt x="1360" y="834"/>
                  </a:cubicBezTo>
                  <a:lnTo>
                    <a:pt x="1360" y="834"/>
                  </a:lnTo>
                  <a:cubicBezTo>
                    <a:pt x="1363" y="828"/>
                    <a:pt x="1365" y="821"/>
                    <a:pt x="1368" y="814"/>
                  </a:cubicBezTo>
                  <a:lnTo>
                    <a:pt x="1368" y="814"/>
                  </a:lnTo>
                  <a:cubicBezTo>
                    <a:pt x="1367" y="816"/>
                    <a:pt x="1366" y="817"/>
                    <a:pt x="1364" y="819"/>
                  </a:cubicBezTo>
                  <a:lnTo>
                    <a:pt x="1364" y="819"/>
                  </a:lnTo>
                  <a:cubicBezTo>
                    <a:pt x="1367" y="807"/>
                    <a:pt x="1368" y="795"/>
                    <a:pt x="1368" y="781"/>
                  </a:cubicBezTo>
                  <a:cubicBezTo>
                    <a:pt x="1435" y="681"/>
                    <a:pt x="1468" y="514"/>
                    <a:pt x="1435" y="381"/>
                  </a:cubicBezTo>
                  <a:cubicBezTo>
                    <a:pt x="1402" y="281"/>
                    <a:pt x="1302" y="147"/>
                    <a:pt x="1201" y="80"/>
                  </a:cubicBezTo>
                  <a:cubicBezTo>
                    <a:pt x="1104" y="32"/>
                    <a:pt x="1006" y="1"/>
                    <a:pt x="908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2378136" y="2411832"/>
              <a:ext cx="57263" cy="82004"/>
            </a:xfrm>
            <a:custGeom>
              <a:avLst/>
              <a:gdLst/>
              <a:ahLst/>
              <a:cxnLst/>
              <a:rect l="l" t="t" r="r" b="b"/>
              <a:pathLst>
                <a:path w="1602" h="2349" extrusionOk="0">
                  <a:moveTo>
                    <a:pt x="1468" y="881"/>
                  </a:moveTo>
                  <a:cubicBezTo>
                    <a:pt x="1460" y="897"/>
                    <a:pt x="1454" y="912"/>
                    <a:pt x="1449" y="924"/>
                  </a:cubicBezTo>
                  <a:lnTo>
                    <a:pt x="1449" y="924"/>
                  </a:lnTo>
                  <a:cubicBezTo>
                    <a:pt x="1455" y="910"/>
                    <a:pt x="1462" y="895"/>
                    <a:pt x="1468" y="881"/>
                  </a:cubicBezTo>
                  <a:close/>
                  <a:moveTo>
                    <a:pt x="1449" y="924"/>
                  </a:moveTo>
                  <a:lnTo>
                    <a:pt x="1449" y="924"/>
                  </a:lnTo>
                  <a:cubicBezTo>
                    <a:pt x="1439" y="946"/>
                    <a:pt x="1430" y="968"/>
                    <a:pt x="1420" y="990"/>
                  </a:cubicBezTo>
                  <a:lnTo>
                    <a:pt x="1420" y="990"/>
                  </a:lnTo>
                  <a:cubicBezTo>
                    <a:pt x="1431" y="972"/>
                    <a:pt x="1438" y="952"/>
                    <a:pt x="1449" y="924"/>
                  </a:cubicBezTo>
                  <a:close/>
                  <a:moveTo>
                    <a:pt x="1042" y="0"/>
                  </a:moveTo>
                  <a:cubicBezTo>
                    <a:pt x="1006" y="0"/>
                    <a:pt x="970" y="4"/>
                    <a:pt x="935" y="13"/>
                  </a:cubicBezTo>
                  <a:cubicBezTo>
                    <a:pt x="801" y="80"/>
                    <a:pt x="668" y="147"/>
                    <a:pt x="601" y="280"/>
                  </a:cubicBezTo>
                  <a:cubicBezTo>
                    <a:pt x="367" y="714"/>
                    <a:pt x="234" y="1214"/>
                    <a:pt x="67" y="1681"/>
                  </a:cubicBezTo>
                  <a:cubicBezTo>
                    <a:pt x="1" y="1815"/>
                    <a:pt x="67" y="1981"/>
                    <a:pt x="101" y="2081"/>
                  </a:cubicBezTo>
                  <a:cubicBezTo>
                    <a:pt x="167" y="2215"/>
                    <a:pt x="301" y="2315"/>
                    <a:pt x="434" y="2348"/>
                  </a:cubicBezTo>
                  <a:cubicBezTo>
                    <a:pt x="568" y="2348"/>
                    <a:pt x="701" y="2348"/>
                    <a:pt x="834" y="2282"/>
                  </a:cubicBezTo>
                  <a:cubicBezTo>
                    <a:pt x="868" y="2248"/>
                    <a:pt x="901" y="2215"/>
                    <a:pt x="935" y="2181"/>
                  </a:cubicBezTo>
                  <a:cubicBezTo>
                    <a:pt x="1001" y="2115"/>
                    <a:pt x="1035" y="2048"/>
                    <a:pt x="1068" y="1981"/>
                  </a:cubicBezTo>
                  <a:cubicBezTo>
                    <a:pt x="1188" y="1651"/>
                    <a:pt x="1281" y="1321"/>
                    <a:pt x="1420" y="990"/>
                  </a:cubicBezTo>
                  <a:lnTo>
                    <a:pt x="1420" y="990"/>
                  </a:lnTo>
                  <a:cubicBezTo>
                    <a:pt x="1415" y="998"/>
                    <a:pt x="1409" y="1006"/>
                    <a:pt x="1402" y="1014"/>
                  </a:cubicBezTo>
                  <a:cubicBezTo>
                    <a:pt x="1435" y="947"/>
                    <a:pt x="1468" y="881"/>
                    <a:pt x="1502" y="780"/>
                  </a:cubicBezTo>
                  <a:cubicBezTo>
                    <a:pt x="1568" y="680"/>
                    <a:pt x="1602" y="514"/>
                    <a:pt x="1568" y="380"/>
                  </a:cubicBezTo>
                  <a:cubicBezTo>
                    <a:pt x="1535" y="280"/>
                    <a:pt x="1435" y="147"/>
                    <a:pt x="1335" y="80"/>
                  </a:cubicBezTo>
                  <a:cubicBezTo>
                    <a:pt x="1237" y="31"/>
                    <a:pt x="1139" y="0"/>
                    <a:pt x="1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2415096" y="2520959"/>
              <a:ext cx="52509" cy="67656"/>
            </a:xfrm>
            <a:custGeom>
              <a:avLst/>
              <a:gdLst/>
              <a:ahLst/>
              <a:cxnLst/>
              <a:rect l="l" t="t" r="r" b="b"/>
              <a:pathLst>
                <a:path w="1469" h="1938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34" y="123"/>
                    <a:pt x="468" y="223"/>
                    <a:pt x="434" y="356"/>
                  </a:cubicBezTo>
                  <a:cubicBezTo>
                    <a:pt x="368" y="523"/>
                    <a:pt x="334" y="690"/>
                    <a:pt x="267" y="823"/>
                  </a:cubicBezTo>
                  <a:cubicBezTo>
                    <a:pt x="267" y="790"/>
                    <a:pt x="301" y="757"/>
                    <a:pt x="301" y="690"/>
                  </a:cubicBezTo>
                  <a:lnTo>
                    <a:pt x="301" y="690"/>
                  </a:lnTo>
                  <a:cubicBezTo>
                    <a:pt x="234" y="857"/>
                    <a:pt x="167" y="1024"/>
                    <a:pt x="67" y="1157"/>
                  </a:cubicBezTo>
                  <a:cubicBezTo>
                    <a:pt x="1" y="1257"/>
                    <a:pt x="1" y="1424"/>
                    <a:pt x="34" y="1557"/>
                  </a:cubicBezTo>
                  <a:cubicBezTo>
                    <a:pt x="67" y="1657"/>
                    <a:pt x="167" y="1791"/>
                    <a:pt x="267" y="1857"/>
                  </a:cubicBezTo>
                  <a:cubicBezTo>
                    <a:pt x="365" y="1906"/>
                    <a:pt x="463" y="1937"/>
                    <a:pt x="561" y="1937"/>
                  </a:cubicBezTo>
                  <a:cubicBezTo>
                    <a:pt x="596" y="1937"/>
                    <a:pt x="632" y="1933"/>
                    <a:pt x="668" y="1924"/>
                  </a:cubicBezTo>
                  <a:cubicBezTo>
                    <a:pt x="801" y="1857"/>
                    <a:pt x="901" y="1791"/>
                    <a:pt x="968" y="1691"/>
                  </a:cubicBezTo>
                  <a:cubicBezTo>
                    <a:pt x="1201" y="1357"/>
                    <a:pt x="1302" y="990"/>
                    <a:pt x="1435" y="657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56"/>
                    <a:pt x="1201" y="23"/>
                    <a:pt x="1068" y="23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2465176" y="2601320"/>
              <a:ext cx="52509" cy="74149"/>
            </a:xfrm>
            <a:custGeom>
              <a:avLst/>
              <a:gdLst/>
              <a:ahLst/>
              <a:cxnLst/>
              <a:rect l="l" t="t" r="r" b="b"/>
              <a:pathLst>
                <a:path w="1469" h="2124" extrusionOk="0">
                  <a:moveTo>
                    <a:pt x="892" y="1"/>
                  </a:moveTo>
                  <a:cubicBezTo>
                    <a:pt x="808" y="1"/>
                    <a:pt x="726" y="17"/>
                    <a:pt x="668" y="56"/>
                  </a:cubicBezTo>
                  <a:cubicBezTo>
                    <a:pt x="568" y="123"/>
                    <a:pt x="468" y="256"/>
                    <a:pt x="434" y="389"/>
                  </a:cubicBezTo>
                  <a:cubicBezTo>
                    <a:pt x="401" y="523"/>
                    <a:pt x="334" y="690"/>
                    <a:pt x="267" y="823"/>
                  </a:cubicBezTo>
                  <a:cubicBezTo>
                    <a:pt x="269" y="822"/>
                    <a:pt x="270" y="821"/>
                    <a:pt x="271" y="820"/>
                  </a:cubicBezTo>
                  <a:lnTo>
                    <a:pt x="271" y="820"/>
                  </a:lnTo>
                  <a:cubicBezTo>
                    <a:pt x="169" y="1035"/>
                    <a:pt x="90" y="1240"/>
                    <a:pt x="34" y="1490"/>
                  </a:cubicBezTo>
                  <a:cubicBezTo>
                    <a:pt x="1" y="1590"/>
                    <a:pt x="1" y="1757"/>
                    <a:pt x="101" y="1857"/>
                  </a:cubicBezTo>
                  <a:cubicBezTo>
                    <a:pt x="134" y="1991"/>
                    <a:pt x="267" y="2091"/>
                    <a:pt x="401" y="2124"/>
                  </a:cubicBezTo>
                  <a:cubicBezTo>
                    <a:pt x="534" y="2124"/>
                    <a:pt x="668" y="2124"/>
                    <a:pt x="801" y="2057"/>
                  </a:cubicBezTo>
                  <a:cubicBezTo>
                    <a:pt x="901" y="1991"/>
                    <a:pt x="1001" y="1890"/>
                    <a:pt x="1035" y="1757"/>
                  </a:cubicBezTo>
                  <a:cubicBezTo>
                    <a:pt x="1068" y="1590"/>
                    <a:pt x="1135" y="1423"/>
                    <a:pt x="1201" y="1290"/>
                  </a:cubicBezTo>
                  <a:lnTo>
                    <a:pt x="1201" y="1290"/>
                  </a:lnTo>
                  <a:cubicBezTo>
                    <a:pt x="1168" y="1323"/>
                    <a:pt x="1168" y="1357"/>
                    <a:pt x="1135" y="1423"/>
                  </a:cubicBezTo>
                  <a:cubicBezTo>
                    <a:pt x="1235" y="1157"/>
                    <a:pt x="1368" y="923"/>
                    <a:pt x="1435" y="656"/>
                  </a:cubicBezTo>
                  <a:cubicBezTo>
                    <a:pt x="1468" y="523"/>
                    <a:pt x="1435" y="356"/>
                    <a:pt x="1368" y="256"/>
                  </a:cubicBezTo>
                  <a:cubicBezTo>
                    <a:pt x="1302" y="123"/>
                    <a:pt x="1201" y="22"/>
                    <a:pt x="1068" y="22"/>
                  </a:cubicBezTo>
                  <a:cubicBezTo>
                    <a:pt x="1013" y="9"/>
                    <a:pt x="952" y="1"/>
                    <a:pt x="892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2508106" y="2527557"/>
              <a:ext cx="47720" cy="68040"/>
            </a:xfrm>
            <a:custGeom>
              <a:avLst/>
              <a:gdLst/>
              <a:ahLst/>
              <a:cxnLst/>
              <a:rect l="l" t="t" r="r" b="b"/>
              <a:pathLst>
                <a:path w="1335" h="1949" extrusionOk="0">
                  <a:moveTo>
                    <a:pt x="267" y="835"/>
                  </a:moveTo>
                  <a:lnTo>
                    <a:pt x="267" y="835"/>
                  </a:lnTo>
                  <a:cubicBezTo>
                    <a:pt x="257" y="855"/>
                    <a:pt x="247" y="875"/>
                    <a:pt x="236" y="894"/>
                  </a:cubicBezTo>
                  <a:lnTo>
                    <a:pt x="236" y="894"/>
                  </a:lnTo>
                  <a:cubicBezTo>
                    <a:pt x="244" y="872"/>
                    <a:pt x="252" y="850"/>
                    <a:pt x="267" y="835"/>
                  </a:cubicBezTo>
                  <a:close/>
                  <a:moveTo>
                    <a:pt x="834" y="1"/>
                  </a:moveTo>
                  <a:cubicBezTo>
                    <a:pt x="701" y="1"/>
                    <a:pt x="534" y="67"/>
                    <a:pt x="467" y="167"/>
                  </a:cubicBezTo>
                  <a:cubicBezTo>
                    <a:pt x="367" y="267"/>
                    <a:pt x="301" y="368"/>
                    <a:pt x="301" y="534"/>
                  </a:cubicBezTo>
                  <a:cubicBezTo>
                    <a:pt x="301" y="543"/>
                    <a:pt x="301" y="555"/>
                    <a:pt x="301" y="568"/>
                  </a:cubicBezTo>
                  <a:cubicBezTo>
                    <a:pt x="301" y="683"/>
                    <a:pt x="276" y="797"/>
                    <a:pt x="227" y="912"/>
                  </a:cubicBezTo>
                  <a:lnTo>
                    <a:pt x="227" y="912"/>
                  </a:lnTo>
                  <a:cubicBezTo>
                    <a:pt x="173" y="1009"/>
                    <a:pt x="120" y="1088"/>
                    <a:pt x="67" y="1168"/>
                  </a:cubicBezTo>
                  <a:cubicBezTo>
                    <a:pt x="0" y="1268"/>
                    <a:pt x="0" y="1435"/>
                    <a:pt x="34" y="1568"/>
                  </a:cubicBezTo>
                  <a:cubicBezTo>
                    <a:pt x="67" y="1668"/>
                    <a:pt x="134" y="1802"/>
                    <a:pt x="267" y="1869"/>
                  </a:cubicBezTo>
                  <a:cubicBezTo>
                    <a:pt x="341" y="1917"/>
                    <a:pt x="450" y="1948"/>
                    <a:pt x="555" y="1948"/>
                  </a:cubicBezTo>
                  <a:cubicBezTo>
                    <a:pt x="594" y="1948"/>
                    <a:pt x="632" y="1944"/>
                    <a:pt x="668" y="1935"/>
                  </a:cubicBezTo>
                  <a:cubicBezTo>
                    <a:pt x="801" y="1902"/>
                    <a:pt x="901" y="1802"/>
                    <a:pt x="968" y="1702"/>
                  </a:cubicBezTo>
                  <a:cubicBezTo>
                    <a:pt x="1201" y="1335"/>
                    <a:pt x="1335" y="935"/>
                    <a:pt x="1335" y="534"/>
                  </a:cubicBezTo>
                  <a:cubicBezTo>
                    <a:pt x="1335" y="401"/>
                    <a:pt x="1301" y="267"/>
                    <a:pt x="1201" y="167"/>
                  </a:cubicBezTo>
                  <a:cubicBezTo>
                    <a:pt x="1101" y="67"/>
                    <a:pt x="968" y="1"/>
                    <a:pt x="834" y="1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2657164" y="1918527"/>
              <a:ext cx="243245" cy="807049"/>
            </a:xfrm>
            <a:custGeom>
              <a:avLst/>
              <a:gdLst/>
              <a:ahLst/>
              <a:cxnLst/>
              <a:rect l="l" t="t" r="r" b="b"/>
              <a:pathLst>
                <a:path w="6805" h="23118" extrusionOk="0">
                  <a:moveTo>
                    <a:pt x="6505" y="1"/>
                  </a:moveTo>
                  <a:lnTo>
                    <a:pt x="6438" y="34"/>
                  </a:lnTo>
                  <a:cubicBezTo>
                    <a:pt x="3603" y="3303"/>
                    <a:pt x="2368" y="8373"/>
                    <a:pt x="1635" y="12543"/>
                  </a:cubicBezTo>
                  <a:cubicBezTo>
                    <a:pt x="1076" y="15830"/>
                    <a:pt x="96" y="19700"/>
                    <a:pt x="195" y="22908"/>
                  </a:cubicBezTo>
                  <a:lnTo>
                    <a:pt x="195" y="22908"/>
                  </a:lnTo>
                  <a:cubicBezTo>
                    <a:pt x="3028" y="19844"/>
                    <a:pt x="5750" y="16116"/>
                    <a:pt x="6305" y="11909"/>
                  </a:cubicBezTo>
                  <a:cubicBezTo>
                    <a:pt x="6805" y="8040"/>
                    <a:pt x="5804" y="3837"/>
                    <a:pt x="6505" y="1"/>
                  </a:cubicBezTo>
                  <a:close/>
                  <a:moveTo>
                    <a:pt x="195" y="22908"/>
                  </a:moveTo>
                  <a:cubicBezTo>
                    <a:pt x="130" y="22978"/>
                    <a:pt x="65" y="23048"/>
                    <a:pt x="0" y="23117"/>
                  </a:cubicBezTo>
                  <a:lnTo>
                    <a:pt x="200" y="23051"/>
                  </a:lnTo>
                  <a:cubicBezTo>
                    <a:pt x="198" y="23003"/>
                    <a:pt x="197" y="22955"/>
                    <a:pt x="195" y="229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2776374" y="1994106"/>
              <a:ext cx="70382" cy="40915"/>
            </a:xfrm>
            <a:custGeom>
              <a:avLst/>
              <a:gdLst/>
              <a:ahLst/>
              <a:cxnLst/>
              <a:rect l="l" t="t" r="r" b="b"/>
              <a:pathLst>
                <a:path w="1969" h="1172" extrusionOk="0">
                  <a:moveTo>
                    <a:pt x="837" y="90"/>
                  </a:moveTo>
                  <a:lnTo>
                    <a:pt x="837" y="90"/>
                  </a:lnTo>
                  <a:cubicBezTo>
                    <a:pt x="847" y="94"/>
                    <a:pt x="857" y="98"/>
                    <a:pt x="868" y="104"/>
                  </a:cubicBezTo>
                  <a:cubicBezTo>
                    <a:pt x="853" y="104"/>
                    <a:pt x="845" y="97"/>
                    <a:pt x="837" y="90"/>
                  </a:cubicBezTo>
                  <a:close/>
                  <a:moveTo>
                    <a:pt x="554" y="1"/>
                  </a:moveTo>
                  <a:cubicBezTo>
                    <a:pt x="503" y="1"/>
                    <a:pt x="452" y="12"/>
                    <a:pt x="401" y="37"/>
                  </a:cubicBezTo>
                  <a:cubicBezTo>
                    <a:pt x="301" y="71"/>
                    <a:pt x="168" y="137"/>
                    <a:pt x="101" y="271"/>
                  </a:cubicBezTo>
                  <a:cubicBezTo>
                    <a:pt x="34" y="371"/>
                    <a:pt x="1" y="538"/>
                    <a:pt x="34" y="671"/>
                  </a:cubicBezTo>
                  <a:cubicBezTo>
                    <a:pt x="101" y="805"/>
                    <a:pt x="168" y="905"/>
                    <a:pt x="268" y="971"/>
                  </a:cubicBezTo>
                  <a:cubicBezTo>
                    <a:pt x="368" y="1038"/>
                    <a:pt x="501" y="1071"/>
                    <a:pt x="601" y="1105"/>
                  </a:cubicBezTo>
                  <a:cubicBezTo>
                    <a:pt x="701" y="1138"/>
                    <a:pt x="835" y="1138"/>
                    <a:pt x="935" y="1172"/>
                  </a:cubicBezTo>
                  <a:lnTo>
                    <a:pt x="1435" y="1172"/>
                  </a:lnTo>
                  <a:cubicBezTo>
                    <a:pt x="1569" y="1172"/>
                    <a:pt x="1702" y="1105"/>
                    <a:pt x="1802" y="1005"/>
                  </a:cubicBezTo>
                  <a:cubicBezTo>
                    <a:pt x="1902" y="938"/>
                    <a:pt x="1969" y="771"/>
                    <a:pt x="1969" y="638"/>
                  </a:cubicBezTo>
                  <a:cubicBezTo>
                    <a:pt x="1936" y="504"/>
                    <a:pt x="1902" y="371"/>
                    <a:pt x="1802" y="271"/>
                  </a:cubicBezTo>
                  <a:cubicBezTo>
                    <a:pt x="1702" y="204"/>
                    <a:pt x="1569" y="137"/>
                    <a:pt x="1435" y="137"/>
                  </a:cubicBezTo>
                  <a:cubicBezTo>
                    <a:pt x="1280" y="137"/>
                    <a:pt x="1095" y="137"/>
                    <a:pt x="936" y="110"/>
                  </a:cubicBezTo>
                  <a:lnTo>
                    <a:pt x="936" y="110"/>
                  </a:lnTo>
                  <a:cubicBezTo>
                    <a:pt x="941" y="112"/>
                    <a:pt x="946" y="113"/>
                    <a:pt x="951" y="115"/>
                  </a:cubicBezTo>
                  <a:lnTo>
                    <a:pt x="951" y="115"/>
                  </a:lnTo>
                  <a:cubicBezTo>
                    <a:pt x="936" y="112"/>
                    <a:pt x="921" y="108"/>
                    <a:pt x="905" y="105"/>
                  </a:cubicBezTo>
                  <a:lnTo>
                    <a:pt x="905" y="105"/>
                  </a:lnTo>
                  <a:cubicBezTo>
                    <a:pt x="915" y="107"/>
                    <a:pt x="925" y="109"/>
                    <a:pt x="936" y="110"/>
                  </a:cubicBezTo>
                  <a:lnTo>
                    <a:pt x="936" y="110"/>
                  </a:lnTo>
                  <a:cubicBezTo>
                    <a:pt x="923" y="107"/>
                    <a:pt x="911" y="104"/>
                    <a:pt x="902" y="104"/>
                  </a:cubicBezTo>
                  <a:lnTo>
                    <a:pt x="902" y="104"/>
                  </a:lnTo>
                  <a:cubicBezTo>
                    <a:pt x="903" y="104"/>
                    <a:pt x="904" y="105"/>
                    <a:pt x="905" y="105"/>
                  </a:cubicBezTo>
                  <a:lnTo>
                    <a:pt x="905" y="105"/>
                  </a:lnTo>
                  <a:cubicBezTo>
                    <a:pt x="904" y="105"/>
                    <a:pt x="903" y="104"/>
                    <a:pt x="901" y="104"/>
                  </a:cubicBezTo>
                  <a:cubicBezTo>
                    <a:pt x="902" y="104"/>
                    <a:pt x="902" y="104"/>
                    <a:pt x="902" y="104"/>
                  </a:cubicBezTo>
                  <a:lnTo>
                    <a:pt x="902" y="104"/>
                  </a:lnTo>
                  <a:cubicBezTo>
                    <a:pt x="879" y="99"/>
                    <a:pt x="855" y="93"/>
                    <a:pt x="832" y="85"/>
                  </a:cubicBezTo>
                  <a:lnTo>
                    <a:pt x="832" y="85"/>
                  </a:lnTo>
                  <a:cubicBezTo>
                    <a:pt x="824" y="77"/>
                    <a:pt x="816" y="71"/>
                    <a:pt x="801" y="71"/>
                  </a:cubicBezTo>
                  <a:cubicBezTo>
                    <a:pt x="784" y="62"/>
                    <a:pt x="766" y="54"/>
                    <a:pt x="749" y="46"/>
                  </a:cubicBezTo>
                  <a:lnTo>
                    <a:pt x="749" y="46"/>
                  </a:lnTo>
                  <a:cubicBezTo>
                    <a:pt x="744" y="43"/>
                    <a:pt x="739" y="40"/>
                    <a:pt x="735" y="37"/>
                  </a:cubicBezTo>
                  <a:lnTo>
                    <a:pt x="735" y="37"/>
                  </a:lnTo>
                  <a:cubicBezTo>
                    <a:pt x="737" y="39"/>
                    <a:pt x="739" y="41"/>
                    <a:pt x="740" y="43"/>
                  </a:cubicBezTo>
                  <a:lnTo>
                    <a:pt x="740" y="43"/>
                  </a:lnTo>
                  <a:cubicBezTo>
                    <a:pt x="678" y="17"/>
                    <a:pt x="61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2852691" y="2050415"/>
              <a:ext cx="65628" cy="40216"/>
            </a:xfrm>
            <a:custGeom>
              <a:avLst/>
              <a:gdLst/>
              <a:ahLst/>
              <a:cxnLst/>
              <a:rect l="l" t="t" r="r" b="b"/>
              <a:pathLst>
                <a:path w="1836" h="1152" extrusionOk="0">
                  <a:moveTo>
                    <a:pt x="735" y="26"/>
                  </a:moveTo>
                  <a:cubicBezTo>
                    <a:pt x="740" y="30"/>
                    <a:pt x="745" y="35"/>
                    <a:pt x="750" y="39"/>
                  </a:cubicBezTo>
                  <a:lnTo>
                    <a:pt x="750" y="39"/>
                  </a:lnTo>
                  <a:cubicBezTo>
                    <a:pt x="750" y="39"/>
                    <a:pt x="751" y="39"/>
                    <a:pt x="751" y="39"/>
                  </a:cubicBezTo>
                  <a:lnTo>
                    <a:pt x="751" y="39"/>
                  </a:lnTo>
                  <a:cubicBezTo>
                    <a:pt x="746" y="36"/>
                    <a:pt x="740" y="31"/>
                    <a:pt x="735" y="26"/>
                  </a:cubicBezTo>
                  <a:close/>
                  <a:moveTo>
                    <a:pt x="751" y="39"/>
                  </a:moveTo>
                  <a:lnTo>
                    <a:pt x="751" y="39"/>
                  </a:lnTo>
                  <a:cubicBezTo>
                    <a:pt x="768" y="52"/>
                    <a:pt x="785" y="58"/>
                    <a:pt x="802" y="68"/>
                  </a:cubicBezTo>
                  <a:lnTo>
                    <a:pt x="802" y="68"/>
                  </a:lnTo>
                  <a:cubicBezTo>
                    <a:pt x="802" y="65"/>
                    <a:pt x="801" y="62"/>
                    <a:pt x="801" y="59"/>
                  </a:cubicBezTo>
                  <a:cubicBezTo>
                    <a:pt x="784" y="50"/>
                    <a:pt x="768" y="44"/>
                    <a:pt x="751" y="39"/>
                  </a:cubicBezTo>
                  <a:close/>
                  <a:moveTo>
                    <a:pt x="872" y="92"/>
                  </a:moveTo>
                  <a:lnTo>
                    <a:pt x="872" y="92"/>
                  </a:lnTo>
                  <a:cubicBezTo>
                    <a:pt x="879" y="94"/>
                    <a:pt x="887" y="96"/>
                    <a:pt x="894" y="98"/>
                  </a:cubicBezTo>
                  <a:lnTo>
                    <a:pt x="894" y="98"/>
                  </a:lnTo>
                  <a:cubicBezTo>
                    <a:pt x="887" y="95"/>
                    <a:pt x="879" y="93"/>
                    <a:pt x="872" y="92"/>
                  </a:cubicBezTo>
                  <a:close/>
                  <a:moveTo>
                    <a:pt x="501" y="0"/>
                  </a:moveTo>
                  <a:cubicBezTo>
                    <a:pt x="468" y="0"/>
                    <a:pt x="434" y="9"/>
                    <a:pt x="401" y="26"/>
                  </a:cubicBezTo>
                  <a:cubicBezTo>
                    <a:pt x="268" y="59"/>
                    <a:pt x="134" y="159"/>
                    <a:pt x="101" y="259"/>
                  </a:cubicBezTo>
                  <a:cubicBezTo>
                    <a:pt x="34" y="392"/>
                    <a:pt x="1" y="526"/>
                    <a:pt x="34" y="659"/>
                  </a:cubicBezTo>
                  <a:cubicBezTo>
                    <a:pt x="67" y="793"/>
                    <a:pt x="134" y="926"/>
                    <a:pt x="268" y="960"/>
                  </a:cubicBezTo>
                  <a:cubicBezTo>
                    <a:pt x="368" y="1026"/>
                    <a:pt x="468" y="1060"/>
                    <a:pt x="601" y="1093"/>
                  </a:cubicBezTo>
                  <a:cubicBezTo>
                    <a:pt x="701" y="1126"/>
                    <a:pt x="801" y="1126"/>
                    <a:pt x="935" y="1126"/>
                  </a:cubicBezTo>
                  <a:cubicBezTo>
                    <a:pt x="968" y="1143"/>
                    <a:pt x="1001" y="1151"/>
                    <a:pt x="1035" y="1151"/>
                  </a:cubicBezTo>
                  <a:cubicBezTo>
                    <a:pt x="1068" y="1151"/>
                    <a:pt x="1101" y="1143"/>
                    <a:pt x="1135" y="1126"/>
                  </a:cubicBezTo>
                  <a:cubicBezTo>
                    <a:pt x="1235" y="1126"/>
                    <a:pt x="1335" y="1126"/>
                    <a:pt x="1435" y="1093"/>
                  </a:cubicBezTo>
                  <a:cubicBezTo>
                    <a:pt x="1568" y="1026"/>
                    <a:pt x="1669" y="960"/>
                    <a:pt x="1735" y="859"/>
                  </a:cubicBezTo>
                  <a:cubicBezTo>
                    <a:pt x="1769" y="793"/>
                    <a:pt x="1802" y="726"/>
                    <a:pt x="1802" y="659"/>
                  </a:cubicBezTo>
                  <a:cubicBezTo>
                    <a:pt x="1835" y="593"/>
                    <a:pt x="1802" y="526"/>
                    <a:pt x="1802" y="459"/>
                  </a:cubicBezTo>
                  <a:cubicBezTo>
                    <a:pt x="1769" y="326"/>
                    <a:pt x="1669" y="192"/>
                    <a:pt x="1568" y="126"/>
                  </a:cubicBezTo>
                  <a:cubicBezTo>
                    <a:pt x="1486" y="84"/>
                    <a:pt x="1404" y="56"/>
                    <a:pt x="1321" y="56"/>
                  </a:cubicBezTo>
                  <a:cubicBezTo>
                    <a:pt x="1270" y="56"/>
                    <a:pt x="1219" y="67"/>
                    <a:pt x="1168" y="92"/>
                  </a:cubicBezTo>
                  <a:cubicBezTo>
                    <a:pt x="1135" y="103"/>
                    <a:pt x="1101" y="111"/>
                    <a:pt x="1068" y="115"/>
                  </a:cubicBezTo>
                  <a:lnTo>
                    <a:pt x="1068" y="115"/>
                  </a:lnTo>
                  <a:cubicBezTo>
                    <a:pt x="1099" y="105"/>
                    <a:pt x="1127" y="92"/>
                    <a:pt x="1168" y="92"/>
                  </a:cubicBezTo>
                  <a:cubicBezTo>
                    <a:pt x="1108" y="92"/>
                    <a:pt x="1075" y="92"/>
                    <a:pt x="1019" y="117"/>
                  </a:cubicBezTo>
                  <a:lnTo>
                    <a:pt x="1019" y="117"/>
                  </a:lnTo>
                  <a:cubicBezTo>
                    <a:pt x="1019" y="117"/>
                    <a:pt x="1018" y="117"/>
                    <a:pt x="1018" y="117"/>
                  </a:cubicBezTo>
                  <a:cubicBezTo>
                    <a:pt x="999" y="117"/>
                    <a:pt x="980" y="116"/>
                    <a:pt x="961" y="114"/>
                  </a:cubicBezTo>
                  <a:lnTo>
                    <a:pt x="961" y="114"/>
                  </a:lnTo>
                  <a:cubicBezTo>
                    <a:pt x="938" y="108"/>
                    <a:pt x="916" y="103"/>
                    <a:pt x="894" y="98"/>
                  </a:cubicBezTo>
                  <a:lnTo>
                    <a:pt x="894" y="98"/>
                  </a:lnTo>
                  <a:cubicBezTo>
                    <a:pt x="900" y="100"/>
                    <a:pt x="906" y="102"/>
                    <a:pt x="912" y="105"/>
                  </a:cubicBezTo>
                  <a:lnTo>
                    <a:pt x="912" y="105"/>
                  </a:lnTo>
                  <a:cubicBezTo>
                    <a:pt x="897" y="101"/>
                    <a:pt x="883" y="97"/>
                    <a:pt x="868" y="92"/>
                  </a:cubicBezTo>
                  <a:cubicBezTo>
                    <a:pt x="869" y="92"/>
                    <a:pt x="871" y="92"/>
                    <a:pt x="872" y="92"/>
                  </a:cubicBezTo>
                  <a:lnTo>
                    <a:pt x="872" y="92"/>
                  </a:lnTo>
                  <a:cubicBezTo>
                    <a:pt x="851" y="87"/>
                    <a:pt x="831" y="81"/>
                    <a:pt x="812" y="74"/>
                  </a:cubicBezTo>
                  <a:lnTo>
                    <a:pt x="812" y="74"/>
                  </a:lnTo>
                  <a:cubicBezTo>
                    <a:pt x="820" y="79"/>
                    <a:pt x="827" y="85"/>
                    <a:pt x="835" y="92"/>
                  </a:cubicBezTo>
                  <a:cubicBezTo>
                    <a:pt x="835" y="92"/>
                    <a:pt x="809" y="92"/>
                    <a:pt x="803" y="70"/>
                  </a:cubicBezTo>
                  <a:lnTo>
                    <a:pt x="803" y="70"/>
                  </a:lnTo>
                  <a:cubicBezTo>
                    <a:pt x="806" y="72"/>
                    <a:pt x="809" y="73"/>
                    <a:pt x="812" y="74"/>
                  </a:cubicBezTo>
                  <a:lnTo>
                    <a:pt x="812" y="74"/>
                  </a:lnTo>
                  <a:cubicBezTo>
                    <a:pt x="809" y="72"/>
                    <a:pt x="806" y="70"/>
                    <a:pt x="802" y="68"/>
                  </a:cubicBezTo>
                  <a:lnTo>
                    <a:pt x="802" y="68"/>
                  </a:lnTo>
                  <a:cubicBezTo>
                    <a:pt x="802" y="69"/>
                    <a:pt x="803" y="70"/>
                    <a:pt x="803" y="70"/>
                  </a:cubicBezTo>
                  <a:lnTo>
                    <a:pt x="803" y="70"/>
                  </a:lnTo>
                  <a:cubicBezTo>
                    <a:pt x="784" y="62"/>
                    <a:pt x="766" y="52"/>
                    <a:pt x="750" y="39"/>
                  </a:cubicBezTo>
                  <a:lnTo>
                    <a:pt x="750" y="39"/>
                  </a:lnTo>
                  <a:cubicBezTo>
                    <a:pt x="700" y="26"/>
                    <a:pt x="651" y="26"/>
                    <a:pt x="601" y="26"/>
                  </a:cubicBezTo>
                  <a:cubicBezTo>
                    <a:pt x="568" y="9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2746563" y="2071081"/>
              <a:ext cx="76351" cy="45907"/>
            </a:xfrm>
            <a:custGeom>
              <a:avLst/>
              <a:gdLst/>
              <a:ahLst/>
              <a:cxnLst/>
              <a:rect l="l" t="t" r="r" b="b"/>
              <a:pathLst>
                <a:path w="2136" h="1315" extrusionOk="0">
                  <a:moveTo>
                    <a:pt x="535" y="1"/>
                  </a:moveTo>
                  <a:cubicBezTo>
                    <a:pt x="401" y="1"/>
                    <a:pt x="268" y="34"/>
                    <a:pt x="168" y="134"/>
                  </a:cubicBezTo>
                  <a:cubicBezTo>
                    <a:pt x="68" y="234"/>
                    <a:pt x="1" y="368"/>
                    <a:pt x="1" y="501"/>
                  </a:cubicBezTo>
                  <a:cubicBezTo>
                    <a:pt x="34" y="801"/>
                    <a:pt x="234" y="1035"/>
                    <a:pt x="535" y="1035"/>
                  </a:cubicBezTo>
                  <a:lnTo>
                    <a:pt x="635" y="1035"/>
                  </a:lnTo>
                  <a:cubicBezTo>
                    <a:pt x="835" y="1068"/>
                    <a:pt x="1035" y="1135"/>
                    <a:pt x="1235" y="1201"/>
                  </a:cubicBezTo>
                  <a:lnTo>
                    <a:pt x="1235" y="1201"/>
                  </a:lnTo>
                  <a:cubicBezTo>
                    <a:pt x="1257" y="1213"/>
                    <a:pt x="1280" y="1224"/>
                    <a:pt x="1302" y="1235"/>
                  </a:cubicBezTo>
                  <a:cubicBezTo>
                    <a:pt x="1400" y="1284"/>
                    <a:pt x="1497" y="1315"/>
                    <a:pt x="1595" y="1315"/>
                  </a:cubicBezTo>
                  <a:cubicBezTo>
                    <a:pt x="1631" y="1315"/>
                    <a:pt x="1666" y="1310"/>
                    <a:pt x="1702" y="1302"/>
                  </a:cubicBezTo>
                  <a:cubicBezTo>
                    <a:pt x="1836" y="1268"/>
                    <a:pt x="1969" y="1168"/>
                    <a:pt x="2036" y="1068"/>
                  </a:cubicBezTo>
                  <a:cubicBezTo>
                    <a:pt x="2102" y="935"/>
                    <a:pt x="2136" y="801"/>
                    <a:pt x="2069" y="668"/>
                  </a:cubicBezTo>
                  <a:cubicBezTo>
                    <a:pt x="2036" y="534"/>
                    <a:pt x="1969" y="401"/>
                    <a:pt x="1836" y="334"/>
                  </a:cubicBezTo>
                  <a:cubicBezTo>
                    <a:pt x="1435" y="134"/>
                    <a:pt x="1002" y="1"/>
                    <a:pt x="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2806186" y="2135419"/>
              <a:ext cx="65628" cy="39344"/>
            </a:xfrm>
            <a:custGeom>
              <a:avLst/>
              <a:gdLst/>
              <a:ahLst/>
              <a:cxnLst/>
              <a:rect l="l" t="t" r="r" b="b"/>
              <a:pathLst>
                <a:path w="1836" h="1127" extrusionOk="0">
                  <a:moveTo>
                    <a:pt x="568" y="1"/>
                  </a:moveTo>
                  <a:cubicBezTo>
                    <a:pt x="534" y="1"/>
                    <a:pt x="501" y="9"/>
                    <a:pt x="468" y="26"/>
                  </a:cubicBezTo>
                  <a:cubicBezTo>
                    <a:pt x="401" y="26"/>
                    <a:pt x="334" y="59"/>
                    <a:pt x="268" y="92"/>
                  </a:cubicBezTo>
                  <a:cubicBezTo>
                    <a:pt x="168" y="159"/>
                    <a:pt x="67" y="259"/>
                    <a:pt x="34" y="393"/>
                  </a:cubicBezTo>
                  <a:cubicBezTo>
                    <a:pt x="1" y="526"/>
                    <a:pt x="1" y="693"/>
                    <a:pt x="101" y="793"/>
                  </a:cubicBezTo>
                  <a:cubicBezTo>
                    <a:pt x="134" y="826"/>
                    <a:pt x="134" y="860"/>
                    <a:pt x="168" y="893"/>
                  </a:cubicBezTo>
                  <a:cubicBezTo>
                    <a:pt x="234" y="960"/>
                    <a:pt x="334" y="993"/>
                    <a:pt x="401" y="1026"/>
                  </a:cubicBezTo>
                  <a:cubicBezTo>
                    <a:pt x="568" y="1060"/>
                    <a:pt x="735" y="1060"/>
                    <a:pt x="901" y="1093"/>
                  </a:cubicBezTo>
                  <a:cubicBezTo>
                    <a:pt x="1002" y="1093"/>
                    <a:pt x="1102" y="1093"/>
                    <a:pt x="1203" y="1107"/>
                  </a:cubicBezTo>
                  <a:lnTo>
                    <a:pt x="1203" y="1107"/>
                  </a:lnTo>
                  <a:cubicBezTo>
                    <a:pt x="1223" y="1114"/>
                    <a:pt x="1244" y="1118"/>
                    <a:pt x="1265" y="1118"/>
                  </a:cubicBezTo>
                  <a:lnTo>
                    <a:pt x="1265" y="1118"/>
                  </a:lnTo>
                  <a:cubicBezTo>
                    <a:pt x="1277" y="1121"/>
                    <a:pt x="1289" y="1123"/>
                    <a:pt x="1302" y="1126"/>
                  </a:cubicBezTo>
                  <a:cubicBezTo>
                    <a:pt x="1295" y="1123"/>
                    <a:pt x="1289" y="1120"/>
                    <a:pt x="1283" y="1117"/>
                  </a:cubicBezTo>
                  <a:lnTo>
                    <a:pt x="1283" y="1117"/>
                  </a:lnTo>
                  <a:cubicBezTo>
                    <a:pt x="1311" y="1115"/>
                    <a:pt x="1340" y="1107"/>
                    <a:pt x="1368" y="1093"/>
                  </a:cubicBezTo>
                  <a:cubicBezTo>
                    <a:pt x="1435" y="1093"/>
                    <a:pt x="1502" y="1060"/>
                    <a:pt x="1569" y="1026"/>
                  </a:cubicBezTo>
                  <a:cubicBezTo>
                    <a:pt x="1669" y="993"/>
                    <a:pt x="1769" y="860"/>
                    <a:pt x="1802" y="726"/>
                  </a:cubicBezTo>
                  <a:cubicBezTo>
                    <a:pt x="1835" y="593"/>
                    <a:pt x="1835" y="426"/>
                    <a:pt x="1769" y="326"/>
                  </a:cubicBezTo>
                  <a:cubicBezTo>
                    <a:pt x="1735" y="292"/>
                    <a:pt x="1702" y="259"/>
                    <a:pt x="1669" y="226"/>
                  </a:cubicBezTo>
                  <a:cubicBezTo>
                    <a:pt x="1602" y="159"/>
                    <a:pt x="1535" y="126"/>
                    <a:pt x="1435" y="92"/>
                  </a:cubicBezTo>
                  <a:cubicBezTo>
                    <a:pt x="1268" y="59"/>
                    <a:pt x="1102" y="59"/>
                    <a:pt x="935" y="26"/>
                  </a:cubicBezTo>
                  <a:lnTo>
                    <a:pt x="668" y="26"/>
                  </a:lnTo>
                  <a:cubicBezTo>
                    <a:pt x="635" y="9"/>
                    <a:pt x="601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2777590" y="2193369"/>
              <a:ext cx="72741" cy="39623"/>
            </a:xfrm>
            <a:custGeom>
              <a:avLst/>
              <a:gdLst/>
              <a:ahLst/>
              <a:cxnLst/>
              <a:rect l="l" t="t" r="r" b="b"/>
              <a:pathLst>
                <a:path w="2035" h="1135" extrusionOk="0">
                  <a:moveTo>
                    <a:pt x="534" y="0"/>
                  </a:moveTo>
                  <a:cubicBezTo>
                    <a:pt x="400" y="0"/>
                    <a:pt x="234" y="67"/>
                    <a:pt x="167" y="134"/>
                  </a:cubicBezTo>
                  <a:cubicBezTo>
                    <a:pt x="67" y="234"/>
                    <a:pt x="0" y="400"/>
                    <a:pt x="0" y="500"/>
                  </a:cubicBezTo>
                  <a:cubicBezTo>
                    <a:pt x="0" y="634"/>
                    <a:pt x="67" y="801"/>
                    <a:pt x="167" y="867"/>
                  </a:cubicBezTo>
                  <a:cubicBezTo>
                    <a:pt x="267" y="967"/>
                    <a:pt x="367" y="1034"/>
                    <a:pt x="534" y="1034"/>
                  </a:cubicBezTo>
                  <a:cubicBezTo>
                    <a:pt x="667" y="1034"/>
                    <a:pt x="767" y="1068"/>
                    <a:pt x="901" y="1068"/>
                  </a:cubicBezTo>
                  <a:lnTo>
                    <a:pt x="767" y="1068"/>
                  </a:lnTo>
                  <a:cubicBezTo>
                    <a:pt x="1001" y="1101"/>
                    <a:pt x="1268" y="1134"/>
                    <a:pt x="1501" y="1134"/>
                  </a:cubicBezTo>
                  <a:cubicBezTo>
                    <a:pt x="1635" y="1134"/>
                    <a:pt x="1768" y="1068"/>
                    <a:pt x="1868" y="967"/>
                  </a:cubicBezTo>
                  <a:cubicBezTo>
                    <a:pt x="1968" y="901"/>
                    <a:pt x="2035" y="734"/>
                    <a:pt x="2035" y="601"/>
                  </a:cubicBezTo>
                  <a:cubicBezTo>
                    <a:pt x="2035" y="467"/>
                    <a:pt x="1968" y="334"/>
                    <a:pt x="1868" y="234"/>
                  </a:cubicBezTo>
                  <a:cubicBezTo>
                    <a:pt x="1768" y="134"/>
                    <a:pt x="1635" y="100"/>
                    <a:pt x="1501" y="100"/>
                  </a:cubicBezTo>
                  <a:cubicBezTo>
                    <a:pt x="1368" y="100"/>
                    <a:pt x="1234" y="67"/>
                    <a:pt x="1134" y="67"/>
                  </a:cubicBezTo>
                  <a:lnTo>
                    <a:pt x="1268" y="67"/>
                  </a:lnTo>
                  <a:cubicBezTo>
                    <a:pt x="1001" y="33"/>
                    <a:pt x="767" y="0"/>
                    <a:pt x="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2847937" y="2255089"/>
              <a:ext cx="79926" cy="38436"/>
            </a:xfrm>
            <a:custGeom>
              <a:avLst/>
              <a:gdLst/>
              <a:ahLst/>
              <a:cxnLst/>
              <a:rect l="l" t="t" r="r" b="b"/>
              <a:pathLst>
                <a:path w="2236" h="1101" extrusionOk="0">
                  <a:moveTo>
                    <a:pt x="467" y="0"/>
                  </a:moveTo>
                  <a:cubicBezTo>
                    <a:pt x="367" y="0"/>
                    <a:pt x="334" y="33"/>
                    <a:pt x="267" y="67"/>
                  </a:cubicBezTo>
                  <a:cubicBezTo>
                    <a:pt x="167" y="133"/>
                    <a:pt x="34" y="267"/>
                    <a:pt x="34" y="367"/>
                  </a:cubicBezTo>
                  <a:cubicBezTo>
                    <a:pt x="0" y="500"/>
                    <a:pt x="0" y="667"/>
                    <a:pt x="67" y="767"/>
                  </a:cubicBezTo>
                  <a:cubicBezTo>
                    <a:pt x="134" y="901"/>
                    <a:pt x="267" y="1001"/>
                    <a:pt x="401" y="1034"/>
                  </a:cubicBezTo>
                  <a:cubicBezTo>
                    <a:pt x="634" y="1034"/>
                    <a:pt x="868" y="1067"/>
                    <a:pt x="1101" y="1101"/>
                  </a:cubicBezTo>
                  <a:cubicBezTo>
                    <a:pt x="1301" y="1101"/>
                    <a:pt x="1501" y="1067"/>
                    <a:pt x="1701" y="1067"/>
                  </a:cubicBezTo>
                  <a:cubicBezTo>
                    <a:pt x="1835" y="1067"/>
                    <a:pt x="1968" y="1001"/>
                    <a:pt x="2068" y="901"/>
                  </a:cubicBezTo>
                  <a:cubicBezTo>
                    <a:pt x="2168" y="801"/>
                    <a:pt x="2235" y="667"/>
                    <a:pt x="2235" y="534"/>
                  </a:cubicBezTo>
                  <a:cubicBezTo>
                    <a:pt x="2202" y="400"/>
                    <a:pt x="2168" y="267"/>
                    <a:pt x="2068" y="167"/>
                  </a:cubicBezTo>
                  <a:cubicBezTo>
                    <a:pt x="1968" y="100"/>
                    <a:pt x="1835" y="33"/>
                    <a:pt x="1701" y="33"/>
                  </a:cubicBezTo>
                  <a:cubicBezTo>
                    <a:pt x="1550" y="47"/>
                    <a:pt x="1392" y="55"/>
                    <a:pt x="1233" y="55"/>
                  </a:cubicBezTo>
                  <a:cubicBezTo>
                    <a:pt x="1050" y="55"/>
                    <a:pt x="865" y="44"/>
                    <a:pt x="687" y="19"/>
                  </a:cubicBezTo>
                  <a:lnTo>
                    <a:pt x="687" y="19"/>
                  </a:lnTo>
                  <a:cubicBezTo>
                    <a:pt x="678" y="10"/>
                    <a:pt x="667" y="0"/>
                    <a:pt x="667" y="0"/>
                  </a:cubicBezTo>
                  <a:lnTo>
                    <a:pt x="567" y="0"/>
                  </a:lnTo>
                  <a:cubicBezTo>
                    <a:pt x="595" y="0"/>
                    <a:pt x="644" y="0"/>
                    <a:pt x="680" y="18"/>
                  </a:cubicBezTo>
                  <a:lnTo>
                    <a:pt x="680" y="18"/>
                  </a:lnTo>
                  <a:cubicBezTo>
                    <a:pt x="642" y="13"/>
                    <a:pt x="604" y="7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2704848" y="2246047"/>
              <a:ext cx="82321" cy="44510"/>
            </a:xfrm>
            <a:custGeom>
              <a:avLst/>
              <a:gdLst/>
              <a:ahLst/>
              <a:cxnLst/>
              <a:rect l="l" t="t" r="r" b="b"/>
              <a:pathLst>
                <a:path w="2303" h="1275" extrusionOk="0">
                  <a:moveTo>
                    <a:pt x="567" y="1"/>
                  </a:moveTo>
                  <a:cubicBezTo>
                    <a:pt x="534" y="1"/>
                    <a:pt x="501" y="9"/>
                    <a:pt x="467" y="26"/>
                  </a:cubicBezTo>
                  <a:cubicBezTo>
                    <a:pt x="401" y="26"/>
                    <a:pt x="334" y="59"/>
                    <a:pt x="267" y="92"/>
                  </a:cubicBezTo>
                  <a:cubicBezTo>
                    <a:pt x="167" y="159"/>
                    <a:pt x="67" y="259"/>
                    <a:pt x="34" y="392"/>
                  </a:cubicBezTo>
                  <a:cubicBezTo>
                    <a:pt x="0" y="526"/>
                    <a:pt x="0" y="693"/>
                    <a:pt x="100" y="793"/>
                  </a:cubicBezTo>
                  <a:cubicBezTo>
                    <a:pt x="167" y="893"/>
                    <a:pt x="267" y="1026"/>
                    <a:pt x="401" y="1026"/>
                  </a:cubicBezTo>
                  <a:cubicBezTo>
                    <a:pt x="801" y="1093"/>
                    <a:pt x="1235" y="1193"/>
                    <a:pt x="1635" y="1260"/>
                  </a:cubicBezTo>
                  <a:cubicBezTo>
                    <a:pt x="1679" y="1260"/>
                    <a:pt x="1724" y="1275"/>
                    <a:pt x="1768" y="1275"/>
                  </a:cubicBezTo>
                  <a:cubicBezTo>
                    <a:pt x="1791" y="1275"/>
                    <a:pt x="1813" y="1271"/>
                    <a:pt x="1835" y="1260"/>
                  </a:cubicBezTo>
                  <a:cubicBezTo>
                    <a:pt x="1902" y="1260"/>
                    <a:pt x="1968" y="1226"/>
                    <a:pt x="2035" y="1193"/>
                  </a:cubicBezTo>
                  <a:cubicBezTo>
                    <a:pt x="2135" y="1126"/>
                    <a:pt x="2235" y="1026"/>
                    <a:pt x="2269" y="893"/>
                  </a:cubicBezTo>
                  <a:cubicBezTo>
                    <a:pt x="2302" y="759"/>
                    <a:pt x="2302" y="593"/>
                    <a:pt x="2235" y="493"/>
                  </a:cubicBezTo>
                  <a:cubicBezTo>
                    <a:pt x="2169" y="392"/>
                    <a:pt x="2035" y="259"/>
                    <a:pt x="1902" y="259"/>
                  </a:cubicBezTo>
                  <a:cubicBezTo>
                    <a:pt x="1501" y="192"/>
                    <a:pt x="1101" y="92"/>
                    <a:pt x="668" y="26"/>
                  </a:cubicBezTo>
                  <a:cubicBezTo>
                    <a:pt x="634" y="9"/>
                    <a:pt x="601" y="1"/>
                    <a:pt x="5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2766830" y="2313283"/>
              <a:ext cx="73992" cy="38471"/>
            </a:xfrm>
            <a:custGeom>
              <a:avLst/>
              <a:gdLst/>
              <a:ahLst/>
              <a:cxnLst/>
              <a:rect l="l" t="t" r="r" b="b"/>
              <a:pathLst>
                <a:path w="2070" h="1102" extrusionOk="0">
                  <a:moveTo>
                    <a:pt x="1569" y="1"/>
                  </a:moveTo>
                  <a:cubicBezTo>
                    <a:pt x="1202" y="1"/>
                    <a:pt x="868" y="34"/>
                    <a:pt x="501" y="34"/>
                  </a:cubicBezTo>
                  <a:cubicBezTo>
                    <a:pt x="368" y="34"/>
                    <a:pt x="234" y="101"/>
                    <a:pt x="134" y="201"/>
                  </a:cubicBezTo>
                  <a:cubicBezTo>
                    <a:pt x="68" y="301"/>
                    <a:pt x="1" y="435"/>
                    <a:pt x="1" y="568"/>
                  </a:cubicBezTo>
                  <a:cubicBezTo>
                    <a:pt x="1" y="701"/>
                    <a:pt x="34" y="835"/>
                    <a:pt x="134" y="935"/>
                  </a:cubicBezTo>
                  <a:cubicBezTo>
                    <a:pt x="234" y="1035"/>
                    <a:pt x="368" y="1102"/>
                    <a:pt x="501" y="1102"/>
                  </a:cubicBezTo>
                  <a:cubicBezTo>
                    <a:pt x="868" y="1102"/>
                    <a:pt x="1202" y="1068"/>
                    <a:pt x="1569" y="1068"/>
                  </a:cubicBezTo>
                  <a:cubicBezTo>
                    <a:pt x="1702" y="1068"/>
                    <a:pt x="1836" y="1002"/>
                    <a:pt x="1936" y="902"/>
                  </a:cubicBezTo>
                  <a:cubicBezTo>
                    <a:pt x="2002" y="801"/>
                    <a:pt x="2069" y="668"/>
                    <a:pt x="2069" y="535"/>
                  </a:cubicBezTo>
                  <a:cubicBezTo>
                    <a:pt x="2069" y="401"/>
                    <a:pt x="2036" y="268"/>
                    <a:pt x="1936" y="168"/>
                  </a:cubicBezTo>
                  <a:cubicBezTo>
                    <a:pt x="1836" y="68"/>
                    <a:pt x="1702" y="1"/>
                    <a:pt x="1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2665492" y="2370360"/>
              <a:ext cx="89470" cy="39867"/>
            </a:xfrm>
            <a:custGeom>
              <a:avLst/>
              <a:gdLst/>
              <a:ahLst/>
              <a:cxnLst/>
              <a:rect l="l" t="t" r="r" b="b"/>
              <a:pathLst>
                <a:path w="2503" h="1142" extrusionOk="0">
                  <a:moveTo>
                    <a:pt x="1960" y="1067"/>
                  </a:moveTo>
                  <a:lnTo>
                    <a:pt x="1960" y="1067"/>
                  </a:lnTo>
                  <a:cubicBezTo>
                    <a:pt x="1921" y="1068"/>
                    <a:pt x="1879" y="1068"/>
                    <a:pt x="1835" y="1068"/>
                  </a:cubicBezTo>
                  <a:lnTo>
                    <a:pt x="1969" y="1068"/>
                  </a:lnTo>
                  <a:cubicBezTo>
                    <a:pt x="1966" y="1067"/>
                    <a:pt x="1963" y="1067"/>
                    <a:pt x="1960" y="1067"/>
                  </a:cubicBezTo>
                  <a:close/>
                  <a:moveTo>
                    <a:pt x="1302" y="0"/>
                  </a:moveTo>
                  <a:cubicBezTo>
                    <a:pt x="1035" y="34"/>
                    <a:pt x="801" y="67"/>
                    <a:pt x="534" y="100"/>
                  </a:cubicBezTo>
                  <a:cubicBezTo>
                    <a:pt x="401" y="100"/>
                    <a:pt x="267" y="134"/>
                    <a:pt x="167" y="267"/>
                  </a:cubicBezTo>
                  <a:cubicBezTo>
                    <a:pt x="67" y="334"/>
                    <a:pt x="1" y="501"/>
                    <a:pt x="1" y="634"/>
                  </a:cubicBezTo>
                  <a:cubicBezTo>
                    <a:pt x="1" y="768"/>
                    <a:pt x="67" y="901"/>
                    <a:pt x="167" y="1001"/>
                  </a:cubicBezTo>
                  <a:cubicBezTo>
                    <a:pt x="254" y="1059"/>
                    <a:pt x="365" y="1141"/>
                    <a:pt x="480" y="1141"/>
                  </a:cubicBezTo>
                  <a:cubicBezTo>
                    <a:pt x="498" y="1141"/>
                    <a:pt x="516" y="1139"/>
                    <a:pt x="534" y="1135"/>
                  </a:cubicBezTo>
                  <a:cubicBezTo>
                    <a:pt x="865" y="1087"/>
                    <a:pt x="1211" y="1040"/>
                    <a:pt x="1551" y="1040"/>
                  </a:cubicBezTo>
                  <a:cubicBezTo>
                    <a:pt x="1689" y="1040"/>
                    <a:pt x="1826" y="1048"/>
                    <a:pt x="1960" y="1067"/>
                  </a:cubicBezTo>
                  <a:lnTo>
                    <a:pt x="1960" y="1067"/>
                  </a:lnTo>
                  <a:cubicBezTo>
                    <a:pt x="2070" y="1063"/>
                    <a:pt x="2162" y="1050"/>
                    <a:pt x="2236" y="1001"/>
                  </a:cubicBezTo>
                  <a:cubicBezTo>
                    <a:pt x="2369" y="934"/>
                    <a:pt x="2469" y="801"/>
                    <a:pt x="2502" y="701"/>
                  </a:cubicBezTo>
                  <a:cubicBezTo>
                    <a:pt x="2502" y="567"/>
                    <a:pt x="2502" y="401"/>
                    <a:pt x="2436" y="301"/>
                  </a:cubicBezTo>
                  <a:cubicBezTo>
                    <a:pt x="2369" y="167"/>
                    <a:pt x="2269" y="67"/>
                    <a:pt x="2135" y="34"/>
                  </a:cubicBezTo>
                  <a:cubicBezTo>
                    <a:pt x="1835" y="0"/>
                    <a:pt x="156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2805006" y="2394726"/>
              <a:ext cx="88254" cy="38541"/>
            </a:xfrm>
            <a:custGeom>
              <a:avLst/>
              <a:gdLst/>
              <a:ahLst/>
              <a:cxnLst/>
              <a:rect l="l" t="t" r="r" b="b"/>
              <a:pathLst>
                <a:path w="2469" h="1104" extrusionOk="0">
                  <a:moveTo>
                    <a:pt x="1802" y="1070"/>
                  </a:moveTo>
                  <a:cubicBezTo>
                    <a:pt x="1803" y="1071"/>
                    <a:pt x="1804" y="1071"/>
                    <a:pt x="1805" y="1071"/>
                  </a:cubicBezTo>
                  <a:lnTo>
                    <a:pt x="1805" y="1071"/>
                  </a:lnTo>
                  <a:cubicBezTo>
                    <a:pt x="1791" y="1070"/>
                    <a:pt x="1778" y="1070"/>
                    <a:pt x="1768" y="1070"/>
                  </a:cubicBezTo>
                  <a:close/>
                  <a:moveTo>
                    <a:pt x="488" y="0"/>
                  </a:moveTo>
                  <a:cubicBezTo>
                    <a:pt x="238" y="0"/>
                    <a:pt x="0" y="252"/>
                    <a:pt x="0" y="503"/>
                  </a:cubicBezTo>
                  <a:cubicBezTo>
                    <a:pt x="34" y="803"/>
                    <a:pt x="234" y="1004"/>
                    <a:pt x="534" y="1037"/>
                  </a:cubicBezTo>
                  <a:cubicBezTo>
                    <a:pt x="1001" y="1070"/>
                    <a:pt x="1435" y="1037"/>
                    <a:pt x="1902" y="1104"/>
                  </a:cubicBezTo>
                  <a:cubicBezTo>
                    <a:pt x="1894" y="1095"/>
                    <a:pt x="1883" y="1089"/>
                    <a:pt x="1872" y="1085"/>
                  </a:cubicBezTo>
                  <a:lnTo>
                    <a:pt x="1872" y="1085"/>
                  </a:lnTo>
                  <a:cubicBezTo>
                    <a:pt x="1904" y="1090"/>
                    <a:pt x="1936" y="1092"/>
                    <a:pt x="1968" y="1092"/>
                  </a:cubicBezTo>
                  <a:cubicBezTo>
                    <a:pt x="2046" y="1092"/>
                    <a:pt x="2124" y="1076"/>
                    <a:pt x="2202" y="1037"/>
                  </a:cubicBezTo>
                  <a:cubicBezTo>
                    <a:pt x="2302" y="970"/>
                    <a:pt x="2402" y="837"/>
                    <a:pt x="2435" y="703"/>
                  </a:cubicBezTo>
                  <a:cubicBezTo>
                    <a:pt x="2469" y="570"/>
                    <a:pt x="2435" y="437"/>
                    <a:pt x="2369" y="303"/>
                  </a:cubicBezTo>
                  <a:cubicBezTo>
                    <a:pt x="2302" y="203"/>
                    <a:pt x="2202" y="103"/>
                    <a:pt x="2069" y="70"/>
                  </a:cubicBezTo>
                  <a:cubicBezTo>
                    <a:pt x="1802" y="36"/>
                    <a:pt x="1535" y="3"/>
                    <a:pt x="1268" y="3"/>
                  </a:cubicBezTo>
                  <a:lnTo>
                    <a:pt x="534" y="3"/>
                  </a:lnTo>
                  <a:cubicBezTo>
                    <a:pt x="519" y="1"/>
                    <a:pt x="504" y="0"/>
                    <a:pt x="488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2725116" y="2457249"/>
              <a:ext cx="72777" cy="40077"/>
            </a:xfrm>
            <a:custGeom>
              <a:avLst/>
              <a:gdLst/>
              <a:ahLst/>
              <a:cxnLst/>
              <a:rect l="l" t="t" r="r" b="b"/>
              <a:pathLst>
                <a:path w="2036" h="1148" extrusionOk="0">
                  <a:moveTo>
                    <a:pt x="555" y="0"/>
                  </a:moveTo>
                  <a:cubicBezTo>
                    <a:pt x="450" y="0"/>
                    <a:pt x="341" y="31"/>
                    <a:pt x="267" y="80"/>
                  </a:cubicBezTo>
                  <a:cubicBezTo>
                    <a:pt x="134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0"/>
                  </a:cubicBezTo>
                  <a:cubicBezTo>
                    <a:pt x="134" y="914"/>
                    <a:pt x="267" y="1014"/>
                    <a:pt x="401" y="1047"/>
                  </a:cubicBezTo>
                  <a:cubicBezTo>
                    <a:pt x="768" y="1114"/>
                    <a:pt x="1135" y="1147"/>
                    <a:pt x="1502" y="1147"/>
                  </a:cubicBezTo>
                  <a:cubicBezTo>
                    <a:pt x="1635" y="1147"/>
                    <a:pt x="1768" y="1081"/>
                    <a:pt x="1868" y="981"/>
                  </a:cubicBezTo>
                  <a:cubicBezTo>
                    <a:pt x="1969" y="880"/>
                    <a:pt x="2035" y="747"/>
                    <a:pt x="2035" y="614"/>
                  </a:cubicBezTo>
                  <a:cubicBezTo>
                    <a:pt x="2035" y="480"/>
                    <a:pt x="1969" y="347"/>
                    <a:pt x="1868" y="247"/>
                  </a:cubicBezTo>
                  <a:cubicBezTo>
                    <a:pt x="1768" y="147"/>
                    <a:pt x="1635" y="113"/>
                    <a:pt x="1502" y="113"/>
                  </a:cubicBezTo>
                  <a:cubicBezTo>
                    <a:pt x="1268" y="113"/>
                    <a:pt x="1035" y="113"/>
                    <a:pt x="834" y="80"/>
                  </a:cubicBezTo>
                  <a:lnTo>
                    <a:pt x="968" y="80"/>
                  </a:lnTo>
                  <a:cubicBezTo>
                    <a:pt x="868" y="80"/>
                    <a:pt x="768" y="47"/>
                    <a:pt x="668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2655948" y="2531885"/>
              <a:ext cx="79926" cy="37633"/>
            </a:xfrm>
            <a:custGeom>
              <a:avLst/>
              <a:gdLst/>
              <a:ahLst/>
              <a:cxnLst/>
              <a:rect l="l" t="t" r="r" b="b"/>
              <a:pathLst>
                <a:path w="2236" h="1078" extrusionOk="0">
                  <a:moveTo>
                    <a:pt x="784" y="0"/>
                  </a:moveTo>
                  <a:cubicBezTo>
                    <a:pt x="702" y="0"/>
                    <a:pt x="619" y="3"/>
                    <a:pt x="534" y="10"/>
                  </a:cubicBezTo>
                  <a:cubicBezTo>
                    <a:pt x="401" y="10"/>
                    <a:pt x="268" y="43"/>
                    <a:pt x="168" y="143"/>
                  </a:cubicBezTo>
                  <a:cubicBezTo>
                    <a:pt x="67" y="244"/>
                    <a:pt x="1" y="377"/>
                    <a:pt x="1" y="510"/>
                  </a:cubicBezTo>
                  <a:cubicBezTo>
                    <a:pt x="1" y="644"/>
                    <a:pt x="67" y="777"/>
                    <a:pt x="168" y="877"/>
                  </a:cubicBezTo>
                  <a:cubicBezTo>
                    <a:pt x="268" y="977"/>
                    <a:pt x="401" y="1044"/>
                    <a:pt x="534" y="1044"/>
                  </a:cubicBezTo>
                  <a:cubicBezTo>
                    <a:pt x="615" y="1037"/>
                    <a:pt x="693" y="1035"/>
                    <a:pt x="771" y="1035"/>
                  </a:cubicBezTo>
                  <a:cubicBezTo>
                    <a:pt x="1083" y="1035"/>
                    <a:pt x="1382" y="1077"/>
                    <a:pt x="1702" y="1077"/>
                  </a:cubicBezTo>
                  <a:cubicBezTo>
                    <a:pt x="1835" y="1044"/>
                    <a:pt x="1969" y="1011"/>
                    <a:pt x="2069" y="911"/>
                  </a:cubicBezTo>
                  <a:cubicBezTo>
                    <a:pt x="2169" y="811"/>
                    <a:pt x="2236" y="677"/>
                    <a:pt x="2236" y="544"/>
                  </a:cubicBezTo>
                  <a:cubicBezTo>
                    <a:pt x="2202" y="410"/>
                    <a:pt x="2169" y="277"/>
                    <a:pt x="2069" y="177"/>
                  </a:cubicBezTo>
                  <a:cubicBezTo>
                    <a:pt x="1969" y="77"/>
                    <a:pt x="1835" y="10"/>
                    <a:pt x="1702" y="10"/>
                  </a:cubicBezTo>
                  <a:cubicBezTo>
                    <a:pt x="1617" y="17"/>
                    <a:pt x="1534" y="20"/>
                    <a:pt x="1452" y="20"/>
                  </a:cubicBezTo>
                  <a:cubicBezTo>
                    <a:pt x="1227" y="20"/>
                    <a:pt x="1009" y="0"/>
                    <a:pt x="784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2747778" y="2545744"/>
              <a:ext cx="72777" cy="38925"/>
            </a:xfrm>
            <a:custGeom>
              <a:avLst/>
              <a:gdLst/>
              <a:ahLst/>
              <a:cxnLst/>
              <a:rect l="l" t="t" r="r" b="b"/>
              <a:pathLst>
                <a:path w="2036" h="1115" extrusionOk="0">
                  <a:moveTo>
                    <a:pt x="555" y="0"/>
                  </a:moveTo>
                  <a:cubicBezTo>
                    <a:pt x="449" y="0"/>
                    <a:pt x="340" y="31"/>
                    <a:pt x="267" y="80"/>
                  </a:cubicBezTo>
                  <a:cubicBezTo>
                    <a:pt x="167" y="147"/>
                    <a:pt x="34" y="280"/>
                    <a:pt x="34" y="380"/>
                  </a:cubicBezTo>
                  <a:cubicBezTo>
                    <a:pt x="0" y="514"/>
                    <a:pt x="0" y="680"/>
                    <a:pt x="67" y="781"/>
                  </a:cubicBezTo>
                  <a:cubicBezTo>
                    <a:pt x="167" y="914"/>
                    <a:pt x="267" y="981"/>
                    <a:pt x="401" y="1014"/>
                  </a:cubicBezTo>
                  <a:cubicBezTo>
                    <a:pt x="601" y="1081"/>
                    <a:pt x="809" y="1114"/>
                    <a:pt x="1013" y="1114"/>
                  </a:cubicBezTo>
                  <a:cubicBezTo>
                    <a:pt x="1218" y="1114"/>
                    <a:pt x="1418" y="1081"/>
                    <a:pt x="1601" y="1014"/>
                  </a:cubicBezTo>
                  <a:cubicBezTo>
                    <a:pt x="1735" y="981"/>
                    <a:pt x="1868" y="914"/>
                    <a:pt x="1935" y="781"/>
                  </a:cubicBezTo>
                  <a:cubicBezTo>
                    <a:pt x="2002" y="680"/>
                    <a:pt x="2035" y="514"/>
                    <a:pt x="1968" y="380"/>
                  </a:cubicBezTo>
                  <a:cubicBezTo>
                    <a:pt x="1935" y="280"/>
                    <a:pt x="1868" y="147"/>
                    <a:pt x="1735" y="80"/>
                  </a:cubicBezTo>
                  <a:cubicBezTo>
                    <a:pt x="1637" y="31"/>
                    <a:pt x="1539" y="0"/>
                    <a:pt x="1442" y="0"/>
                  </a:cubicBezTo>
                  <a:cubicBezTo>
                    <a:pt x="1406" y="0"/>
                    <a:pt x="1370" y="4"/>
                    <a:pt x="1335" y="13"/>
                  </a:cubicBezTo>
                  <a:cubicBezTo>
                    <a:pt x="1243" y="44"/>
                    <a:pt x="1179" y="74"/>
                    <a:pt x="1092" y="79"/>
                  </a:cubicBezTo>
                  <a:lnTo>
                    <a:pt x="1092" y="79"/>
                  </a:lnTo>
                  <a:cubicBezTo>
                    <a:pt x="995" y="78"/>
                    <a:pt x="898" y="71"/>
                    <a:pt x="801" y="47"/>
                  </a:cubicBezTo>
                  <a:lnTo>
                    <a:pt x="801" y="47"/>
                  </a:lnTo>
                  <a:cubicBezTo>
                    <a:pt x="812" y="58"/>
                    <a:pt x="823" y="65"/>
                    <a:pt x="835" y="70"/>
                  </a:cubicBezTo>
                  <a:lnTo>
                    <a:pt x="835" y="70"/>
                  </a:lnTo>
                  <a:cubicBezTo>
                    <a:pt x="771" y="58"/>
                    <a:pt x="712" y="36"/>
                    <a:pt x="667" y="13"/>
                  </a:cubicBezTo>
                  <a:cubicBezTo>
                    <a:pt x="632" y="4"/>
                    <a:pt x="594" y="0"/>
                    <a:pt x="555" y="0"/>
                  </a:cubicBezTo>
                  <a:close/>
                </a:path>
              </a:pathLst>
            </a:custGeom>
            <a:solidFill>
              <a:srgbClr val="333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2338780" y="1873110"/>
              <a:ext cx="418574" cy="874600"/>
            </a:xfrm>
            <a:custGeom>
              <a:avLst/>
              <a:gdLst/>
              <a:ahLst/>
              <a:cxnLst/>
              <a:rect l="l" t="t" r="r" b="b"/>
              <a:pathLst>
                <a:path w="11710" h="25053" extrusionOk="0">
                  <a:moveTo>
                    <a:pt x="2336" y="1"/>
                  </a:moveTo>
                  <a:cubicBezTo>
                    <a:pt x="901" y="4537"/>
                    <a:pt x="1" y="10575"/>
                    <a:pt x="1068" y="15278"/>
                  </a:cubicBezTo>
                  <a:cubicBezTo>
                    <a:pt x="1869" y="19014"/>
                    <a:pt x="5104" y="23418"/>
                    <a:pt x="8807" y="25052"/>
                  </a:cubicBezTo>
                  <a:lnTo>
                    <a:pt x="9341" y="24919"/>
                  </a:lnTo>
                  <a:cubicBezTo>
                    <a:pt x="11676" y="22517"/>
                    <a:pt x="11709" y="18047"/>
                    <a:pt x="11209" y="14845"/>
                  </a:cubicBezTo>
                  <a:cubicBezTo>
                    <a:pt x="10341" y="8774"/>
                    <a:pt x="6505" y="4204"/>
                    <a:pt x="2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2442763" y="2006708"/>
              <a:ext cx="256149" cy="780413"/>
            </a:xfrm>
            <a:custGeom>
              <a:avLst/>
              <a:gdLst/>
              <a:ahLst/>
              <a:cxnLst/>
              <a:rect l="l" t="t" r="r" b="b"/>
              <a:pathLst>
                <a:path w="7166" h="22355" extrusionOk="0">
                  <a:moveTo>
                    <a:pt x="643" y="0"/>
                  </a:moveTo>
                  <a:cubicBezTo>
                    <a:pt x="341" y="0"/>
                    <a:pt x="0" y="261"/>
                    <a:pt x="61" y="644"/>
                  </a:cubicBezTo>
                  <a:cubicBezTo>
                    <a:pt x="327" y="2412"/>
                    <a:pt x="1095" y="4046"/>
                    <a:pt x="1428" y="5781"/>
                  </a:cubicBezTo>
                  <a:cubicBezTo>
                    <a:pt x="1828" y="7682"/>
                    <a:pt x="2095" y="9617"/>
                    <a:pt x="2562" y="11518"/>
                  </a:cubicBezTo>
                  <a:cubicBezTo>
                    <a:pt x="2963" y="13319"/>
                    <a:pt x="3563" y="15087"/>
                    <a:pt x="4230" y="16822"/>
                  </a:cubicBezTo>
                  <a:cubicBezTo>
                    <a:pt x="4897" y="18523"/>
                    <a:pt x="5598" y="20224"/>
                    <a:pt x="6065" y="21992"/>
                  </a:cubicBezTo>
                  <a:cubicBezTo>
                    <a:pt x="6131" y="22245"/>
                    <a:pt x="6331" y="22355"/>
                    <a:pt x="6536" y="22355"/>
                  </a:cubicBezTo>
                  <a:cubicBezTo>
                    <a:pt x="6844" y="22355"/>
                    <a:pt x="7166" y="22106"/>
                    <a:pt x="7066" y="21725"/>
                  </a:cubicBezTo>
                  <a:cubicBezTo>
                    <a:pt x="6599" y="19924"/>
                    <a:pt x="5898" y="18256"/>
                    <a:pt x="5231" y="16555"/>
                  </a:cubicBezTo>
                  <a:cubicBezTo>
                    <a:pt x="4564" y="14821"/>
                    <a:pt x="3963" y="13053"/>
                    <a:pt x="3563" y="11251"/>
                  </a:cubicBezTo>
                  <a:cubicBezTo>
                    <a:pt x="3096" y="9350"/>
                    <a:pt x="2829" y="7415"/>
                    <a:pt x="2429" y="5481"/>
                  </a:cubicBezTo>
                  <a:cubicBezTo>
                    <a:pt x="2095" y="3746"/>
                    <a:pt x="1328" y="2145"/>
                    <a:pt x="1061" y="377"/>
                  </a:cubicBezTo>
                  <a:cubicBezTo>
                    <a:pt x="1022" y="112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2401978" y="2101313"/>
              <a:ext cx="188448" cy="129935"/>
            </a:xfrm>
            <a:custGeom>
              <a:avLst/>
              <a:gdLst/>
              <a:ahLst/>
              <a:cxnLst/>
              <a:rect l="l" t="t" r="r" b="b"/>
              <a:pathLst>
                <a:path w="5272" h="3722" extrusionOk="0">
                  <a:moveTo>
                    <a:pt x="3670" y="3204"/>
                  </a:moveTo>
                  <a:cubicBezTo>
                    <a:pt x="3661" y="3223"/>
                    <a:pt x="3651" y="3239"/>
                    <a:pt x="3643" y="3254"/>
                  </a:cubicBezTo>
                  <a:lnTo>
                    <a:pt x="3643" y="3254"/>
                  </a:lnTo>
                  <a:cubicBezTo>
                    <a:pt x="3646" y="3250"/>
                    <a:pt x="3655" y="3235"/>
                    <a:pt x="3670" y="3204"/>
                  </a:cubicBezTo>
                  <a:close/>
                  <a:moveTo>
                    <a:pt x="4698" y="1"/>
                  </a:moveTo>
                  <a:cubicBezTo>
                    <a:pt x="4513" y="1"/>
                    <a:pt x="4325" y="82"/>
                    <a:pt x="4237" y="235"/>
                  </a:cubicBezTo>
                  <a:cubicBezTo>
                    <a:pt x="3901" y="1012"/>
                    <a:pt x="3283" y="1668"/>
                    <a:pt x="2883" y="2406"/>
                  </a:cubicBezTo>
                  <a:lnTo>
                    <a:pt x="2883" y="2406"/>
                  </a:lnTo>
                  <a:cubicBezTo>
                    <a:pt x="2223" y="1971"/>
                    <a:pt x="1506" y="1629"/>
                    <a:pt x="868" y="1169"/>
                  </a:cubicBezTo>
                  <a:cubicBezTo>
                    <a:pt x="794" y="1117"/>
                    <a:pt x="707" y="1094"/>
                    <a:pt x="618" y="1094"/>
                  </a:cubicBezTo>
                  <a:cubicBezTo>
                    <a:pt x="425" y="1094"/>
                    <a:pt x="225" y="1199"/>
                    <a:pt x="134" y="1336"/>
                  </a:cubicBezTo>
                  <a:cubicBezTo>
                    <a:pt x="1" y="1603"/>
                    <a:pt x="101" y="1903"/>
                    <a:pt x="334" y="2070"/>
                  </a:cubicBezTo>
                  <a:cubicBezTo>
                    <a:pt x="1101" y="2637"/>
                    <a:pt x="2002" y="2971"/>
                    <a:pt x="2736" y="3571"/>
                  </a:cubicBezTo>
                  <a:cubicBezTo>
                    <a:pt x="2851" y="3673"/>
                    <a:pt x="2986" y="3722"/>
                    <a:pt x="3116" y="3722"/>
                  </a:cubicBezTo>
                  <a:cubicBezTo>
                    <a:pt x="3325" y="3722"/>
                    <a:pt x="3521" y="3597"/>
                    <a:pt x="3603" y="3371"/>
                  </a:cubicBezTo>
                  <a:cubicBezTo>
                    <a:pt x="3603" y="3323"/>
                    <a:pt x="3621" y="3292"/>
                    <a:pt x="3643" y="3254"/>
                  </a:cubicBezTo>
                  <a:lnTo>
                    <a:pt x="3643" y="3254"/>
                  </a:lnTo>
                  <a:cubicBezTo>
                    <a:pt x="3642" y="3255"/>
                    <a:pt x="3641" y="3255"/>
                    <a:pt x="3641" y="3255"/>
                  </a:cubicBezTo>
                  <a:cubicBezTo>
                    <a:pt x="3635" y="3255"/>
                    <a:pt x="3670" y="3162"/>
                    <a:pt x="3670" y="3137"/>
                  </a:cubicBezTo>
                  <a:cubicBezTo>
                    <a:pt x="3737" y="3037"/>
                    <a:pt x="3803" y="2904"/>
                    <a:pt x="3870" y="2804"/>
                  </a:cubicBezTo>
                  <a:cubicBezTo>
                    <a:pt x="4004" y="2570"/>
                    <a:pt x="4170" y="2337"/>
                    <a:pt x="4337" y="2103"/>
                  </a:cubicBezTo>
                  <a:cubicBezTo>
                    <a:pt x="4604" y="1670"/>
                    <a:pt x="4938" y="1236"/>
                    <a:pt x="5138" y="769"/>
                  </a:cubicBezTo>
                  <a:cubicBezTo>
                    <a:pt x="5271" y="502"/>
                    <a:pt x="5238" y="202"/>
                    <a:pt x="4971" y="69"/>
                  </a:cubicBezTo>
                  <a:cubicBezTo>
                    <a:pt x="4891" y="23"/>
                    <a:pt x="4795" y="1"/>
                    <a:pt x="4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2401978" y="2220144"/>
              <a:ext cx="224193" cy="151300"/>
            </a:xfrm>
            <a:custGeom>
              <a:avLst/>
              <a:gdLst/>
              <a:ahLst/>
              <a:cxnLst/>
              <a:rect l="l" t="t" r="r" b="b"/>
              <a:pathLst>
                <a:path w="6272" h="4334" extrusionOk="0">
                  <a:moveTo>
                    <a:pt x="5708" y="0"/>
                  </a:moveTo>
                  <a:cubicBezTo>
                    <a:pt x="5523" y="0"/>
                    <a:pt x="5338" y="89"/>
                    <a:pt x="5271" y="267"/>
                  </a:cubicBezTo>
                  <a:cubicBezTo>
                    <a:pt x="4825" y="1185"/>
                    <a:pt x="4132" y="1980"/>
                    <a:pt x="3694" y="2894"/>
                  </a:cubicBezTo>
                  <a:lnTo>
                    <a:pt x="3694" y="2894"/>
                  </a:lnTo>
                  <a:cubicBezTo>
                    <a:pt x="3379" y="2636"/>
                    <a:pt x="3030" y="2425"/>
                    <a:pt x="2669" y="2235"/>
                  </a:cubicBezTo>
                  <a:cubicBezTo>
                    <a:pt x="2035" y="1968"/>
                    <a:pt x="1402" y="1735"/>
                    <a:pt x="868" y="1368"/>
                  </a:cubicBezTo>
                  <a:cubicBezTo>
                    <a:pt x="796" y="1316"/>
                    <a:pt x="711" y="1293"/>
                    <a:pt x="623" y="1293"/>
                  </a:cubicBezTo>
                  <a:cubicBezTo>
                    <a:pt x="430" y="1293"/>
                    <a:pt x="226" y="1407"/>
                    <a:pt x="134" y="1568"/>
                  </a:cubicBezTo>
                  <a:cubicBezTo>
                    <a:pt x="1" y="1802"/>
                    <a:pt x="101" y="2102"/>
                    <a:pt x="334" y="2269"/>
                  </a:cubicBezTo>
                  <a:cubicBezTo>
                    <a:pt x="835" y="2602"/>
                    <a:pt x="1435" y="2836"/>
                    <a:pt x="2002" y="3103"/>
                  </a:cubicBezTo>
                  <a:cubicBezTo>
                    <a:pt x="2536" y="3336"/>
                    <a:pt x="3103" y="3603"/>
                    <a:pt x="3470" y="4070"/>
                  </a:cubicBezTo>
                  <a:cubicBezTo>
                    <a:pt x="3580" y="4242"/>
                    <a:pt x="3763" y="4334"/>
                    <a:pt x="3940" y="4334"/>
                  </a:cubicBezTo>
                  <a:cubicBezTo>
                    <a:pt x="4141" y="4334"/>
                    <a:pt x="4333" y="4217"/>
                    <a:pt x="4404" y="3970"/>
                  </a:cubicBezTo>
                  <a:cubicBezTo>
                    <a:pt x="4704" y="2769"/>
                    <a:pt x="5638" y="1868"/>
                    <a:pt x="6172" y="768"/>
                  </a:cubicBezTo>
                  <a:cubicBezTo>
                    <a:pt x="6272" y="534"/>
                    <a:pt x="6238" y="200"/>
                    <a:pt x="5972" y="67"/>
                  </a:cubicBezTo>
                  <a:cubicBezTo>
                    <a:pt x="5894" y="23"/>
                    <a:pt x="5801" y="0"/>
                    <a:pt x="5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2441333" y="2366938"/>
              <a:ext cx="232021" cy="144353"/>
            </a:xfrm>
            <a:custGeom>
              <a:avLst/>
              <a:gdLst/>
              <a:ahLst/>
              <a:cxnLst/>
              <a:rect l="l" t="t" r="r" b="b"/>
              <a:pathLst>
                <a:path w="6491" h="4135" extrusionOk="0">
                  <a:moveTo>
                    <a:pt x="5782" y="1"/>
                  </a:moveTo>
                  <a:cubicBezTo>
                    <a:pt x="5618" y="1"/>
                    <a:pt x="5452" y="78"/>
                    <a:pt x="5338" y="265"/>
                  </a:cubicBezTo>
                  <a:cubicBezTo>
                    <a:pt x="4821" y="1155"/>
                    <a:pt x="4181" y="1971"/>
                    <a:pt x="3672" y="2903"/>
                  </a:cubicBezTo>
                  <a:lnTo>
                    <a:pt x="3672" y="2903"/>
                  </a:lnTo>
                  <a:cubicBezTo>
                    <a:pt x="2723" y="2413"/>
                    <a:pt x="1747" y="1962"/>
                    <a:pt x="868" y="1366"/>
                  </a:cubicBezTo>
                  <a:cubicBezTo>
                    <a:pt x="795" y="1314"/>
                    <a:pt x="710" y="1291"/>
                    <a:pt x="623" y="1291"/>
                  </a:cubicBezTo>
                  <a:cubicBezTo>
                    <a:pt x="429" y="1291"/>
                    <a:pt x="226" y="1405"/>
                    <a:pt x="134" y="1566"/>
                  </a:cubicBezTo>
                  <a:cubicBezTo>
                    <a:pt x="0" y="1800"/>
                    <a:pt x="101" y="2100"/>
                    <a:pt x="334" y="2267"/>
                  </a:cubicBezTo>
                  <a:cubicBezTo>
                    <a:pt x="1368" y="3000"/>
                    <a:pt x="2536" y="3467"/>
                    <a:pt x="3636" y="4068"/>
                  </a:cubicBezTo>
                  <a:cubicBezTo>
                    <a:pt x="3714" y="4112"/>
                    <a:pt x="3807" y="4135"/>
                    <a:pt x="3900" y="4135"/>
                  </a:cubicBezTo>
                  <a:cubicBezTo>
                    <a:pt x="4085" y="4135"/>
                    <a:pt x="4270" y="4046"/>
                    <a:pt x="4337" y="3868"/>
                  </a:cubicBezTo>
                  <a:cubicBezTo>
                    <a:pt x="4871" y="2767"/>
                    <a:pt x="5638" y="1833"/>
                    <a:pt x="6238" y="766"/>
                  </a:cubicBezTo>
                  <a:cubicBezTo>
                    <a:pt x="6491" y="375"/>
                    <a:pt x="6143" y="1"/>
                    <a:pt x="5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2067258" y="2242870"/>
              <a:ext cx="1102626" cy="1111534"/>
            </a:xfrm>
            <a:custGeom>
              <a:avLst/>
              <a:gdLst/>
              <a:ahLst/>
              <a:cxnLst/>
              <a:rect l="l" t="t" r="r" b="b"/>
              <a:pathLst>
                <a:path w="30847" h="31840" extrusionOk="0">
                  <a:moveTo>
                    <a:pt x="25630" y="0"/>
                  </a:moveTo>
                  <a:cubicBezTo>
                    <a:pt x="21926" y="0"/>
                    <a:pt x="16870" y="5216"/>
                    <a:pt x="16870" y="13826"/>
                  </a:cubicBezTo>
                  <a:cubicBezTo>
                    <a:pt x="14910" y="10687"/>
                    <a:pt x="8518" y="6216"/>
                    <a:pt x="4252" y="6216"/>
                  </a:cubicBezTo>
                  <a:cubicBezTo>
                    <a:pt x="1765" y="6216"/>
                    <a:pt x="0" y="7736"/>
                    <a:pt x="258" y="11925"/>
                  </a:cubicBezTo>
                  <a:cubicBezTo>
                    <a:pt x="492" y="16895"/>
                    <a:pt x="5729" y="21632"/>
                    <a:pt x="9498" y="24234"/>
                  </a:cubicBezTo>
                  <a:cubicBezTo>
                    <a:pt x="12834" y="26602"/>
                    <a:pt x="17571" y="29971"/>
                    <a:pt x="22074" y="31839"/>
                  </a:cubicBezTo>
                  <a:cubicBezTo>
                    <a:pt x="25376" y="25435"/>
                    <a:pt x="28712" y="18563"/>
                    <a:pt x="30146" y="11458"/>
                  </a:cubicBezTo>
                  <a:cubicBezTo>
                    <a:pt x="30847" y="8122"/>
                    <a:pt x="30847" y="2685"/>
                    <a:pt x="27511" y="550"/>
                  </a:cubicBezTo>
                  <a:cubicBezTo>
                    <a:pt x="26958" y="180"/>
                    <a:pt x="26317" y="0"/>
                    <a:pt x="25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2130836" y="2287793"/>
              <a:ext cx="992067" cy="1003802"/>
            </a:xfrm>
            <a:custGeom>
              <a:avLst/>
              <a:gdLst/>
              <a:ahLst/>
              <a:cxnLst/>
              <a:rect l="l" t="t" r="r" b="b"/>
              <a:pathLst>
                <a:path w="27754" h="28754" extrusionOk="0">
                  <a:moveTo>
                    <a:pt x="23896" y="1043"/>
                  </a:moveTo>
                  <a:cubicBezTo>
                    <a:pt x="24208" y="1043"/>
                    <a:pt x="24521" y="1116"/>
                    <a:pt x="24818" y="1282"/>
                  </a:cubicBezTo>
                  <a:cubicBezTo>
                    <a:pt x="26219" y="2083"/>
                    <a:pt x="26586" y="4251"/>
                    <a:pt x="26686" y="5685"/>
                  </a:cubicBezTo>
                  <a:cubicBezTo>
                    <a:pt x="26819" y="7720"/>
                    <a:pt x="26452" y="9655"/>
                    <a:pt x="25985" y="11590"/>
                  </a:cubicBezTo>
                  <a:cubicBezTo>
                    <a:pt x="24590" y="17169"/>
                    <a:pt x="22155" y="22433"/>
                    <a:pt x="19568" y="27565"/>
                  </a:cubicBezTo>
                  <a:lnTo>
                    <a:pt x="19568" y="27565"/>
                  </a:lnTo>
                  <a:cubicBezTo>
                    <a:pt x="15887" y="25726"/>
                    <a:pt x="12530" y="23330"/>
                    <a:pt x="9173" y="20996"/>
                  </a:cubicBezTo>
                  <a:cubicBezTo>
                    <a:pt x="7405" y="19729"/>
                    <a:pt x="5737" y="18328"/>
                    <a:pt x="4270" y="16693"/>
                  </a:cubicBezTo>
                  <a:cubicBezTo>
                    <a:pt x="2969" y="15259"/>
                    <a:pt x="1768" y="13558"/>
                    <a:pt x="1268" y="11656"/>
                  </a:cubicBezTo>
                  <a:cubicBezTo>
                    <a:pt x="1034" y="10622"/>
                    <a:pt x="967" y="9421"/>
                    <a:pt x="1268" y="8421"/>
                  </a:cubicBezTo>
                  <a:cubicBezTo>
                    <a:pt x="1465" y="7599"/>
                    <a:pt x="1921" y="7328"/>
                    <a:pt x="2765" y="7288"/>
                  </a:cubicBezTo>
                  <a:lnTo>
                    <a:pt x="2765" y="7288"/>
                  </a:lnTo>
                  <a:cubicBezTo>
                    <a:pt x="2790" y="7292"/>
                    <a:pt x="2816" y="7294"/>
                    <a:pt x="2843" y="7294"/>
                  </a:cubicBezTo>
                  <a:cubicBezTo>
                    <a:pt x="2873" y="7294"/>
                    <a:pt x="2904" y="7291"/>
                    <a:pt x="2935" y="7287"/>
                  </a:cubicBezTo>
                  <a:cubicBezTo>
                    <a:pt x="3111" y="7258"/>
                    <a:pt x="3288" y="7245"/>
                    <a:pt x="3467" y="7245"/>
                  </a:cubicBezTo>
                  <a:cubicBezTo>
                    <a:pt x="4338" y="7245"/>
                    <a:pt x="5229" y="7555"/>
                    <a:pt x="6004" y="7887"/>
                  </a:cubicBezTo>
                  <a:cubicBezTo>
                    <a:pt x="7239" y="8454"/>
                    <a:pt x="8406" y="9221"/>
                    <a:pt x="9507" y="10022"/>
                  </a:cubicBezTo>
                  <a:cubicBezTo>
                    <a:pt x="11508" y="11523"/>
                    <a:pt x="13343" y="13257"/>
                    <a:pt x="15077" y="15059"/>
                  </a:cubicBezTo>
                  <a:cubicBezTo>
                    <a:pt x="15444" y="15426"/>
                    <a:pt x="15811" y="15826"/>
                    <a:pt x="16178" y="16226"/>
                  </a:cubicBezTo>
                  <a:cubicBezTo>
                    <a:pt x="16262" y="16322"/>
                    <a:pt x="16390" y="16367"/>
                    <a:pt x="16522" y="16367"/>
                  </a:cubicBezTo>
                  <a:cubicBezTo>
                    <a:pt x="16756" y="16367"/>
                    <a:pt x="17003" y="16227"/>
                    <a:pt x="17046" y="15993"/>
                  </a:cubicBezTo>
                  <a:cubicBezTo>
                    <a:pt x="17246" y="14592"/>
                    <a:pt x="17546" y="13191"/>
                    <a:pt x="17879" y="11790"/>
                  </a:cubicBezTo>
                  <a:cubicBezTo>
                    <a:pt x="18513" y="9221"/>
                    <a:pt x="19214" y="6619"/>
                    <a:pt x="20448" y="4251"/>
                  </a:cubicBezTo>
                  <a:cubicBezTo>
                    <a:pt x="20915" y="3317"/>
                    <a:pt x="21482" y="2350"/>
                    <a:pt x="22316" y="1649"/>
                  </a:cubicBezTo>
                  <a:cubicBezTo>
                    <a:pt x="22767" y="1284"/>
                    <a:pt x="23330" y="1043"/>
                    <a:pt x="23896" y="1043"/>
                  </a:cubicBezTo>
                  <a:close/>
                  <a:moveTo>
                    <a:pt x="23801" y="0"/>
                  </a:moveTo>
                  <a:cubicBezTo>
                    <a:pt x="23461" y="0"/>
                    <a:pt x="23117" y="58"/>
                    <a:pt x="22783" y="181"/>
                  </a:cubicBezTo>
                  <a:cubicBezTo>
                    <a:pt x="21716" y="582"/>
                    <a:pt x="20948" y="1449"/>
                    <a:pt x="20348" y="2383"/>
                  </a:cubicBezTo>
                  <a:cubicBezTo>
                    <a:pt x="18780" y="4651"/>
                    <a:pt x="17946" y="7453"/>
                    <a:pt x="17246" y="10089"/>
                  </a:cubicBezTo>
                  <a:cubicBezTo>
                    <a:pt x="16833" y="11601"/>
                    <a:pt x="16489" y="13159"/>
                    <a:pt x="16212" y="14724"/>
                  </a:cubicBezTo>
                  <a:lnTo>
                    <a:pt x="16212" y="14724"/>
                  </a:lnTo>
                  <a:cubicBezTo>
                    <a:pt x="15354" y="13804"/>
                    <a:pt x="14459" y="12920"/>
                    <a:pt x="13543" y="12057"/>
                  </a:cubicBezTo>
                  <a:cubicBezTo>
                    <a:pt x="11475" y="10155"/>
                    <a:pt x="9173" y="8221"/>
                    <a:pt x="6571" y="7020"/>
                  </a:cubicBezTo>
                  <a:cubicBezTo>
                    <a:pt x="5557" y="6554"/>
                    <a:pt x="4475" y="6200"/>
                    <a:pt x="3381" y="6200"/>
                  </a:cubicBezTo>
                  <a:cubicBezTo>
                    <a:pt x="3144" y="6200"/>
                    <a:pt x="2906" y="6217"/>
                    <a:pt x="2669" y="6252"/>
                  </a:cubicBezTo>
                  <a:cubicBezTo>
                    <a:pt x="2654" y="6255"/>
                    <a:pt x="2640" y="6259"/>
                    <a:pt x="2626" y="6263"/>
                  </a:cubicBezTo>
                  <a:lnTo>
                    <a:pt x="2626" y="6263"/>
                  </a:lnTo>
                  <a:cubicBezTo>
                    <a:pt x="1948" y="6310"/>
                    <a:pt x="1264" y="6465"/>
                    <a:pt x="834" y="6986"/>
                  </a:cubicBezTo>
                  <a:cubicBezTo>
                    <a:pt x="200" y="7687"/>
                    <a:pt x="100" y="8754"/>
                    <a:pt x="67" y="9655"/>
                  </a:cubicBezTo>
                  <a:cubicBezTo>
                    <a:pt x="0" y="11823"/>
                    <a:pt x="801" y="13791"/>
                    <a:pt x="2035" y="15559"/>
                  </a:cubicBezTo>
                  <a:cubicBezTo>
                    <a:pt x="4637" y="19228"/>
                    <a:pt x="8439" y="21797"/>
                    <a:pt x="12075" y="24265"/>
                  </a:cubicBezTo>
                  <a:cubicBezTo>
                    <a:pt x="14477" y="25900"/>
                    <a:pt x="16912" y="27434"/>
                    <a:pt x="19514" y="28702"/>
                  </a:cubicBezTo>
                  <a:cubicBezTo>
                    <a:pt x="19603" y="28735"/>
                    <a:pt x="19699" y="28754"/>
                    <a:pt x="19793" y="28754"/>
                  </a:cubicBezTo>
                  <a:cubicBezTo>
                    <a:pt x="19981" y="28754"/>
                    <a:pt x="20159" y="28680"/>
                    <a:pt x="20248" y="28502"/>
                  </a:cubicBezTo>
                  <a:cubicBezTo>
                    <a:pt x="22750" y="23598"/>
                    <a:pt x="25151" y="18528"/>
                    <a:pt x="26619" y="13191"/>
                  </a:cubicBezTo>
                  <a:cubicBezTo>
                    <a:pt x="27219" y="11023"/>
                    <a:pt x="27753" y="8821"/>
                    <a:pt x="27753" y="6586"/>
                  </a:cubicBezTo>
                  <a:cubicBezTo>
                    <a:pt x="27753" y="4751"/>
                    <a:pt x="27486" y="2683"/>
                    <a:pt x="26285" y="1216"/>
                  </a:cubicBezTo>
                  <a:cubicBezTo>
                    <a:pt x="25671" y="454"/>
                    <a:pt x="24750" y="0"/>
                    <a:pt x="23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2236262" y="2399474"/>
              <a:ext cx="770269" cy="744142"/>
            </a:xfrm>
            <a:custGeom>
              <a:avLst/>
              <a:gdLst/>
              <a:ahLst/>
              <a:cxnLst/>
              <a:rect l="l" t="t" r="r" b="b"/>
              <a:pathLst>
                <a:path w="21549" h="21316" extrusionOk="0">
                  <a:moveTo>
                    <a:pt x="20548" y="0"/>
                  </a:moveTo>
                  <a:cubicBezTo>
                    <a:pt x="20214" y="267"/>
                    <a:pt x="18914" y="1468"/>
                    <a:pt x="17446" y="6405"/>
                  </a:cubicBezTo>
                  <a:cubicBezTo>
                    <a:pt x="16445" y="9741"/>
                    <a:pt x="14344" y="17346"/>
                    <a:pt x="14344" y="17346"/>
                  </a:cubicBezTo>
                  <a:cubicBezTo>
                    <a:pt x="14344" y="17346"/>
                    <a:pt x="3187" y="6158"/>
                    <a:pt x="329" y="6158"/>
                  </a:cubicBezTo>
                  <a:cubicBezTo>
                    <a:pt x="271" y="6158"/>
                    <a:pt x="217" y="6162"/>
                    <a:pt x="167" y="6171"/>
                  </a:cubicBezTo>
                  <a:lnTo>
                    <a:pt x="33" y="6171"/>
                  </a:lnTo>
                  <a:cubicBezTo>
                    <a:pt x="0" y="6405"/>
                    <a:pt x="0" y="6738"/>
                    <a:pt x="33" y="7139"/>
                  </a:cubicBezTo>
                  <a:lnTo>
                    <a:pt x="33" y="7205"/>
                  </a:lnTo>
                  <a:cubicBezTo>
                    <a:pt x="133" y="9540"/>
                    <a:pt x="3136" y="13176"/>
                    <a:pt x="7339" y="16045"/>
                  </a:cubicBezTo>
                  <a:lnTo>
                    <a:pt x="7405" y="16078"/>
                  </a:lnTo>
                  <a:cubicBezTo>
                    <a:pt x="9340" y="17479"/>
                    <a:pt x="12309" y="19581"/>
                    <a:pt x="15344" y="21316"/>
                  </a:cubicBezTo>
                  <a:cubicBezTo>
                    <a:pt x="17646" y="16612"/>
                    <a:pt x="19948" y="11308"/>
                    <a:pt x="20982" y="6071"/>
                  </a:cubicBezTo>
                  <a:lnTo>
                    <a:pt x="20982" y="6038"/>
                  </a:lnTo>
                  <a:cubicBezTo>
                    <a:pt x="21549" y="3436"/>
                    <a:pt x="21215" y="834"/>
                    <a:pt x="20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593177" y="1691578"/>
              <a:ext cx="301786" cy="255646"/>
            </a:xfrm>
            <a:custGeom>
              <a:avLst/>
              <a:gdLst/>
              <a:ahLst/>
              <a:cxnLst/>
              <a:rect l="l" t="t" r="r" b="b"/>
              <a:pathLst>
                <a:path w="4937" h="4282" extrusionOk="0">
                  <a:moveTo>
                    <a:pt x="3486" y="1"/>
                  </a:moveTo>
                  <a:cubicBezTo>
                    <a:pt x="3388" y="1"/>
                    <a:pt x="3282" y="18"/>
                    <a:pt x="3169" y="54"/>
                  </a:cubicBezTo>
                  <a:cubicBezTo>
                    <a:pt x="2335" y="288"/>
                    <a:pt x="2602" y="1422"/>
                    <a:pt x="2802" y="2022"/>
                  </a:cubicBezTo>
                  <a:cubicBezTo>
                    <a:pt x="2835" y="2156"/>
                    <a:pt x="2869" y="2289"/>
                    <a:pt x="2902" y="2389"/>
                  </a:cubicBezTo>
                  <a:cubicBezTo>
                    <a:pt x="2769" y="2322"/>
                    <a:pt x="2635" y="2222"/>
                    <a:pt x="2468" y="2122"/>
                  </a:cubicBezTo>
                  <a:cubicBezTo>
                    <a:pt x="2139" y="1937"/>
                    <a:pt x="1618" y="1675"/>
                    <a:pt x="1166" y="1675"/>
                  </a:cubicBezTo>
                  <a:cubicBezTo>
                    <a:pt x="886" y="1675"/>
                    <a:pt x="633" y="1775"/>
                    <a:pt x="467" y="2056"/>
                  </a:cubicBezTo>
                  <a:cubicBezTo>
                    <a:pt x="0" y="2923"/>
                    <a:pt x="901" y="3523"/>
                    <a:pt x="1601" y="3790"/>
                  </a:cubicBezTo>
                  <a:cubicBezTo>
                    <a:pt x="2162" y="4004"/>
                    <a:pt x="3384" y="4281"/>
                    <a:pt x="4072" y="4281"/>
                  </a:cubicBezTo>
                  <a:cubicBezTo>
                    <a:pt x="4244" y="4281"/>
                    <a:pt x="4383" y="4264"/>
                    <a:pt x="4470" y="4224"/>
                  </a:cubicBezTo>
                  <a:cubicBezTo>
                    <a:pt x="4937" y="4024"/>
                    <a:pt x="4737" y="2389"/>
                    <a:pt x="4603" y="1522"/>
                  </a:cubicBezTo>
                  <a:cubicBezTo>
                    <a:pt x="4515" y="877"/>
                    <a:pt x="4196" y="1"/>
                    <a:pt x="3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1500675" y="4204177"/>
              <a:ext cx="301798" cy="200829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4099900" y="2065875"/>
              <a:ext cx="198656" cy="132178"/>
            </a:xfrm>
            <a:custGeom>
              <a:avLst/>
              <a:gdLst/>
              <a:ahLst/>
              <a:cxnLst/>
              <a:rect l="l" t="t" r="r" b="b"/>
              <a:pathLst>
                <a:path w="4938" h="4576" extrusionOk="0">
                  <a:moveTo>
                    <a:pt x="1067" y="1"/>
                  </a:moveTo>
                  <a:cubicBezTo>
                    <a:pt x="1035" y="1"/>
                    <a:pt x="1002" y="3"/>
                    <a:pt x="968" y="7"/>
                  </a:cubicBezTo>
                  <a:cubicBezTo>
                    <a:pt x="1" y="107"/>
                    <a:pt x="34" y="1208"/>
                    <a:pt x="201" y="1908"/>
                  </a:cubicBezTo>
                  <a:cubicBezTo>
                    <a:pt x="401" y="2642"/>
                    <a:pt x="1102" y="4310"/>
                    <a:pt x="1535" y="4544"/>
                  </a:cubicBezTo>
                  <a:cubicBezTo>
                    <a:pt x="1576" y="4565"/>
                    <a:pt x="1623" y="4576"/>
                    <a:pt x="1676" y="4576"/>
                  </a:cubicBezTo>
                  <a:cubicBezTo>
                    <a:pt x="2189" y="4576"/>
                    <a:pt x="3229" y="3620"/>
                    <a:pt x="3804" y="3076"/>
                  </a:cubicBezTo>
                  <a:cubicBezTo>
                    <a:pt x="4337" y="2576"/>
                    <a:pt x="4938" y="1642"/>
                    <a:pt x="4171" y="1041"/>
                  </a:cubicBezTo>
                  <a:cubicBezTo>
                    <a:pt x="4023" y="923"/>
                    <a:pt x="3869" y="873"/>
                    <a:pt x="3714" y="873"/>
                  </a:cubicBezTo>
                  <a:cubicBezTo>
                    <a:pt x="3170" y="873"/>
                    <a:pt x="2622" y="1485"/>
                    <a:pt x="2336" y="1875"/>
                  </a:cubicBezTo>
                  <a:cubicBezTo>
                    <a:pt x="2269" y="1975"/>
                    <a:pt x="2169" y="2109"/>
                    <a:pt x="2102" y="2209"/>
                  </a:cubicBezTo>
                  <a:cubicBezTo>
                    <a:pt x="2102" y="2042"/>
                    <a:pt x="2069" y="1842"/>
                    <a:pt x="2069" y="1708"/>
                  </a:cubicBezTo>
                  <a:cubicBezTo>
                    <a:pt x="2005" y="1100"/>
                    <a:pt x="1818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9" name="Google Shape;9449;p53"/>
          <p:cNvSpPr txBox="1">
            <a:spLocks noGrp="1"/>
          </p:cNvSpPr>
          <p:nvPr>
            <p:ph type="ctrTitle"/>
          </p:nvPr>
        </p:nvSpPr>
        <p:spPr>
          <a:xfrm>
            <a:off x="1596244" y="2795150"/>
            <a:ext cx="28182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450" name="Google Shape;9450;p53"/>
          <p:cNvSpPr txBox="1">
            <a:spLocks noGrp="1"/>
          </p:cNvSpPr>
          <p:nvPr>
            <p:ph type="subTitle" idx="1"/>
          </p:nvPr>
        </p:nvSpPr>
        <p:spPr>
          <a:xfrm>
            <a:off x="1822594" y="3113825"/>
            <a:ext cx="236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/>
              <a:t>full of iron oxide dust</a:t>
            </a:r>
            <a:endParaRPr/>
          </a:p>
        </p:txBody>
      </p:sp>
      <p:sp>
        <p:nvSpPr>
          <p:cNvPr id="9451" name="Google Shape;9451;p53"/>
          <p:cNvSpPr txBox="1">
            <a:spLocks noGrp="1"/>
          </p:cNvSpPr>
          <p:nvPr>
            <p:ph type="ctrTitle" idx="2"/>
          </p:nvPr>
        </p:nvSpPr>
        <p:spPr>
          <a:xfrm>
            <a:off x="4729556" y="2795150"/>
            <a:ext cx="28182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452" name="Google Shape;9452;p53"/>
          <p:cNvSpPr txBox="1">
            <a:spLocks noGrp="1"/>
          </p:cNvSpPr>
          <p:nvPr>
            <p:ph type="subTitle" idx="3"/>
          </p:nvPr>
        </p:nvSpPr>
        <p:spPr>
          <a:xfrm>
            <a:off x="4955906" y="3113825"/>
            <a:ext cx="23655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Jupiter is a gas giant and the biggest planet in the Solar System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453" name="Google Shape;9453;p53"/>
          <p:cNvGrpSpPr/>
          <p:nvPr/>
        </p:nvGrpSpPr>
        <p:grpSpPr>
          <a:xfrm>
            <a:off x="2629309" y="1981549"/>
            <a:ext cx="752070" cy="750184"/>
            <a:chOff x="-54081175" y="1903275"/>
            <a:chExt cx="319025" cy="318225"/>
          </a:xfrm>
        </p:grpSpPr>
        <p:sp>
          <p:nvSpPr>
            <p:cNvPr id="9454" name="Google Shape;9454;p5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5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6" name="Google Shape;9456;p53"/>
          <p:cNvGrpSpPr/>
          <p:nvPr/>
        </p:nvGrpSpPr>
        <p:grpSpPr>
          <a:xfrm>
            <a:off x="5761708" y="1981372"/>
            <a:ext cx="753897" cy="750360"/>
            <a:chOff x="-55620175" y="2686900"/>
            <a:chExt cx="319800" cy="318300"/>
          </a:xfrm>
        </p:grpSpPr>
        <p:sp>
          <p:nvSpPr>
            <p:cNvPr id="9457" name="Google Shape;9457;p53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53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53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53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61" name="Google Shape;9461;p53"/>
          <p:cNvSpPr txBox="1">
            <a:spLocks noGrp="1"/>
          </p:cNvSpPr>
          <p:nvPr>
            <p:ph type="title" idx="4"/>
          </p:nvPr>
        </p:nvSpPr>
        <p:spPr>
          <a:xfrm>
            <a:off x="927975" y="521625"/>
            <a:ext cx="55095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6" name="Google Shape;9466;p54"/>
          <p:cNvSpPr txBox="1">
            <a:spLocks noGrp="1"/>
          </p:cNvSpPr>
          <p:nvPr>
            <p:ph type="subTitle" idx="5"/>
          </p:nvPr>
        </p:nvSpPr>
        <p:spPr>
          <a:xfrm>
            <a:off x="3630750" y="1619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7" name="Google Shape;9467;p54"/>
          <p:cNvSpPr txBox="1">
            <a:spLocks noGrp="1"/>
          </p:cNvSpPr>
          <p:nvPr>
            <p:ph type="subTitle" idx="6"/>
          </p:nvPr>
        </p:nvSpPr>
        <p:spPr>
          <a:xfrm>
            <a:off x="5908275" y="1619575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9468" name="Google Shape;9468;p54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469" name="Google Shape;9469;p54"/>
          <p:cNvSpPr txBox="1">
            <a:spLocks noGrp="1"/>
          </p:cNvSpPr>
          <p:nvPr>
            <p:ph type="subTitle" idx="1"/>
          </p:nvPr>
        </p:nvSpPr>
        <p:spPr>
          <a:xfrm>
            <a:off x="3609750" y="1287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Bright Barry</a:t>
            </a:r>
            <a:endParaRPr/>
          </a:p>
        </p:txBody>
      </p:sp>
      <p:sp>
        <p:nvSpPr>
          <p:cNvPr id="9470" name="Google Shape;9470;p54"/>
          <p:cNvSpPr txBox="1">
            <a:spLocks noGrp="1"/>
          </p:cNvSpPr>
          <p:nvPr>
            <p:ph type="subTitle" idx="2"/>
          </p:nvPr>
        </p:nvSpPr>
        <p:spPr>
          <a:xfrm>
            <a:off x="5887275" y="1287282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 James</a:t>
            </a:r>
            <a:endParaRPr/>
          </a:p>
        </p:txBody>
      </p:sp>
      <p:sp>
        <p:nvSpPr>
          <p:cNvPr id="9471" name="Google Shape;9471;p54"/>
          <p:cNvSpPr txBox="1">
            <a:spLocks noGrp="1"/>
          </p:cNvSpPr>
          <p:nvPr>
            <p:ph type="subTitle" idx="3"/>
          </p:nvPr>
        </p:nvSpPr>
        <p:spPr>
          <a:xfrm>
            <a:off x="1332225" y="1287287"/>
            <a:ext cx="19245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Clever Charlene</a:t>
            </a:r>
            <a:endParaRPr/>
          </a:p>
        </p:txBody>
      </p:sp>
      <p:sp>
        <p:nvSpPr>
          <p:cNvPr id="9472" name="Google Shape;9472;p54"/>
          <p:cNvSpPr txBox="1">
            <a:spLocks noGrp="1"/>
          </p:cNvSpPr>
          <p:nvPr>
            <p:ph type="subTitle" idx="4"/>
          </p:nvPr>
        </p:nvSpPr>
        <p:spPr>
          <a:xfrm>
            <a:off x="1353225" y="1619576"/>
            <a:ext cx="18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pic>
        <p:nvPicPr>
          <p:cNvPr id="9473" name="Google Shape;9473;p54"/>
          <p:cNvPicPr preferRelativeResize="0"/>
          <p:nvPr/>
        </p:nvPicPr>
        <p:blipFill rotWithShape="1">
          <a:blip r:embed="rId3">
            <a:alphaModFix/>
          </a:blip>
          <a:srcRect l="24279" t="18299" r="24279" b="28782"/>
          <a:stretch/>
        </p:blipFill>
        <p:spPr>
          <a:xfrm>
            <a:off x="3729010" y="2853175"/>
            <a:ext cx="1686000" cy="167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74" name="Google Shape;9474;p54"/>
          <p:cNvPicPr preferRelativeResize="0"/>
          <p:nvPr/>
        </p:nvPicPr>
        <p:blipFill rotWithShape="1">
          <a:blip r:embed="rId4">
            <a:alphaModFix/>
          </a:blip>
          <a:srcRect l="16501" r="16501" b="10714"/>
          <a:stretch/>
        </p:blipFill>
        <p:spPr>
          <a:xfrm>
            <a:off x="6003481" y="2853175"/>
            <a:ext cx="1686000" cy="167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75" name="Google Shape;9475;p54"/>
          <p:cNvPicPr preferRelativeResize="0"/>
          <p:nvPr/>
        </p:nvPicPr>
        <p:blipFill rotWithShape="1">
          <a:blip r:embed="rId5">
            <a:alphaModFix/>
          </a:blip>
          <a:srcRect l="15150" t="9837" r="15157" b="8663"/>
          <a:stretch/>
        </p:blipFill>
        <p:spPr>
          <a:xfrm>
            <a:off x="1454525" y="2853175"/>
            <a:ext cx="1686000" cy="1676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9476" name="Google Shape;9476;p54"/>
          <p:cNvCxnSpPr/>
          <p:nvPr/>
        </p:nvCxnSpPr>
        <p:spPr>
          <a:xfrm>
            <a:off x="2296775" y="2203650"/>
            <a:ext cx="1500" cy="51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9477" name="Google Shape;9477;p54"/>
          <p:cNvCxnSpPr/>
          <p:nvPr/>
        </p:nvCxnSpPr>
        <p:spPr>
          <a:xfrm>
            <a:off x="4571250" y="2203650"/>
            <a:ext cx="1500" cy="51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9478" name="Google Shape;9478;p54"/>
          <p:cNvCxnSpPr/>
          <p:nvPr/>
        </p:nvCxnSpPr>
        <p:spPr>
          <a:xfrm>
            <a:off x="6845725" y="2203650"/>
            <a:ext cx="1500" cy="51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3" name="Google Shape;9483;p55"/>
          <p:cNvSpPr txBox="1">
            <a:spLocks noGrp="1"/>
          </p:cNvSpPr>
          <p:nvPr>
            <p:ph type="title"/>
          </p:nvPr>
        </p:nvSpPr>
        <p:spPr>
          <a:xfrm>
            <a:off x="1028700" y="1372375"/>
            <a:ext cx="4674600" cy="5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sp>
        <p:nvSpPr>
          <p:cNvPr id="9484" name="Google Shape;9484;p55"/>
          <p:cNvSpPr txBox="1">
            <a:spLocks noGrp="1"/>
          </p:cNvSpPr>
          <p:nvPr>
            <p:ph type="subTitle" idx="1"/>
          </p:nvPr>
        </p:nvSpPr>
        <p:spPr>
          <a:xfrm>
            <a:off x="933250" y="1919575"/>
            <a:ext cx="45372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Do you know what helps you make your point clear?</a:t>
            </a:r>
            <a:br>
              <a:rPr lang="en"/>
            </a:br>
            <a:r>
              <a:rPr lang="en"/>
              <a:t>Lists like this one: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/>
              <a:t>They’re simple 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/>
              <a:t>You can organize your ideas clearly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grpSp>
        <p:nvGrpSpPr>
          <p:cNvPr id="9485" name="Google Shape;9485;p55"/>
          <p:cNvGrpSpPr/>
          <p:nvPr/>
        </p:nvGrpSpPr>
        <p:grpSpPr>
          <a:xfrm>
            <a:off x="5667460" y="1212301"/>
            <a:ext cx="2227856" cy="3407427"/>
            <a:chOff x="6550680" y="2989186"/>
            <a:chExt cx="488030" cy="746424"/>
          </a:xfrm>
        </p:grpSpPr>
        <p:sp>
          <p:nvSpPr>
            <p:cNvPr id="9486" name="Google Shape;9486;p55"/>
            <p:cNvSpPr/>
            <p:nvPr/>
          </p:nvSpPr>
          <p:spPr>
            <a:xfrm>
              <a:off x="6550680" y="2989186"/>
              <a:ext cx="488030" cy="558449"/>
            </a:xfrm>
            <a:custGeom>
              <a:avLst/>
              <a:gdLst/>
              <a:ahLst/>
              <a:cxnLst/>
              <a:rect l="l" t="t" r="r" b="b"/>
              <a:pathLst>
                <a:path w="55207" h="63173" extrusionOk="0">
                  <a:moveTo>
                    <a:pt x="27896" y="0"/>
                  </a:moveTo>
                  <a:cubicBezTo>
                    <a:pt x="26353" y="0"/>
                    <a:pt x="24788" y="546"/>
                    <a:pt x="23617" y="1569"/>
                  </a:cubicBezTo>
                  <a:cubicBezTo>
                    <a:pt x="21516" y="3370"/>
                    <a:pt x="20715" y="6439"/>
                    <a:pt x="21315" y="9141"/>
                  </a:cubicBezTo>
                  <a:lnTo>
                    <a:pt x="21082" y="9508"/>
                  </a:lnTo>
                  <a:cubicBezTo>
                    <a:pt x="20426" y="9338"/>
                    <a:pt x="19786" y="9259"/>
                    <a:pt x="19169" y="9259"/>
                  </a:cubicBezTo>
                  <a:cubicBezTo>
                    <a:pt x="13468" y="9259"/>
                    <a:pt x="9681" y="16020"/>
                    <a:pt x="13443" y="21016"/>
                  </a:cubicBezTo>
                  <a:cubicBezTo>
                    <a:pt x="12692" y="20691"/>
                    <a:pt x="11907" y="20537"/>
                    <a:pt x="11133" y="20537"/>
                  </a:cubicBezTo>
                  <a:cubicBezTo>
                    <a:pt x="9121" y="20537"/>
                    <a:pt x="7179" y="21578"/>
                    <a:pt x="6071" y="23384"/>
                  </a:cubicBezTo>
                  <a:cubicBezTo>
                    <a:pt x="4570" y="25919"/>
                    <a:pt x="5104" y="29155"/>
                    <a:pt x="7405" y="31023"/>
                  </a:cubicBezTo>
                  <a:cubicBezTo>
                    <a:pt x="1101" y="33058"/>
                    <a:pt x="0" y="41431"/>
                    <a:pt x="5504" y="45033"/>
                  </a:cubicBezTo>
                  <a:cubicBezTo>
                    <a:pt x="2869" y="47368"/>
                    <a:pt x="2369" y="51771"/>
                    <a:pt x="4470" y="54640"/>
                  </a:cubicBezTo>
                  <a:cubicBezTo>
                    <a:pt x="5822" y="56464"/>
                    <a:pt x="8112" y="57473"/>
                    <a:pt x="10373" y="57473"/>
                  </a:cubicBezTo>
                  <a:cubicBezTo>
                    <a:pt x="11627" y="57473"/>
                    <a:pt x="12872" y="57163"/>
                    <a:pt x="13943" y="56508"/>
                  </a:cubicBezTo>
                  <a:cubicBezTo>
                    <a:pt x="14010" y="59777"/>
                    <a:pt x="16379" y="62512"/>
                    <a:pt x="19614" y="63079"/>
                  </a:cubicBezTo>
                  <a:cubicBezTo>
                    <a:pt x="19994" y="63142"/>
                    <a:pt x="20373" y="63173"/>
                    <a:pt x="20747" y="63173"/>
                  </a:cubicBezTo>
                  <a:cubicBezTo>
                    <a:pt x="23559" y="63173"/>
                    <a:pt x="26122" y="61451"/>
                    <a:pt x="27153" y="58743"/>
                  </a:cubicBezTo>
                  <a:cubicBezTo>
                    <a:pt x="27925" y="61307"/>
                    <a:pt x="30299" y="63012"/>
                    <a:pt x="32924" y="63012"/>
                  </a:cubicBezTo>
                  <a:cubicBezTo>
                    <a:pt x="33134" y="63012"/>
                    <a:pt x="33345" y="63002"/>
                    <a:pt x="33557" y="62979"/>
                  </a:cubicBezTo>
                  <a:cubicBezTo>
                    <a:pt x="36460" y="62646"/>
                    <a:pt x="38694" y="60344"/>
                    <a:pt x="38928" y="57442"/>
                  </a:cubicBezTo>
                  <a:cubicBezTo>
                    <a:pt x="40773" y="59049"/>
                    <a:pt x="43176" y="60125"/>
                    <a:pt x="45616" y="60125"/>
                  </a:cubicBezTo>
                  <a:cubicBezTo>
                    <a:pt x="45910" y="60125"/>
                    <a:pt x="46205" y="60110"/>
                    <a:pt x="46500" y="60077"/>
                  </a:cubicBezTo>
                  <a:cubicBezTo>
                    <a:pt x="49202" y="59777"/>
                    <a:pt x="51804" y="57876"/>
                    <a:pt x="52504" y="55207"/>
                  </a:cubicBezTo>
                  <a:cubicBezTo>
                    <a:pt x="53171" y="52538"/>
                    <a:pt x="51570" y="49370"/>
                    <a:pt x="48902" y="48736"/>
                  </a:cubicBezTo>
                  <a:cubicBezTo>
                    <a:pt x="52771" y="47401"/>
                    <a:pt x="55206" y="42865"/>
                    <a:pt x="54206" y="38895"/>
                  </a:cubicBezTo>
                  <a:cubicBezTo>
                    <a:pt x="53274" y="35321"/>
                    <a:pt x="49692" y="32693"/>
                    <a:pt x="46041" y="32693"/>
                  </a:cubicBezTo>
                  <a:cubicBezTo>
                    <a:pt x="45637" y="32693"/>
                    <a:pt x="45234" y="32725"/>
                    <a:pt x="44832" y="32791"/>
                  </a:cubicBezTo>
                  <a:cubicBezTo>
                    <a:pt x="50136" y="28822"/>
                    <a:pt x="47567" y="20382"/>
                    <a:pt x="40963" y="20015"/>
                  </a:cubicBezTo>
                  <a:cubicBezTo>
                    <a:pt x="43798" y="17747"/>
                    <a:pt x="44399" y="13177"/>
                    <a:pt x="42297" y="10242"/>
                  </a:cubicBezTo>
                  <a:cubicBezTo>
                    <a:pt x="40947" y="8385"/>
                    <a:pt x="38637" y="7356"/>
                    <a:pt x="36353" y="7356"/>
                  </a:cubicBezTo>
                  <a:cubicBezTo>
                    <a:pt x="35025" y="7356"/>
                    <a:pt x="33706" y="7704"/>
                    <a:pt x="32590" y="8440"/>
                  </a:cubicBezTo>
                  <a:cubicBezTo>
                    <a:pt x="34291" y="6205"/>
                    <a:pt x="33591" y="2703"/>
                    <a:pt x="31323" y="1068"/>
                  </a:cubicBezTo>
                  <a:cubicBezTo>
                    <a:pt x="30333" y="345"/>
                    <a:pt x="29122" y="0"/>
                    <a:pt x="27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55"/>
            <p:cNvSpPr/>
            <p:nvPr/>
          </p:nvSpPr>
          <p:spPr>
            <a:xfrm>
              <a:off x="6762999" y="3229786"/>
              <a:ext cx="71365" cy="505825"/>
            </a:xfrm>
            <a:custGeom>
              <a:avLst/>
              <a:gdLst/>
              <a:ahLst/>
              <a:cxnLst/>
              <a:rect l="l" t="t" r="r" b="b"/>
              <a:pathLst>
                <a:path w="8073" h="57220" extrusionOk="0">
                  <a:moveTo>
                    <a:pt x="3473" y="1"/>
                  </a:moveTo>
                  <a:cubicBezTo>
                    <a:pt x="2999" y="1"/>
                    <a:pt x="2569" y="772"/>
                    <a:pt x="2569" y="772"/>
                  </a:cubicBezTo>
                  <a:lnTo>
                    <a:pt x="0" y="56478"/>
                  </a:lnTo>
                  <a:cubicBezTo>
                    <a:pt x="1223" y="57034"/>
                    <a:pt x="2528" y="57219"/>
                    <a:pt x="3724" y="57219"/>
                  </a:cubicBezTo>
                  <a:cubicBezTo>
                    <a:pt x="6116" y="57219"/>
                    <a:pt x="8073" y="56478"/>
                    <a:pt x="8073" y="56478"/>
                  </a:cubicBezTo>
                  <a:lnTo>
                    <a:pt x="4170" y="772"/>
                  </a:lnTo>
                  <a:cubicBezTo>
                    <a:pt x="3959" y="193"/>
                    <a:pt x="3710" y="1"/>
                    <a:pt x="3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55"/>
            <p:cNvSpPr/>
            <p:nvPr/>
          </p:nvSpPr>
          <p:spPr>
            <a:xfrm>
              <a:off x="6727903" y="3265165"/>
              <a:ext cx="67829" cy="80550"/>
            </a:xfrm>
            <a:custGeom>
              <a:avLst/>
              <a:gdLst/>
              <a:ahLst/>
              <a:cxnLst/>
              <a:rect l="l" t="t" r="r" b="b"/>
              <a:pathLst>
                <a:path w="7673" h="9112" extrusionOk="0">
                  <a:moveTo>
                    <a:pt x="493" y="0"/>
                  </a:moveTo>
                  <a:cubicBezTo>
                    <a:pt x="331" y="0"/>
                    <a:pt x="166" y="101"/>
                    <a:pt x="134" y="305"/>
                  </a:cubicBezTo>
                  <a:cubicBezTo>
                    <a:pt x="134" y="305"/>
                    <a:pt x="101" y="506"/>
                    <a:pt x="68" y="873"/>
                  </a:cubicBezTo>
                  <a:cubicBezTo>
                    <a:pt x="34" y="1340"/>
                    <a:pt x="1" y="1840"/>
                    <a:pt x="34" y="2340"/>
                  </a:cubicBezTo>
                  <a:cubicBezTo>
                    <a:pt x="68" y="3041"/>
                    <a:pt x="168" y="3741"/>
                    <a:pt x="334" y="4408"/>
                  </a:cubicBezTo>
                  <a:cubicBezTo>
                    <a:pt x="535" y="5209"/>
                    <a:pt x="868" y="5976"/>
                    <a:pt x="1335" y="6677"/>
                  </a:cubicBezTo>
                  <a:cubicBezTo>
                    <a:pt x="1569" y="7010"/>
                    <a:pt x="1869" y="7344"/>
                    <a:pt x="2169" y="7644"/>
                  </a:cubicBezTo>
                  <a:cubicBezTo>
                    <a:pt x="2336" y="7811"/>
                    <a:pt x="2469" y="7944"/>
                    <a:pt x="2669" y="8078"/>
                  </a:cubicBezTo>
                  <a:cubicBezTo>
                    <a:pt x="2836" y="8178"/>
                    <a:pt x="3003" y="8311"/>
                    <a:pt x="3203" y="8411"/>
                  </a:cubicBezTo>
                  <a:cubicBezTo>
                    <a:pt x="3537" y="8578"/>
                    <a:pt x="3904" y="8745"/>
                    <a:pt x="4271" y="8845"/>
                  </a:cubicBezTo>
                  <a:cubicBezTo>
                    <a:pt x="4604" y="8945"/>
                    <a:pt x="4938" y="9012"/>
                    <a:pt x="5271" y="9078"/>
                  </a:cubicBezTo>
                  <a:cubicBezTo>
                    <a:pt x="5571" y="9112"/>
                    <a:pt x="5838" y="9112"/>
                    <a:pt x="6105" y="9112"/>
                  </a:cubicBezTo>
                  <a:cubicBezTo>
                    <a:pt x="6339" y="9078"/>
                    <a:pt x="6606" y="9078"/>
                    <a:pt x="6772" y="9078"/>
                  </a:cubicBezTo>
                  <a:cubicBezTo>
                    <a:pt x="7139" y="9012"/>
                    <a:pt x="7339" y="8978"/>
                    <a:pt x="7339" y="8978"/>
                  </a:cubicBezTo>
                  <a:cubicBezTo>
                    <a:pt x="7506" y="8945"/>
                    <a:pt x="7640" y="8812"/>
                    <a:pt x="7640" y="8645"/>
                  </a:cubicBezTo>
                  <a:cubicBezTo>
                    <a:pt x="7673" y="8411"/>
                    <a:pt x="7506" y="8244"/>
                    <a:pt x="7306" y="8211"/>
                  </a:cubicBezTo>
                  <a:lnTo>
                    <a:pt x="7273" y="8211"/>
                  </a:lnTo>
                  <a:lnTo>
                    <a:pt x="6772" y="8178"/>
                  </a:lnTo>
                  <a:cubicBezTo>
                    <a:pt x="6572" y="8178"/>
                    <a:pt x="6372" y="8178"/>
                    <a:pt x="6172" y="8144"/>
                  </a:cubicBezTo>
                  <a:cubicBezTo>
                    <a:pt x="5972" y="8144"/>
                    <a:pt x="5738" y="8078"/>
                    <a:pt x="5471" y="8011"/>
                  </a:cubicBezTo>
                  <a:cubicBezTo>
                    <a:pt x="5171" y="7944"/>
                    <a:pt x="4904" y="7878"/>
                    <a:pt x="4637" y="7777"/>
                  </a:cubicBezTo>
                  <a:cubicBezTo>
                    <a:pt x="4337" y="7677"/>
                    <a:pt x="4037" y="7511"/>
                    <a:pt x="3804" y="7344"/>
                  </a:cubicBezTo>
                  <a:cubicBezTo>
                    <a:pt x="3637" y="7277"/>
                    <a:pt x="3503" y="7177"/>
                    <a:pt x="3370" y="7077"/>
                  </a:cubicBezTo>
                  <a:cubicBezTo>
                    <a:pt x="3236" y="6977"/>
                    <a:pt x="3103" y="6877"/>
                    <a:pt x="3003" y="6743"/>
                  </a:cubicBezTo>
                  <a:cubicBezTo>
                    <a:pt x="2736" y="6510"/>
                    <a:pt x="2536" y="6243"/>
                    <a:pt x="2336" y="5976"/>
                  </a:cubicBezTo>
                  <a:cubicBezTo>
                    <a:pt x="1936" y="5376"/>
                    <a:pt x="1635" y="4742"/>
                    <a:pt x="1435" y="4075"/>
                  </a:cubicBezTo>
                  <a:cubicBezTo>
                    <a:pt x="1235" y="3474"/>
                    <a:pt x="1102" y="2874"/>
                    <a:pt x="1002" y="2240"/>
                  </a:cubicBezTo>
                  <a:cubicBezTo>
                    <a:pt x="935" y="1673"/>
                    <a:pt x="868" y="1206"/>
                    <a:pt x="868" y="873"/>
                  </a:cubicBezTo>
                  <a:cubicBezTo>
                    <a:pt x="835" y="539"/>
                    <a:pt x="835" y="372"/>
                    <a:pt x="835" y="372"/>
                  </a:cubicBezTo>
                  <a:cubicBezTo>
                    <a:pt x="852" y="126"/>
                    <a:pt x="675" y="0"/>
                    <a:pt x="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55"/>
            <p:cNvSpPr/>
            <p:nvPr/>
          </p:nvSpPr>
          <p:spPr>
            <a:xfrm>
              <a:off x="6788362" y="3226789"/>
              <a:ext cx="71958" cy="75113"/>
            </a:xfrm>
            <a:custGeom>
              <a:avLst/>
              <a:gdLst/>
              <a:ahLst/>
              <a:cxnLst/>
              <a:rect l="l" t="t" r="r" b="b"/>
              <a:pathLst>
                <a:path w="8140" h="8497" extrusionOk="0">
                  <a:moveTo>
                    <a:pt x="7676" y="1"/>
                  </a:moveTo>
                  <a:cubicBezTo>
                    <a:pt x="7494" y="1"/>
                    <a:pt x="7307" y="118"/>
                    <a:pt x="7272" y="343"/>
                  </a:cubicBezTo>
                  <a:lnTo>
                    <a:pt x="7272" y="377"/>
                  </a:lnTo>
                  <a:cubicBezTo>
                    <a:pt x="7272" y="377"/>
                    <a:pt x="7239" y="577"/>
                    <a:pt x="7239" y="877"/>
                  </a:cubicBezTo>
                  <a:cubicBezTo>
                    <a:pt x="7239" y="1044"/>
                    <a:pt x="7205" y="1244"/>
                    <a:pt x="7205" y="1478"/>
                  </a:cubicBezTo>
                  <a:cubicBezTo>
                    <a:pt x="7172" y="1678"/>
                    <a:pt x="7138" y="1945"/>
                    <a:pt x="7105" y="2211"/>
                  </a:cubicBezTo>
                  <a:cubicBezTo>
                    <a:pt x="7072" y="2345"/>
                    <a:pt x="7038" y="2478"/>
                    <a:pt x="7005" y="2612"/>
                  </a:cubicBezTo>
                  <a:cubicBezTo>
                    <a:pt x="6972" y="2745"/>
                    <a:pt x="6972" y="2912"/>
                    <a:pt x="6905" y="3045"/>
                  </a:cubicBezTo>
                  <a:cubicBezTo>
                    <a:pt x="6872" y="3212"/>
                    <a:pt x="6838" y="3346"/>
                    <a:pt x="6772" y="3512"/>
                  </a:cubicBezTo>
                  <a:lnTo>
                    <a:pt x="6638" y="3946"/>
                  </a:lnTo>
                  <a:cubicBezTo>
                    <a:pt x="6571" y="4113"/>
                    <a:pt x="6505" y="4280"/>
                    <a:pt x="6405" y="4413"/>
                  </a:cubicBezTo>
                  <a:cubicBezTo>
                    <a:pt x="6338" y="4513"/>
                    <a:pt x="6271" y="4680"/>
                    <a:pt x="6171" y="4813"/>
                  </a:cubicBezTo>
                  <a:cubicBezTo>
                    <a:pt x="6004" y="5113"/>
                    <a:pt x="5804" y="5380"/>
                    <a:pt x="5571" y="5614"/>
                  </a:cubicBezTo>
                  <a:cubicBezTo>
                    <a:pt x="5337" y="5881"/>
                    <a:pt x="5070" y="6114"/>
                    <a:pt x="4803" y="6314"/>
                  </a:cubicBezTo>
                  <a:cubicBezTo>
                    <a:pt x="4537" y="6514"/>
                    <a:pt x="4270" y="6681"/>
                    <a:pt x="3970" y="6815"/>
                  </a:cubicBezTo>
                  <a:cubicBezTo>
                    <a:pt x="3436" y="7082"/>
                    <a:pt x="2869" y="7315"/>
                    <a:pt x="2268" y="7448"/>
                  </a:cubicBezTo>
                  <a:cubicBezTo>
                    <a:pt x="1835" y="7549"/>
                    <a:pt x="1401" y="7615"/>
                    <a:pt x="967" y="7682"/>
                  </a:cubicBezTo>
                  <a:cubicBezTo>
                    <a:pt x="634" y="7715"/>
                    <a:pt x="467" y="7715"/>
                    <a:pt x="467" y="7715"/>
                  </a:cubicBezTo>
                  <a:cubicBezTo>
                    <a:pt x="67" y="7749"/>
                    <a:pt x="0" y="8349"/>
                    <a:pt x="434" y="8416"/>
                  </a:cubicBezTo>
                  <a:cubicBezTo>
                    <a:pt x="600" y="8449"/>
                    <a:pt x="801" y="8483"/>
                    <a:pt x="967" y="8483"/>
                  </a:cubicBezTo>
                  <a:cubicBezTo>
                    <a:pt x="1114" y="8492"/>
                    <a:pt x="1260" y="8496"/>
                    <a:pt x="1406" y="8496"/>
                  </a:cubicBezTo>
                  <a:cubicBezTo>
                    <a:pt x="1758" y="8496"/>
                    <a:pt x="2105" y="8473"/>
                    <a:pt x="2435" y="8449"/>
                  </a:cubicBezTo>
                  <a:cubicBezTo>
                    <a:pt x="3136" y="8349"/>
                    <a:pt x="3836" y="8149"/>
                    <a:pt x="4470" y="7882"/>
                  </a:cubicBezTo>
                  <a:cubicBezTo>
                    <a:pt x="4837" y="7715"/>
                    <a:pt x="5204" y="7515"/>
                    <a:pt x="5537" y="7315"/>
                  </a:cubicBezTo>
                  <a:cubicBezTo>
                    <a:pt x="6238" y="6815"/>
                    <a:pt x="6805" y="6181"/>
                    <a:pt x="7239" y="5447"/>
                  </a:cubicBezTo>
                  <a:cubicBezTo>
                    <a:pt x="7339" y="5280"/>
                    <a:pt x="7472" y="5113"/>
                    <a:pt x="7539" y="4913"/>
                  </a:cubicBezTo>
                  <a:cubicBezTo>
                    <a:pt x="7605" y="4713"/>
                    <a:pt x="7706" y="4546"/>
                    <a:pt x="7739" y="4346"/>
                  </a:cubicBezTo>
                  <a:cubicBezTo>
                    <a:pt x="7806" y="4179"/>
                    <a:pt x="7872" y="4013"/>
                    <a:pt x="7939" y="3813"/>
                  </a:cubicBezTo>
                  <a:cubicBezTo>
                    <a:pt x="7972" y="3646"/>
                    <a:pt x="8006" y="3446"/>
                    <a:pt x="8039" y="3279"/>
                  </a:cubicBezTo>
                  <a:cubicBezTo>
                    <a:pt x="8106" y="2945"/>
                    <a:pt x="8139" y="2612"/>
                    <a:pt x="8139" y="2311"/>
                  </a:cubicBezTo>
                  <a:lnTo>
                    <a:pt x="8139" y="1878"/>
                  </a:lnTo>
                  <a:lnTo>
                    <a:pt x="8139" y="1511"/>
                  </a:lnTo>
                  <a:cubicBezTo>
                    <a:pt x="8139" y="1244"/>
                    <a:pt x="8106" y="1044"/>
                    <a:pt x="8106" y="877"/>
                  </a:cubicBezTo>
                  <a:cubicBezTo>
                    <a:pt x="8072" y="510"/>
                    <a:pt x="8039" y="310"/>
                    <a:pt x="8039" y="310"/>
                  </a:cubicBezTo>
                  <a:cubicBezTo>
                    <a:pt x="8007" y="102"/>
                    <a:pt x="7844" y="1"/>
                    <a:pt x="7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55"/>
            <p:cNvSpPr/>
            <p:nvPr/>
          </p:nvSpPr>
          <p:spPr>
            <a:xfrm>
              <a:off x="6794259" y="3311798"/>
              <a:ext cx="87587" cy="76015"/>
            </a:xfrm>
            <a:custGeom>
              <a:avLst/>
              <a:gdLst/>
              <a:ahLst/>
              <a:cxnLst/>
              <a:rect l="l" t="t" r="r" b="b"/>
              <a:pathLst>
                <a:path w="9908" h="8599" extrusionOk="0">
                  <a:moveTo>
                    <a:pt x="9540" y="1"/>
                  </a:moveTo>
                  <a:cubicBezTo>
                    <a:pt x="9340" y="1"/>
                    <a:pt x="9173" y="134"/>
                    <a:pt x="9173" y="334"/>
                  </a:cubicBezTo>
                  <a:cubicBezTo>
                    <a:pt x="9173" y="401"/>
                    <a:pt x="9173" y="434"/>
                    <a:pt x="9173" y="468"/>
                  </a:cubicBezTo>
                  <a:cubicBezTo>
                    <a:pt x="9140" y="568"/>
                    <a:pt x="9107" y="701"/>
                    <a:pt x="9107" y="868"/>
                  </a:cubicBezTo>
                  <a:cubicBezTo>
                    <a:pt x="9073" y="1035"/>
                    <a:pt x="9040" y="1268"/>
                    <a:pt x="8940" y="1502"/>
                  </a:cubicBezTo>
                  <a:cubicBezTo>
                    <a:pt x="8873" y="1735"/>
                    <a:pt x="8806" y="2002"/>
                    <a:pt x="8706" y="2269"/>
                  </a:cubicBezTo>
                  <a:cubicBezTo>
                    <a:pt x="8640" y="2402"/>
                    <a:pt x="8606" y="2536"/>
                    <a:pt x="8540" y="2669"/>
                  </a:cubicBezTo>
                  <a:lnTo>
                    <a:pt x="8339" y="3136"/>
                  </a:lnTo>
                  <a:cubicBezTo>
                    <a:pt x="8273" y="3303"/>
                    <a:pt x="8173" y="3436"/>
                    <a:pt x="8106" y="3603"/>
                  </a:cubicBezTo>
                  <a:cubicBezTo>
                    <a:pt x="8006" y="3737"/>
                    <a:pt x="7939" y="3903"/>
                    <a:pt x="7839" y="4070"/>
                  </a:cubicBezTo>
                  <a:cubicBezTo>
                    <a:pt x="7639" y="4370"/>
                    <a:pt x="7405" y="4671"/>
                    <a:pt x="7172" y="4938"/>
                  </a:cubicBezTo>
                  <a:cubicBezTo>
                    <a:pt x="7039" y="5104"/>
                    <a:pt x="6905" y="5238"/>
                    <a:pt x="6772" y="5371"/>
                  </a:cubicBezTo>
                  <a:lnTo>
                    <a:pt x="6371" y="5738"/>
                  </a:lnTo>
                  <a:cubicBezTo>
                    <a:pt x="6205" y="5872"/>
                    <a:pt x="6071" y="6005"/>
                    <a:pt x="5904" y="6105"/>
                  </a:cubicBezTo>
                  <a:lnTo>
                    <a:pt x="5437" y="6405"/>
                  </a:lnTo>
                  <a:lnTo>
                    <a:pt x="4437" y="6939"/>
                  </a:lnTo>
                  <a:cubicBezTo>
                    <a:pt x="4103" y="7039"/>
                    <a:pt x="3770" y="7172"/>
                    <a:pt x="3436" y="7273"/>
                  </a:cubicBezTo>
                  <a:cubicBezTo>
                    <a:pt x="3102" y="7373"/>
                    <a:pt x="2802" y="7439"/>
                    <a:pt x="2502" y="7506"/>
                  </a:cubicBezTo>
                  <a:cubicBezTo>
                    <a:pt x="2235" y="7573"/>
                    <a:pt x="1968" y="7639"/>
                    <a:pt x="1701" y="7639"/>
                  </a:cubicBezTo>
                  <a:lnTo>
                    <a:pt x="1068" y="7740"/>
                  </a:lnTo>
                  <a:lnTo>
                    <a:pt x="501" y="7806"/>
                  </a:lnTo>
                  <a:lnTo>
                    <a:pt x="467" y="7806"/>
                  </a:lnTo>
                  <a:cubicBezTo>
                    <a:pt x="0" y="7873"/>
                    <a:pt x="34" y="8573"/>
                    <a:pt x="501" y="8573"/>
                  </a:cubicBezTo>
                  <a:lnTo>
                    <a:pt x="1768" y="8573"/>
                  </a:lnTo>
                  <a:cubicBezTo>
                    <a:pt x="1851" y="8590"/>
                    <a:pt x="1927" y="8598"/>
                    <a:pt x="1997" y="8598"/>
                  </a:cubicBezTo>
                  <a:cubicBezTo>
                    <a:pt x="2068" y="8598"/>
                    <a:pt x="2135" y="8590"/>
                    <a:pt x="2202" y="8573"/>
                  </a:cubicBezTo>
                  <a:lnTo>
                    <a:pt x="2669" y="8540"/>
                  </a:lnTo>
                  <a:cubicBezTo>
                    <a:pt x="3002" y="8473"/>
                    <a:pt x="3369" y="8440"/>
                    <a:pt x="3736" y="8373"/>
                  </a:cubicBezTo>
                  <a:lnTo>
                    <a:pt x="4870" y="8006"/>
                  </a:lnTo>
                  <a:cubicBezTo>
                    <a:pt x="5271" y="7840"/>
                    <a:pt x="5638" y="7673"/>
                    <a:pt x="6071" y="7473"/>
                  </a:cubicBezTo>
                  <a:lnTo>
                    <a:pt x="6605" y="7072"/>
                  </a:lnTo>
                  <a:cubicBezTo>
                    <a:pt x="6805" y="6972"/>
                    <a:pt x="7005" y="6839"/>
                    <a:pt x="7172" y="6672"/>
                  </a:cubicBezTo>
                  <a:lnTo>
                    <a:pt x="7672" y="6205"/>
                  </a:lnTo>
                  <a:cubicBezTo>
                    <a:pt x="7806" y="6038"/>
                    <a:pt x="7973" y="5872"/>
                    <a:pt x="8106" y="5705"/>
                  </a:cubicBezTo>
                  <a:cubicBezTo>
                    <a:pt x="8373" y="5371"/>
                    <a:pt x="8640" y="5004"/>
                    <a:pt x="8840" y="4637"/>
                  </a:cubicBezTo>
                  <a:cubicBezTo>
                    <a:pt x="8940" y="4437"/>
                    <a:pt x="9040" y="4270"/>
                    <a:pt x="9140" y="4070"/>
                  </a:cubicBezTo>
                  <a:cubicBezTo>
                    <a:pt x="9207" y="3903"/>
                    <a:pt x="9307" y="3703"/>
                    <a:pt x="9374" y="3537"/>
                  </a:cubicBezTo>
                  <a:lnTo>
                    <a:pt x="9540" y="3003"/>
                  </a:lnTo>
                  <a:cubicBezTo>
                    <a:pt x="9607" y="2836"/>
                    <a:pt x="9640" y="2669"/>
                    <a:pt x="9674" y="2502"/>
                  </a:cubicBezTo>
                  <a:cubicBezTo>
                    <a:pt x="9740" y="2202"/>
                    <a:pt x="9807" y="1902"/>
                    <a:pt x="9841" y="1602"/>
                  </a:cubicBezTo>
                  <a:cubicBezTo>
                    <a:pt x="9874" y="1335"/>
                    <a:pt x="9907" y="1101"/>
                    <a:pt x="9907" y="935"/>
                  </a:cubicBezTo>
                  <a:lnTo>
                    <a:pt x="9907" y="468"/>
                  </a:lnTo>
                  <a:cubicBezTo>
                    <a:pt x="9907" y="401"/>
                    <a:pt x="9907" y="368"/>
                    <a:pt x="9907" y="301"/>
                  </a:cubicBezTo>
                  <a:lnTo>
                    <a:pt x="9874" y="334"/>
                  </a:lnTo>
                  <a:cubicBezTo>
                    <a:pt x="9874" y="167"/>
                    <a:pt x="9707" y="34"/>
                    <a:pt x="9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55"/>
            <p:cNvSpPr/>
            <p:nvPr/>
          </p:nvSpPr>
          <p:spPr>
            <a:xfrm>
              <a:off x="6704317" y="3351695"/>
              <a:ext cx="92307" cy="89567"/>
            </a:xfrm>
            <a:custGeom>
              <a:avLst/>
              <a:gdLst/>
              <a:ahLst/>
              <a:cxnLst/>
              <a:rect l="l" t="t" r="r" b="b"/>
              <a:pathLst>
                <a:path w="10442" h="10132" extrusionOk="0">
                  <a:moveTo>
                    <a:pt x="377" y="1"/>
                  </a:moveTo>
                  <a:cubicBezTo>
                    <a:pt x="189" y="1"/>
                    <a:pt x="0" y="136"/>
                    <a:pt x="0" y="391"/>
                  </a:cubicBezTo>
                  <a:cubicBezTo>
                    <a:pt x="0" y="391"/>
                    <a:pt x="34" y="625"/>
                    <a:pt x="100" y="1025"/>
                  </a:cubicBezTo>
                  <a:cubicBezTo>
                    <a:pt x="167" y="1592"/>
                    <a:pt x="300" y="2159"/>
                    <a:pt x="434" y="2693"/>
                  </a:cubicBezTo>
                  <a:cubicBezTo>
                    <a:pt x="667" y="3493"/>
                    <a:pt x="968" y="4261"/>
                    <a:pt x="1335" y="4994"/>
                  </a:cubicBezTo>
                  <a:cubicBezTo>
                    <a:pt x="1535" y="5395"/>
                    <a:pt x="1768" y="5795"/>
                    <a:pt x="2035" y="6195"/>
                  </a:cubicBezTo>
                  <a:cubicBezTo>
                    <a:pt x="2302" y="6596"/>
                    <a:pt x="2635" y="6996"/>
                    <a:pt x="2969" y="7363"/>
                  </a:cubicBezTo>
                  <a:cubicBezTo>
                    <a:pt x="3269" y="7730"/>
                    <a:pt x="3636" y="8063"/>
                    <a:pt x="4036" y="8364"/>
                  </a:cubicBezTo>
                  <a:cubicBezTo>
                    <a:pt x="4203" y="8530"/>
                    <a:pt x="4437" y="8664"/>
                    <a:pt x="4604" y="8797"/>
                  </a:cubicBezTo>
                  <a:cubicBezTo>
                    <a:pt x="4804" y="8931"/>
                    <a:pt x="5004" y="9064"/>
                    <a:pt x="5204" y="9164"/>
                  </a:cubicBezTo>
                  <a:cubicBezTo>
                    <a:pt x="5404" y="9264"/>
                    <a:pt x="5638" y="9364"/>
                    <a:pt x="5838" y="9464"/>
                  </a:cubicBezTo>
                  <a:cubicBezTo>
                    <a:pt x="6005" y="9531"/>
                    <a:pt x="6238" y="9631"/>
                    <a:pt x="6438" y="9698"/>
                  </a:cubicBezTo>
                  <a:lnTo>
                    <a:pt x="7039" y="9865"/>
                  </a:lnTo>
                  <a:lnTo>
                    <a:pt x="7572" y="9998"/>
                  </a:lnTo>
                  <a:cubicBezTo>
                    <a:pt x="7906" y="10065"/>
                    <a:pt x="8239" y="10098"/>
                    <a:pt x="8573" y="10131"/>
                  </a:cubicBezTo>
                  <a:lnTo>
                    <a:pt x="9340" y="10131"/>
                  </a:lnTo>
                  <a:cubicBezTo>
                    <a:pt x="9774" y="10098"/>
                    <a:pt x="10007" y="10098"/>
                    <a:pt x="10007" y="10098"/>
                  </a:cubicBezTo>
                  <a:cubicBezTo>
                    <a:pt x="10441" y="10031"/>
                    <a:pt x="10441" y="9364"/>
                    <a:pt x="10007" y="9331"/>
                  </a:cubicBezTo>
                  <a:lnTo>
                    <a:pt x="9974" y="9331"/>
                  </a:lnTo>
                  <a:cubicBezTo>
                    <a:pt x="9974" y="9331"/>
                    <a:pt x="9741" y="9298"/>
                    <a:pt x="9374" y="9264"/>
                  </a:cubicBezTo>
                  <a:cubicBezTo>
                    <a:pt x="9173" y="9231"/>
                    <a:pt x="8940" y="9197"/>
                    <a:pt x="8673" y="9164"/>
                  </a:cubicBezTo>
                  <a:cubicBezTo>
                    <a:pt x="8540" y="9131"/>
                    <a:pt x="8406" y="9097"/>
                    <a:pt x="8273" y="9064"/>
                  </a:cubicBezTo>
                  <a:cubicBezTo>
                    <a:pt x="8106" y="9031"/>
                    <a:pt x="7973" y="8997"/>
                    <a:pt x="7806" y="8964"/>
                  </a:cubicBezTo>
                  <a:lnTo>
                    <a:pt x="7305" y="8797"/>
                  </a:lnTo>
                  <a:lnTo>
                    <a:pt x="6805" y="8630"/>
                  </a:lnTo>
                  <a:cubicBezTo>
                    <a:pt x="6472" y="8464"/>
                    <a:pt x="6138" y="8297"/>
                    <a:pt x="5804" y="8097"/>
                  </a:cubicBezTo>
                  <a:lnTo>
                    <a:pt x="5271" y="7763"/>
                  </a:lnTo>
                  <a:cubicBezTo>
                    <a:pt x="5104" y="7630"/>
                    <a:pt x="4937" y="7530"/>
                    <a:pt x="4770" y="7396"/>
                  </a:cubicBezTo>
                  <a:cubicBezTo>
                    <a:pt x="4437" y="7129"/>
                    <a:pt x="4137" y="6829"/>
                    <a:pt x="3870" y="6496"/>
                  </a:cubicBezTo>
                  <a:cubicBezTo>
                    <a:pt x="3569" y="6195"/>
                    <a:pt x="3303" y="5862"/>
                    <a:pt x="3036" y="5495"/>
                  </a:cubicBezTo>
                  <a:cubicBezTo>
                    <a:pt x="2802" y="5161"/>
                    <a:pt x="2569" y="4794"/>
                    <a:pt x="2369" y="4427"/>
                  </a:cubicBezTo>
                  <a:cubicBezTo>
                    <a:pt x="2168" y="4094"/>
                    <a:pt x="1968" y="3727"/>
                    <a:pt x="1835" y="3393"/>
                  </a:cubicBezTo>
                  <a:cubicBezTo>
                    <a:pt x="1668" y="3026"/>
                    <a:pt x="1535" y="2693"/>
                    <a:pt x="1401" y="2393"/>
                  </a:cubicBezTo>
                  <a:cubicBezTo>
                    <a:pt x="1168" y="1759"/>
                    <a:pt x="1001" y="1225"/>
                    <a:pt x="901" y="858"/>
                  </a:cubicBezTo>
                  <a:cubicBezTo>
                    <a:pt x="767" y="458"/>
                    <a:pt x="734" y="258"/>
                    <a:pt x="734" y="258"/>
                  </a:cubicBezTo>
                  <a:lnTo>
                    <a:pt x="734" y="291"/>
                  </a:lnTo>
                  <a:cubicBezTo>
                    <a:pt x="689" y="94"/>
                    <a:pt x="533" y="1"/>
                    <a:pt x="3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55"/>
            <p:cNvSpPr/>
            <p:nvPr/>
          </p:nvSpPr>
          <p:spPr>
            <a:xfrm>
              <a:off x="6796027" y="3405532"/>
              <a:ext cx="82574" cy="64753"/>
            </a:xfrm>
            <a:custGeom>
              <a:avLst/>
              <a:gdLst/>
              <a:ahLst/>
              <a:cxnLst/>
              <a:rect l="l" t="t" r="r" b="b"/>
              <a:pathLst>
                <a:path w="9341" h="7325" extrusionOk="0">
                  <a:moveTo>
                    <a:pt x="8841" y="1"/>
                  </a:moveTo>
                  <a:cubicBezTo>
                    <a:pt x="8663" y="1"/>
                    <a:pt x="8490" y="118"/>
                    <a:pt x="8473" y="339"/>
                  </a:cubicBezTo>
                  <a:lnTo>
                    <a:pt x="8473" y="372"/>
                  </a:lnTo>
                  <a:cubicBezTo>
                    <a:pt x="8473" y="372"/>
                    <a:pt x="8440" y="572"/>
                    <a:pt x="8440" y="873"/>
                  </a:cubicBezTo>
                  <a:cubicBezTo>
                    <a:pt x="8440" y="1039"/>
                    <a:pt x="8373" y="1239"/>
                    <a:pt x="8373" y="1440"/>
                  </a:cubicBezTo>
                  <a:cubicBezTo>
                    <a:pt x="8340" y="1573"/>
                    <a:pt x="8340" y="1673"/>
                    <a:pt x="8306" y="1773"/>
                  </a:cubicBezTo>
                  <a:cubicBezTo>
                    <a:pt x="8273" y="1907"/>
                    <a:pt x="8273" y="2040"/>
                    <a:pt x="8206" y="2140"/>
                  </a:cubicBezTo>
                  <a:cubicBezTo>
                    <a:pt x="8173" y="2274"/>
                    <a:pt x="8139" y="2407"/>
                    <a:pt x="8106" y="2540"/>
                  </a:cubicBezTo>
                  <a:lnTo>
                    <a:pt x="7939" y="2974"/>
                  </a:lnTo>
                  <a:cubicBezTo>
                    <a:pt x="7906" y="3107"/>
                    <a:pt x="7806" y="3241"/>
                    <a:pt x="7739" y="3374"/>
                  </a:cubicBezTo>
                  <a:lnTo>
                    <a:pt x="7506" y="3775"/>
                  </a:lnTo>
                  <a:cubicBezTo>
                    <a:pt x="7306" y="4041"/>
                    <a:pt x="7105" y="4275"/>
                    <a:pt x="6872" y="4508"/>
                  </a:cubicBezTo>
                  <a:cubicBezTo>
                    <a:pt x="6605" y="4742"/>
                    <a:pt x="6338" y="4942"/>
                    <a:pt x="6071" y="5109"/>
                  </a:cubicBezTo>
                  <a:cubicBezTo>
                    <a:pt x="5771" y="5309"/>
                    <a:pt x="5438" y="5476"/>
                    <a:pt x="5137" y="5609"/>
                  </a:cubicBezTo>
                  <a:cubicBezTo>
                    <a:pt x="4804" y="5743"/>
                    <a:pt x="4470" y="5843"/>
                    <a:pt x="4170" y="5943"/>
                  </a:cubicBezTo>
                  <a:cubicBezTo>
                    <a:pt x="3536" y="6143"/>
                    <a:pt x="2936" y="6276"/>
                    <a:pt x="2302" y="6376"/>
                  </a:cubicBezTo>
                  <a:cubicBezTo>
                    <a:pt x="1768" y="6443"/>
                    <a:pt x="1301" y="6510"/>
                    <a:pt x="968" y="6510"/>
                  </a:cubicBezTo>
                  <a:lnTo>
                    <a:pt x="467" y="6543"/>
                  </a:lnTo>
                  <a:lnTo>
                    <a:pt x="434" y="6510"/>
                  </a:lnTo>
                  <a:cubicBezTo>
                    <a:pt x="34" y="6510"/>
                    <a:pt x="0" y="7110"/>
                    <a:pt x="401" y="7210"/>
                  </a:cubicBezTo>
                  <a:cubicBezTo>
                    <a:pt x="567" y="7244"/>
                    <a:pt x="768" y="7244"/>
                    <a:pt x="934" y="7277"/>
                  </a:cubicBezTo>
                  <a:cubicBezTo>
                    <a:pt x="1288" y="7301"/>
                    <a:pt x="1625" y="7324"/>
                    <a:pt x="1969" y="7324"/>
                  </a:cubicBezTo>
                  <a:cubicBezTo>
                    <a:pt x="2112" y="7324"/>
                    <a:pt x="2255" y="7320"/>
                    <a:pt x="2402" y="7310"/>
                  </a:cubicBezTo>
                  <a:cubicBezTo>
                    <a:pt x="2702" y="7310"/>
                    <a:pt x="3002" y="7277"/>
                    <a:pt x="3369" y="7244"/>
                  </a:cubicBezTo>
                  <a:cubicBezTo>
                    <a:pt x="3703" y="7177"/>
                    <a:pt x="4070" y="7144"/>
                    <a:pt x="4437" y="7044"/>
                  </a:cubicBezTo>
                  <a:cubicBezTo>
                    <a:pt x="4804" y="6944"/>
                    <a:pt x="5204" y="6843"/>
                    <a:pt x="5571" y="6677"/>
                  </a:cubicBezTo>
                  <a:cubicBezTo>
                    <a:pt x="5938" y="6543"/>
                    <a:pt x="6338" y="6343"/>
                    <a:pt x="6672" y="6143"/>
                  </a:cubicBezTo>
                  <a:cubicBezTo>
                    <a:pt x="7039" y="5909"/>
                    <a:pt x="7372" y="5643"/>
                    <a:pt x="7706" y="5376"/>
                  </a:cubicBezTo>
                  <a:cubicBezTo>
                    <a:pt x="8006" y="5076"/>
                    <a:pt x="8240" y="4742"/>
                    <a:pt x="8473" y="4408"/>
                  </a:cubicBezTo>
                  <a:cubicBezTo>
                    <a:pt x="8573" y="4208"/>
                    <a:pt x="8707" y="4041"/>
                    <a:pt x="8773" y="3875"/>
                  </a:cubicBezTo>
                  <a:cubicBezTo>
                    <a:pt x="8840" y="3708"/>
                    <a:pt x="8940" y="3541"/>
                    <a:pt x="9007" y="3341"/>
                  </a:cubicBezTo>
                  <a:cubicBezTo>
                    <a:pt x="9040" y="3174"/>
                    <a:pt x="9107" y="3007"/>
                    <a:pt x="9140" y="2841"/>
                  </a:cubicBezTo>
                  <a:cubicBezTo>
                    <a:pt x="9174" y="2674"/>
                    <a:pt x="9207" y="2507"/>
                    <a:pt x="9240" y="2340"/>
                  </a:cubicBezTo>
                  <a:cubicBezTo>
                    <a:pt x="9274" y="2073"/>
                    <a:pt x="9307" y="1807"/>
                    <a:pt x="9307" y="1506"/>
                  </a:cubicBezTo>
                  <a:cubicBezTo>
                    <a:pt x="9307" y="1273"/>
                    <a:pt x="9340" y="1039"/>
                    <a:pt x="9307" y="873"/>
                  </a:cubicBezTo>
                  <a:cubicBezTo>
                    <a:pt x="9274" y="506"/>
                    <a:pt x="9240" y="339"/>
                    <a:pt x="9240" y="339"/>
                  </a:cubicBezTo>
                  <a:cubicBezTo>
                    <a:pt x="9191" y="110"/>
                    <a:pt x="9013" y="1"/>
                    <a:pt x="88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55"/>
            <p:cNvSpPr/>
            <p:nvPr/>
          </p:nvSpPr>
          <p:spPr>
            <a:xfrm>
              <a:off x="6815484" y="3118883"/>
              <a:ext cx="43068" cy="40319"/>
            </a:xfrm>
            <a:custGeom>
              <a:avLst/>
              <a:gdLst/>
              <a:ahLst/>
              <a:cxnLst/>
              <a:rect l="l" t="t" r="r" b="b"/>
              <a:pathLst>
                <a:path w="4872" h="4561" extrusionOk="0">
                  <a:moveTo>
                    <a:pt x="1208" y="1"/>
                  </a:moveTo>
                  <a:cubicBezTo>
                    <a:pt x="1162" y="1"/>
                    <a:pt x="1115" y="3"/>
                    <a:pt x="1068" y="7"/>
                  </a:cubicBezTo>
                  <a:cubicBezTo>
                    <a:pt x="902" y="7"/>
                    <a:pt x="701" y="74"/>
                    <a:pt x="535" y="140"/>
                  </a:cubicBezTo>
                  <a:cubicBezTo>
                    <a:pt x="468" y="174"/>
                    <a:pt x="368" y="207"/>
                    <a:pt x="301" y="241"/>
                  </a:cubicBezTo>
                  <a:cubicBezTo>
                    <a:pt x="234" y="274"/>
                    <a:pt x="134" y="341"/>
                    <a:pt x="68" y="374"/>
                  </a:cubicBezTo>
                  <a:lnTo>
                    <a:pt x="68" y="441"/>
                  </a:lnTo>
                  <a:cubicBezTo>
                    <a:pt x="1" y="474"/>
                    <a:pt x="1" y="574"/>
                    <a:pt x="68" y="607"/>
                  </a:cubicBezTo>
                  <a:cubicBezTo>
                    <a:pt x="101" y="641"/>
                    <a:pt x="134" y="658"/>
                    <a:pt x="168" y="658"/>
                  </a:cubicBezTo>
                  <a:cubicBezTo>
                    <a:pt x="201" y="658"/>
                    <a:pt x="234" y="641"/>
                    <a:pt x="268" y="607"/>
                  </a:cubicBezTo>
                  <a:cubicBezTo>
                    <a:pt x="301" y="574"/>
                    <a:pt x="368" y="507"/>
                    <a:pt x="435" y="474"/>
                  </a:cubicBezTo>
                  <a:cubicBezTo>
                    <a:pt x="501" y="441"/>
                    <a:pt x="568" y="407"/>
                    <a:pt x="635" y="374"/>
                  </a:cubicBezTo>
                  <a:cubicBezTo>
                    <a:pt x="801" y="307"/>
                    <a:pt x="935" y="274"/>
                    <a:pt x="1102" y="274"/>
                  </a:cubicBezTo>
                  <a:cubicBezTo>
                    <a:pt x="1140" y="270"/>
                    <a:pt x="1179" y="268"/>
                    <a:pt x="1218" y="268"/>
                  </a:cubicBezTo>
                  <a:cubicBezTo>
                    <a:pt x="1479" y="268"/>
                    <a:pt x="1737" y="362"/>
                    <a:pt x="1969" y="507"/>
                  </a:cubicBezTo>
                  <a:lnTo>
                    <a:pt x="2069" y="607"/>
                  </a:lnTo>
                  <a:lnTo>
                    <a:pt x="2136" y="674"/>
                  </a:lnTo>
                  <a:cubicBezTo>
                    <a:pt x="2169" y="708"/>
                    <a:pt x="2236" y="774"/>
                    <a:pt x="2269" y="841"/>
                  </a:cubicBezTo>
                  <a:cubicBezTo>
                    <a:pt x="2336" y="974"/>
                    <a:pt x="2403" y="1108"/>
                    <a:pt x="2436" y="1275"/>
                  </a:cubicBezTo>
                  <a:cubicBezTo>
                    <a:pt x="2536" y="1541"/>
                    <a:pt x="2503" y="1842"/>
                    <a:pt x="2403" y="2109"/>
                  </a:cubicBezTo>
                  <a:cubicBezTo>
                    <a:pt x="2369" y="2142"/>
                    <a:pt x="2369" y="2209"/>
                    <a:pt x="2403" y="2275"/>
                  </a:cubicBezTo>
                  <a:cubicBezTo>
                    <a:pt x="2430" y="2358"/>
                    <a:pt x="2525" y="2417"/>
                    <a:pt x="2632" y="2417"/>
                  </a:cubicBezTo>
                  <a:cubicBezTo>
                    <a:pt x="2656" y="2417"/>
                    <a:pt x="2679" y="2415"/>
                    <a:pt x="2703" y="2409"/>
                  </a:cubicBezTo>
                  <a:lnTo>
                    <a:pt x="2736" y="2409"/>
                  </a:lnTo>
                  <a:cubicBezTo>
                    <a:pt x="2841" y="2379"/>
                    <a:pt x="2953" y="2362"/>
                    <a:pt x="3065" y="2362"/>
                  </a:cubicBezTo>
                  <a:cubicBezTo>
                    <a:pt x="3203" y="2362"/>
                    <a:pt x="3341" y="2387"/>
                    <a:pt x="3470" y="2442"/>
                  </a:cubicBezTo>
                  <a:cubicBezTo>
                    <a:pt x="3603" y="2475"/>
                    <a:pt x="3704" y="2542"/>
                    <a:pt x="3804" y="2642"/>
                  </a:cubicBezTo>
                  <a:cubicBezTo>
                    <a:pt x="3870" y="2676"/>
                    <a:pt x="3904" y="2709"/>
                    <a:pt x="3937" y="2742"/>
                  </a:cubicBezTo>
                  <a:cubicBezTo>
                    <a:pt x="4004" y="2776"/>
                    <a:pt x="4037" y="2809"/>
                    <a:pt x="4070" y="2876"/>
                  </a:cubicBezTo>
                  <a:lnTo>
                    <a:pt x="4137" y="2976"/>
                  </a:lnTo>
                  <a:lnTo>
                    <a:pt x="4171" y="3043"/>
                  </a:lnTo>
                  <a:cubicBezTo>
                    <a:pt x="4204" y="3076"/>
                    <a:pt x="4204" y="3143"/>
                    <a:pt x="4237" y="3209"/>
                  </a:cubicBezTo>
                  <a:cubicBezTo>
                    <a:pt x="4271" y="3309"/>
                    <a:pt x="4304" y="3443"/>
                    <a:pt x="4304" y="3576"/>
                  </a:cubicBezTo>
                  <a:cubicBezTo>
                    <a:pt x="4337" y="3843"/>
                    <a:pt x="4271" y="4110"/>
                    <a:pt x="4171" y="4377"/>
                  </a:cubicBezTo>
                  <a:cubicBezTo>
                    <a:pt x="4137" y="4410"/>
                    <a:pt x="4137" y="4477"/>
                    <a:pt x="4171" y="4510"/>
                  </a:cubicBezTo>
                  <a:cubicBezTo>
                    <a:pt x="4187" y="4544"/>
                    <a:pt x="4221" y="4560"/>
                    <a:pt x="4258" y="4560"/>
                  </a:cubicBezTo>
                  <a:cubicBezTo>
                    <a:pt x="4296" y="4560"/>
                    <a:pt x="4337" y="4544"/>
                    <a:pt x="4371" y="4510"/>
                  </a:cubicBezTo>
                  <a:cubicBezTo>
                    <a:pt x="4638" y="4277"/>
                    <a:pt x="4804" y="3943"/>
                    <a:pt x="4838" y="3576"/>
                  </a:cubicBezTo>
                  <a:cubicBezTo>
                    <a:pt x="4871" y="3376"/>
                    <a:pt x="4838" y="3176"/>
                    <a:pt x="4804" y="3009"/>
                  </a:cubicBezTo>
                  <a:cubicBezTo>
                    <a:pt x="4771" y="2909"/>
                    <a:pt x="4738" y="2809"/>
                    <a:pt x="4704" y="2742"/>
                  </a:cubicBezTo>
                  <a:lnTo>
                    <a:pt x="4638" y="2609"/>
                  </a:lnTo>
                  <a:lnTo>
                    <a:pt x="4571" y="2509"/>
                  </a:lnTo>
                  <a:cubicBezTo>
                    <a:pt x="4504" y="2409"/>
                    <a:pt x="4437" y="2342"/>
                    <a:pt x="4371" y="2275"/>
                  </a:cubicBezTo>
                  <a:cubicBezTo>
                    <a:pt x="4304" y="2209"/>
                    <a:pt x="4204" y="2142"/>
                    <a:pt x="4137" y="2075"/>
                  </a:cubicBezTo>
                  <a:cubicBezTo>
                    <a:pt x="3970" y="1975"/>
                    <a:pt x="3804" y="1908"/>
                    <a:pt x="3637" y="1875"/>
                  </a:cubicBezTo>
                  <a:cubicBezTo>
                    <a:pt x="3477" y="1831"/>
                    <a:pt x="3310" y="1807"/>
                    <a:pt x="3146" y="1807"/>
                  </a:cubicBezTo>
                  <a:cubicBezTo>
                    <a:pt x="3069" y="1807"/>
                    <a:pt x="2994" y="1812"/>
                    <a:pt x="2919" y="1823"/>
                  </a:cubicBezTo>
                  <a:lnTo>
                    <a:pt x="2919" y="1823"/>
                  </a:lnTo>
                  <a:cubicBezTo>
                    <a:pt x="2931" y="1583"/>
                    <a:pt x="2887" y="1339"/>
                    <a:pt x="2803" y="1108"/>
                  </a:cubicBezTo>
                  <a:cubicBezTo>
                    <a:pt x="2736" y="941"/>
                    <a:pt x="2636" y="774"/>
                    <a:pt x="2536" y="641"/>
                  </a:cubicBezTo>
                  <a:cubicBezTo>
                    <a:pt x="2469" y="574"/>
                    <a:pt x="2403" y="507"/>
                    <a:pt x="2336" y="441"/>
                  </a:cubicBezTo>
                  <a:lnTo>
                    <a:pt x="2236" y="341"/>
                  </a:lnTo>
                  <a:lnTo>
                    <a:pt x="2102" y="274"/>
                  </a:lnTo>
                  <a:cubicBezTo>
                    <a:pt x="1840" y="99"/>
                    <a:pt x="1527" y="1"/>
                    <a:pt x="1208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55"/>
            <p:cNvSpPr/>
            <p:nvPr/>
          </p:nvSpPr>
          <p:spPr>
            <a:xfrm>
              <a:off x="6874918" y="3076768"/>
              <a:ext cx="23444" cy="13950"/>
            </a:xfrm>
            <a:custGeom>
              <a:avLst/>
              <a:gdLst/>
              <a:ahLst/>
              <a:cxnLst/>
              <a:rect l="l" t="t" r="r" b="b"/>
              <a:pathLst>
                <a:path w="2652" h="1578" extrusionOk="0">
                  <a:moveTo>
                    <a:pt x="616" y="1"/>
                  </a:moveTo>
                  <a:cubicBezTo>
                    <a:pt x="483" y="1"/>
                    <a:pt x="350" y="1"/>
                    <a:pt x="250" y="34"/>
                  </a:cubicBezTo>
                  <a:lnTo>
                    <a:pt x="116" y="68"/>
                  </a:lnTo>
                  <a:lnTo>
                    <a:pt x="149" y="34"/>
                  </a:lnTo>
                  <a:lnTo>
                    <a:pt x="149" y="34"/>
                  </a:lnTo>
                  <a:cubicBezTo>
                    <a:pt x="1" y="94"/>
                    <a:pt x="38" y="312"/>
                    <a:pt x="189" y="312"/>
                  </a:cubicBezTo>
                  <a:cubicBezTo>
                    <a:pt x="207" y="312"/>
                    <a:pt x="228" y="308"/>
                    <a:pt x="250" y="301"/>
                  </a:cubicBezTo>
                  <a:cubicBezTo>
                    <a:pt x="283" y="301"/>
                    <a:pt x="316" y="268"/>
                    <a:pt x="350" y="268"/>
                  </a:cubicBezTo>
                  <a:cubicBezTo>
                    <a:pt x="450" y="234"/>
                    <a:pt x="550" y="234"/>
                    <a:pt x="683" y="234"/>
                  </a:cubicBezTo>
                  <a:cubicBezTo>
                    <a:pt x="817" y="268"/>
                    <a:pt x="950" y="268"/>
                    <a:pt x="1083" y="335"/>
                  </a:cubicBezTo>
                  <a:cubicBezTo>
                    <a:pt x="1250" y="401"/>
                    <a:pt x="1384" y="501"/>
                    <a:pt x="1517" y="601"/>
                  </a:cubicBezTo>
                  <a:cubicBezTo>
                    <a:pt x="1717" y="802"/>
                    <a:pt x="1917" y="1002"/>
                    <a:pt x="2084" y="1235"/>
                  </a:cubicBezTo>
                  <a:cubicBezTo>
                    <a:pt x="2184" y="1335"/>
                    <a:pt x="2251" y="1402"/>
                    <a:pt x="2318" y="1469"/>
                  </a:cubicBezTo>
                  <a:cubicBezTo>
                    <a:pt x="2351" y="1502"/>
                    <a:pt x="2384" y="1535"/>
                    <a:pt x="2418" y="1535"/>
                  </a:cubicBezTo>
                  <a:lnTo>
                    <a:pt x="2451" y="1569"/>
                  </a:lnTo>
                  <a:cubicBezTo>
                    <a:pt x="2469" y="1575"/>
                    <a:pt x="2487" y="1578"/>
                    <a:pt x="2503" y="1578"/>
                  </a:cubicBezTo>
                  <a:cubicBezTo>
                    <a:pt x="2575" y="1578"/>
                    <a:pt x="2624" y="1523"/>
                    <a:pt x="2651" y="1469"/>
                  </a:cubicBezTo>
                  <a:cubicBezTo>
                    <a:pt x="2651" y="1402"/>
                    <a:pt x="2651" y="1369"/>
                    <a:pt x="2651" y="1302"/>
                  </a:cubicBezTo>
                  <a:cubicBezTo>
                    <a:pt x="2651" y="1168"/>
                    <a:pt x="2618" y="1035"/>
                    <a:pt x="2585" y="935"/>
                  </a:cubicBezTo>
                  <a:cubicBezTo>
                    <a:pt x="2484" y="768"/>
                    <a:pt x="2384" y="635"/>
                    <a:pt x="2251" y="501"/>
                  </a:cubicBezTo>
                  <a:cubicBezTo>
                    <a:pt x="2084" y="368"/>
                    <a:pt x="1884" y="268"/>
                    <a:pt x="1717" y="201"/>
                  </a:cubicBezTo>
                  <a:cubicBezTo>
                    <a:pt x="1517" y="134"/>
                    <a:pt x="1317" y="68"/>
                    <a:pt x="1117" y="34"/>
                  </a:cubicBezTo>
                  <a:cubicBezTo>
                    <a:pt x="950" y="1"/>
                    <a:pt x="783" y="1"/>
                    <a:pt x="616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55"/>
            <p:cNvSpPr/>
            <p:nvPr/>
          </p:nvSpPr>
          <p:spPr>
            <a:xfrm>
              <a:off x="6868863" y="3097711"/>
              <a:ext cx="15638" cy="15664"/>
            </a:xfrm>
            <a:custGeom>
              <a:avLst/>
              <a:gdLst/>
              <a:ahLst/>
              <a:cxnLst/>
              <a:rect l="l" t="t" r="r" b="b"/>
              <a:pathLst>
                <a:path w="1769" h="1772" extrusionOk="0">
                  <a:moveTo>
                    <a:pt x="134" y="0"/>
                  </a:moveTo>
                  <a:cubicBezTo>
                    <a:pt x="67" y="34"/>
                    <a:pt x="1" y="100"/>
                    <a:pt x="34" y="167"/>
                  </a:cubicBezTo>
                  <a:cubicBezTo>
                    <a:pt x="34" y="222"/>
                    <a:pt x="78" y="276"/>
                    <a:pt x="131" y="276"/>
                  </a:cubicBezTo>
                  <a:cubicBezTo>
                    <a:pt x="143" y="276"/>
                    <a:pt x="155" y="273"/>
                    <a:pt x="167" y="267"/>
                  </a:cubicBezTo>
                  <a:lnTo>
                    <a:pt x="267" y="267"/>
                  </a:lnTo>
                  <a:cubicBezTo>
                    <a:pt x="334" y="267"/>
                    <a:pt x="434" y="301"/>
                    <a:pt x="501" y="301"/>
                  </a:cubicBezTo>
                  <a:cubicBezTo>
                    <a:pt x="601" y="367"/>
                    <a:pt x="701" y="401"/>
                    <a:pt x="801" y="467"/>
                  </a:cubicBezTo>
                  <a:cubicBezTo>
                    <a:pt x="868" y="567"/>
                    <a:pt x="968" y="667"/>
                    <a:pt x="1001" y="768"/>
                  </a:cubicBezTo>
                  <a:cubicBezTo>
                    <a:pt x="1101" y="968"/>
                    <a:pt x="1168" y="1168"/>
                    <a:pt x="1235" y="1368"/>
                  </a:cubicBezTo>
                  <a:cubicBezTo>
                    <a:pt x="1235" y="1468"/>
                    <a:pt x="1268" y="1535"/>
                    <a:pt x="1301" y="1601"/>
                  </a:cubicBezTo>
                  <a:cubicBezTo>
                    <a:pt x="1335" y="1635"/>
                    <a:pt x="1335" y="1668"/>
                    <a:pt x="1368" y="1702"/>
                  </a:cubicBezTo>
                  <a:cubicBezTo>
                    <a:pt x="1409" y="1743"/>
                    <a:pt x="1463" y="1771"/>
                    <a:pt x="1514" y="1771"/>
                  </a:cubicBezTo>
                  <a:cubicBezTo>
                    <a:pt x="1546" y="1771"/>
                    <a:pt x="1576" y="1760"/>
                    <a:pt x="1602" y="1735"/>
                  </a:cubicBezTo>
                  <a:cubicBezTo>
                    <a:pt x="1635" y="1702"/>
                    <a:pt x="1668" y="1668"/>
                    <a:pt x="1702" y="1635"/>
                  </a:cubicBezTo>
                  <a:cubicBezTo>
                    <a:pt x="1735" y="1535"/>
                    <a:pt x="1768" y="1435"/>
                    <a:pt x="1768" y="1301"/>
                  </a:cubicBezTo>
                  <a:cubicBezTo>
                    <a:pt x="1768" y="1168"/>
                    <a:pt x="1735" y="1001"/>
                    <a:pt x="1668" y="868"/>
                  </a:cubicBezTo>
                  <a:cubicBezTo>
                    <a:pt x="1602" y="701"/>
                    <a:pt x="1468" y="567"/>
                    <a:pt x="1335" y="467"/>
                  </a:cubicBezTo>
                  <a:cubicBezTo>
                    <a:pt x="1201" y="367"/>
                    <a:pt x="1068" y="267"/>
                    <a:pt x="935" y="200"/>
                  </a:cubicBezTo>
                  <a:cubicBezTo>
                    <a:pt x="801" y="134"/>
                    <a:pt x="668" y="100"/>
                    <a:pt x="534" y="67"/>
                  </a:cubicBezTo>
                  <a:cubicBezTo>
                    <a:pt x="434" y="34"/>
                    <a:pt x="334" y="34"/>
                    <a:pt x="234" y="34"/>
                  </a:cubicBezTo>
                  <a:lnTo>
                    <a:pt x="134" y="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55"/>
            <p:cNvSpPr/>
            <p:nvPr/>
          </p:nvSpPr>
          <p:spPr>
            <a:xfrm>
              <a:off x="6904542" y="3117743"/>
              <a:ext cx="9149" cy="20960"/>
            </a:xfrm>
            <a:custGeom>
              <a:avLst/>
              <a:gdLst/>
              <a:ahLst/>
              <a:cxnLst/>
              <a:rect l="l" t="t" r="r" b="b"/>
              <a:pathLst>
                <a:path w="1035" h="2371" extrusionOk="0">
                  <a:moveTo>
                    <a:pt x="564" y="0"/>
                  </a:moveTo>
                  <a:cubicBezTo>
                    <a:pt x="476" y="0"/>
                    <a:pt x="397" y="118"/>
                    <a:pt x="468" y="236"/>
                  </a:cubicBezTo>
                  <a:lnTo>
                    <a:pt x="534" y="303"/>
                  </a:lnTo>
                  <a:cubicBezTo>
                    <a:pt x="568" y="370"/>
                    <a:pt x="601" y="436"/>
                    <a:pt x="635" y="536"/>
                  </a:cubicBezTo>
                  <a:cubicBezTo>
                    <a:pt x="668" y="636"/>
                    <a:pt x="668" y="770"/>
                    <a:pt x="668" y="870"/>
                  </a:cubicBezTo>
                  <a:cubicBezTo>
                    <a:pt x="635" y="1003"/>
                    <a:pt x="601" y="1137"/>
                    <a:pt x="568" y="1270"/>
                  </a:cubicBezTo>
                  <a:cubicBezTo>
                    <a:pt x="434" y="1470"/>
                    <a:pt x="301" y="1637"/>
                    <a:pt x="168" y="1837"/>
                  </a:cubicBezTo>
                  <a:cubicBezTo>
                    <a:pt x="134" y="1904"/>
                    <a:pt x="101" y="1971"/>
                    <a:pt x="67" y="2037"/>
                  </a:cubicBezTo>
                  <a:cubicBezTo>
                    <a:pt x="34" y="2071"/>
                    <a:pt x="34" y="2104"/>
                    <a:pt x="34" y="2137"/>
                  </a:cubicBezTo>
                  <a:lnTo>
                    <a:pt x="34" y="2171"/>
                  </a:lnTo>
                  <a:cubicBezTo>
                    <a:pt x="1" y="2271"/>
                    <a:pt x="67" y="2338"/>
                    <a:pt x="168" y="2371"/>
                  </a:cubicBezTo>
                  <a:lnTo>
                    <a:pt x="301" y="2371"/>
                  </a:lnTo>
                  <a:cubicBezTo>
                    <a:pt x="401" y="2338"/>
                    <a:pt x="501" y="2304"/>
                    <a:pt x="601" y="2238"/>
                  </a:cubicBezTo>
                  <a:cubicBezTo>
                    <a:pt x="735" y="2137"/>
                    <a:pt x="835" y="2004"/>
                    <a:pt x="901" y="1871"/>
                  </a:cubicBezTo>
                  <a:cubicBezTo>
                    <a:pt x="968" y="1704"/>
                    <a:pt x="1001" y="1537"/>
                    <a:pt x="1035" y="1370"/>
                  </a:cubicBezTo>
                  <a:cubicBezTo>
                    <a:pt x="1035" y="1170"/>
                    <a:pt x="1001" y="1003"/>
                    <a:pt x="1001" y="837"/>
                  </a:cubicBezTo>
                  <a:cubicBezTo>
                    <a:pt x="968" y="703"/>
                    <a:pt x="935" y="570"/>
                    <a:pt x="868" y="436"/>
                  </a:cubicBezTo>
                  <a:cubicBezTo>
                    <a:pt x="835" y="336"/>
                    <a:pt x="801" y="236"/>
                    <a:pt x="768" y="169"/>
                  </a:cubicBezTo>
                  <a:lnTo>
                    <a:pt x="701" y="69"/>
                  </a:lnTo>
                  <a:lnTo>
                    <a:pt x="668" y="69"/>
                  </a:lnTo>
                  <a:cubicBezTo>
                    <a:pt x="639" y="20"/>
                    <a:pt x="601" y="0"/>
                    <a:pt x="564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55"/>
            <p:cNvSpPr/>
            <p:nvPr/>
          </p:nvSpPr>
          <p:spPr>
            <a:xfrm>
              <a:off x="6780689" y="3008061"/>
              <a:ext cx="21534" cy="9865"/>
            </a:xfrm>
            <a:custGeom>
              <a:avLst/>
              <a:gdLst/>
              <a:ahLst/>
              <a:cxnLst/>
              <a:rect l="l" t="t" r="r" b="b"/>
              <a:pathLst>
                <a:path w="2436" h="1116" extrusionOk="0">
                  <a:moveTo>
                    <a:pt x="1669" y="1"/>
                  </a:moveTo>
                  <a:cubicBezTo>
                    <a:pt x="1502" y="1"/>
                    <a:pt x="1302" y="34"/>
                    <a:pt x="1135" y="101"/>
                  </a:cubicBezTo>
                  <a:cubicBezTo>
                    <a:pt x="968" y="134"/>
                    <a:pt x="835" y="234"/>
                    <a:pt x="668" y="334"/>
                  </a:cubicBezTo>
                  <a:cubicBezTo>
                    <a:pt x="568" y="401"/>
                    <a:pt x="434" y="501"/>
                    <a:pt x="334" y="601"/>
                  </a:cubicBezTo>
                  <a:cubicBezTo>
                    <a:pt x="268" y="668"/>
                    <a:pt x="201" y="735"/>
                    <a:pt x="134" y="835"/>
                  </a:cubicBezTo>
                  <a:cubicBezTo>
                    <a:pt x="101" y="868"/>
                    <a:pt x="101" y="868"/>
                    <a:pt x="67" y="901"/>
                  </a:cubicBezTo>
                  <a:lnTo>
                    <a:pt x="34" y="935"/>
                  </a:lnTo>
                  <a:cubicBezTo>
                    <a:pt x="1" y="1001"/>
                    <a:pt x="34" y="1068"/>
                    <a:pt x="101" y="1102"/>
                  </a:cubicBezTo>
                  <a:cubicBezTo>
                    <a:pt x="120" y="1111"/>
                    <a:pt x="140" y="1115"/>
                    <a:pt x="159" y="1115"/>
                  </a:cubicBezTo>
                  <a:cubicBezTo>
                    <a:pt x="204" y="1115"/>
                    <a:pt x="244" y="1092"/>
                    <a:pt x="268" y="1068"/>
                  </a:cubicBezTo>
                  <a:cubicBezTo>
                    <a:pt x="268" y="1068"/>
                    <a:pt x="301" y="1035"/>
                    <a:pt x="334" y="968"/>
                  </a:cubicBezTo>
                  <a:cubicBezTo>
                    <a:pt x="368" y="901"/>
                    <a:pt x="434" y="835"/>
                    <a:pt x="468" y="768"/>
                  </a:cubicBezTo>
                  <a:cubicBezTo>
                    <a:pt x="568" y="701"/>
                    <a:pt x="668" y="635"/>
                    <a:pt x="801" y="601"/>
                  </a:cubicBezTo>
                  <a:cubicBezTo>
                    <a:pt x="896" y="578"/>
                    <a:pt x="990" y="554"/>
                    <a:pt x="1084" y="554"/>
                  </a:cubicBezTo>
                  <a:cubicBezTo>
                    <a:pt x="1123" y="554"/>
                    <a:pt x="1163" y="558"/>
                    <a:pt x="1202" y="568"/>
                  </a:cubicBezTo>
                  <a:cubicBezTo>
                    <a:pt x="1435" y="568"/>
                    <a:pt x="1669" y="635"/>
                    <a:pt x="1869" y="701"/>
                  </a:cubicBezTo>
                  <a:cubicBezTo>
                    <a:pt x="1969" y="701"/>
                    <a:pt x="2036" y="701"/>
                    <a:pt x="2136" y="735"/>
                  </a:cubicBezTo>
                  <a:lnTo>
                    <a:pt x="2302" y="735"/>
                  </a:lnTo>
                  <a:cubicBezTo>
                    <a:pt x="2369" y="701"/>
                    <a:pt x="2436" y="635"/>
                    <a:pt x="2402" y="534"/>
                  </a:cubicBezTo>
                  <a:cubicBezTo>
                    <a:pt x="2402" y="501"/>
                    <a:pt x="2402" y="434"/>
                    <a:pt x="2369" y="401"/>
                  </a:cubicBezTo>
                  <a:cubicBezTo>
                    <a:pt x="2302" y="301"/>
                    <a:pt x="2236" y="201"/>
                    <a:pt x="2136" y="168"/>
                  </a:cubicBezTo>
                  <a:cubicBezTo>
                    <a:pt x="2002" y="67"/>
                    <a:pt x="1835" y="1"/>
                    <a:pt x="1669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55"/>
            <p:cNvSpPr/>
            <p:nvPr/>
          </p:nvSpPr>
          <p:spPr>
            <a:xfrm>
              <a:off x="6796911" y="3028411"/>
              <a:ext cx="17998" cy="6497"/>
            </a:xfrm>
            <a:custGeom>
              <a:avLst/>
              <a:gdLst/>
              <a:ahLst/>
              <a:cxnLst/>
              <a:rect l="l" t="t" r="r" b="b"/>
              <a:pathLst>
                <a:path w="2036" h="735" extrusionOk="0">
                  <a:moveTo>
                    <a:pt x="1135" y="0"/>
                  </a:moveTo>
                  <a:cubicBezTo>
                    <a:pt x="1001" y="34"/>
                    <a:pt x="868" y="34"/>
                    <a:pt x="734" y="67"/>
                  </a:cubicBezTo>
                  <a:cubicBezTo>
                    <a:pt x="634" y="100"/>
                    <a:pt x="534" y="134"/>
                    <a:pt x="434" y="167"/>
                  </a:cubicBezTo>
                  <a:cubicBezTo>
                    <a:pt x="334" y="201"/>
                    <a:pt x="234" y="234"/>
                    <a:pt x="201" y="234"/>
                  </a:cubicBezTo>
                  <a:lnTo>
                    <a:pt x="134" y="267"/>
                  </a:lnTo>
                  <a:lnTo>
                    <a:pt x="100" y="267"/>
                  </a:lnTo>
                  <a:cubicBezTo>
                    <a:pt x="34" y="301"/>
                    <a:pt x="0" y="401"/>
                    <a:pt x="67" y="467"/>
                  </a:cubicBezTo>
                  <a:cubicBezTo>
                    <a:pt x="91" y="491"/>
                    <a:pt x="148" y="515"/>
                    <a:pt x="191" y="515"/>
                  </a:cubicBezTo>
                  <a:cubicBezTo>
                    <a:pt x="209" y="515"/>
                    <a:pt x="224" y="511"/>
                    <a:pt x="234" y="501"/>
                  </a:cubicBezTo>
                  <a:lnTo>
                    <a:pt x="334" y="434"/>
                  </a:lnTo>
                  <a:cubicBezTo>
                    <a:pt x="367" y="401"/>
                    <a:pt x="434" y="401"/>
                    <a:pt x="501" y="367"/>
                  </a:cubicBezTo>
                  <a:lnTo>
                    <a:pt x="768" y="367"/>
                  </a:lnTo>
                  <a:cubicBezTo>
                    <a:pt x="868" y="401"/>
                    <a:pt x="968" y="401"/>
                    <a:pt x="1068" y="467"/>
                  </a:cubicBezTo>
                  <a:cubicBezTo>
                    <a:pt x="1235" y="567"/>
                    <a:pt x="1368" y="634"/>
                    <a:pt x="1535" y="701"/>
                  </a:cubicBezTo>
                  <a:cubicBezTo>
                    <a:pt x="1602" y="701"/>
                    <a:pt x="1668" y="734"/>
                    <a:pt x="1735" y="734"/>
                  </a:cubicBezTo>
                  <a:lnTo>
                    <a:pt x="1868" y="734"/>
                  </a:lnTo>
                  <a:cubicBezTo>
                    <a:pt x="1968" y="701"/>
                    <a:pt x="2035" y="634"/>
                    <a:pt x="2035" y="534"/>
                  </a:cubicBezTo>
                  <a:cubicBezTo>
                    <a:pt x="2002" y="401"/>
                    <a:pt x="1968" y="301"/>
                    <a:pt x="1868" y="201"/>
                  </a:cubicBezTo>
                  <a:cubicBezTo>
                    <a:pt x="1768" y="134"/>
                    <a:pt x="1668" y="67"/>
                    <a:pt x="1535" y="34"/>
                  </a:cubicBezTo>
                  <a:cubicBezTo>
                    <a:pt x="1401" y="0"/>
                    <a:pt x="1268" y="0"/>
                    <a:pt x="1135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55"/>
            <p:cNvSpPr/>
            <p:nvPr/>
          </p:nvSpPr>
          <p:spPr>
            <a:xfrm>
              <a:off x="6769780" y="3047259"/>
              <a:ext cx="13490" cy="15744"/>
            </a:xfrm>
            <a:custGeom>
              <a:avLst/>
              <a:gdLst/>
              <a:ahLst/>
              <a:cxnLst/>
              <a:rect l="l" t="t" r="r" b="b"/>
              <a:pathLst>
                <a:path w="1526" h="1781" extrusionOk="0">
                  <a:moveTo>
                    <a:pt x="1330" y="0"/>
                  </a:moveTo>
                  <a:cubicBezTo>
                    <a:pt x="1321" y="0"/>
                    <a:pt x="1311" y="1"/>
                    <a:pt x="1301" y="3"/>
                  </a:cubicBezTo>
                  <a:lnTo>
                    <a:pt x="1201" y="3"/>
                  </a:lnTo>
                  <a:cubicBezTo>
                    <a:pt x="1101" y="3"/>
                    <a:pt x="1035" y="37"/>
                    <a:pt x="935" y="70"/>
                  </a:cubicBezTo>
                  <a:cubicBezTo>
                    <a:pt x="801" y="103"/>
                    <a:pt x="701" y="170"/>
                    <a:pt x="568" y="237"/>
                  </a:cubicBezTo>
                  <a:cubicBezTo>
                    <a:pt x="468" y="337"/>
                    <a:pt x="334" y="437"/>
                    <a:pt x="234" y="570"/>
                  </a:cubicBezTo>
                  <a:cubicBezTo>
                    <a:pt x="134" y="704"/>
                    <a:pt x="67" y="871"/>
                    <a:pt x="34" y="1037"/>
                  </a:cubicBezTo>
                  <a:cubicBezTo>
                    <a:pt x="1" y="1171"/>
                    <a:pt x="34" y="1338"/>
                    <a:pt x="101" y="1471"/>
                  </a:cubicBezTo>
                  <a:cubicBezTo>
                    <a:pt x="134" y="1571"/>
                    <a:pt x="201" y="1671"/>
                    <a:pt x="301" y="1738"/>
                  </a:cubicBezTo>
                  <a:cubicBezTo>
                    <a:pt x="334" y="1771"/>
                    <a:pt x="367" y="1771"/>
                    <a:pt x="434" y="1771"/>
                  </a:cubicBezTo>
                  <a:cubicBezTo>
                    <a:pt x="446" y="1777"/>
                    <a:pt x="460" y="1780"/>
                    <a:pt x="473" y="1780"/>
                  </a:cubicBezTo>
                  <a:cubicBezTo>
                    <a:pt x="534" y="1780"/>
                    <a:pt x="601" y="1726"/>
                    <a:pt x="601" y="1671"/>
                  </a:cubicBezTo>
                  <a:lnTo>
                    <a:pt x="601" y="1604"/>
                  </a:lnTo>
                  <a:cubicBezTo>
                    <a:pt x="601" y="1571"/>
                    <a:pt x="601" y="1538"/>
                    <a:pt x="601" y="1504"/>
                  </a:cubicBezTo>
                  <a:lnTo>
                    <a:pt x="601" y="1338"/>
                  </a:lnTo>
                  <a:cubicBezTo>
                    <a:pt x="601" y="1137"/>
                    <a:pt x="601" y="971"/>
                    <a:pt x="601" y="770"/>
                  </a:cubicBezTo>
                  <a:cubicBezTo>
                    <a:pt x="634" y="670"/>
                    <a:pt x="668" y="570"/>
                    <a:pt x="734" y="470"/>
                  </a:cubicBezTo>
                  <a:cubicBezTo>
                    <a:pt x="801" y="404"/>
                    <a:pt x="868" y="337"/>
                    <a:pt x="968" y="303"/>
                  </a:cubicBezTo>
                  <a:cubicBezTo>
                    <a:pt x="1035" y="237"/>
                    <a:pt x="1101" y="237"/>
                    <a:pt x="1168" y="237"/>
                  </a:cubicBezTo>
                  <a:lnTo>
                    <a:pt x="1268" y="237"/>
                  </a:lnTo>
                  <a:lnTo>
                    <a:pt x="1368" y="270"/>
                  </a:lnTo>
                  <a:cubicBezTo>
                    <a:pt x="1525" y="239"/>
                    <a:pt x="1475" y="0"/>
                    <a:pt x="1330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55"/>
            <p:cNvSpPr/>
            <p:nvPr/>
          </p:nvSpPr>
          <p:spPr>
            <a:xfrm>
              <a:off x="6739404" y="3125134"/>
              <a:ext cx="27431" cy="53676"/>
            </a:xfrm>
            <a:custGeom>
              <a:avLst/>
              <a:gdLst/>
              <a:ahLst/>
              <a:cxnLst/>
              <a:rect l="l" t="t" r="r" b="b"/>
              <a:pathLst>
                <a:path w="3103" h="6072" extrusionOk="0">
                  <a:moveTo>
                    <a:pt x="2402" y="1"/>
                  </a:moveTo>
                  <a:cubicBezTo>
                    <a:pt x="2202" y="1"/>
                    <a:pt x="2002" y="34"/>
                    <a:pt x="1802" y="101"/>
                  </a:cubicBezTo>
                  <a:cubicBezTo>
                    <a:pt x="1635" y="134"/>
                    <a:pt x="1435" y="234"/>
                    <a:pt x="1268" y="367"/>
                  </a:cubicBezTo>
                  <a:cubicBezTo>
                    <a:pt x="1102" y="501"/>
                    <a:pt x="968" y="668"/>
                    <a:pt x="901" y="834"/>
                  </a:cubicBezTo>
                  <a:lnTo>
                    <a:pt x="835" y="1001"/>
                  </a:lnTo>
                  <a:lnTo>
                    <a:pt x="768" y="1135"/>
                  </a:lnTo>
                  <a:cubicBezTo>
                    <a:pt x="768" y="1235"/>
                    <a:pt x="735" y="1335"/>
                    <a:pt x="735" y="1468"/>
                  </a:cubicBezTo>
                  <a:cubicBezTo>
                    <a:pt x="735" y="1668"/>
                    <a:pt x="735" y="1869"/>
                    <a:pt x="801" y="2069"/>
                  </a:cubicBezTo>
                  <a:cubicBezTo>
                    <a:pt x="868" y="2269"/>
                    <a:pt x="968" y="2469"/>
                    <a:pt x="1102" y="2636"/>
                  </a:cubicBezTo>
                  <a:cubicBezTo>
                    <a:pt x="1122" y="2662"/>
                    <a:pt x="1144" y="2687"/>
                    <a:pt x="1167" y="2712"/>
                  </a:cubicBezTo>
                  <a:lnTo>
                    <a:pt x="1167" y="2712"/>
                  </a:lnTo>
                  <a:cubicBezTo>
                    <a:pt x="925" y="2799"/>
                    <a:pt x="712" y="2938"/>
                    <a:pt x="534" y="3136"/>
                  </a:cubicBezTo>
                  <a:cubicBezTo>
                    <a:pt x="368" y="3303"/>
                    <a:pt x="234" y="3470"/>
                    <a:pt x="134" y="3670"/>
                  </a:cubicBezTo>
                  <a:cubicBezTo>
                    <a:pt x="101" y="3770"/>
                    <a:pt x="67" y="3870"/>
                    <a:pt x="34" y="4003"/>
                  </a:cubicBezTo>
                  <a:cubicBezTo>
                    <a:pt x="1" y="4103"/>
                    <a:pt x="1" y="4237"/>
                    <a:pt x="1" y="4337"/>
                  </a:cubicBezTo>
                  <a:lnTo>
                    <a:pt x="1" y="4504"/>
                  </a:lnTo>
                  <a:lnTo>
                    <a:pt x="1" y="4671"/>
                  </a:lnTo>
                  <a:cubicBezTo>
                    <a:pt x="1" y="4771"/>
                    <a:pt x="34" y="4904"/>
                    <a:pt x="67" y="5004"/>
                  </a:cubicBezTo>
                  <a:cubicBezTo>
                    <a:pt x="168" y="5204"/>
                    <a:pt x="268" y="5404"/>
                    <a:pt x="434" y="5571"/>
                  </a:cubicBezTo>
                  <a:cubicBezTo>
                    <a:pt x="568" y="5705"/>
                    <a:pt x="735" y="5838"/>
                    <a:pt x="935" y="5938"/>
                  </a:cubicBezTo>
                  <a:cubicBezTo>
                    <a:pt x="1035" y="5971"/>
                    <a:pt x="1135" y="6005"/>
                    <a:pt x="1235" y="6038"/>
                  </a:cubicBezTo>
                  <a:cubicBezTo>
                    <a:pt x="1368" y="6072"/>
                    <a:pt x="1468" y="6072"/>
                    <a:pt x="1569" y="6072"/>
                  </a:cubicBezTo>
                  <a:cubicBezTo>
                    <a:pt x="1702" y="6072"/>
                    <a:pt x="1769" y="5871"/>
                    <a:pt x="1602" y="5805"/>
                  </a:cubicBezTo>
                  <a:cubicBezTo>
                    <a:pt x="1302" y="5671"/>
                    <a:pt x="1035" y="5471"/>
                    <a:pt x="868" y="5204"/>
                  </a:cubicBezTo>
                  <a:cubicBezTo>
                    <a:pt x="835" y="5138"/>
                    <a:pt x="768" y="5071"/>
                    <a:pt x="735" y="5004"/>
                  </a:cubicBezTo>
                  <a:cubicBezTo>
                    <a:pt x="701" y="4937"/>
                    <a:pt x="668" y="4871"/>
                    <a:pt x="668" y="4804"/>
                  </a:cubicBezTo>
                  <a:cubicBezTo>
                    <a:pt x="635" y="4737"/>
                    <a:pt x="601" y="4637"/>
                    <a:pt x="601" y="4570"/>
                  </a:cubicBezTo>
                  <a:cubicBezTo>
                    <a:pt x="601" y="4537"/>
                    <a:pt x="601" y="4504"/>
                    <a:pt x="601" y="4470"/>
                  </a:cubicBezTo>
                  <a:lnTo>
                    <a:pt x="601" y="4337"/>
                  </a:lnTo>
                  <a:cubicBezTo>
                    <a:pt x="635" y="4304"/>
                    <a:pt x="635" y="4204"/>
                    <a:pt x="635" y="4137"/>
                  </a:cubicBezTo>
                  <a:cubicBezTo>
                    <a:pt x="635" y="4070"/>
                    <a:pt x="668" y="4003"/>
                    <a:pt x="701" y="3937"/>
                  </a:cubicBezTo>
                  <a:cubicBezTo>
                    <a:pt x="768" y="3770"/>
                    <a:pt x="835" y="3636"/>
                    <a:pt x="935" y="3536"/>
                  </a:cubicBezTo>
                  <a:cubicBezTo>
                    <a:pt x="1135" y="3303"/>
                    <a:pt x="1435" y="3136"/>
                    <a:pt x="1735" y="3069"/>
                  </a:cubicBezTo>
                  <a:lnTo>
                    <a:pt x="1769" y="3069"/>
                  </a:lnTo>
                  <a:cubicBezTo>
                    <a:pt x="2002" y="3036"/>
                    <a:pt x="2036" y="2702"/>
                    <a:pt x="1802" y="2636"/>
                  </a:cubicBezTo>
                  <a:cubicBezTo>
                    <a:pt x="1502" y="2502"/>
                    <a:pt x="1268" y="2269"/>
                    <a:pt x="1135" y="1969"/>
                  </a:cubicBezTo>
                  <a:cubicBezTo>
                    <a:pt x="1068" y="1802"/>
                    <a:pt x="1035" y="1635"/>
                    <a:pt x="1035" y="1468"/>
                  </a:cubicBezTo>
                  <a:cubicBezTo>
                    <a:pt x="1035" y="1402"/>
                    <a:pt x="1035" y="1301"/>
                    <a:pt x="1035" y="1235"/>
                  </a:cubicBezTo>
                  <a:lnTo>
                    <a:pt x="1068" y="1101"/>
                  </a:lnTo>
                  <a:lnTo>
                    <a:pt x="1102" y="968"/>
                  </a:lnTo>
                  <a:cubicBezTo>
                    <a:pt x="1268" y="668"/>
                    <a:pt x="1535" y="434"/>
                    <a:pt x="1869" y="334"/>
                  </a:cubicBezTo>
                  <a:cubicBezTo>
                    <a:pt x="1991" y="285"/>
                    <a:pt x="2113" y="254"/>
                    <a:pt x="2235" y="254"/>
                  </a:cubicBezTo>
                  <a:cubicBezTo>
                    <a:pt x="2280" y="254"/>
                    <a:pt x="2324" y="258"/>
                    <a:pt x="2369" y="267"/>
                  </a:cubicBezTo>
                  <a:cubicBezTo>
                    <a:pt x="2469" y="267"/>
                    <a:pt x="2536" y="267"/>
                    <a:pt x="2636" y="301"/>
                  </a:cubicBezTo>
                  <a:lnTo>
                    <a:pt x="2736" y="334"/>
                  </a:lnTo>
                  <a:lnTo>
                    <a:pt x="2869" y="401"/>
                  </a:lnTo>
                  <a:lnTo>
                    <a:pt x="2903" y="401"/>
                  </a:lnTo>
                  <a:cubicBezTo>
                    <a:pt x="2970" y="401"/>
                    <a:pt x="3036" y="401"/>
                    <a:pt x="3070" y="334"/>
                  </a:cubicBezTo>
                  <a:cubicBezTo>
                    <a:pt x="3103" y="234"/>
                    <a:pt x="3070" y="167"/>
                    <a:pt x="3003" y="134"/>
                  </a:cubicBezTo>
                  <a:lnTo>
                    <a:pt x="2869" y="101"/>
                  </a:lnTo>
                  <a:lnTo>
                    <a:pt x="2736" y="34"/>
                  </a:lnTo>
                  <a:cubicBezTo>
                    <a:pt x="2636" y="34"/>
                    <a:pt x="2503" y="1"/>
                    <a:pt x="2402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55"/>
            <p:cNvSpPr/>
            <p:nvPr/>
          </p:nvSpPr>
          <p:spPr>
            <a:xfrm>
              <a:off x="6792190" y="3173968"/>
              <a:ext cx="33035" cy="27554"/>
            </a:xfrm>
            <a:custGeom>
              <a:avLst/>
              <a:gdLst/>
              <a:ahLst/>
              <a:cxnLst/>
              <a:rect l="l" t="t" r="r" b="b"/>
              <a:pathLst>
                <a:path w="3737" h="3117" extrusionOk="0">
                  <a:moveTo>
                    <a:pt x="3011" y="1"/>
                  </a:moveTo>
                  <a:cubicBezTo>
                    <a:pt x="2954" y="1"/>
                    <a:pt x="2894" y="32"/>
                    <a:pt x="2869" y="81"/>
                  </a:cubicBezTo>
                  <a:cubicBezTo>
                    <a:pt x="2869" y="147"/>
                    <a:pt x="2903" y="214"/>
                    <a:pt x="2936" y="247"/>
                  </a:cubicBezTo>
                  <a:cubicBezTo>
                    <a:pt x="3003" y="247"/>
                    <a:pt x="3070" y="281"/>
                    <a:pt x="3103" y="314"/>
                  </a:cubicBezTo>
                  <a:cubicBezTo>
                    <a:pt x="3136" y="347"/>
                    <a:pt x="3203" y="381"/>
                    <a:pt x="3236" y="447"/>
                  </a:cubicBezTo>
                  <a:cubicBezTo>
                    <a:pt x="3303" y="514"/>
                    <a:pt x="3370" y="614"/>
                    <a:pt x="3403" y="714"/>
                  </a:cubicBezTo>
                  <a:cubicBezTo>
                    <a:pt x="3503" y="914"/>
                    <a:pt x="3470" y="1181"/>
                    <a:pt x="3370" y="1381"/>
                  </a:cubicBezTo>
                  <a:lnTo>
                    <a:pt x="3336" y="1448"/>
                  </a:lnTo>
                  <a:lnTo>
                    <a:pt x="3303" y="1515"/>
                  </a:lnTo>
                  <a:cubicBezTo>
                    <a:pt x="3270" y="1548"/>
                    <a:pt x="3236" y="1582"/>
                    <a:pt x="3170" y="1615"/>
                  </a:cubicBezTo>
                  <a:cubicBezTo>
                    <a:pt x="3103" y="1682"/>
                    <a:pt x="3003" y="1748"/>
                    <a:pt x="2903" y="1782"/>
                  </a:cubicBezTo>
                  <a:cubicBezTo>
                    <a:pt x="2829" y="1794"/>
                    <a:pt x="2752" y="1802"/>
                    <a:pt x="2674" y="1802"/>
                  </a:cubicBezTo>
                  <a:cubicBezTo>
                    <a:pt x="2541" y="1802"/>
                    <a:pt x="2408" y="1779"/>
                    <a:pt x="2302" y="1715"/>
                  </a:cubicBezTo>
                  <a:cubicBezTo>
                    <a:pt x="2269" y="1682"/>
                    <a:pt x="2236" y="1682"/>
                    <a:pt x="2202" y="1682"/>
                  </a:cubicBezTo>
                  <a:cubicBezTo>
                    <a:pt x="2185" y="1676"/>
                    <a:pt x="2168" y="1673"/>
                    <a:pt x="2151" y="1673"/>
                  </a:cubicBezTo>
                  <a:cubicBezTo>
                    <a:pt x="2070" y="1673"/>
                    <a:pt x="1996" y="1738"/>
                    <a:pt x="1969" y="1848"/>
                  </a:cubicBezTo>
                  <a:lnTo>
                    <a:pt x="1969" y="1882"/>
                  </a:lnTo>
                  <a:cubicBezTo>
                    <a:pt x="1935" y="2082"/>
                    <a:pt x="1802" y="2282"/>
                    <a:pt x="1602" y="2382"/>
                  </a:cubicBezTo>
                  <a:cubicBezTo>
                    <a:pt x="1502" y="2416"/>
                    <a:pt x="1402" y="2449"/>
                    <a:pt x="1302" y="2482"/>
                  </a:cubicBezTo>
                  <a:lnTo>
                    <a:pt x="1168" y="2482"/>
                  </a:lnTo>
                  <a:lnTo>
                    <a:pt x="1035" y="2449"/>
                  </a:lnTo>
                  <a:lnTo>
                    <a:pt x="935" y="2416"/>
                  </a:lnTo>
                  <a:lnTo>
                    <a:pt x="901" y="2416"/>
                  </a:lnTo>
                  <a:cubicBezTo>
                    <a:pt x="868" y="2382"/>
                    <a:pt x="835" y="2349"/>
                    <a:pt x="801" y="2315"/>
                  </a:cubicBezTo>
                  <a:cubicBezTo>
                    <a:pt x="701" y="2249"/>
                    <a:pt x="634" y="2149"/>
                    <a:pt x="601" y="2082"/>
                  </a:cubicBezTo>
                  <a:cubicBezTo>
                    <a:pt x="501" y="1848"/>
                    <a:pt x="434" y="1615"/>
                    <a:pt x="468" y="1415"/>
                  </a:cubicBezTo>
                  <a:cubicBezTo>
                    <a:pt x="501" y="1348"/>
                    <a:pt x="468" y="1315"/>
                    <a:pt x="434" y="1281"/>
                  </a:cubicBezTo>
                  <a:cubicBezTo>
                    <a:pt x="418" y="1248"/>
                    <a:pt x="384" y="1231"/>
                    <a:pt x="351" y="1231"/>
                  </a:cubicBezTo>
                  <a:cubicBezTo>
                    <a:pt x="318" y="1231"/>
                    <a:pt x="284" y="1248"/>
                    <a:pt x="268" y="1281"/>
                  </a:cubicBezTo>
                  <a:cubicBezTo>
                    <a:pt x="201" y="1348"/>
                    <a:pt x="134" y="1415"/>
                    <a:pt x="101" y="1515"/>
                  </a:cubicBezTo>
                  <a:cubicBezTo>
                    <a:pt x="67" y="1582"/>
                    <a:pt x="34" y="1648"/>
                    <a:pt x="34" y="1748"/>
                  </a:cubicBezTo>
                  <a:cubicBezTo>
                    <a:pt x="1" y="1915"/>
                    <a:pt x="34" y="2115"/>
                    <a:pt x="67" y="2282"/>
                  </a:cubicBezTo>
                  <a:cubicBezTo>
                    <a:pt x="134" y="2449"/>
                    <a:pt x="234" y="2616"/>
                    <a:pt x="368" y="2749"/>
                  </a:cubicBezTo>
                  <a:cubicBezTo>
                    <a:pt x="434" y="2816"/>
                    <a:pt x="501" y="2883"/>
                    <a:pt x="568" y="2949"/>
                  </a:cubicBezTo>
                  <a:lnTo>
                    <a:pt x="735" y="3016"/>
                  </a:lnTo>
                  <a:lnTo>
                    <a:pt x="835" y="3049"/>
                  </a:lnTo>
                  <a:cubicBezTo>
                    <a:pt x="935" y="3083"/>
                    <a:pt x="1035" y="3116"/>
                    <a:pt x="1135" y="3116"/>
                  </a:cubicBezTo>
                  <a:cubicBezTo>
                    <a:pt x="1235" y="3116"/>
                    <a:pt x="1335" y="3083"/>
                    <a:pt x="1435" y="3083"/>
                  </a:cubicBezTo>
                  <a:cubicBezTo>
                    <a:pt x="1602" y="3049"/>
                    <a:pt x="1769" y="2949"/>
                    <a:pt x="1935" y="2849"/>
                  </a:cubicBezTo>
                  <a:cubicBezTo>
                    <a:pt x="2069" y="2749"/>
                    <a:pt x="2202" y="2582"/>
                    <a:pt x="2269" y="2416"/>
                  </a:cubicBezTo>
                  <a:cubicBezTo>
                    <a:pt x="2321" y="2346"/>
                    <a:pt x="2364" y="2259"/>
                    <a:pt x="2393" y="2168"/>
                  </a:cubicBezTo>
                  <a:lnTo>
                    <a:pt x="2393" y="2168"/>
                  </a:lnTo>
                  <a:cubicBezTo>
                    <a:pt x="2450" y="2178"/>
                    <a:pt x="2508" y="2182"/>
                    <a:pt x="2565" y="2182"/>
                  </a:cubicBezTo>
                  <a:cubicBezTo>
                    <a:pt x="2719" y="2182"/>
                    <a:pt x="2869" y="2149"/>
                    <a:pt x="3003" y="2082"/>
                  </a:cubicBezTo>
                  <a:cubicBezTo>
                    <a:pt x="3136" y="2015"/>
                    <a:pt x="3270" y="1949"/>
                    <a:pt x="3403" y="1848"/>
                  </a:cubicBezTo>
                  <a:cubicBezTo>
                    <a:pt x="3436" y="1782"/>
                    <a:pt x="3503" y="1748"/>
                    <a:pt x="3537" y="1682"/>
                  </a:cubicBezTo>
                  <a:lnTo>
                    <a:pt x="3603" y="1582"/>
                  </a:lnTo>
                  <a:lnTo>
                    <a:pt x="3637" y="1482"/>
                  </a:lnTo>
                  <a:cubicBezTo>
                    <a:pt x="3737" y="1215"/>
                    <a:pt x="3737" y="914"/>
                    <a:pt x="3637" y="648"/>
                  </a:cubicBezTo>
                  <a:cubicBezTo>
                    <a:pt x="3603" y="514"/>
                    <a:pt x="3503" y="381"/>
                    <a:pt x="3436" y="281"/>
                  </a:cubicBezTo>
                  <a:cubicBezTo>
                    <a:pt x="3370" y="214"/>
                    <a:pt x="3336" y="181"/>
                    <a:pt x="3270" y="147"/>
                  </a:cubicBezTo>
                  <a:cubicBezTo>
                    <a:pt x="3203" y="81"/>
                    <a:pt x="3136" y="47"/>
                    <a:pt x="3070" y="14"/>
                  </a:cubicBezTo>
                  <a:cubicBezTo>
                    <a:pt x="3052" y="5"/>
                    <a:pt x="3031" y="1"/>
                    <a:pt x="3011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55"/>
            <p:cNvSpPr/>
            <p:nvPr/>
          </p:nvSpPr>
          <p:spPr>
            <a:xfrm>
              <a:off x="6697536" y="3089366"/>
              <a:ext cx="19589" cy="13543"/>
            </a:xfrm>
            <a:custGeom>
              <a:avLst/>
              <a:gdLst/>
              <a:ahLst/>
              <a:cxnLst/>
              <a:rect l="l" t="t" r="r" b="b"/>
              <a:pathLst>
                <a:path w="2216" h="1532" extrusionOk="0">
                  <a:moveTo>
                    <a:pt x="2056" y="1"/>
                  </a:moveTo>
                  <a:cubicBezTo>
                    <a:pt x="2040" y="1"/>
                    <a:pt x="2021" y="4"/>
                    <a:pt x="2001" y="10"/>
                  </a:cubicBezTo>
                  <a:lnTo>
                    <a:pt x="1901" y="10"/>
                  </a:lnTo>
                  <a:cubicBezTo>
                    <a:pt x="1835" y="10"/>
                    <a:pt x="1735" y="10"/>
                    <a:pt x="1601" y="44"/>
                  </a:cubicBezTo>
                  <a:cubicBezTo>
                    <a:pt x="1468" y="77"/>
                    <a:pt x="1334" y="77"/>
                    <a:pt x="1201" y="144"/>
                  </a:cubicBezTo>
                  <a:cubicBezTo>
                    <a:pt x="1034" y="177"/>
                    <a:pt x="867" y="244"/>
                    <a:pt x="734" y="311"/>
                  </a:cubicBezTo>
                  <a:cubicBezTo>
                    <a:pt x="567" y="377"/>
                    <a:pt x="434" y="477"/>
                    <a:pt x="300" y="611"/>
                  </a:cubicBezTo>
                  <a:cubicBezTo>
                    <a:pt x="200" y="711"/>
                    <a:pt x="100" y="844"/>
                    <a:pt x="67" y="978"/>
                  </a:cubicBezTo>
                  <a:cubicBezTo>
                    <a:pt x="0" y="1144"/>
                    <a:pt x="0" y="1311"/>
                    <a:pt x="67" y="1445"/>
                  </a:cubicBezTo>
                  <a:cubicBezTo>
                    <a:pt x="88" y="1508"/>
                    <a:pt x="136" y="1531"/>
                    <a:pt x="194" y="1531"/>
                  </a:cubicBezTo>
                  <a:cubicBezTo>
                    <a:pt x="227" y="1531"/>
                    <a:pt x="264" y="1524"/>
                    <a:pt x="300" y="1511"/>
                  </a:cubicBezTo>
                  <a:cubicBezTo>
                    <a:pt x="334" y="1478"/>
                    <a:pt x="367" y="1478"/>
                    <a:pt x="400" y="1445"/>
                  </a:cubicBezTo>
                  <a:cubicBezTo>
                    <a:pt x="434" y="1378"/>
                    <a:pt x="500" y="1345"/>
                    <a:pt x="567" y="1278"/>
                  </a:cubicBezTo>
                  <a:cubicBezTo>
                    <a:pt x="667" y="1111"/>
                    <a:pt x="801" y="911"/>
                    <a:pt x="1001" y="677"/>
                  </a:cubicBezTo>
                  <a:cubicBezTo>
                    <a:pt x="1067" y="577"/>
                    <a:pt x="1168" y="477"/>
                    <a:pt x="1301" y="411"/>
                  </a:cubicBezTo>
                  <a:cubicBezTo>
                    <a:pt x="1401" y="344"/>
                    <a:pt x="1501" y="311"/>
                    <a:pt x="1635" y="277"/>
                  </a:cubicBezTo>
                  <a:cubicBezTo>
                    <a:pt x="1701" y="244"/>
                    <a:pt x="1801" y="244"/>
                    <a:pt x="1901" y="244"/>
                  </a:cubicBezTo>
                  <a:lnTo>
                    <a:pt x="2001" y="244"/>
                  </a:lnTo>
                  <a:lnTo>
                    <a:pt x="2035" y="277"/>
                  </a:lnTo>
                  <a:cubicBezTo>
                    <a:pt x="2215" y="247"/>
                    <a:pt x="2206" y="1"/>
                    <a:pt x="2056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55"/>
            <p:cNvSpPr/>
            <p:nvPr/>
          </p:nvSpPr>
          <p:spPr>
            <a:xfrm>
              <a:off x="6694584" y="3117443"/>
              <a:ext cx="10652" cy="20553"/>
            </a:xfrm>
            <a:custGeom>
              <a:avLst/>
              <a:gdLst/>
              <a:ahLst/>
              <a:cxnLst/>
              <a:rect l="l" t="t" r="r" b="b"/>
              <a:pathLst>
                <a:path w="1205" h="2325" extrusionOk="0">
                  <a:moveTo>
                    <a:pt x="1029" y="0"/>
                  </a:moveTo>
                  <a:cubicBezTo>
                    <a:pt x="987" y="0"/>
                    <a:pt x="941" y="20"/>
                    <a:pt x="901" y="70"/>
                  </a:cubicBezTo>
                  <a:lnTo>
                    <a:pt x="834" y="137"/>
                  </a:lnTo>
                  <a:cubicBezTo>
                    <a:pt x="801" y="170"/>
                    <a:pt x="734" y="270"/>
                    <a:pt x="668" y="337"/>
                  </a:cubicBezTo>
                  <a:cubicBezTo>
                    <a:pt x="568" y="437"/>
                    <a:pt x="501" y="537"/>
                    <a:pt x="434" y="670"/>
                  </a:cubicBezTo>
                  <a:cubicBezTo>
                    <a:pt x="367" y="770"/>
                    <a:pt x="267" y="904"/>
                    <a:pt x="167" y="1071"/>
                  </a:cubicBezTo>
                  <a:cubicBezTo>
                    <a:pt x="101" y="1204"/>
                    <a:pt x="34" y="1338"/>
                    <a:pt x="0" y="1504"/>
                  </a:cubicBezTo>
                  <a:cubicBezTo>
                    <a:pt x="0" y="1638"/>
                    <a:pt x="0" y="1771"/>
                    <a:pt x="0" y="1938"/>
                  </a:cubicBezTo>
                  <a:cubicBezTo>
                    <a:pt x="34" y="2071"/>
                    <a:pt x="101" y="2205"/>
                    <a:pt x="234" y="2305"/>
                  </a:cubicBezTo>
                  <a:cubicBezTo>
                    <a:pt x="258" y="2317"/>
                    <a:pt x="287" y="2325"/>
                    <a:pt x="317" y="2325"/>
                  </a:cubicBezTo>
                  <a:cubicBezTo>
                    <a:pt x="369" y="2325"/>
                    <a:pt x="425" y="2302"/>
                    <a:pt x="467" y="2238"/>
                  </a:cubicBezTo>
                  <a:cubicBezTo>
                    <a:pt x="467" y="2205"/>
                    <a:pt x="501" y="2171"/>
                    <a:pt x="501" y="2138"/>
                  </a:cubicBezTo>
                  <a:cubicBezTo>
                    <a:pt x="534" y="2071"/>
                    <a:pt x="568" y="1971"/>
                    <a:pt x="568" y="1905"/>
                  </a:cubicBezTo>
                  <a:cubicBezTo>
                    <a:pt x="601" y="1704"/>
                    <a:pt x="601" y="1471"/>
                    <a:pt x="601" y="1204"/>
                  </a:cubicBezTo>
                  <a:cubicBezTo>
                    <a:pt x="634" y="1071"/>
                    <a:pt x="634" y="937"/>
                    <a:pt x="701" y="804"/>
                  </a:cubicBezTo>
                  <a:cubicBezTo>
                    <a:pt x="734" y="704"/>
                    <a:pt x="768" y="604"/>
                    <a:pt x="834" y="504"/>
                  </a:cubicBezTo>
                  <a:cubicBezTo>
                    <a:pt x="901" y="404"/>
                    <a:pt x="1001" y="303"/>
                    <a:pt x="1101" y="237"/>
                  </a:cubicBezTo>
                  <a:lnTo>
                    <a:pt x="1135" y="203"/>
                  </a:lnTo>
                  <a:cubicBezTo>
                    <a:pt x="1205" y="110"/>
                    <a:pt x="1127" y="0"/>
                    <a:pt x="1029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55"/>
            <p:cNvSpPr/>
            <p:nvPr/>
          </p:nvSpPr>
          <p:spPr>
            <a:xfrm>
              <a:off x="6673349" y="3118026"/>
              <a:ext cx="8566" cy="21269"/>
            </a:xfrm>
            <a:custGeom>
              <a:avLst/>
              <a:gdLst/>
              <a:ahLst/>
              <a:cxnLst/>
              <a:rect l="l" t="t" r="r" b="b"/>
              <a:pathLst>
                <a:path w="969" h="2406" extrusionOk="0">
                  <a:moveTo>
                    <a:pt x="582" y="1"/>
                  </a:moveTo>
                  <a:cubicBezTo>
                    <a:pt x="534" y="1"/>
                    <a:pt x="488" y="29"/>
                    <a:pt x="468" y="71"/>
                  </a:cubicBezTo>
                  <a:lnTo>
                    <a:pt x="401" y="137"/>
                  </a:lnTo>
                  <a:cubicBezTo>
                    <a:pt x="334" y="237"/>
                    <a:pt x="268" y="304"/>
                    <a:pt x="234" y="404"/>
                  </a:cubicBezTo>
                  <a:cubicBezTo>
                    <a:pt x="168" y="538"/>
                    <a:pt x="101" y="671"/>
                    <a:pt x="67" y="838"/>
                  </a:cubicBezTo>
                  <a:cubicBezTo>
                    <a:pt x="34" y="1005"/>
                    <a:pt x="1" y="1171"/>
                    <a:pt x="1" y="1338"/>
                  </a:cubicBezTo>
                  <a:cubicBezTo>
                    <a:pt x="1" y="1538"/>
                    <a:pt x="34" y="1705"/>
                    <a:pt x="101" y="1872"/>
                  </a:cubicBezTo>
                  <a:cubicBezTo>
                    <a:pt x="168" y="2005"/>
                    <a:pt x="268" y="2139"/>
                    <a:pt x="401" y="2272"/>
                  </a:cubicBezTo>
                  <a:cubicBezTo>
                    <a:pt x="468" y="2339"/>
                    <a:pt x="601" y="2372"/>
                    <a:pt x="701" y="2406"/>
                  </a:cubicBezTo>
                  <a:lnTo>
                    <a:pt x="835" y="2406"/>
                  </a:lnTo>
                  <a:cubicBezTo>
                    <a:pt x="935" y="2372"/>
                    <a:pt x="968" y="2272"/>
                    <a:pt x="968" y="2206"/>
                  </a:cubicBezTo>
                  <a:lnTo>
                    <a:pt x="968" y="2172"/>
                  </a:lnTo>
                  <a:cubicBezTo>
                    <a:pt x="935" y="2139"/>
                    <a:pt x="935" y="2105"/>
                    <a:pt x="901" y="2072"/>
                  </a:cubicBezTo>
                  <a:cubicBezTo>
                    <a:pt x="868" y="2005"/>
                    <a:pt x="835" y="1939"/>
                    <a:pt x="801" y="1839"/>
                  </a:cubicBezTo>
                  <a:cubicBezTo>
                    <a:pt x="668" y="1672"/>
                    <a:pt x="568" y="1472"/>
                    <a:pt x="468" y="1272"/>
                  </a:cubicBezTo>
                  <a:cubicBezTo>
                    <a:pt x="401" y="1138"/>
                    <a:pt x="368" y="1005"/>
                    <a:pt x="368" y="871"/>
                  </a:cubicBezTo>
                  <a:cubicBezTo>
                    <a:pt x="368" y="771"/>
                    <a:pt x="401" y="638"/>
                    <a:pt x="434" y="538"/>
                  </a:cubicBezTo>
                  <a:cubicBezTo>
                    <a:pt x="468" y="471"/>
                    <a:pt x="534" y="404"/>
                    <a:pt x="568" y="338"/>
                  </a:cubicBezTo>
                  <a:lnTo>
                    <a:pt x="668" y="271"/>
                  </a:lnTo>
                  <a:lnTo>
                    <a:pt x="701" y="204"/>
                  </a:lnTo>
                  <a:cubicBezTo>
                    <a:pt x="735" y="171"/>
                    <a:pt x="735" y="71"/>
                    <a:pt x="668" y="37"/>
                  </a:cubicBezTo>
                  <a:cubicBezTo>
                    <a:pt x="642" y="12"/>
                    <a:pt x="612" y="1"/>
                    <a:pt x="582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55"/>
            <p:cNvSpPr/>
            <p:nvPr/>
          </p:nvSpPr>
          <p:spPr>
            <a:xfrm>
              <a:off x="6918404" y="3184108"/>
              <a:ext cx="19766" cy="18997"/>
            </a:xfrm>
            <a:custGeom>
              <a:avLst/>
              <a:gdLst/>
              <a:ahLst/>
              <a:cxnLst/>
              <a:rect l="l" t="t" r="r" b="b"/>
              <a:pathLst>
                <a:path w="2236" h="2149" extrusionOk="0">
                  <a:moveTo>
                    <a:pt x="634" y="1"/>
                  </a:moveTo>
                  <a:cubicBezTo>
                    <a:pt x="501" y="1"/>
                    <a:pt x="367" y="1"/>
                    <a:pt x="234" y="34"/>
                  </a:cubicBezTo>
                  <a:lnTo>
                    <a:pt x="101" y="68"/>
                  </a:lnTo>
                  <a:cubicBezTo>
                    <a:pt x="34" y="101"/>
                    <a:pt x="1" y="168"/>
                    <a:pt x="34" y="234"/>
                  </a:cubicBezTo>
                  <a:cubicBezTo>
                    <a:pt x="58" y="283"/>
                    <a:pt x="101" y="314"/>
                    <a:pt x="148" y="314"/>
                  </a:cubicBezTo>
                  <a:cubicBezTo>
                    <a:pt x="165" y="314"/>
                    <a:pt x="183" y="310"/>
                    <a:pt x="201" y="301"/>
                  </a:cubicBezTo>
                  <a:cubicBezTo>
                    <a:pt x="234" y="301"/>
                    <a:pt x="267" y="268"/>
                    <a:pt x="334" y="268"/>
                  </a:cubicBezTo>
                  <a:cubicBezTo>
                    <a:pt x="434" y="234"/>
                    <a:pt x="534" y="234"/>
                    <a:pt x="634" y="234"/>
                  </a:cubicBezTo>
                  <a:cubicBezTo>
                    <a:pt x="801" y="268"/>
                    <a:pt x="935" y="301"/>
                    <a:pt x="1101" y="368"/>
                  </a:cubicBezTo>
                  <a:cubicBezTo>
                    <a:pt x="1235" y="468"/>
                    <a:pt x="1368" y="568"/>
                    <a:pt x="1435" y="735"/>
                  </a:cubicBezTo>
                  <a:cubicBezTo>
                    <a:pt x="1468" y="802"/>
                    <a:pt x="1502" y="868"/>
                    <a:pt x="1535" y="935"/>
                  </a:cubicBezTo>
                  <a:cubicBezTo>
                    <a:pt x="1568" y="1035"/>
                    <a:pt x="1602" y="1102"/>
                    <a:pt x="1602" y="1168"/>
                  </a:cubicBezTo>
                  <a:cubicBezTo>
                    <a:pt x="1668" y="1335"/>
                    <a:pt x="1635" y="1469"/>
                    <a:pt x="1668" y="1569"/>
                  </a:cubicBezTo>
                  <a:cubicBezTo>
                    <a:pt x="1668" y="1702"/>
                    <a:pt x="1668" y="1802"/>
                    <a:pt x="1668" y="1902"/>
                  </a:cubicBezTo>
                  <a:lnTo>
                    <a:pt x="1668" y="2036"/>
                  </a:lnTo>
                  <a:cubicBezTo>
                    <a:pt x="1668" y="2036"/>
                    <a:pt x="1668" y="2069"/>
                    <a:pt x="1668" y="2069"/>
                  </a:cubicBezTo>
                  <a:cubicBezTo>
                    <a:pt x="1717" y="2118"/>
                    <a:pt x="1784" y="2149"/>
                    <a:pt x="1842" y="2149"/>
                  </a:cubicBezTo>
                  <a:cubicBezTo>
                    <a:pt x="1864" y="2149"/>
                    <a:pt x="1884" y="2145"/>
                    <a:pt x="1902" y="2136"/>
                  </a:cubicBezTo>
                  <a:cubicBezTo>
                    <a:pt x="1935" y="2102"/>
                    <a:pt x="1969" y="2069"/>
                    <a:pt x="2035" y="2002"/>
                  </a:cubicBezTo>
                  <a:cubicBezTo>
                    <a:pt x="2102" y="1902"/>
                    <a:pt x="2169" y="1769"/>
                    <a:pt x="2202" y="1635"/>
                  </a:cubicBezTo>
                  <a:cubicBezTo>
                    <a:pt x="2235" y="1402"/>
                    <a:pt x="2202" y="1202"/>
                    <a:pt x="2135" y="1002"/>
                  </a:cubicBezTo>
                  <a:cubicBezTo>
                    <a:pt x="2102" y="902"/>
                    <a:pt x="2069" y="802"/>
                    <a:pt x="2002" y="701"/>
                  </a:cubicBezTo>
                  <a:cubicBezTo>
                    <a:pt x="1935" y="601"/>
                    <a:pt x="1835" y="501"/>
                    <a:pt x="1768" y="435"/>
                  </a:cubicBezTo>
                  <a:cubicBezTo>
                    <a:pt x="1435" y="168"/>
                    <a:pt x="1035" y="1"/>
                    <a:pt x="634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55"/>
            <p:cNvSpPr/>
            <p:nvPr/>
          </p:nvSpPr>
          <p:spPr>
            <a:xfrm>
              <a:off x="6944899" y="3219443"/>
              <a:ext cx="8310" cy="22180"/>
            </a:xfrm>
            <a:custGeom>
              <a:avLst/>
              <a:gdLst/>
              <a:ahLst/>
              <a:cxnLst/>
              <a:rect l="l" t="t" r="r" b="b"/>
              <a:pathLst>
                <a:path w="940" h="2509" extrusionOk="0">
                  <a:moveTo>
                    <a:pt x="173" y="0"/>
                  </a:moveTo>
                  <a:cubicBezTo>
                    <a:pt x="61" y="0"/>
                    <a:pt x="1" y="162"/>
                    <a:pt x="106" y="240"/>
                  </a:cubicBezTo>
                  <a:lnTo>
                    <a:pt x="172" y="307"/>
                  </a:lnTo>
                  <a:cubicBezTo>
                    <a:pt x="239" y="374"/>
                    <a:pt x="306" y="441"/>
                    <a:pt x="339" y="507"/>
                  </a:cubicBezTo>
                  <a:cubicBezTo>
                    <a:pt x="406" y="607"/>
                    <a:pt x="439" y="741"/>
                    <a:pt x="473" y="874"/>
                  </a:cubicBezTo>
                  <a:cubicBezTo>
                    <a:pt x="473" y="1008"/>
                    <a:pt x="473" y="1141"/>
                    <a:pt x="439" y="1274"/>
                  </a:cubicBezTo>
                  <a:cubicBezTo>
                    <a:pt x="373" y="1508"/>
                    <a:pt x="273" y="1741"/>
                    <a:pt x="172" y="1942"/>
                  </a:cubicBezTo>
                  <a:cubicBezTo>
                    <a:pt x="139" y="2042"/>
                    <a:pt x="106" y="2108"/>
                    <a:pt x="106" y="2175"/>
                  </a:cubicBezTo>
                  <a:cubicBezTo>
                    <a:pt x="72" y="2242"/>
                    <a:pt x="72" y="2275"/>
                    <a:pt x="72" y="2309"/>
                  </a:cubicBezTo>
                  <a:lnTo>
                    <a:pt x="72" y="2375"/>
                  </a:lnTo>
                  <a:cubicBezTo>
                    <a:pt x="72" y="2442"/>
                    <a:pt x="139" y="2509"/>
                    <a:pt x="239" y="2509"/>
                  </a:cubicBezTo>
                  <a:cubicBezTo>
                    <a:pt x="306" y="2509"/>
                    <a:pt x="339" y="2509"/>
                    <a:pt x="373" y="2475"/>
                  </a:cubicBezTo>
                  <a:cubicBezTo>
                    <a:pt x="506" y="2442"/>
                    <a:pt x="606" y="2375"/>
                    <a:pt x="673" y="2275"/>
                  </a:cubicBezTo>
                  <a:cubicBezTo>
                    <a:pt x="773" y="2142"/>
                    <a:pt x="873" y="2008"/>
                    <a:pt x="906" y="1842"/>
                  </a:cubicBezTo>
                  <a:cubicBezTo>
                    <a:pt x="940" y="1641"/>
                    <a:pt x="940" y="1475"/>
                    <a:pt x="906" y="1274"/>
                  </a:cubicBezTo>
                  <a:cubicBezTo>
                    <a:pt x="873" y="1108"/>
                    <a:pt x="840" y="941"/>
                    <a:pt x="773" y="774"/>
                  </a:cubicBezTo>
                  <a:cubicBezTo>
                    <a:pt x="706" y="641"/>
                    <a:pt x="639" y="507"/>
                    <a:pt x="573" y="374"/>
                  </a:cubicBezTo>
                  <a:cubicBezTo>
                    <a:pt x="506" y="274"/>
                    <a:pt x="439" y="207"/>
                    <a:pt x="373" y="140"/>
                  </a:cubicBezTo>
                  <a:cubicBezTo>
                    <a:pt x="339" y="107"/>
                    <a:pt x="306" y="74"/>
                    <a:pt x="306" y="40"/>
                  </a:cubicBezTo>
                  <a:lnTo>
                    <a:pt x="273" y="40"/>
                  </a:lnTo>
                  <a:cubicBezTo>
                    <a:pt x="237" y="12"/>
                    <a:pt x="203" y="0"/>
                    <a:pt x="173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55"/>
            <p:cNvSpPr/>
            <p:nvPr/>
          </p:nvSpPr>
          <p:spPr>
            <a:xfrm>
              <a:off x="6912755" y="3210434"/>
              <a:ext cx="10962" cy="16858"/>
            </a:xfrm>
            <a:custGeom>
              <a:avLst/>
              <a:gdLst/>
              <a:ahLst/>
              <a:cxnLst/>
              <a:rect l="l" t="t" r="r" b="b"/>
              <a:pathLst>
                <a:path w="1240" h="1907" extrusionOk="0">
                  <a:moveTo>
                    <a:pt x="192" y="1"/>
                  </a:moveTo>
                  <a:cubicBezTo>
                    <a:pt x="69" y="1"/>
                    <a:pt x="1" y="176"/>
                    <a:pt x="139" y="259"/>
                  </a:cubicBezTo>
                  <a:lnTo>
                    <a:pt x="206" y="292"/>
                  </a:lnTo>
                  <a:cubicBezTo>
                    <a:pt x="273" y="325"/>
                    <a:pt x="306" y="392"/>
                    <a:pt x="373" y="425"/>
                  </a:cubicBezTo>
                  <a:cubicBezTo>
                    <a:pt x="439" y="492"/>
                    <a:pt x="473" y="592"/>
                    <a:pt x="506" y="692"/>
                  </a:cubicBezTo>
                  <a:cubicBezTo>
                    <a:pt x="539" y="792"/>
                    <a:pt x="573" y="892"/>
                    <a:pt x="573" y="993"/>
                  </a:cubicBezTo>
                  <a:cubicBezTo>
                    <a:pt x="573" y="1193"/>
                    <a:pt x="606" y="1359"/>
                    <a:pt x="640" y="1560"/>
                  </a:cubicBezTo>
                  <a:cubicBezTo>
                    <a:pt x="640" y="1626"/>
                    <a:pt x="673" y="1693"/>
                    <a:pt x="706" y="1760"/>
                  </a:cubicBezTo>
                  <a:cubicBezTo>
                    <a:pt x="740" y="1793"/>
                    <a:pt x="740" y="1826"/>
                    <a:pt x="773" y="1826"/>
                  </a:cubicBezTo>
                  <a:cubicBezTo>
                    <a:pt x="810" y="1882"/>
                    <a:pt x="857" y="1906"/>
                    <a:pt x="902" y="1906"/>
                  </a:cubicBezTo>
                  <a:cubicBezTo>
                    <a:pt x="940" y="1906"/>
                    <a:pt x="976" y="1890"/>
                    <a:pt x="1006" y="1860"/>
                  </a:cubicBezTo>
                  <a:cubicBezTo>
                    <a:pt x="1107" y="1793"/>
                    <a:pt x="1173" y="1693"/>
                    <a:pt x="1207" y="1560"/>
                  </a:cubicBezTo>
                  <a:cubicBezTo>
                    <a:pt x="1240" y="1426"/>
                    <a:pt x="1240" y="1293"/>
                    <a:pt x="1207" y="1193"/>
                  </a:cubicBezTo>
                  <a:cubicBezTo>
                    <a:pt x="1173" y="1059"/>
                    <a:pt x="1107" y="926"/>
                    <a:pt x="1040" y="792"/>
                  </a:cubicBezTo>
                  <a:cubicBezTo>
                    <a:pt x="940" y="692"/>
                    <a:pt x="873" y="592"/>
                    <a:pt x="773" y="492"/>
                  </a:cubicBezTo>
                  <a:cubicBezTo>
                    <a:pt x="706" y="392"/>
                    <a:pt x="606" y="325"/>
                    <a:pt x="539" y="259"/>
                  </a:cubicBezTo>
                  <a:cubicBezTo>
                    <a:pt x="473" y="192"/>
                    <a:pt x="406" y="125"/>
                    <a:pt x="373" y="92"/>
                  </a:cubicBezTo>
                  <a:cubicBezTo>
                    <a:pt x="339" y="58"/>
                    <a:pt x="339" y="58"/>
                    <a:pt x="306" y="25"/>
                  </a:cubicBezTo>
                  <a:lnTo>
                    <a:pt x="273" y="25"/>
                  </a:lnTo>
                  <a:cubicBezTo>
                    <a:pt x="244" y="8"/>
                    <a:pt x="217" y="1"/>
                    <a:pt x="192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55"/>
            <p:cNvSpPr/>
            <p:nvPr/>
          </p:nvSpPr>
          <p:spPr>
            <a:xfrm>
              <a:off x="6633249" y="3185505"/>
              <a:ext cx="16964" cy="14683"/>
            </a:xfrm>
            <a:custGeom>
              <a:avLst/>
              <a:gdLst/>
              <a:ahLst/>
              <a:cxnLst/>
              <a:rect l="l" t="t" r="r" b="b"/>
              <a:pathLst>
                <a:path w="1919" h="1661" extrusionOk="0">
                  <a:moveTo>
                    <a:pt x="1748" y="0"/>
                  </a:moveTo>
                  <a:cubicBezTo>
                    <a:pt x="1734" y="0"/>
                    <a:pt x="1718" y="3"/>
                    <a:pt x="1701" y="10"/>
                  </a:cubicBezTo>
                  <a:lnTo>
                    <a:pt x="1601" y="10"/>
                  </a:lnTo>
                  <a:cubicBezTo>
                    <a:pt x="1501" y="10"/>
                    <a:pt x="1401" y="43"/>
                    <a:pt x="1334" y="76"/>
                  </a:cubicBezTo>
                  <a:cubicBezTo>
                    <a:pt x="1201" y="110"/>
                    <a:pt x="1068" y="143"/>
                    <a:pt x="934" y="177"/>
                  </a:cubicBezTo>
                  <a:cubicBezTo>
                    <a:pt x="801" y="243"/>
                    <a:pt x="667" y="343"/>
                    <a:pt x="534" y="410"/>
                  </a:cubicBezTo>
                  <a:cubicBezTo>
                    <a:pt x="400" y="510"/>
                    <a:pt x="267" y="644"/>
                    <a:pt x="167" y="777"/>
                  </a:cubicBezTo>
                  <a:cubicBezTo>
                    <a:pt x="100" y="877"/>
                    <a:pt x="34" y="1044"/>
                    <a:pt x="34" y="1177"/>
                  </a:cubicBezTo>
                  <a:cubicBezTo>
                    <a:pt x="0" y="1277"/>
                    <a:pt x="0" y="1411"/>
                    <a:pt x="67" y="1511"/>
                  </a:cubicBezTo>
                  <a:cubicBezTo>
                    <a:pt x="67" y="1544"/>
                    <a:pt x="100" y="1578"/>
                    <a:pt x="134" y="1611"/>
                  </a:cubicBezTo>
                  <a:cubicBezTo>
                    <a:pt x="167" y="1644"/>
                    <a:pt x="209" y="1661"/>
                    <a:pt x="250" y="1661"/>
                  </a:cubicBezTo>
                  <a:cubicBezTo>
                    <a:pt x="292" y="1661"/>
                    <a:pt x="334" y="1644"/>
                    <a:pt x="367" y="1611"/>
                  </a:cubicBezTo>
                  <a:cubicBezTo>
                    <a:pt x="400" y="1578"/>
                    <a:pt x="400" y="1578"/>
                    <a:pt x="434" y="1544"/>
                  </a:cubicBezTo>
                  <a:cubicBezTo>
                    <a:pt x="467" y="1477"/>
                    <a:pt x="534" y="1411"/>
                    <a:pt x="567" y="1344"/>
                  </a:cubicBezTo>
                  <a:cubicBezTo>
                    <a:pt x="667" y="1177"/>
                    <a:pt x="701" y="977"/>
                    <a:pt x="834" y="777"/>
                  </a:cubicBezTo>
                  <a:cubicBezTo>
                    <a:pt x="901" y="644"/>
                    <a:pt x="968" y="543"/>
                    <a:pt x="1068" y="477"/>
                  </a:cubicBezTo>
                  <a:cubicBezTo>
                    <a:pt x="1168" y="410"/>
                    <a:pt x="1268" y="343"/>
                    <a:pt x="1368" y="310"/>
                  </a:cubicBezTo>
                  <a:cubicBezTo>
                    <a:pt x="1435" y="277"/>
                    <a:pt x="1535" y="277"/>
                    <a:pt x="1601" y="277"/>
                  </a:cubicBezTo>
                  <a:lnTo>
                    <a:pt x="1768" y="277"/>
                  </a:lnTo>
                  <a:cubicBezTo>
                    <a:pt x="1918" y="247"/>
                    <a:pt x="1879" y="0"/>
                    <a:pt x="1748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55"/>
            <p:cNvSpPr/>
            <p:nvPr/>
          </p:nvSpPr>
          <p:spPr>
            <a:xfrm>
              <a:off x="6614967" y="3210160"/>
              <a:ext cx="15337" cy="26865"/>
            </a:xfrm>
            <a:custGeom>
              <a:avLst/>
              <a:gdLst/>
              <a:ahLst/>
              <a:cxnLst/>
              <a:rect l="l" t="t" r="r" b="b"/>
              <a:pathLst>
                <a:path w="1735" h="3039" extrusionOk="0">
                  <a:moveTo>
                    <a:pt x="534" y="1"/>
                  </a:moveTo>
                  <a:cubicBezTo>
                    <a:pt x="496" y="1"/>
                    <a:pt x="453" y="17"/>
                    <a:pt x="434" y="56"/>
                  </a:cubicBezTo>
                  <a:lnTo>
                    <a:pt x="334" y="190"/>
                  </a:lnTo>
                  <a:cubicBezTo>
                    <a:pt x="267" y="323"/>
                    <a:pt x="200" y="456"/>
                    <a:pt x="133" y="590"/>
                  </a:cubicBezTo>
                  <a:cubicBezTo>
                    <a:pt x="67" y="757"/>
                    <a:pt x="33" y="957"/>
                    <a:pt x="0" y="1190"/>
                  </a:cubicBezTo>
                  <a:cubicBezTo>
                    <a:pt x="0" y="1290"/>
                    <a:pt x="0" y="1424"/>
                    <a:pt x="0" y="1524"/>
                  </a:cubicBezTo>
                  <a:cubicBezTo>
                    <a:pt x="0" y="1657"/>
                    <a:pt x="33" y="1791"/>
                    <a:pt x="67" y="1924"/>
                  </a:cubicBezTo>
                  <a:cubicBezTo>
                    <a:pt x="100" y="2058"/>
                    <a:pt x="133" y="2158"/>
                    <a:pt x="200" y="2291"/>
                  </a:cubicBezTo>
                  <a:cubicBezTo>
                    <a:pt x="267" y="2391"/>
                    <a:pt x="334" y="2491"/>
                    <a:pt x="434" y="2591"/>
                  </a:cubicBezTo>
                  <a:cubicBezTo>
                    <a:pt x="567" y="2758"/>
                    <a:pt x="767" y="2892"/>
                    <a:pt x="967" y="2958"/>
                  </a:cubicBezTo>
                  <a:cubicBezTo>
                    <a:pt x="1065" y="3007"/>
                    <a:pt x="1181" y="3038"/>
                    <a:pt x="1301" y="3038"/>
                  </a:cubicBezTo>
                  <a:cubicBezTo>
                    <a:pt x="1345" y="3038"/>
                    <a:pt x="1390" y="3034"/>
                    <a:pt x="1434" y="3025"/>
                  </a:cubicBezTo>
                  <a:cubicBezTo>
                    <a:pt x="1501" y="3025"/>
                    <a:pt x="1568" y="3025"/>
                    <a:pt x="1601" y="2992"/>
                  </a:cubicBezTo>
                  <a:cubicBezTo>
                    <a:pt x="1635" y="2992"/>
                    <a:pt x="1668" y="2958"/>
                    <a:pt x="1668" y="2958"/>
                  </a:cubicBezTo>
                  <a:cubicBezTo>
                    <a:pt x="1735" y="2892"/>
                    <a:pt x="1701" y="2791"/>
                    <a:pt x="1668" y="2725"/>
                  </a:cubicBezTo>
                  <a:lnTo>
                    <a:pt x="1534" y="2658"/>
                  </a:lnTo>
                  <a:lnTo>
                    <a:pt x="1234" y="2458"/>
                  </a:lnTo>
                  <a:cubicBezTo>
                    <a:pt x="1101" y="2358"/>
                    <a:pt x="967" y="2258"/>
                    <a:pt x="867" y="2158"/>
                  </a:cubicBezTo>
                  <a:lnTo>
                    <a:pt x="667" y="1958"/>
                  </a:lnTo>
                  <a:cubicBezTo>
                    <a:pt x="600" y="1891"/>
                    <a:pt x="534" y="1824"/>
                    <a:pt x="500" y="1724"/>
                  </a:cubicBezTo>
                  <a:cubicBezTo>
                    <a:pt x="467" y="1657"/>
                    <a:pt x="400" y="1557"/>
                    <a:pt x="367" y="1491"/>
                  </a:cubicBezTo>
                  <a:cubicBezTo>
                    <a:pt x="367" y="1390"/>
                    <a:pt x="334" y="1290"/>
                    <a:pt x="334" y="1190"/>
                  </a:cubicBezTo>
                  <a:cubicBezTo>
                    <a:pt x="300" y="1024"/>
                    <a:pt x="334" y="823"/>
                    <a:pt x="400" y="657"/>
                  </a:cubicBezTo>
                  <a:cubicBezTo>
                    <a:pt x="434" y="556"/>
                    <a:pt x="500" y="423"/>
                    <a:pt x="567" y="356"/>
                  </a:cubicBezTo>
                  <a:cubicBezTo>
                    <a:pt x="600" y="290"/>
                    <a:pt x="634" y="256"/>
                    <a:pt x="667" y="223"/>
                  </a:cubicBezTo>
                  <a:lnTo>
                    <a:pt x="634" y="223"/>
                  </a:lnTo>
                  <a:cubicBezTo>
                    <a:pt x="701" y="156"/>
                    <a:pt x="667" y="56"/>
                    <a:pt x="600" y="23"/>
                  </a:cubicBezTo>
                  <a:cubicBezTo>
                    <a:pt x="587" y="9"/>
                    <a:pt x="561" y="1"/>
                    <a:pt x="534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55"/>
            <p:cNvSpPr/>
            <p:nvPr/>
          </p:nvSpPr>
          <p:spPr>
            <a:xfrm>
              <a:off x="6647995" y="3211610"/>
              <a:ext cx="7965" cy="20871"/>
            </a:xfrm>
            <a:custGeom>
              <a:avLst/>
              <a:gdLst/>
              <a:ahLst/>
              <a:cxnLst/>
              <a:rect l="l" t="t" r="r" b="b"/>
              <a:pathLst>
                <a:path w="901" h="2361" extrusionOk="0">
                  <a:moveTo>
                    <a:pt x="701" y="1"/>
                  </a:moveTo>
                  <a:cubicBezTo>
                    <a:pt x="667" y="1"/>
                    <a:pt x="634" y="9"/>
                    <a:pt x="600" y="26"/>
                  </a:cubicBezTo>
                  <a:lnTo>
                    <a:pt x="534" y="126"/>
                  </a:lnTo>
                  <a:cubicBezTo>
                    <a:pt x="467" y="192"/>
                    <a:pt x="400" y="259"/>
                    <a:pt x="334" y="359"/>
                  </a:cubicBezTo>
                  <a:cubicBezTo>
                    <a:pt x="267" y="493"/>
                    <a:pt x="200" y="593"/>
                    <a:pt x="133" y="759"/>
                  </a:cubicBezTo>
                  <a:cubicBezTo>
                    <a:pt x="100" y="893"/>
                    <a:pt x="33" y="1060"/>
                    <a:pt x="33" y="1226"/>
                  </a:cubicBezTo>
                  <a:cubicBezTo>
                    <a:pt x="0" y="1427"/>
                    <a:pt x="33" y="1593"/>
                    <a:pt x="67" y="1760"/>
                  </a:cubicBezTo>
                  <a:cubicBezTo>
                    <a:pt x="100" y="1927"/>
                    <a:pt x="200" y="2060"/>
                    <a:pt x="334" y="2194"/>
                  </a:cubicBezTo>
                  <a:cubicBezTo>
                    <a:pt x="400" y="2261"/>
                    <a:pt x="500" y="2327"/>
                    <a:pt x="634" y="2361"/>
                  </a:cubicBezTo>
                  <a:lnTo>
                    <a:pt x="767" y="2361"/>
                  </a:lnTo>
                  <a:cubicBezTo>
                    <a:pt x="867" y="2327"/>
                    <a:pt x="901" y="2227"/>
                    <a:pt x="901" y="2160"/>
                  </a:cubicBezTo>
                  <a:lnTo>
                    <a:pt x="901" y="2127"/>
                  </a:lnTo>
                  <a:cubicBezTo>
                    <a:pt x="867" y="2094"/>
                    <a:pt x="867" y="2060"/>
                    <a:pt x="834" y="2027"/>
                  </a:cubicBezTo>
                  <a:cubicBezTo>
                    <a:pt x="834" y="1960"/>
                    <a:pt x="801" y="1860"/>
                    <a:pt x="767" y="1794"/>
                  </a:cubicBezTo>
                  <a:cubicBezTo>
                    <a:pt x="634" y="1627"/>
                    <a:pt x="567" y="1427"/>
                    <a:pt x="467" y="1193"/>
                  </a:cubicBezTo>
                  <a:cubicBezTo>
                    <a:pt x="434" y="1060"/>
                    <a:pt x="434" y="926"/>
                    <a:pt x="434" y="826"/>
                  </a:cubicBezTo>
                  <a:cubicBezTo>
                    <a:pt x="434" y="693"/>
                    <a:pt x="467" y="593"/>
                    <a:pt x="534" y="493"/>
                  </a:cubicBezTo>
                  <a:cubicBezTo>
                    <a:pt x="567" y="392"/>
                    <a:pt x="634" y="359"/>
                    <a:pt x="701" y="292"/>
                  </a:cubicBezTo>
                  <a:lnTo>
                    <a:pt x="767" y="226"/>
                  </a:lnTo>
                  <a:lnTo>
                    <a:pt x="801" y="226"/>
                  </a:lnTo>
                  <a:cubicBezTo>
                    <a:pt x="834" y="159"/>
                    <a:pt x="834" y="92"/>
                    <a:pt x="801" y="26"/>
                  </a:cubicBezTo>
                  <a:cubicBezTo>
                    <a:pt x="767" y="9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55"/>
            <p:cNvSpPr/>
            <p:nvPr/>
          </p:nvSpPr>
          <p:spPr>
            <a:xfrm>
              <a:off x="6611130" y="3285144"/>
              <a:ext cx="18582" cy="19731"/>
            </a:xfrm>
            <a:custGeom>
              <a:avLst/>
              <a:gdLst/>
              <a:ahLst/>
              <a:cxnLst/>
              <a:rect l="l" t="t" r="r" b="b"/>
              <a:pathLst>
                <a:path w="2102" h="2232" extrusionOk="0">
                  <a:moveTo>
                    <a:pt x="1927" y="0"/>
                  </a:moveTo>
                  <a:cubicBezTo>
                    <a:pt x="1907" y="0"/>
                    <a:pt x="1886" y="5"/>
                    <a:pt x="1868" y="14"/>
                  </a:cubicBezTo>
                  <a:lnTo>
                    <a:pt x="1768" y="47"/>
                  </a:lnTo>
                  <a:cubicBezTo>
                    <a:pt x="1702" y="80"/>
                    <a:pt x="1568" y="147"/>
                    <a:pt x="1468" y="214"/>
                  </a:cubicBezTo>
                  <a:cubicBezTo>
                    <a:pt x="1335" y="280"/>
                    <a:pt x="1168" y="347"/>
                    <a:pt x="1034" y="447"/>
                  </a:cubicBezTo>
                  <a:cubicBezTo>
                    <a:pt x="901" y="547"/>
                    <a:pt x="734" y="647"/>
                    <a:pt x="601" y="781"/>
                  </a:cubicBezTo>
                  <a:cubicBezTo>
                    <a:pt x="467" y="881"/>
                    <a:pt x="334" y="1048"/>
                    <a:pt x="234" y="1181"/>
                  </a:cubicBezTo>
                  <a:cubicBezTo>
                    <a:pt x="134" y="1314"/>
                    <a:pt x="67" y="1481"/>
                    <a:pt x="34" y="1648"/>
                  </a:cubicBezTo>
                  <a:cubicBezTo>
                    <a:pt x="0" y="1815"/>
                    <a:pt x="34" y="1982"/>
                    <a:pt x="100" y="2148"/>
                  </a:cubicBezTo>
                  <a:lnTo>
                    <a:pt x="134" y="2182"/>
                  </a:lnTo>
                  <a:cubicBezTo>
                    <a:pt x="167" y="2215"/>
                    <a:pt x="209" y="2232"/>
                    <a:pt x="251" y="2232"/>
                  </a:cubicBezTo>
                  <a:cubicBezTo>
                    <a:pt x="292" y="2232"/>
                    <a:pt x="334" y="2215"/>
                    <a:pt x="367" y="2182"/>
                  </a:cubicBezTo>
                  <a:cubicBezTo>
                    <a:pt x="367" y="2148"/>
                    <a:pt x="401" y="2115"/>
                    <a:pt x="434" y="2082"/>
                  </a:cubicBezTo>
                  <a:cubicBezTo>
                    <a:pt x="501" y="2015"/>
                    <a:pt x="534" y="1915"/>
                    <a:pt x="601" y="1848"/>
                  </a:cubicBezTo>
                  <a:cubicBezTo>
                    <a:pt x="701" y="1648"/>
                    <a:pt x="801" y="1348"/>
                    <a:pt x="968" y="1048"/>
                  </a:cubicBezTo>
                  <a:cubicBezTo>
                    <a:pt x="1034" y="914"/>
                    <a:pt x="1135" y="781"/>
                    <a:pt x="1235" y="681"/>
                  </a:cubicBezTo>
                  <a:cubicBezTo>
                    <a:pt x="1335" y="581"/>
                    <a:pt x="1435" y="481"/>
                    <a:pt x="1568" y="414"/>
                  </a:cubicBezTo>
                  <a:cubicBezTo>
                    <a:pt x="1668" y="347"/>
                    <a:pt x="1735" y="314"/>
                    <a:pt x="1835" y="280"/>
                  </a:cubicBezTo>
                  <a:lnTo>
                    <a:pt x="1968" y="247"/>
                  </a:lnTo>
                  <a:lnTo>
                    <a:pt x="2002" y="247"/>
                  </a:lnTo>
                  <a:cubicBezTo>
                    <a:pt x="2069" y="214"/>
                    <a:pt x="2102" y="147"/>
                    <a:pt x="2069" y="80"/>
                  </a:cubicBezTo>
                  <a:cubicBezTo>
                    <a:pt x="2044" y="31"/>
                    <a:pt x="1984" y="0"/>
                    <a:pt x="1927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55"/>
            <p:cNvSpPr/>
            <p:nvPr/>
          </p:nvSpPr>
          <p:spPr>
            <a:xfrm>
              <a:off x="6584883" y="3314636"/>
              <a:ext cx="12394" cy="31674"/>
            </a:xfrm>
            <a:custGeom>
              <a:avLst/>
              <a:gdLst/>
              <a:ahLst/>
              <a:cxnLst/>
              <a:rect l="l" t="t" r="r" b="b"/>
              <a:pathLst>
                <a:path w="1402" h="3583" extrusionOk="0">
                  <a:moveTo>
                    <a:pt x="509" y="0"/>
                  </a:moveTo>
                  <a:cubicBezTo>
                    <a:pt x="452" y="0"/>
                    <a:pt x="392" y="31"/>
                    <a:pt x="368" y="80"/>
                  </a:cubicBezTo>
                  <a:lnTo>
                    <a:pt x="301" y="213"/>
                  </a:lnTo>
                  <a:cubicBezTo>
                    <a:pt x="234" y="347"/>
                    <a:pt x="201" y="480"/>
                    <a:pt x="167" y="647"/>
                  </a:cubicBezTo>
                  <a:cubicBezTo>
                    <a:pt x="134" y="747"/>
                    <a:pt x="101" y="847"/>
                    <a:pt x="67" y="914"/>
                  </a:cubicBezTo>
                  <a:cubicBezTo>
                    <a:pt x="67" y="1047"/>
                    <a:pt x="34" y="1147"/>
                    <a:pt x="34" y="1247"/>
                  </a:cubicBezTo>
                  <a:cubicBezTo>
                    <a:pt x="1" y="1514"/>
                    <a:pt x="1" y="1748"/>
                    <a:pt x="34" y="2015"/>
                  </a:cubicBezTo>
                  <a:cubicBezTo>
                    <a:pt x="67" y="2248"/>
                    <a:pt x="134" y="2515"/>
                    <a:pt x="234" y="2749"/>
                  </a:cubicBezTo>
                  <a:cubicBezTo>
                    <a:pt x="301" y="2849"/>
                    <a:pt x="334" y="2949"/>
                    <a:pt x="401" y="3049"/>
                  </a:cubicBezTo>
                  <a:cubicBezTo>
                    <a:pt x="468" y="3115"/>
                    <a:pt x="534" y="3216"/>
                    <a:pt x="634" y="3282"/>
                  </a:cubicBezTo>
                  <a:cubicBezTo>
                    <a:pt x="734" y="3382"/>
                    <a:pt x="901" y="3482"/>
                    <a:pt x="1035" y="3516"/>
                  </a:cubicBezTo>
                  <a:cubicBezTo>
                    <a:pt x="1101" y="3549"/>
                    <a:pt x="1168" y="3549"/>
                    <a:pt x="1235" y="3582"/>
                  </a:cubicBezTo>
                  <a:lnTo>
                    <a:pt x="1302" y="3582"/>
                  </a:lnTo>
                  <a:cubicBezTo>
                    <a:pt x="1368" y="3549"/>
                    <a:pt x="1402" y="3449"/>
                    <a:pt x="1368" y="3382"/>
                  </a:cubicBezTo>
                  <a:cubicBezTo>
                    <a:pt x="1368" y="3316"/>
                    <a:pt x="1335" y="3282"/>
                    <a:pt x="1302" y="3249"/>
                  </a:cubicBezTo>
                  <a:lnTo>
                    <a:pt x="1068" y="2915"/>
                  </a:lnTo>
                  <a:cubicBezTo>
                    <a:pt x="835" y="2615"/>
                    <a:pt x="634" y="2282"/>
                    <a:pt x="501" y="1915"/>
                  </a:cubicBezTo>
                  <a:cubicBezTo>
                    <a:pt x="434" y="1714"/>
                    <a:pt x="368" y="1514"/>
                    <a:pt x="334" y="1314"/>
                  </a:cubicBezTo>
                  <a:cubicBezTo>
                    <a:pt x="334" y="1114"/>
                    <a:pt x="368" y="914"/>
                    <a:pt x="401" y="747"/>
                  </a:cubicBezTo>
                  <a:cubicBezTo>
                    <a:pt x="434" y="614"/>
                    <a:pt x="501" y="480"/>
                    <a:pt x="568" y="380"/>
                  </a:cubicBezTo>
                  <a:lnTo>
                    <a:pt x="634" y="213"/>
                  </a:lnTo>
                  <a:lnTo>
                    <a:pt x="634" y="180"/>
                  </a:lnTo>
                  <a:cubicBezTo>
                    <a:pt x="668" y="113"/>
                    <a:pt x="634" y="47"/>
                    <a:pt x="568" y="13"/>
                  </a:cubicBezTo>
                  <a:cubicBezTo>
                    <a:pt x="550" y="4"/>
                    <a:pt x="530" y="0"/>
                    <a:pt x="509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55"/>
            <p:cNvSpPr/>
            <p:nvPr/>
          </p:nvSpPr>
          <p:spPr>
            <a:xfrm>
              <a:off x="6617619" y="3328612"/>
              <a:ext cx="20650" cy="26149"/>
            </a:xfrm>
            <a:custGeom>
              <a:avLst/>
              <a:gdLst/>
              <a:ahLst/>
              <a:cxnLst/>
              <a:rect l="l" t="t" r="r" b="b"/>
              <a:pathLst>
                <a:path w="2336" h="2958" extrusionOk="0">
                  <a:moveTo>
                    <a:pt x="167" y="0"/>
                  </a:moveTo>
                  <a:cubicBezTo>
                    <a:pt x="100" y="0"/>
                    <a:pt x="34" y="67"/>
                    <a:pt x="34" y="133"/>
                  </a:cubicBezTo>
                  <a:lnTo>
                    <a:pt x="34" y="300"/>
                  </a:lnTo>
                  <a:cubicBezTo>
                    <a:pt x="0" y="434"/>
                    <a:pt x="0" y="600"/>
                    <a:pt x="34" y="734"/>
                  </a:cubicBezTo>
                  <a:cubicBezTo>
                    <a:pt x="34" y="834"/>
                    <a:pt x="67" y="934"/>
                    <a:pt x="67" y="1034"/>
                  </a:cubicBezTo>
                  <a:cubicBezTo>
                    <a:pt x="100" y="1134"/>
                    <a:pt x="134" y="1268"/>
                    <a:pt x="167" y="1368"/>
                  </a:cubicBezTo>
                  <a:cubicBezTo>
                    <a:pt x="234" y="1601"/>
                    <a:pt x="334" y="1835"/>
                    <a:pt x="467" y="2035"/>
                  </a:cubicBezTo>
                  <a:cubicBezTo>
                    <a:pt x="534" y="2135"/>
                    <a:pt x="601" y="2235"/>
                    <a:pt x="701" y="2335"/>
                  </a:cubicBezTo>
                  <a:cubicBezTo>
                    <a:pt x="767" y="2435"/>
                    <a:pt x="868" y="2535"/>
                    <a:pt x="968" y="2602"/>
                  </a:cubicBezTo>
                  <a:cubicBezTo>
                    <a:pt x="1068" y="2669"/>
                    <a:pt x="1168" y="2735"/>
                    <a:pt x="1268" y="2802"/>
                  </a:cubicBezTo>
                  <a:cubicBezTo>
                    <a:pt x="1368" y="2835"/>
                    <a:pt x="1468" y="2902"/>
                    <a:pt x="1568" y="2902"/>
                  </a:cubicBezTo>
                  <a:cubicBezTo>
                    <a:pt x="1666" y="2941"/>
                    <a:pt x="1752" y="2957"/>
                    <a:pt x="1840" y="2957"/>
                  </a:cubicBezTo>
                  <a:cubicBezTo>
                    <a:pt x="1903" y="2957"/>
                    <a:pt x="1966" y="2949"/>
                    <a:pt x="2035" y="2935"/>
                  </a:cubicBezTo>
                  <a:cubicBezTo>
                    <a:pt x="2102" y="2935"/>
                    <a:pt x="2168" y="2935"/>
                    <a:pt x="2235" y="2902"/>
                  </a:cubicBezTo>
                  <a:cubicBezTo>
                    <a:pt x="2235" y="2902"/>
                    <a:pt x="2269" y="2869"/>
                    <a:pt x="2302" y="2869"/>
                  </a:cubicBezTo>
                  <a:cubicBezTo>
                    <a:pt x="2335" y="2802"/>
                    <a:pt x="2335" y="2702"/>
                    <a:pt x="2269" y="2669"/>
                  </a:cubicBezTo>
                  <a:cubicBezTo>
                    <a:pt x="2202" y="2635"/>
                    <a:pt x="2168" y="2602"/>
                    <a:pt x="2135" y="2569"/>
                  </a:cubicBezTo>
                  <a:lnTo>
                    <a:pt x="1968" y="2468"/>
                  </a:lnTo>
                  <a:lnTo>
                    <a:pt x="1802" y="2368"/>
                  </a:lnTo>
                  <a:cubicBezTo>
                    <a:pt x="1735" y="2335"/>
                    <a:pt x="1668" y="2302"/>
                    <a:pt x="1568" y="2268"/>
                  </a:cubicBezTo>
                  <a:cubicBezTo>
                    <a:pt x="1501" y="2235"/>
                    <a:pt x="1401" y="2202"/>
                    <a:pt x="1335" y="2135"/>
                  </a:cubicBezTo>
                  <a:cubicBezTo>
                    <a:pt x="1268" y="2068"/>
                    <a:pt x="1201" y="2001"/>
                    <a:pt x="1101" y="1968"/>
                  </a:cubicBezTo>
                  <a:cubicBezTo>
                    <a:pt x="1001" y="1901"/>
                    <a:pt x="934" y="1835"/>
                    <a:pt x="868" y="1768"/>
                  </a:cubicBezTo>
                  <a:cubicBezTo>
                    <a:pt x="701" y="1601"/>
                    <a:pt x="567" y="1434"/>
                    <a:pt x="467" y="1268"/>
                  </a:cubicBezTo>
                  <a:cubicBezTo>
                    <a:pt x="367" y="1101"/>
                    <a:pt x="334" y="901"/>
                    <a:pt x="300" y="734"/>
                  </a:cubicBezTo>
                  <a:cubicBezTo>
                    <a:pt x="267" y="600"/>
                    <a:pt x="267" y="467"/>
                    <a:pt x="300" y="334"/>
                  </a:cubicBezTo>
                  <a:cubicBezTo>
                    <a:pt x="300" y="234"/>
                    <a:pt x="300" y="167"/>
                    <a:pt x="300" y="167"/>
                  </a:cubicBezTo>
                  <a:cubicBezTo>
                    <a:pt x="300" y="67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55"/>
            <p:cNvSpPr/>
            <p:nvPr/>
          </p:nvSpPr>
          <p:spPr>
            <a:xfrm>
              <a:off x="6598153" y="3413931"/>
              <a:ext cx="14462" cy="28730"/>
            </a:xfrm>
            <a:custGeom>
              <a:avLst/>
              <a:gdLst/>
              <a:ahLst/>
              <a:cxnLst/>
              <a:rect l="l" t="t" r="r" b="b"/>
              <a:pathLst>
                <a:path w="1636" h="3250" extrusionOk="0">
                  <a:moveTo>
                    <a:pt x="675" y="1"/>
                  </a:moveTo>
                  <a:cubicBezTo>
                    <a:pt x="630" y="1"/>
                    <a:pt x="587" y="17"/>
                    <a:pt x="568" y="56"/>
                  </a:cubicBezTo>
                  <a:lnTo>
                    <a:pt x="468" y="189"/>
                  </a:lnTo>
                  <a:cubicBezTo>
                    <a:pt x="401" y="323"/>
                    <a:pt x="301" y="456"/>
                    <a:pt x="268" y="590"/>
                  </a:cubicBezTo>
                  <a:cubicBezTo>
                    <a:pt x="67" y="990"/>
                    <a:pt x="1" y="1457"/>
                    <a:pt x="67" y="1924"/>
                  </a:cubicBezTo>
                  <a:cubicBezTo>
                    <a:pt x="101" y="2057"/>
                    <a:pt x="134" y="2191"/>
                    <a:pt x="167" y="2324"/>
                  </a:cubicBezTo>
                  <a:cubicBezTo>
                    <a:pt x="301" y="2658"/>
                    <a:pt x="568" y="2925"/>
                    <a:pt x="868" y="3091"/>
                  </a:cubicBezTo>
                  <a:cubicBezTo>
                    <a:pt x="1001" y="3192"/>
                    <a:pt x="1168" y="3225"/>
                    <a:pt x="1335" y="3225"/>
                  </a:cubicBezTo>
                  <a:cubicBezTo>
                    <a:pt x="1368" y="3242"/>
                    <a:pt x="1393" y="3250"/>
                    <a:pt x="1418" y="3250"/>
                  </a:cubicBezTo>
                  <a:cubicBezTo>
                    <a:pt x="1443" y="3250"/>
                    <a:pt x="1468" y="3242"/>
                    <a:pt x="1502" y="3225"/>
                  </a:cubicBezTo>
                  <a:lnTo>
                    <a:pt x="1568" y="3225"/>
                  </a:lnTo>
                  <a:cubicBezTo>
                    <a:pt x="1635" y="3158"/>
                    <a:pt x="1635" y="3058"/>
                    <a:pt x="1568" y="2991"/>
                  </a:cubicBezTo>
                  <a:cubicBezTo>
                    <a:pt x="1568" y="2991"/>
                    <a:pt x="1535" y="2958"/>
                    <a:pt x="1468" y="2891"/>
                  </a:cubicBezTo>
                  <a:lnTo>
                    <a:pt x="1202" y="2624"/>
                  </a:lnTo>
                  <a:cubicBezTo>
                    <a:pt x="1101" y="2524"/>
                    <a:pt x="968" y="2424"/>
                    <a:pt x="835" y="2291"/>
                  </a:cubicBezTo>
                  <a:lnTo>
                    <a:pt x="668" y="2057"/>
                  </a:lnTo>
                  <a:cubicBezTo>
                    <a:pt x="601" y="1991"/>
                    <a:pt x="568" y="1891"/>
                    <a:pt x="534" y="1824"/>
                  </a:cubicBezTo>
                  <a:cubicBezTo>
                    <a:pt x="434" y="1624"/>
                    <a:pt x="368" y="1424"/>
                    <a:pt x="401" y="1223"/>
                  </a:cubicBezTo>
                  <a:cubicBezTo>
                    <a:pt x="401" y="1057"/>
                    <a:pt x="434" y="857"/>
                    <a:pt x="468" y="690"/>
                  </a:cubicBezTo>
                  <a:cubicBezTo>
                    <a:pt x="534" y="590"/>
                    <a:pt x="601" y="456"/>
                    <a:pt x="668" y="356"/>
                  </a:cubicBezTo>
                  <a:cubicBezTo>
                    <a:pt x="701" y="323"/>
                    <a:pt x="735" y="289"/>
                    <a:pt x="768" y="256"/>
                  </a:cubicBezTo>
                  <a:lnTo>
                    <a:pt x="801" y="223"/>
                  </a:lnTo>
                  <a:cubicBezTo>
                    <a:pt x="835" y="156"/>
                    <a:pt x="801" y="89"/>
                    <a:pt x="768" y="23"/>
                  </a:cubicBezTo>
                  <a:cubicBezTo>
                    <a:pt x="740" y="9"/>
                    <a:pt x="707" y="1"/>
                    <a:pt x="675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55"/>
            <p:cNvSpPr/>
            <p:nvPr/>
          </p:nvSpPr>
          <p:spPr>
            <a:xfrm>
              <a:off x="6622924" y="3464065"/>
              <a:ext cx="28315" cy="11404"/>
            </a:xfrm>
            <a:custGeom>
              <a:avLst/>
              <a:gdLst/>
              <a:ahLst/>
              <a:cxnLst/>
              <a:rect l="l" t="t" r="r" b="b"/>
              <a:pathLst>
                <a:path w="3203" h="1290" extrusionOk="0">
                  <a:moveTo>
                    <a:pt x="151" y="0"/>
                  </a:moveTo>
                  <a:cubicBezTo>
                    <a:pt x="112" y="0"/>
                    <a:pt x="73" y="17"/>
                    <a:pt x="34" y="56"/>
                  </a:cubicBezTo>
                  <a:cubicBezTo>
                    <a:pt x="1" y="122"/>
                    <a:pt x="1" y="189"/>
                    <a:pt x="67" y="256"/>
                  </a:cubicBezTo>
                  <a:lnTo>
                    <a:pt x="167" y="323"/>
                  </a:lnTo>
                  <a:cubicBezTo>
                    <a:pt x="234" y="389"/>
                    <a:pt x="334" y="489"/>
                    <a:pt x="468" y="556"/>
                  </a:cubicBezTo>
                  <a:cubicBezTo>
                    <a:pt x="601" y="656"/>
                    <a:pt x="768" y="756"/>
                    <a:pt x="901" y="856"/>
                  </a:cubicBezTo>
                  <a:cubicBezTo>
                    <a:pt x="1101" y="956"/>
                    <a:pt x="1302" y="1056"/>
                    <a:pt x="1468" y="1123"/>
                  </a:cubicBezTo>
                  <a:cubicBezTo>
                    <a:pt x="1669" y="1190"/>
                    <a:pt x="1902" y="1257"/>
                    <a:pt x="2102" y="1290"/>
                  </a:cubicBezTo>
                  <a:cubicBezTo>
                    <a:pt x="2269" y="1290"/>
                    <a:pt x="2469" y="1290"/>
                    <a:pt x="2669" y="1223"/>
                  </a:cubicBezTo>
                  <a:cubicBezTo>
                    <a:pt x="2836" y="1190"/>
                    <a:pt x="3003" y="1090"/>
                    <a:pt x="3136" y="956"/>
                  </a:cubicBezTo>
                  <a:cubicBezTo>
                    <a:pt x="3136" y="923"/>
                    <a:pt x="3170" y="923"/>
                    <a:pt x="3170" y="923"/>
                  </a:cubicBezTo>
                  <a:cubicBezTo>
                    <a:pt x="3203" y="823"/>
                    <a:pt x="3136" y="723"/>
                    <a:pt x="3070" y="723"/>
                  </a:cubicBezTo>
                  <a:cubicBezTo>
                    <a:pt x="3003" y="689"/>
                    <a:pt x="2969" y="689"/>
                    <a:pt x="2936" y="689"/>
                  </a:cubicBezTo>
                  <a:cubicBezTo>
                    <a:pt x="2803" y="656"/>
                    <a:pt x="2703" y="656"/>
                    <a:pt x="2569" y="656"/>
                  </a:cubicBezTo>
                  <a:cubicBezTo>
                    <a:pt x="2391" y="656"/>
                    <a:pt x="2184" y="671"/>
                    <a:pt x="1956" y="671"/>
                  </a:cubicBezTo>
                  <a:cubicBezTo>
                    <a:pt x="1843" y="671"/>
                    <a:pt x="1724" y="667"/>
                    <a:pt x="1602" y="656"/>
                  </a:cubicBezTo>
                  <a:cubicBezTo>
                    <a:pt x="1402" y="656"/>
                    <a:pt x="1235" y="623"/>
                    <a:pt x="1068" y="556"/>
                  </a:cubicBezTo>
                  <a:cubicBezTo>
                    <a:pt x="901" y="489"/>
                    <a:pt x="768" y="423"/>
                    <a:pt x="634" y="356"/>
                  </a:cubicBezTo>
                  <a:cubicBezTo>
                    <a:pt x="534" y="289"/>
                    <a:pt x="468" y="222"/>
                    <a:pt x="368" y="156"/>
                  </a:cubicBezTo>
                  <a:lnTo>
                    <a:pt x="268" y="56"/>
                  </a:lnTo>
                  <a:lnTo>
                    <a:pt x="234" y="22"/>
                  </a:lnTo>
                  <a:cubicBezTo>
                    <a:pt x="207" y="9"/>
                    <a:pt x="179" y="0"/>
                    <a:pt x="151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55"/>
            <p:cNvSpPr/>
            <p:nvPr/>
          </p:nvSpPr>
          <p:spPr>
            <a:xfrm>
              <a:off x="6624904" y="3420154"/>
              <a:ext cx="16902" cy="19094"/>
            </a:xfrm>
            <a:custGeom>
              <a:avLst/>
              <a:gdLst/>
              <a:ahLst/>
              <a:cxnLst/>
              <a:rect l="l" t="t" r="r" b="b"/>
              <a:pathLst>
                <a:path w="1912" h="2160" extrusionOk="0">
                  <a:moveTo>
                    <a:pt x="185" y="0"/>
                  </a:moveTo>
                  <a:cubicBezTo>
                    <a:pt x="94" y="0"/>
                    <a:pt x="1" y="79"/>
                    <a:pt x="44" y="186"/>
                  </a:cubicBezTo>
                  <a:cubicBezTo>
                    <a:pt x="77" y="219"/>
                    <a:pt x="77" y="253"/>
                    <a:pt x="77" y="286"/>
                  </a:cubicBezTo>
                  <a:cubicBezTo>
                    <a:pt x="110" y="353"/>
                    <a:pt x="144" y="419"/>
                    <a:pt x="177" y="586"/>
                  </a:cubicBezTo>
                  <a:cubicBezTo>
                    <a:pt x="210" y="720"/>
                    <a:pt x="277" y="853"/>
                    <a:pt x="344" y="986"/>
                  </a:cubicBezTo>
                  <a:cubicBezTo>
                    <a:pt x="410" y="1120"/>
                    <a:pt x="477" y="1287"/>
                    <a:pt x="577" y="1453"/>
                  </a:cubicBezTo>
                  <a:cubicBezTo>
                    <a:pt x="677" y="1587"/>
                    <a:pt x="777" y="1754"/>
                    <a:pt x="911" y="1854"/>
                  </a:cubicBezTo>
                  <a:cubicBezTo>
                    <a:pt x="1044" y="1954"/>
                    <a:pt x="1178" y="2054"/>
                    <a:pt x="1311" y="2121"/>
                  </a:cubicBezTo>
                  <a:cubicBezTo>
                    <a:pt x="1388" y="2140"/>
                    <a:pt x="1476" y="2159"/>
                    <a:pt x="1569" y="2159"/>
                  </a:cubicBezTo>
                  <a:cubicBezTo>
                    <a:pt x="1637" y="2159"/>
                    <a:pt x="1708" y="2149"/>
                    <a:pt x="1778" y="2121"/>
                  </a:cubicBezTo>
                  <a:lnTo>
                    <a:pt x="1811" y="2121"/>
                  </a:lnTo>
                  <a:cubicBezTo>
                    <a:pt x="1878" y="2087"/>
                    <a:pt x="1912" y="1987"/>
                    <a:pt x="1878" y="1920"/>
                  </a:cubicBezTo>
                  <a:cubicBezTo>
                    <a:pt x="1845" y="1854"/>
                    <a:pt x="1811" y="1820"/>
                    <a:pt x="1778" y="1820"/>
                  </a:cubicBezTo>
                  <a:cubicBezTo>
                    <a:pt x="1711" y="1720"/>
                    <a:pt x="1678" y="1654"/>
                    <a:pt x="1578" y="1620"/>
                  </a:cubicBezTo>
                  <a:cubicBezTo>
                    <a:pt x="1411" y="1487"/>
                    <a:pt x="1178" y="1353"/>
                    <a:pt x="944" y="1187"/>
                  </a:cubicBezTo>
                  <a:cubicBezTo>
                    <a:pt x="811" y="1087"/>
                    <a:pt x="711" y="986"/>
                    <a:pt x="611" y="853"/>
                  </a:cubicBezTo>
                  <a:cubicBezTo>
                    <a:pt x="544" y="753"/>
                    <a:pt x="477" y="653"/>
                    <a:pt x="410" y="519"/>
                  </a:cubicBezTo>
                  <a:cubicBezTo>
                    <a:pt x="377" y="453"/>
                    <a:pt x="344" y="353"/>
                    <a:pt x="344" y="286"/>
                  </a:cubicBezTo>
                  <a:lnTo>
                    <a:pt x="344" y="153"/>
                  </a:lnTo>
                  <a:cubicBezTo>
                    <a:pt x="344" y="119"/>
                    <a:pt x="310" y="86"/>
                    <a:pt x="310" y="86"/>
                  </a:cubicBezTo>
                  <a:cubicBezTo>
                    <a:pt x="286" y="26"/>
                    <a:pt x="236" y="0"/>
                    <a:pt x="185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55"/>
            <p:cNvSpPr/>
            <p:nvPr/>
          </p:nvSpPr>
          <p:spPr>
            <a:xfrm>
              <a:off x="6727019" y="3490206"/>
              <a:ext cx="27139" cy="11342"/>
            </a:xfrm>
            <a:custGeom>
              <a:avLst/>
              <a:gdLst/>
              <a:ahLst/>
              <a:cxnLst/>
              <a:rect l="l" t="t" r="r" b="b"/>
              <a:pathLst>
                <a:path w="3070" h="1283" extrusionOk="0">
                  <a:moveTo>
                    <a:pt x="168" y="1"/>
                  </a:moveTo>
                  <a:cubicBezTo>
                    <a:pt x="67" y="1"/>
                    <a:pt x="1" y="67"/>
                    <a:pt x="1" y="168"/>
                  </a:cubicBezTo>
                  <a:cubicBezTo>
                    <a:pt x="1" y="201"/>
                    <a:pt x="1" y="268"/>
                    <a:pt x="1" y="334"/>
                  </a:cubicBezTo>
                  <a:cubicBezTo>
                    <a:pt x="34" y="468"/>
                    <a:pt x="101" y="601"/>
                    <a:pt x="201" y="701"/>
                  </a:cubicBezTo>
                  <a:cubicBezTo>
                    <a:pt x="234" y="801"/>
                    <a:pt x="301" y="868"/>
                    <a:pt x="401" y="935"/>
                  </a:cubicBezTo>
                  <a:cubicBezTo>
                    <a:pt x="468" y="968"/>
                    <a:pt x="568" y="1035"/>
                    <a:pt x="668" y="1102"/>
                  </a:cubicBezTo>
                  <a:cubicBezTo>
                    <a:pt x="868" y="1202"/>
                    <a:pt x="1068" y="1268"/>
                    <a:pt x="1302" y="1268"/>
                  </a:cubicBezTo>
                  <a:cubicBezTo>
                    <a:pt x="1370" y="1278"/>
                    <a:pt x="1436" y="1282"/>
                    <a:pt x="1500" y="1282"/>
                  </a:cubicBezTo>
                  <a:cubicBezTo>
                    <a:pt x="1655" y="1282"/>
                    <a:pt x="1804" y="1259"/>
                    <a:pt x="1969" y="1235"/>
                  </a:cubicBezTo>
                  <a:cubicBezTo>
                    <a:pt x="2069" y="1235"/>
                    <a:pt x="2169" y="1202"/>
                    <a:pt x="2236" y="1202"/>
                  </a:cubicBezTo>
                  <a:cubicBezTo>
                    <a:pt x="2336" y="1168"/>
                    <a:pt x="2402" y="1135"/>
                    <a:pt x="2503" y="1102"/>
                  </a:cubicBezTo>
                  <a:cubicBezTo>
                    <a:pt x="2603" y="1068"/>
                    <a:pt x="2736" y="1001"/>
                    <a:pt x="2836" y="935"/>
                  </a:cubicBezTo>
                  <a:cubicBezTo>
                    <a:pt x="2869" y="901"/>
                    <a:pt x="2936" y="868"/>
                    <a:pt x="2970" y="868"/>
                  </a:cubicBezTo>
                  <a:lnTo>
                    <a:pt x="3003" y="801"/>
                  </a:lnTo>
                  <a:cubicBezTo>
                    <a:pt x="3070" y="735"/>
                    <a:pt x="3070" y="668"/>
                    <a:pt x="3003" y="601"/>
                  </a:cubicBezTo>
                  <a:cubicBezTo>
                    <a:pt x="2986" y="585"/>
                    <a:pt x="2953" y="576"/>
                    <a:pt x="2919" y="576"/>
                  </a:cubicBezTo>
                  <a:cubicBezTo>
                    <a:pt x="2886" y="576"/>
                    <a:pt x="2853" y="585"/>
                    <a:pt x="2836" y="601"/>
                  </a:cubicBezTo>
                  <a:cubicBezTo>
                    <a:pt x="2803" y="635"/>
                    <a:pt x="2769" y="668"/>
                    <a:pt x="2736" y="701"/>
                  </a:cubicBezTo>
                  <a:cubicBezTo>
                    <a:pt x="2636" y="768"/>
                    <a:pt x="2536" y="801"/>
                    <a:pt x="2436" y="835"/>
                  </a:cubicBezTo>
                  <a:cubicBezTo>
                    <a:pt x="2269" y="901"/>
                    <a:pt x="2102" y="901"/>
                    <a:pt x="1935" y="901"/>
                  </a:cubicBezTo>
                  <a:cubicBezTo>
                    <a:pt x="1769" y="901"/>
                    <a:pt x="1602" y="868"/>
                    <a:pt x="1435" y="801"/>
                  </a:cubicBezTo>
                  <a:cubicBezTo>
                    <a:pt x="1135" y="668"/>
                    <a:pt x="868" y="468"/>
                    <a:pt x="635" y="268"/>
                  </a:cubicBezTo>
                  <a:cubicBezTo>
                    <a:pt x="534" y="201"/>
                    <a:pt x="434" y="134"/>
                    <a:pt x="368" y="101"/>
                  </a:cubicBezTo>
                  <a:cubicBezTo>
                    <a:pt x="334" y="67"/>
                    <a:pt x="301" y="34"/>
                    <a:pt x="234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55"/>
            <p:cNvSpPr/>
            <p:nvPr/>
          </p:nvSpPr>
          <p:spPr>
            <a:xfrm>
              <a:off x="6701364" y="3499833"/>
              <a:ext cx="28615" cy="21349"/>
            </a:xfrm>
            <a:custGeom>
              <a:avLst/>
              <a:gdLst/>
              <a:ahLst/>
              <a:cxnLst/>
              <a:rect l="l" t="t" r="r" b="b"/>
              <a:pathLst>
                <a:path w="3237" h="2415" extrusionOk="0">
                  <a:moveTo>
                    <a:pt x="133" y="0"/>
                  </a:moveTo>
                  <a:cubicBezTo>
                    <a:pt x="72" y="0"/>
                    <a:pt x="34" y="38"/>
                    <a:pt x="34" y="113"/>
                  </a:cubicBezTo>
                  <a:cubicBezTo>
                    <a:pt x="1" y="179"/>
                    <a:pt x="1" y="246"/>
                    <a:pt x="34" y="313"/>
                  </a:cubicBezTo>
                  <a:cubicBezTo>
                    <a:pt x="1" y="480"/>
                    <a:pt x="34" y="646"/>
                    <a:pt x="101" y="813"/>
                  </a:cubicBezTo>
                  <a:cubicBezTo>
                    <a:pt x="134" y="913"/>
                    <a:pt x="201" y="1013"/>
                    <a:pt x="234" y="1113"/>
                  </a:cubicBezTo>
                  <a:cubicBezTo>
                    <a:pt x="334" y="1213"/>
                    <a:pt x="401" y="1313"/>
                    <a:pt x="468" y="1414"/>
                  </a:cubicBezTo>
                  <a:cubicBezTo>
                    <a:pt x="568" y="1514"/>
                    <a:pt x="668" y="1614"/>
                    <a:pt x="768" y="1680"/>
                  </a:cubicBezTo>
                  <a:cubicBezTo>
                    <a:pt x="868" y="1780"/>
                    <a:pt x="1001" y="1847"/>
                    <a:pt x="1101" y="1914"/>
                  </a:cubicBezTo>
                  <a:cubicBezTo>
                    <a:pt x="1335" y="2047"/>
                    <a:pt x="1568" y="2147"/>
                    <a:pt x="1835" y="2247"/>
                  </a:cubicBezTo>
                  <a:cubicBezTo>
                    <a:pt x="1935" y="2281"/>
                    <a:pt x="2069" y="2314"/>
                    <a:pt x="2169" y="2348"/>
                  </a:cubicBezTo>
                  <a:cubicBezTo>
                    <a:pt x="2269" y="2348"/>
                    <a:pt x="2402" y="2381"/>
                    <a:pt x="2502" y="2381"/>
                  </a:cubicBezTo>
                  <a:cubicBezTo>
                    <a:pt x="2669" y="2414"/>
                    <a:pt x="2803" y="2414"/>
                    <a:pt x="2969" y="2414"/>
                  </a:cubicBezTo>
                  <a:lnTo>
                    <a:pt x="3103" y="2414"/>
                  </a:lnTo>
                  <a:cubicBezTo>
                    <a:pt x="3203" y="2414"/>
                    <a:pt x="3236" y="2348"/>
                    <a:pt x="3236" y="2281"/>
                  </a:cubicBezTo>
                  <a:cubicBezTo>
                    <a:pt x="3236" y="2226"/>
                    <a:pt x="3192" y="2172"/>
                    <a:pt x="3139" y="2172"/>
                  </a:cubicBezTo>
                  <a:cubicBezTo>
                    <a:pt x="3127" y="2172"/>
                    <a:pt x="3115" y="2175"/>
                    <a:pt x="3103" y="2181"/>
                  </a:cubicBezTo>
                  <a:lnTo>
                    <a:pt x="2903" y="2181"/>
                  </a:lnTo>
                  <a:cubicBezTo>
                    <a:pt x="2769" y="2181"/>
                    <a:pt x="2636" y="2147"/>
                    <a:pt x="2502" y="2147"/>
                  </a:cubicBezTo>
                  <a:cubicBezTo>
                    <a:pt x="2302" y="2114"/>
                    <a:pt x="2102" y="2047"/>
                    <a:pt x="1902" y="1947"/>
                  </a:cubicBezTo>
                  <a:cubicBezTo>
                    <a:pt x="1702" y="1847"/>
                    <a:pt x="1535" y="1680"/>
                    <a:pt x="1368" y="1547"/>
                  </a:cubicBezTo>
                  <a:cubicBezTo>
                    <a:pt x="1268" y="1447"/>
                    <a:pt x="1202" y="1380"/>
                    <a:pt x="1135" y="1280"/>
                  </a:cubicBezTo>
                  <a:cubicBezTo>
                    <a:pt x="1035" y="1180"/>
                    <a:pt x="968" y="1113"/>
                    <a:pt x="901" y="1013"/>
                  </a:cubicBezTo>
                  <a:cubicBezTo>
                    <a:pt x="868" y="913"/>
                    <a:pt x="801" y="846"/>
                    <a:pt x="735" y="780"/>
                  </a:cubicBezTo>
                  <a:cubicBezTo>
                    <a:pt x="701" y="680"/>
                    <a:pt x="634" y="613"/>
                    <a:pt x="601" y="546"/>
                  </a:cubicBezTo>
                  <a:lnTo>
                    <a:pt x="368" y="179"/>
                  </a:lnTo>
                  <a:cubicBezTo>
                    <a:pt x="334" y="146"/>
                    <a:pt x="301" y="79"/>
                    <a:pt x="268" y="46"/>
                  </a:cubicBezTo>
                  <a:cubicBezTo>
                    <a:pt x="234" y="13"/>
                    <a:pt x="234" y="13"/>
                    <a:pt x="201" y="13"/>
                  </a:cubicBezTo>
                  <a:cubicBezTo>
                    <a:pt x="176" y="4"/>
                    <a:pt x="153" y="0"/>
                    <a:pt x="133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55"/>
            <p:cNvSpPr/>
            <p:nvPr/>
          </p:nvSpPr>
          <p:spPr>
            <a:xfrm>
              <a:off x="6684850" y="3224809"/>
              <a:ext cx="41928" cy="45446"/>
            </a:xfrm>
            <a:custGeom>
              <a:avLst/>
              <a:gdLst/>
              <a:ahLst/>
              <a:cxnLst/>
              <a:rect l="l" t="t" r="r" b="b"/>
              <a:pathLst>
                <a:path w="4743" h="5141" extrusionOk="0">
                  <a:moveTo>
                    <a:pt x="3537" y="0"/>
                  </a:moveTo>
                  <a:cubicBezTo>
                    <a:pt x="3136" y="0"/>
                    <a:pt x="2769" y="100"/>
                    <a:pt x="2436" y="301"/>
                  </a:cubicBezTo>
                  <a:cubicBezTo>
                    <a:pt x="2369" y="334"/>
                    <a:pt x="2302" y="401"/>
                    <a:pt x="2202" y="467"/>
                  </a:cubicBezTo>
                  <a:cubicBezTo>
                    <a:pt x="2136" y="534"/>
                    <a:pt x="2069" y="567"/>
                    <a:pt x="2002" y="667"/>
                  </a:cubicBezTo>
                  <a:cubicBezTo>
                    <a:pt x="1869" y="801"/>
                    <a:pt x="1769" y="934"/>
                    <a:pt x="1669" y="1134"/>
                  </a:cubicBezTo>
                  <a:cubicBezTo>
                    <a:pt x="1511" y="1398"/>
                    <a:pt x="1415" y="1702"/>
                    <a:pt x="1398" y="2015"/>
                  </a:cubicBezTo>
                  <a:lnTo>
                    <a:pt x="1398" y="2015"/>
                  </a:lnTo>
                  <a:cubicBezTo>
                    <a:pt x="1101" y="2056"/>
                    <a:pt x="812" y="2185"/>
                    <a:pt x="568" y="2402"/>
                  </a:cubicBezTo>
                  <a:cubicBezTo>
                    <a:pt x="434" y="2535"/>
                    <a:pt x="301" y="2669"/>
                    <a:pt x="201" y="2869"/>
                  </a:cubicBezTo>
                  <a:cubicBezTo>
                    <a:pt x="167" y="2936"/>
                    <a:pt x="134" y="3036"/>
                    <a:pt x="101" y="3136"/>
                  </a:cubicBezTo>
                  <a:cubicBezTo>
                    <a:pt x="67" y="3203"/>
                    <a:pt x="34" y="3336"/>
                    <a:pt x="1" y="3436"/>
                  </a:cubicBezTo>
                  <a:lnTo>
                    <a:pt x="1" y="3536"/>
                  </a:lnTo>
                  <a:lnTo>
                    <a:pt x="1" y="3703"/>
                  </a:lnTo>
                  <a:cubicBezTo>
                    <a:pt x="34" y="3803"/>
                    <a:pt x="34" y="3903"/>
                    <a:pt x="67" y="4003"/>
                  </a:cubicBezTo>
                  <a:cubicBezTo>
                    <a:pt x="101" y="4170"/>
                    <a:pt x="167" y="4370"/>
                    <a:pt x="301" y="4537"/>
                  </a:cubicBezTo>
                  <a:cubicBezTo>
                    <a:pt x="501" y="4837"/>
                    <a:pt x="835" y="5071"/>
                    <a:pt x="1202" y="5137"/>
                  </a:cubicBezTo>
                  <a:cubicBezTo>
                    <a:pt x="1212" y="5140"/>
                    <a:pt x="1221" y="5141"/>
                    <a:pt x="1231" y="5141"/>
                  </a:cubicBezTo>
                  <a:cubicBezTo>
                    <a:pt x="1349" y="5141"/>
                    <a:pt x="1425" y="4963"/>
                    <a:pt x="1302" y="4870"/>
                  </a:cubicBezTo>
                  <a:cubicBezTo>
                    <a:pt x="1068" y="4737"/>
                    <a:pt x="901" y="4504"/>
                    <a:pt x="768" y="4237"/>
                  </a:cubicBezTo>
                  <a:cubicBezTo>
                    <a:pt x="735" y="4137"/>
                    <a:pt x="701" y="4003"/>
                    <a:pt x="668" y="3870"/>
                  </a:cubicBezTo>
                  <a:cubicBezTo>
                    <a:pt x="668" y="3803"/>
                    <a:pt x="634" y="3736"/>
                    <a:pt x="634" y="3703"/>
                  </a:cubicBezTo>
                  <a:lnTo>
                    <a:pt x="634" y="3603"/>
                  </a:lnTo>
                  <a:lnTo>
                    <a:pt x="634" y="3469"/>
                  </a:lnTo>
                  <a:cubicBezTo>
                    <a:pt x="668" y="3436"/>
                    <a:pt x="668" y="3369"/>
                    <a:pt x="701" y="3336"/>
                  </a:cubicBezTo>
                  <a:cubicBezTo>
                    <a:pt x="701" y="3269"/>
                    <a:pt x="735" y="3203"/>
                    <a:pt x="768" y="3136"/>
                  </a:cubicBezTo>
                  <a:cubicBezTo>
                    <a:pt x="801" y="3036"/>
                    <a:pt x="901" y="2936"/>
                    <a:pt x="1001" y="2836"/>
                  </a:cubicBezTo>
                  <a:cubicBezTo>
                    <a:pt x="1168" y="2636"/>
                    <a:pt x="1402" y="2502"/>
                    <a:pt x="1669" y="2469"/>
                  </a:cubicBezTo>
                  <a:lnTo>
                    <a:pt x="1702" y="2469"/>
                  </a:lnTo>
                  <a:cubicBezTo>
                    <a:pt x="1835" y="2435"/>
                    <a:pt x="1902" y="2335"/>
                    <a:pt x="1902" y="2202"/>
                  </a:cubicBezTo>
                  <a:cubicBezTo>
                    <a:pt x="1835" y="1868"/>
                    <a:pt x="1869" y="1568"/>
                    <a:pt x="2002" y="1268"/>
                  </a:cubicBezTo>
                  <a:cubicBezTo>
                    <a:pt x="2069" y="1134"/>
                    <a:pt x="2169" y="968"/>
                    <a:pt x="2269" y="868"/>
                  </a:cubicBezTo>
                  <a:cubicBezTo>
                    <a:pt x="2302" y="801"/>
                    <a:pt x="2369" y="734"/>
                    <a:pt x="2436" y="667"/>
                  </a:cubicBezTo>
                  <a:cubicBezTo>
                    <a:pt x="2469" y="634"/>
                    <a:pt x="2536" y="567"/>
                    <a:pt x="2603" y="534"/>
                  </a:cubicBezTo>
                  <a:cubicBezTo>
                    <a:pt x="2903" y="334"/>
                    <a:pt x="3203" y="234"/>
                    <a:pt x="3537" y="234"/>
                  </a:cubicBezTo>
                  <a:cubicBezTo>
                    <a:pt x="3585" y="224"/>
                    <a:pt x="3634" y="220"/>
                    <a:pt x="3683" y="220"/>
                  </a:cubicBezTo>
                  <a:cubicBezTo>
                    <a:pt x="3801" y="220"/>
                    <a:pt x="3919" y="244"/>
                    <a:pt x="4037" y="267"/>
                  </a:cubicBezTo>
                  <a:cubicBezTo>
                    <a:pt x="4204" y="301"/>
                    <a:pt x="4370" y="367"/>
                    <a:pt x="4504" y="467"/>
                  </a:cubicBezTo>
                  <a:cubicBezTo>
                    <a:pt x="4527" y="484"/>
                    <a:pt x="4549" y="492"/>
                    <a:pt x="4571" y="492"/>
                  </a:cubicBezTo>
                  <a:cubicBezTo>
                    <a:pt x="4674" y="492"/>
                    <a:pt x="4742" y="317"/>
                    <a:pt x="4604" y="234"/>
                  </a:cubicBezTo>
                  <a:cubicBezTo>
                    <a:pt x="4537" y="200"/>
                    <a:pt x="4437" y="167"/>
                    <a:pt x="4370" y="134"/>
                  </a:cubicBezTo>
                  <a:cubicBezTo>
                    <a:pt x="4270" y="100"/>
                    <a:pt x="4170" y="67"/>
                    <a:pt x="4104" y="34"/>
                  </a:cubicBezTo>
                  <a:cubicBezTo>
                    <a:pt x="3903" y="0"/>
                    <a:pt x="3703" y="0"/>
                    <a:pt x="3537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55"/>
            <p:cNvSpPr/>
            <p:nvPr/>
          </p:nvSpPr>
          <p:spPr>
            <a:xfrm>
              <a:off x="6665976" y="3394544"/>
              <a:ext cx="41495" cy="44951"/>
            </a:xfrm>
            <a:custGeom>
              <a:avLst/>
              <a:gdLst/>
              <a:ahLst/>
              <a:cxnLst/>
              <a:rect l="l" t="t" r="r" b="b"/>
              <a:pathLst>
                <a:path w="4694" h="5085" extrusionOk="0">
                  <a:moveTo>
                    <a:pt x="821" y="1"/>
                  </a:moveTo>
                  <a:cubicBezTo>
                    <a:pt x="804" y="1"/>
                    <a:pt x="786" y="5"/>
                    <a:pt x="768" y="14"/>
                  </a:cubicBezTo>
                  <a:cubicBezTo>
                    <a:pt x="434" y="181"/>
                    <a:pt x="168" y="481"/>
                    <a:pt x="101" y="881"/>
                  </a:cubicBezTo>
                  <a:cubicBezTo>
                    <a:pt x="34" y="1048"/>
                    <a:pt x="1" y="1248"/>
                    <a:pt x="34" y="1448"/>
                  </a:cubicBezTo>
                  <a:cubicBezTo>
                    <a:pt x="34" y="1548"/>
                    <a:pt x="68" y="1649"/>
                    <a:pt x="101" y="1715"/>
                  </a:cubicBezTo>
                  <a:lnTo>
                    <a:pt x="168" y="1882"/>
                  </a:lnTo>
                  <a:lnTo>
                    <a:pt x="201" y="1982"/>
                  </a:lnTo>
                  <a:cubicBezTo>
                    <a:pt x="268" y="2082"/>
                    <a:pt x="301" y="2182"/>
                    <a:pt x="401" y="2249"/>
                  </a:cubicBezTo>
                  <a:cubicBezTo>
                    <a:pt x="434" y="2316"/>
                    <a:pt x="535" y="2382"/>
                    <a:pt x="601" y="2449"/>
                  </a:cubicBezTo>
                  <a:cubicBezTo>
                    <a:pt x="735" y="2583"/>
                    <a:pt x="935" y="2683"/>
                    <a:pt x="1102" y="2749"/>
                  </a:cubicBezTo>
                  <a:cubicBezTo>
                    <a:pt x="1272" y="2796"/>
                    <a:pt x="1449" y="2821"/>
                    <a:pt x="1627" y="2821"/>
                  </a:cubicBezTo>
                  <a:cubicBezTo>
                    <a:pt x="1704" y="2821"/>
                    <a:pt x="1781" y="2816"/>
                    <a:pt x="1857" y="2807"/>
                  </a:cubicBezTo>
                  <a:lnTo>
                    <a:pt x="1857" y="2807"/>
                  </a:lnTo>
                  <a:cubicBezTo>
                    <a:pt x="1847" y="3316"/>
                    <a:pt x="2017" y="3826"/>
                    <a:pt x="2336" y="4250"/>
                  </a:cubicBezTo>
                  <a:cubicBezTo>
                    <a:pt x="2403" y="4317"/>
                    <a:pt x="2436" y="4384"/>
                    <a:pt x="2503" y="4451"/>
                  </a:cubicBezTo>
                  <a:cubicBezTo>
                    <a:pt x="2903" y="4851"/>
                    <a:pt x="3437" y="5051"/>
                    <a:pt x="3970" y="5084"/>
                  </a:cubicBezTo>
                  <a:lnTo>
                    <a:pt x="4237" y="5084"/>
                  </a:lnTo>
                  <a:cubicBezTo>
                    <a:pt x="4337" y="5084"/>
                    <a:pt x="4437" y="5051"/>
                    <a:pt x="4504" y="5051"/>
                  </a:cubicBezTo>
                  <a:lnTo>
                    <a:pt x="4537" y="5051"/>
                  </a:lnTo>
                  <a:cubicBezTo>
                    <a:pt x="4693" y="4989"/>
                    <a:pt x="4645" y="4781"/>
                    <a:pt x="4502" y="4781"/>
                  </a:cubicBezTo>
                  <a:cubicBezTo>
                    <a:pt x="4492" y="4781"/>
                    <a:pt x="4482" y="4782"/>
                    <a:pt x="4471" y="4784"/>
                  </a:cubicBezTo>
                  <a:cubicBezTo>
                    <a:pt x="4304" y="4817"/>
                    <a:pt x="4170" y="4851"/>
                    <a:pt x="4004" y="4851"/>
                  </a:cubicBezTo>
                  <a:cubicBezTo>
                    <a:pt x="3837" y="4851"/>
                    <a:pt x="3670" y="4817"/>
                    <a:pt x="3537" y="4751"/>
                  </a:cubicBezTo>
                  <a:cubicBezTo>
                    <a:pt x="3136" y="4651"/>
                    <a:pt x="2803" y="4417"/>
                    <a:pt x="2569" y="4084"/>
                  </a:cubicBezTo>
                  <a:cubicBezTo>
                    <a:pt x="2536" y="4017"/>
                    <a:pt x="2503" y="3950"/>
                    <a:pt x="2469" y="3883"/>
                  </a:cubicBezTo>
                  <a:cubicBezTo>
                    <a:pt x="2403" y="3750"/>
                    <a:pt x="2369" y="3583"/>
                    <a:pt x="2336" y="3450"/>
                  </a:cubicBezTo>
                  <a:cubicBezTo>
                    <a:pt x="2269" y="3150"/>
                    <a:pt x="2302" y="2849"/>
                    <a:pt x="2403" y="2549"/>
                  </a:cubicBezTo>
                  <a:cubicBezTo>
                    <a:pt x="2403" y="2516"/>
                    <a:pt x="2403" y="2449"/>
                    <a:pt x="2403" y="2416"/>
                  </a:cubicBezTo>
                  <a:cubicBezTo>
                    <a:pt x="2375" y="2305"/>
                    <a:pt x="2279" y="2240"/>
                    <a:pt x="2170" y="2240"/>
                  </a:cubicBezTo>
                  <a:cubicBezTo>
                    <a:pt x="2148" y="2240"/>
                    <a:pt x="2125" y="2243"/>
                    <a:pt x="2102" y="2249"/>
                  </a:cubicBezTo>
                  <a:lnTo>
                    <a:pt x="2069" y="2249"/>
                  </a:lnTo>
                  <a:cubicBezTo>
                    <a:pt x="1986" y="2273"/>
                    <a:pt x="1899" y="2284"/>
                    <a:pt x="1810" y="2284"/>
                  </a:cubicBezTo>
                  <a:cubicBezTo>
                    <a:pt x="1646" y="2284"/>
                    <a:pt x="1474" y="2247"/>
                    <a:pt x="1302" y="2182"/>
                  </a:cubicBezTo>
                  <a:cubicBezTo>
                    <a:pt x="1202" y="2149"/>
                    <a:pt x="1102" y="2082"/>
                    <a:pt x="1002" y="1982"/>
                  </a:cubicBezTo>
                  <a:cubicBezTo>
                    <a:pt x="935" y="1949"/>
                    <a:pt x="901" y="1882"/>
                    <a:pt x="868" y="1849"/>
                  </a:cubicBezTo>
                  <a:cubicBezTo>
                    <a:pt x="835" y="1815"/>
                    <a:pt x="801" y="1749"/>
                    <a:pt x="768" y="1715"/>
                  </a:cubicBezTo>
                  <a:lnTo>
                    <a:pt x="701" y="1615"/>
                  </a:lnTo>
                  <a:lnTo>
                    <a:pt x="701" y="1548"/>
                  </a:lnTo>
                  <a:cubicBezTo>
                    <a:pt x="668" y="1482"/>
                    <a:pt x="668" y="1415"/>
                    <a:pt x="635" y="1348"/>
                  </a:cubicBezTo>
                  <a:cubicBezTo>
                    <a:pt x="635" y="1215"/>
                    <a:pt x="635" y="1115"/>
                    <a:pt x="635" y="981"/>
                  </a:cubicBezTo>
                  <a:cubicBezTo>
                    <a:pt x="668" y="681"/>
                    <a:pt x="768" y="448"/>
                    <a:pt x="935" y="214"/>
                  </a:cubicBezTo>
                  <a:cubicBezTo>
                    <a:pt x="968" y="181"/>
                    <a:pt x="968" y="114"/>
                    <a:pt x="935" y="81"/>
                  </a:cubicBezTo>
                  <a:cubicBezTo>
                    <a:pt x="910" y="32"/>
                    <a:pt x="868" y="1"/>
                    <a:pt x="821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55"/>
            <p:cNvSpPr/>
            <p:nvPr/>
          </p:nvSpPr>
          <p:spPr>
            <a:xfrm>
              <a:off x="6903367" y="3302065"/>
              <a:ext cx="27139" cy="35395"/>
            </a:xfrm>
            <a:custGeom>
              <a:avLst/>
              <a:gdLst/>
              <a:ahLst/>
              <a:cxnLst/>
              <a:rect l="l" t="t" r="r" b="b"/>
              <a:pathLst>
                <a:path w="3070" h="4004" extrusionOk="0">
                  <a:moveTo>
                    <a:pt x="1968" y="1"/>
                  </a:moveTo>
                  <a:lnTo>
                    <a:pt x="1968" y="34"/>
                  </a:lnTo>
                  <a:cubicBezTo>
                    <a:pt x="1902" y="34"/>
                    <a:pt x="1835" y="68"/>
                    <a:pt x="1835" y="168"/>
                  </a:cubicBezTo>
                  <a:cubicBezTo>
                    <a:pt x="1835" y="234"/>
                    <a:pt x="1868" y="301"/>
                    <a:pt x="1968" y="301"/>
                  </a:cubicBezTo>
                  <a:lnTo>
                    <a:pt x="2135" y="301"/>
                  </a:lnTo>
                  <a:cubicBezTo>
                    <a:pt x="2202" y="301"/>
                    <a:pt x="2269" y="334"/>
                    <a:pt x="2302" y="368"/>
                  </a:cubicBezTo>
                  <a:cubicBezTo>
                    <a:pt x="2435" y="435"/>
                    <a:pt x="2535" y="501"/>
                    <a:pt x="2602" y="635"/>
                  </a:cubicBezTo>
                  <a:cubicBezTo>
                    <a:pt x="2769" y="801"/>
                    <a:pt x="2836" y="1068"/>
                    <a:pt x="2802" y="1335"/>
                  </a:cubicBezTo>
                  <a:lnTo>
                    <a:pt x="2769" y="1435"/>
                  </a:lnTo>
                  <a:lnTo>
                    <a:pt x="2736" y="1502"/>
                  </a:lnTo>
                  <a:cubicBezTo>
                    <a:pt x="2702" y="1535"/>
                    <a:pt x="2669" y="1602"/>
                    <a:pt x="2636" y="1669"/>
                  </a:cubicBezTo>
                  <a:cubicBezTo>
                    <a:pt x="2569" y="1735"/>
                    <a:pt x="2469" y="1836"/>
                    <a:pt x="2369" y="1902"/>
                  </a:cubicBezTo>
                  <a:cubicBezTo>
                    <a:pt x="2239" y="1967"/>
                    <a:pt x="2082" y="2004"/>
                    <a:pt x="1933" y="2004"/>
                  </a:cubicBezTo>
                  <a:cubicBezTo>
                    <a:pt x="1852" y="2004"/>
                    <a:pt x="1772" y="1993"/>
                    <a:pt x="1702" y="1969"/>
                  </a:cubicBezTo>
                  <a:cubicBezTo>
                    <a:pt x="1660" y="1955"/>
                    <a:pt x="1624" y="1947"/>
                    <a:pt x="1592" y="1947"/>
                  </a:cubicBezTo>
                  <a:cubicBezTo>
                    <a:pt x="1546" y="1947"/>
                    <a:pt x="1507" y="1963"/>
                    <a:pt x="1468" y="2002"/>
                  </a:cubicBezTo>
                  <a:cubicBezTo>
                    <a:pt x="1368" y="2102"/>
                    <a:pt x="1368" y="2236"/>
                    <a:pt x="1435" y="2336"/>
                  </a:cubicBezTo>
                  <a:lnTo>
                    <a:pt x="1468" y="2369"/>
                  </a:lnTo>
                  <a:cubicBezTo>
                    <a:pt x="1535" y="2436"/>
                    <a:pt x="1568" y="2536"/>
                    <a:pt x="1601" y="2636"/>
                  </a:cubicBezTo>
                  <a:cubicBezTo>
                    <a:pt x="1635" y="2736"/>
                    <a:pt x="1635" y="2836"/>
                    <a:pt x="1601" y="2936"/>
                  </a:cubicBezTo>
                  <a:cubicBezTo>
                    <a:pt x="1568" y="3036"/>
                    <a:pt x="1535" y="3136"/>
                    <a:pt x="1501" y="3203"/>
                  </a:cubicBezTo>
                  <a:cubicBezTo>
                    <a:pt x="1468" y="3237"/>
                    <a:pt x="1435" y="3270"/>
                    <a:pt x="1401" y="3303"/>
                  </a:cubicBezTo>
                  <a:lnTo>
                    <a:pt x="1368" y="3337"/>
                  </a:lnTo>
                  <a:lnTo>
                    <a:pt x="1335" y="3337"/>
                  </a:lnTo>
                  <a:lnTo>
                    <a:pt x="1235" y="3370"/>
                  </a:lnTo>
                  <a:lnTo>
                    <a:pt x="1168" y="3370"/>
                  </a:lnTo>
                  <a:cubicBezTo>
                    <a:pt x="1151" y="3387"/>
                    <a:pt x="1134" y="3395"/>
                    <a:pt x="1114" y="3395"/>
                  </a:cubicBezTo>
                  <a:cubicBezTo>
                    <a:pt x="1093" y="3395"/>
                    <a:pt x="1068" y="3387"/>
                    <a:pt x="1034" y="3370"/>
                  </a:cubicBezTo>
                  <a:lnTo>
                    <a:pt x="901" y="3370"/>
                  </a:lnTo>
                  <a:cubicBezTo>
                    <a:pt x="868" y="3337"/>
                    <a:pt x="801" y="3337"/>
                    <a:pt x="768" y="3303"/>
                  </a:cubicBezTo>
                  <a:cubicBezTo>
                    <a:pt x="534" y="3237"/>
                    <a:pt x="367" y="3070"/>
                    <a:pt x="301" y="2870"/>
                  </a:cubicBezTo>
                  <a:cubicBezTo>
                    <a:pt x="267" y="2836"/>
                    <a:pt x="234" y="2803"/>
                    <a:pt x="167" y="2803"/>
                  </a:cubicBezTo>
                  <a:cubicBezTo>
                    <a:pt x="155" y="2797"/>
                    <a:pt x="143" y="2794"/>
                    <a:pt x="131" y="2794"/>
                  </a:cubicBezTo>
                  <a:cubicBezTo>
                    <a:pt x="78" y="2794"/>
                    <a:pt x="34" y="2848"/>
                    <a:pt x="34" y="2903"/>
                  </a:cubicBezTo>
                  <a:cubicBezTo>
                    <a:pt x="0" y="3003"/>
                    <a:pt x="0" y="3070"/>
                    <a:pt x="34" y="3170"/>
                  </a:cubicBezTo>
                  <a:cubicBezTo>
                    <a:pt x="34" y="3270"/>
                    <a:pt x="67" y="3337"/>
                    <a:pt x="134" y="3437"/>
                  </a:cubicBezTo>
                  <a:cubicBezTo>
                    <a:pt x="200" y="3570"/>
                    <a:pt x="334" y="3704"/>
                    <a:pt x="467" y="3804"/>
                  </a:cubicBezTo>
                  <a:cubicBezTo>
                    <a:pt x="634" y="3904"/>
                    <a:pt x="801" y="3970"/>
                    <a:pt x="1001" y="4004"/>
                  </a:cubicBezTo>
                  <a:lnTo>
                    <a:pt x="1301" y="4004"/>
                  </a:lnTo>
                  <a:lnTo>
                    <a:pt x="1468" y="3970"/>
                  </a:lnTo>
                  <a:lnTo>
                    <a:pt x="1568" y="3937"/>
                  </a:lnTo>
                  <a:cubicBezTo>
                    <a:pt x="1635" y="3870"/>
                    <a:pt x="1735" y="3804"/>
                    <a:pt x="1835" y="3737"/>
                  </a:cubicBezTo>
                  <a:cubicBezTo>
                    <a:pt x="1902" y="3670"/>
                    <a:pt x="1935" y="3603"/>
                    <a:pt x="2002" y="3503"/>
                  </a:cubicBezTo>
                  <a:cubicBezTo>
                    <a:pt x="2102" y="3370"/>
                    <a:pt x="2169" y="3170"/>
                    <a:pt x="2169" y="3003"/>
                  </a:cubicBezTo>
                  <a:cubicBezTo>
                    <a:pt x="2202" y="2803"/>
                    <a:pt x="2169" y="2636"/>
                    <a:pt x="2102" y="2469"/>
                  </a:cubicBezTo>
                  <a:cubicBezTo>
                    <a:pt x="2093" y="2443"/>
                    <a:pt x="2084" y="2416"/>
                    <a:pt x="2075" y="2390"/>
                  </a:cubicBezTo>
                  <a:lnTo>
                    <a:pt x="2075" y="2390"/>
                  </a:lnTo>
                  <a:cubicBezTo>
                    <a:pt x="2249" y="2350"/>
                    <a:pt x="2413" y="2273"/>
                    <a:pt x="2569" y="2169"/>
                  </a:cubicBezTo>
                  <a:cubicBezTo>
                    <a:pt x="2702" y="2069"/>
                    <a:pt x="2802" y="1969"/>
                    <a:pt x="2902" y="1836"/>
                  </a:cubicBezTo>
                  <a:cubicBezTo>
                    <a:pt x="2936" y="1735"/>
                    <a:pt x="2969" y="1669"/>
                    <a:pt x="3002" y="1602"/>
                  </a:cubicBezTo>
                  <a:lnTo>
                    <a:pt x="3036" y="1469"/>
                  </a:lnTo>
                  <a:lnTo>
                    <a:pt x="3036" y="1369"/>
                  </a:lnTo>
                  <a:cubicBezTo>
                    <a:pt x="3069" y="1035"/>
                    <a:pt x="3002" y="701"/>
                    <a:pt x="2769" y="468"/>
                  </a:cubicBezTo>
                  <a:cubicBezTo>
                    <a:pt x="2669" y="334"/>
                    <a:pt x="2569" y="234"/>
                    <a:pt x="2435" y="134"/>
                  </a:cubicBezTo>
                  <a:cubicBezTo>
                    <a:pt x="2335" y="101"/>
                    <a:pt x="2269" y="68"/>
                    <a:pt x="2202" y="34"/>
                  </a:cubicBezTo>
                  <a:cubicBezTo>
                    <a:pt x="2135" y="34"/>
                    <a:pt x="2035" y="1"/>
                    <a:pt x="1968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55"/>
            <p:cNvSpPr/>
            <p:nvPr/>
          </p:nvSpPr>
          <p:spPr>
            <a:xfrm>
              <a:off x="6894226" y="3365910"/>
              <a:ext cx="38047" cy="21923"/>
            </a:xfrm>
            <a:custGeom>
              <a:avLst/>
              <a:gdLst/>
              <a:ahLst/>
              <a:cxnLst/>
              <a:rect l="l" t="t" r="r" b="b"/>
              <a:pathLst>
                <a:path w="4304" h="2480" extrusionOk="0">
                  <a:moveTo>
                    <a:pt x="355" y="1"/>
                  </a:moveTo>
                  <a:cubicBezTo>
                    <a:pt x="317" y="1"/>
                    <a:pt x="284" y="17"/>
                    <a:pt x="267" y="51"/>
                  </a:cubicBezTo>
                  <a:cubicBezTo>
                    <a:pt x="67" y="284"/>
                    <a:pt x="0" y="618"/>
                    <a:pt x="100" y="918"/>
                  </a:cubicBezTo>
                  <a:cubicBezTo>
                    <a:pt x="134" y="1051"/>
                    <a:pt x="200" y="1218"/>
                    <a:pt x="267" y="1318"/>
                  </a:cubicBezTo>
                  <a:cubicBezTo>
                    <a:pt x="334" y="1385"/>
                    <a:pt x="367" y="1452"/>
                    <a:pt x="434" y="1518"/>
                  </a:cubicBezTo>
                  <a:lnTo>
                    <a:pt x="534" y="1585"/>
                  </a:lnTo>
                  <a:lnTo>
                    <a:pt x="634" y="1652"/>
                  </a:lnTo>
                  <a:cubicBezTo>
                    <a:pt x="701" y="1685"/>
                    <a:pt x="801" y="1719"/>
                    <a:pt x="868" y="1752"/>
                  </a:cubicBezTo>
                  <a:cubicBezTo>
                    <a:pt x="934" y="1785"/>
                    <a:pt x="1034" y="1785"/>
                    <a:pt x="1101" y="1819"/>
                  </a:cubicBezTo>
                  <a:cubicBezTo>
                    <a:pt x="1268" y="1819"/>
                    <a:pt x="1435" y="1785"/>
                    <a:pt x="1568" y="1752"/>
                  </a:cubicBezTo>
                  <a:cubicBezTo>
                    <a:pt x="1708" y="1724"/>
                    <a:pt x="1830" y="1673"/>
                    <a:pt x="1937" y="1603"/>
                  </a:cubicBezTo>
                  <a:lnTo>
                    <a:pt x="1937" y="1603"/>
                  </a:lnTo>
                  <a:cubicBezTo>
                    <a:pt x="1976" y="1706"/>
                    <a:pt x="2030" y="1802"/>
                    <a:pt x="2102" y="1885"/>
                  </a:cubicBezTo>
                  <a:cubicBezTo>
                    <a:pt x="2168" y="2019"/>
                    <a:pt x="2269" y="2119"/>
                    <a:pt x="2369" y="2219"/>
                  </a:cubicBezTo>
                  <a:cubicBezTo>
                    <a:pt x="2435" y="2252"/>
                    <a:pt x="2502" y="2319"/>
                    <a:pt x="2569" y="2352"/>
                  </a:cubicBezTo>
                  <a:lnTo>
                    <a:pt x="2669" y="2386"/>
                  </a:lnTo>
                  <a:lnTo>
                    <a:pt x="2769" y="2419"/>
                  </a:lnTo>
                  <a:cubicBezTo>
                    <a:pt x="2881" y="2461"/>
                    <a:pt x="2998" y="2480"/>
                    <a:pt x="3117" y="2480"/>
                  </a:cubicBezTo>
                  <a:cubicBezTo>
                    <a:pt x="3281" y="2480"/>
                    <a:pt x="3448" y="2444"/>
                    <a:pt x="3603" y="2386"/>
                  </a:cubicBezTo>
                  <a:cubicBezTo>
                    <a:pt x="3736" y="2319"/>
                    <a:pt x="3870" y="2252"/>
                    <a:pt x="3970" y="2152"/>
                  </a:cubicBezTo>
                  <a:cubicBezTo>
                    <a:pt x="4003" y="2119"/>
                    <a:pt x="4070" y="2052"/>
                    <a:pt x="4103" y="2019"/>
                  </a:cubicBezTo>
                  <a:cubicBezTo>
                    <a:pt x="4137" y="1952"/>
                    <a:pt x="4203" y="1885"/>
                    <a:pt x="4237" y="1819"/>
                  </a:cubicBezTo>
                  <a:lnTo>
                    <a:pt x="4270" y="1852"/>
                  </a:lnTo>
                  <a:cubicBezTo>
                    <a:pt x="4303" y="1785"/>
                    <a:pt x="4270" y="1685"/>
                    <a:pt x="4203" y="1652"/>
                  </a:cubicBezTo>
                  <a:cubicBezTo>
                    <a:pt x="4185" y="1643"/>
                    <a:pt x="4165" y="1639"/>
                    <a:pt x="4144" y="1639"/>
                  </a:cubicBezTo>
                  <a:cubicBezTo>
                    <a:pt x="4088" y="1639"/>
                    <a:pt x="4028" y="1670"/>
                    <a:pt x="4003" y="1719"/>
                  </a:cubicBezTo>
                  <a:cubicBezTo>
                    <a:pt x="4003" y="1785"/>
                    <a:pt x="3970" y="1819"/>
                    <a:pt x="3936" y="1885"/>
                  </a:cubicBezTo>
                  <a:cubicBezTo>
                    <a:pt x="3903" y="1919"/>
                    <a:pt x="3870" y="1952"/>
                    <a:pt x="3803" y="1985"/>
                  </a:cubicBezTo>
                  <a:cubicBezTo>
                    <a:pt x="3736" y="2086"/>
                    <a:pt x="3636" y="2119"/>
                    <a:pt x="3536" y="2186"/>
                  </a:cubicBezTo>
                  <a:cubicBezTo>
                    <a:pt x="3419" y="2219"/>
                    <a:pt x="3303" y="2236"/>
                    <a:pt x="3190" y="2236"/>
                  </a:cubicBezTo>
                  <a:cubicBezTo>
                    <a:pt x="3077" y="2236"/>
                    <a:pt x="2969" y="2219"/>
                    <a:pt x="2869" y="2186"/>
                  </a:cubicBezTo>
                  <a:lnTo>
                    <a:pt x="2802" y="2152"/>
                  </a:lnTo>
                  <a:lnTo>
                    <a:pt x="2736" y="2119"/>
                  </a:lnTo>
                  <a:lnTo>
                    <a:pt x="2602" y="1985"/>
                  </a:lnTo>
                  <a:cubicBezTo>
                    <a:pt x="2535" y="1919"/>
                    <a:pt x="2469" y="1819"/>
                    <a:pt x="2402" y="1752"/>
                  </a:cubicBezTo>
                  <a:cubicBezTo>
                    <a:pt x="2335" y="1552"/>
                    <a:pt x="2302" y="1318"/>
                    <a:pt x="2369" y="1152"/>
                  </a:cubicBezTo>
                  <a:cubicBezTo>
                    <a:pt x="2458" y="950"/>
                    <a:pt x="2307" y="793"/>
                    <a:pt x="2147" y="793"/>
                  </a:cubicBezTo>
                  <a:cubicBezTo>
                    <a:pt x="2069" y="793"/>
                    <a:pt x="1990" y="831"/>
                    <a:pt x="1935" y="918"/>
                  </a:cubicBezTo>
                  <a:lnTo>
                    <a:pt x="1902" y="951"/>
                  </a:lnTo>
                  <a:cubicBezTo>
                    <a:pt x="1802" y="1085"/>
                    <a:pt x="1635" y="1185"/>
                    <a:pt x="1435" y="1218"/>
                  </a:cubicBezTo>
                  <a:lnTo>
                    <a:pt x="1168" y="1218"/>
                  </a:lnTo>
                  <a:lnTo>
                    <a:pt x="1068" y="1185"/>
                  </a:lnTo>
                  <a:lnTo>
                    <a:pt x="968" y="1152"/>
                  </a:lnTo>
                  <a:lnTo>
                    <a:pt x="901" y="1085"/>
                  </a:lnTo>
                  <a:lnTo>
                    <a:pt x="834" y="1051"/>
                  </a:lnTo>
                  <a:lnTo>
                    <a:pt x="767" y="985"/>
                  </a:lnTo>
                  <a:cubicBezTo>
                    <a:pt x="701" y="918"/>
                    <a:pt x="634" y="818"/>
                    <a:pt x="601" y="751"/>
                  </a:cubicBezTo>
                  <a:cubicBezTo>
                    <a:pt x="534" y="551"/>
                    <a:pt x="501" y="351"/>
                    <a:pt x="501" y="151"/>
                  </a:cubicBezTo>
                  <a:cubicBezTo>
                    <a:pt x="501" y="117"/>
                    <a:pt x="467" y="84"/>
                    <a:pt x="467" y="51"/>
                  </a:cubicBezTo>
                  <a:cubicBezTo>
                    <a:pt x="434" y="17"/>
                    <a:pt x="392" y="1"/>
                    <a:pt x="355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55"/>
            <p:cNvSpPr/>
            <p:nvPr/>
          </p:nvSpPr>
          <p:spPr>
            <a:xfrm>
              <a:off x="6970076" y="3301181"/>
              <a:ext cx="25892" cy="21534"/>
            </a:xfrm>
            <a:custGeom>
              <a:avLst/>
              <a:gdLst/>
              <a:ahLst/>
              <a:cxnLst/>
              <a:rect l="l" t="t" r="r" b="b"/>
              <a:pathLst>
                <a:path w="2929" h="2436" extrusionOk="0">
                  <a:moveTo>
                    <a:pt x="160" y="1"/>
                  </a:moveTo>
                  <a:lnTo>
                    <a:pt x="160" y="34"/>
                  </a:lnTo>
                  <a:cubicBezTo>
                    <a:pt x="153" y="32"/>
                    <a:pt x="146" y="32"/>
                    <a:pt x="140" y="32"/>
                  </a:cubicBezTo>
                  <a:cubicBezTo>
                    <a:pt x="23" y="32"/>
                    <a:pt x="0" y="301"/>
                    <a:pt x="126" y="301"/>
                  </a:cubicBezTo>
                  <a:lnTo>
                    <a:pt x="293" y="301"/>
                  </a:lnTo>
                  <a:cubicBezTo>
                    <a:pt x="427" y="301"/>
                    <a:pt x="560" y="334"/>
                    <a:pt x="660" y="368"/>
                  </a:cubicBezTo>
                  <a:cubicBezTo>
                    <a:pt x="860" y="434"/>
                    <a:pt x="1027" y="535"/>
                    <a:pt x="1161" y="635"/>
                  </a:cubicBezTo>
                  <a:cubicBezTo>
                    <a:pt x="1361" y="735"/>
                    <a:pt x="1494" y="868"/>
                    <a:pt x="1661" y="1035"/>
                  </a:cubicBezTo>
                  <a:cubicBezTo>
                    <a:pt x="1894" y="1335"/>
                    <a:pt x="2128" y="1635"/>
                    <a:pt x="2328" y="1969"/>
                  </a:cubicBezTo>
                  <a:cubicBezTo>
                    <a:pt x="2395" y="2069"/>
                    <a:pt x="2461" y="2169"/>
                    <a:pt x="2562" y="2269"/>
                  </a:cubicBezTo>
                  <a:cubicBezTo>
                    <a:pt x="2595" y="2336"/>
                    <a:pt x="2628" y="2369"/>
                    <a:pt x="2662" y="2403"/>
                  </a:cubicBezTo>
                  <a:cubicBezTo>
                    <a:pt x="2695" y="2403"/>
                    <a:pt x="2695" y="2436"/>
                    <a:pt x="2728" y="2436"/>
                  </a:cubicBezTo>
                  <a:cubicBezTo>
                    <a:pt x="2828" y="2436"/>
                    <a:pt x="2895" y="2403"/>
                    <a:pt x="2895" y="2302"/>
                  </a:cubicBezTo>
                  <a:cubicBezTo>
                    <a:pt x="2928" y="2269"/>
                    <a:pt x="2928" y="2202"/>
                    <a:pt x="2895" y="2136"/>
                  </a:cubicBezTo>
                  <a:cubicBezTo>
                    <a:pt x="2895" y="1969"/>
                    <a:pt x="2862" y="1835"/>
                    <a:pt x="2828" y="1702"/>
                  </a:cubicBezTo>
                  <a:cubicBezTo>
                    <a:pt x="2728" y="1502"/>
                    <a:pt x="2628" y="1302"/>
                    <a:pt x="2495" y="1135"/>
                  </a:cubicBezTo>
                  <a:cubicBezTo>
                    <a:pt x="2328" y="968"/>
                    <a:pt x="2128" y="801"/>
                    <a:pt x="1928" y="668"/>
                  </a:cubicBezTo>
                  <a:cubicBezTo>
                    <a:pt x="1728" y="535"/>
                    <a:pt x="1527" y="434"/>
                    <a:pt x="1294" y="334"/>
                  </a:cubicBezTo>
                  <a:cubicBezTo>
                    <a:pt x="1127" y="268"/>
                    <a:pt x="927" y="168"/>
                    <a:pt x="727" y="134"/>
                  </a:cubicBezTo>
                  <a:cubicBezTo>
                    <a:pt x="593" y="68"/>
                    <a:pt x="460" y="34"/>
                    <a:pt x="293" y="34"/>
                  </a:cubicBezTo>
                  <a:lnTo>
                    <a:pt x="160" y="1"/>
                  </a:ln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55"/>
            <p:cNvSpPr/>
            <p:nvPr/>
          </p:nvSpPr>
          <p:spPr>
            <a:xfrm>
              <a:off x="6976494" y="3338522"/>
              <a:ext cx="11810" cy="25477"/>
            </a:xfrm>
            <a:custGeom>
              <a:avLst/>
              <a:gdLst/>
              <a:ahLst/>
              <a:cxnLst/>
              <a:rect l="l" t="t" r="r" b="b"/>
              <a:pathLst>
                <a:path w="1336" h="2882" extrusionOk="0">
                  <a:moveTo>
                    <a:pt x="148" y="0"/>
                  </a:moveTo>
                  <a:cubicBezTo>
                    <a:pt x="101" y="0"/>
                    <a:pt x="59" y="31"/>
                    <a:pt x="34" y="80"/>
                  </a:cubicBezTo>
                  <a:cubicBezTo>
                    <a:pt x="1" y="180"/>
                    <a:pt x="34" y="247"/>
                    <a:pt x="134" y="280"/>
                  </a:cubicBezTo>
                  <a:cubicBezTo>
                    <a:pt x="168" y="280"/>
                    <a:pt x="201" y="313"/>
                    <a:pt x="234" y="313"/>
                  </a:cubicBezTo>
                  <a:cubicBezTo>
                    <a:pt x="334" y="380"/>
                    <a:pt x="435" y="447"/>
                    <a:pt x="501" y="514"/>
                  </a:cubicBezTo>
                  <a:cubicBezTo>
                    <a:pt x="601" y="647"/>
                    <a:pt x="701" y="747"/>
                    <a:pt x="768" y="914"/>
                  </a:cubicBezTo>
                  <a:cubicBezTo>
                    <a:pt x="768" y="981"/>
                    <a:pt x="801" y="1081"/>
                    <a:pt x="801" y="1147"/>
                  </a:cubicBezTo>
                  <a:cubicBezTo>
                    <a:pt x="835" y="1247"/>
                    <a:pt x="835" y="1314"/>
                    <a:pt x="801" y="1414"/>
                  </a:cubicBezTo>
                  <a:cubicBezTo>
                    <a:pt x="801" y="1481"/>
                    <a:pt x="801" y="1581"/>
                    <a:pt x="768" y="1648"/>
                  </a:cubicBezTo>
                  <a:cubicBezTo>
                    <a:pt x="768" y="1748"/>
                    <a:pt x="735" y="1814"/>
                    <a:pt x="701" y="1881"/>
                  </a:cubicBezTo>
                  <a:cubicBezTo>
                    <a:pt x="668" y="2015"/>
                    <a:pt x="601" y="2148"/>
                    <a:pt x="535" y="2248"/>
                  </a:cubicBezTo>
                  <a:cubicBezTo>
                    <a:pt x="501" y="2382"/>
                    <a:pt x="468" y="2482"/>
                    <a:pt x="401" y="2548"/>
                  </a:cubicBezTo>
                  <a:cubicBezTo>
                    <a:pt x="368" y="2615"/>
                    <a:pt x="368" y="2682"/>
                    <a:pt x="368" y="2682"/>
                  </a:cubicBezTo>
                  <a:cubicBezTo>
                    <a:pt x="368" y="2682"/>
                    <a:pt x="368" y="2715"/>
                    <a:pt x="368" y="2748"/>
                  </a:cubicBezTo>
                  <a:cubicBezTo>
                    <a:pt x="368" y="2815"/>
                    <a:pt x="435" y="2882"/>
                    <a:pt x="535" y="2882"/>
                  </a:cubicBezTo>
                  <a:cubicBezTo>
                    <a:pt x="601" y="2882"/>
                    <a:pt x="635" y="2849"/>
                    <a:pt x="701" y="2849"/>
                  </a:cubicBezTo>
                  <a:cubicBezTo>
                    <a:pt x="835" y="2782"/>
                    <a:pt x="935" y="2682"/>
                    <a:pt x="1035" y="2582"/>
                  </a:cubicBezTo>
                  <a:cubicBezTo>
                    <a:pt x="1168" y="2415"/>
                    <a:pt x="1268" y="2248"/>
                    <a:pt x="1302" y="2048"/>
                  </a:cubicBezTo>
                  <a:cubicBezTo>
                    <a:pt x="1335" y="1915"/>
                    <a:pt x="1335" y="1814"/>
                    <a:pt x="1335" y="1714"/>
                  </a:cubicBezTo>
                  <a:cubicBezTo>
                    <a:pt x="1335" y="1581"/>
                    <a:pt x="1335" y="1481"/>
                    <a:pt x="1302" y="1381"/>
                  </a:cubicBezTo>
                  <a:cubicBezTo>
                    <a:pt x="1268" y="1247"/>
                    <a:pt x="1235" y="1147"/>
                    <a:pt x="1168" y="1047"/>
                  </a:cubicBezTo>
                  <a:cubicBezTo>
                    <a:pt x="1135" y="947"/>
                    <a:pt x="1068" y="847"/>
                    <a:pt x="1035" y="747"/>
                  </a:cubicBezTo>
                  <a:cubicBezTo>
                    <a:pt x="935" y="614"/>
                    <a:pt x="801" y="447"/>
                    <a:pt x="668" y="347"/>
                  </a:cubicBezTo>
                  <a:cubicBezTo>
                    <a:pt x="568" y="247"/>
                    <a:pt x="468" y="180"/>
                    <a:pt x="368" y="113"/>
                  </a:cubicBezTo>
                  <a:lnTo>
                    <a:pt x="234" y="13"/>
                  </a:lnTo>
                  <a:lnTo>
                    <a:pt x="201" y="13"/>
                  </a:lnTo>
                  <a:cubicBezTo>
                    <a:pt x="183" y="4"/>
                    <a:pt x="165" y="0"/>
                    <a:pt x="148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55"/>
            <p:cNvSpPr/>
            <p:nvPr/>
          </p:nvSpPr>
          <p:spPr>
            <a:xfrm>
              <a:off x="6992424" y="3350015"/>
              <a:ext cx="19174" cy="32858"/>
            </a:xfrm>
            <a:custGeom>
              <a:avLst/>
              <a:gdLst/>
              <a:ahLst/>
              <a:cxnLst/>
              <a:rect l="l" t="t" r="r" b="b"/>
              <a:pathLst>
                <a:path w="2169" h="3717" extrusionOk="0">
                  <a:moveTo>
                    <a:pt x="1560" y="0"/>
                  </a:moveTo>
                  <a:cubicBezTo>
                    <a:pt x="1540" y="0"/>
                    <a:pt x="1521" y="4"/>
                    <a:pt x="1501" y="14"/>
                  </a:cubicBezTo>
                  <a:cubicBezTo>
                    <a:pt x="1435" y="81"/>
                    <a:pt x="1435" y="148"/>
                    <a:pt x="1468" y="214"/>
                  </a:cubicBezTo>
                  <a:cubicBezTo>
                    <a:pt x="1501" y="281"/>
                    <a:pt x="1535" y="314"/>
                    <a:pt x="1568" y="381"/>
                  </a:cubicBezTo>
                  <a:cubicBezTo>
                    <a:pt x="1635" y="514"/>
                    <a:pt x="1701" y="648"/>
                    <a:pt x="1735" y="781"/>
                  </a:cubicBezTo>
                  <a:cubicBezTo>
                    <a:pt x="1801" y="1015"/>
                    <a:pt x="1801" y="1215"/>
                    <a:pt x="1768" y="1448"/>
                  </a:cubicBezTo>
                  <a:cubicBezTo>
                    <a:pt x="1735" y="1715"/>
                    <a:pt x="1668" y="1949"/>
                    <a:pt x="1535" y="2149"/>
                  </a:cubicBezTo>
                  <a:cubicBezTo>
                    <a:pt x="1468" y="2249"/>
                    <a:pt x="1401" y="2349"/>
                    <a:pt x="1334" y="2449"/>
                  </a:cubicBezTo>
                  <a:cubicBezTo>
                    <a:pt x="1234" y="2549"/>
                    <a:pt x="1168" y="2616"/>
                    <a:pt x="1101" y="2716"/>
                  </a:cubicBezTo>
                  <a:cubicBezTo>
                    <a:pt x="934" y="2849"/>
                    <a:pt x="767" y="2983"/>
                    <a:pt x="601" y="3083"/>
                  </a:cubicBezTo>
                  <a:lnTo>
                    <a:pt x="234" y="3350"/>
                  </a:lnTo>
                  <a:lnTo>
                    <a:pt x="100" y="3450"/>
                  </a:lnTo>
                  <a:cubicBezTo>
                    <a:pt x="67" y="3483"/>
                    <a:pt x="34" y="3517"/>
                    <a:pt x="34" y="3550"/>
                  </a:cubicBezTo>
                  <a:cubicBezTo>
                    <a:pt x="0" y="3617"/>
                    <a:pt x="67" y="3683"/>
                    <a:pt x="134" y="3717"/>
                  </a:cubicBezTo>
                  <a:lnTo>
                    <a:pt x="367" y="3717"/>
                  </a:lnTo>
                  <a:cubicBezTo>
                    <a:pt x="534" y="3717"/>
                    <a:pt x="734" y="3650"/>
                    <a:pt x="901" y="3583"/>
                  </a:cubicBezTo>
                  <a:cubicBezTo>
                    <a:pt x="1134" y="3483"/>
                    <a:pt x="1368" y="3316"/>
                    <a:pt x="1535" y="3116"/>
                  </a:cubicBezTo>
                  <a:cubicBezTo>
                    <a:pt x="1635" y="2983"/>
                    <a:pt x="1701" y="2883"/>
                    <a:pt x="1801" y="2749"/>
                  </a:cubicBezTo>
                  <a:cubicBezTo>
                    <a:pt x="1868" y="2616"/>
                    <a:pt x="1935" y="2483"/>
                    <a:pt x="1968" y="2316"/>
                  </a:cubicBezTo>
                  <a:cubicBezTo>
                    <a:pt x="2168" y="1615"/>
                    <a:pt x="2102" y="881"/>
                    <a:pt x="1801" y="248"/>
                  </a:cubicBezTo>
                  <a:lnTo>
                    <a:pt x="1701" y="81"/>
                  </a:lnTo>
                  <a:lnTo>
                    <a:pt x="1701" y="47"/>
                  </a:lnTo>
                  <a:cubicBezTo>
                    <a:pt x="1654" y="24"/>
                    <a:pt x="1607" y="0"/>
                    <a:pt x="1560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55"/>
            <p:cNvSpPr/>
            <p:nvPr/>
          </p:nvSpPr>
          <p:spPr>
            <a:xfrm>
              <a:off x="6979739" y="3447259"/>
              <a:ext cx="14754" cy="28208"/>
            </a:xfrm>
            <a:custGeom>
              <a:avLst/>
              <a:gdLst/>
              <a:ahLst/>
              <a:cxnLst/>
              <a:rect l="l" t="t" r="r" b="b"/>
              <a:pathLst>
                <a:path w="1669" h="3191" extrusionOk="0">
                  <a:moveTo>
                    <a:pt x="754" y="0"/>
                  </a:moveTo>
                  <a:cubicBezTo>
                    <a:pt x="718" y="0"/>
                    <a:pt x="687" y="16"/>
                    <a:pt x="668" y="55"/>
                  </a:cubicBezTo>
                  <a:cubicBezTo>
                    <a:pt x="601" y="122"/>
                    <a:pt x="635" y="189"/>
                    <a:pt x="701" y="255"/>
                  </a:cubicBezTo>
                  <a:cubicBezTo>
                    <a:pt x="735" y="255"/>
                    <a:pt x="768" y="289"/>
                    <a:pt x="801" y="322"/>
                  </a:cubicBezTo>
                  <a:cubicBezTo>
                    <a:pt x="901" y="422"/>
                    <a:pt x="1002" y="522"/>
                    <a:pt x="1068" y="656"/>
                  </a:cubicBezTo>
                  <a:cubicBezTo>
                    <a:pt x="1168" y="823"/>
                    <a:pt x="1202" y="989"/>
                    <a:pt x="1235" y="1156"/>
                  </a:cubicBezTo>
                  <a:cubicBezTo>
                    <a:pt x="1268" y="1356"/>
                    <a:pt x="1235" y="1590"/>
                    <a:pt x="1135" y="1757"/>
                  </a:cubicBezTo>
                  <a:cubicBezTo>
                    <a:pt x="1102" y="1857"/>
                    <a:pt x="1068" y="1957"/>
                    <a:pt x="1002" y="2023"/>
                  </a:cubicBezTo>
                  <a:cubicBezTo>
                    <a:pt x="968" y="2123"/>
                    <a:pt x="901" y="2190"/>
                    <a:pt x="835" y="2257"/>
                  </a:cubicBezTo>
                  <a:cubicBezTo>
                    <a:pt x="735" y="2390"/>
                    <a:pt x="601" y="2490"/>
                    <a:pt x="468" y="2590"/>
                  </a:cubicBezTo>
                  <a:lnTo>
                    <a:pt x="168" y="2824"/>
                  </a:lnTo>
                  <a:lnTo>
                    <a:pt x="68" y="2924"/>
                  </a:lnTo>
                  <a:cubicBezTo>
                    <a:pt x="34" y="2957"/>
                    <a:pt x="1" y="2957"/>
                    <a:pt x="1" y="2991"/>
                  </a:cubicBezTo>
                  <a:cubicBezTo>
                    <a:pt x="1" y="3057"/>
                    <a:pt x="34" y="3158"/>
                    <a:pt x="101" y="3191"/>
                  </a:cubicBezTo>
                  <a:lnTo>
                    <a:pt x="301" y="3191"/>
                  </a:lnTo>
                  <a:cubicBezTo>
                    <a:pt x="468" y="3191"/>
                    <a:pt x="635" y="3158"/>
                    <a:pt x="768" y="3091"/>
                  </a:cubicBezTo>
                  <a:cubicBezTo>
                    <a:pt x="1002" y="2991"/>
                    <a:pt x="1168" y="2824"/>
                    <a:pt x="1335" y="2624"/>
                  </a:cubicBezTo>
                  <a:cubicBezTo>
                    <a:pt x="1402" y="2524"/>
                    <a:pt x="1469" y="2390"/>
                    <a:pt x="1502" y="2257"/>
                  </a:cubicBezTo>
                  <a:cubicBezTo>
                    <a:pt x="1569" y="2157"/>
                    <a:pt x="1602" y="2023"/>
                    <a:pt x="1602" y="1890"/>
                  </a:cubicBezTo>
                  <a:cubicBezTo>
                    <a:pt x="1669" y="1390"/>
                    <a:pt x="1535" y="923"/>
                    <a:pt x="1268" y="522"/>
                  </a:cubicBezTo>
                  <a:cubicBezTo>
                    <a:pt x="1202" y="389"/>
                    <a:pt x="1102" y="255"/>
                    <a:pt x="1002" y="155"/>
                  </a:cubicBezTo>
                  <a:lnTo>
                    <a:pt x="868" y="22"/>
                  </a:lnTo>
                  <a:lnTo>
                    <a:pt x="835" y="22"/>
                  </a:lnTo>
                  <a:cubicBezTo>
                    <a:pt x="807" y="8"/>
                    <a:pt x="779" y="0"/>
                    <a:pt x="754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55"/>
            <p:cNvSpPr/>
            <p:nvPr/>
          </p:nvSpPr>
          <p:spPr>
            <a:xfrm>
              <a:off x="6943175" y="3492566"/>
              <a:ext cx="31921" cy="12394"/>
            </a:xfrm>
            <a:custGeom>
              <a:avLst/>
              <a:gdLst/>
              <a:ahLst/>
              <a:cxnLst/>
              <a:rect l="l" t="t" r="r" b="b"/>
              <a:pathLst>
                <a:path w="3611" h="1402" extrusionOk="0">
                  <a:moveTo>
                    <a:pt x="134" y="1"/>
                  </a:moveTo>
                  <a:cubicBezTo>
                    <a:pt x="67" y="1"/>
                    <a:pt x="1" y="67"/>
                    <a:pt x="1" y="167"/>
                  </a:cubicBezTo>
                  <a:cubicBezTo>
                    <a:pt x="1" y="201"/>
                    <a:pt x="1" y="267"/>
                    <a:pt x="34" y="334"/>
                  </a:cubicBezTo>
                  <a:cubicBezTo>
                    <a:pt x="67" y="501"/>
                    <a:pt x="134" y="634"/>
                    <a:pt x="267" y="768"/>
                  </a:cubicBezTo>
                  <a:cubicBezTo>
                    <a:pt x="334" y="868"/>
                    <a:pt x="401" y="935"/>
                    <a:pt x="501" y="1001"/>
                  </a:cubicBezTo>
                  <a:cubicBezTo>
                    <a:pt x="601" y="1068"/>
                    <a:pt x="701" y="1135"/>
                    <a:pt x="801" y="1201"/>
                  </a:cubicBezTo>
                  <a:cubicBezTo>
                    <a:pt x="935" y="1268"/>
                    <a:pt x="1068" y="1302"/>
                    <a:pt x="1168" y="1335"/>
                  </a:cubicBezTo>
                  <a:cubicBezTo>
                    <a:pt x="1301" y="1368"/>
                    <a:pt x="1435" y="1368"/>
                    <a:pt x="1568" y="1402"/>
                  </a:cubicBezTo>
                  <a:cubicBezTo>
                    <a:pt x="1835" y="1402"/>
                    <a:pt x="2069" y="1402"/>
                    <a:pt x="2336" y="1368"/>
                  </a:cubicBezTo>
                  <a:cubicBezTo>
                    <a:pt x="2436" y="1335"/>
                    <a:pt x="2569" y="1302"/>
                    <a:pt x="2669" y="1268"/>
                  </a:cubicBezTo>
                  <a:cubicBezTo>
                    <a:pt x="2769" y="1268"/>
                    <a:pt x="2869" y="1201"/>
                    <a:pt x="2969" y="1168"/>
                  </a:cubicBezTo>
                  <a:cubicBezTo>
                    <a:pt x="3103" y="1101"/>
                    <a:pt x="3236" y="1035"/>
                    <a:pt x="3370" y="968"/>
                  </a:cubicBezTo>
                  <a:lnTo>
                    <a:pt x="3503" y="868"/>
                  </a:lnTo>
                  <a:lnTo>
                    <a:pt x="3503" y="835"/>
                  </a:lnTo>
                  <a:cubicBezTo>
                    <a:pt x="3611" y="754"/>
                    <a:pt x="3522" y="607"/>
                    <a:pt x="3414" y="607"/>
                  </a:cubicBezTo>
                  <a:cubicBezTo>
                    <a:pt x="3388" y="607"/>
                    <a:pt x="3362" y="615"/>
                    <a:pt x="3336" y="634"/>
                  </a:cubicBezTo>
                  <a:lnTo>
                    <a:pt x="3203" y="734"/>
                  </a:lnTo>
                  <a:cubicBezTo>
                    <a:pt x="3136" y="768"/>
                    <a:pt x="3103" y="801"/>
                    <a:pt x="3036" y="835"/>
                  </a:cubicBezTo>
                  <a:cubicBezTo>
                    <a:pt x="2969" y="868"/>
                    <a:pt x="2903" y="901"/>
                    <a:pt x="2836" y="901"/>
                  </a:cubicBezTo>
                  <a:cubicBezTo>
                    <a:pt x="2769" y="935"/>
                    <a:pt x="2669" y="968"/>
                    <a:pt x="2569" y="1001"/>
                  </a:cubicBezTo>
                  <a:cubicBezTo>
                    <a:pt x="2469" y="1001"/>
                    <a:pt x="2369" y="1001"/>
                    <a:pt x="2269" y="1035"/>
                  </a:cubicBezTo>
                  <a:cubicBezTo>
                    <a:pt x="2069" y="1001"/>
                    <a:pt x="1835" y="968"/>
                    <a:pt x="1635" y="901"/>
                  </a:cubicBezTo>
                  <a:cubicBezTo>
                    <a:pt x="1535" y="868"/>
                    <a:pt x="1435" y="835"/>
                    <a:pt x="1335" y="768"/>
                  </a:cubicBezTo>
                  <a:cubicBezTo>
                    <a:pt x="1268" y="734"/>
                    <a:pt x="1168" y="701"/>
                    <a:pt x="1068" y="634"/>
                  </a:cubicBezTo>
                  <a:cubicBezTo>
                    <a:pt x="1001" y="568"/>
                    <a:pt x="935" y="534"/>
                    <a:pt x="868" y="468"/>
                  </a:cubicBezTo>
                  <a:cubicBezTo>
                    <a:pt x="768" y="434"/>
                    <a:pt x="701" y="368"/>
                    <a:pt x="668" y="334"/>
                  </a:cubicBezTo>
                  <a:cubicBezTo>
                    <a:pt x="601" y="267"/>
                    <a:pt x="534" y="234"/>
                    <a:pt x="501" y="201"/>
                  </a:cubicBezTo>
                  <a:cubicBezTo>
                    <a:pt x="434" y="167"/>
                    <a:pt x="401" y="134"/>
                    <a:pt x="334" y="101"/>
                  </a:cubicBezTo>
                  <a:cubicBezTo>
                    <a:pt x="301" y="67"/>
                    <a:pt x="267" y="34"/>
                    <a:pt x="201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55"/>
            <p:cNvSpPr/>
            <p:nvPr/>
          </p:nvSpPr>
          <p:spPr>
            <a:xfrm>
              <a:off x="6928730" y="3461280"/>
              <a:ext cx="25954" cy="10210"/>
            </a:xfrm>
            <a:custGeom>
              <a:avLst/>
              <a:gdLst/>
              <a:ahLst/>
              <a:cxnLst/>
              <a:rect l="l" t="t" r="r" b="b"/>
              <a:pathLst>
                <a:path w="2936" h="1155" extrusionOk="0">
                  <a:moveTo>
                    <a:pt x="2783" y="1"/>
                  </a:moveTo>
                  <a:cubicBezTo>
                    <a:pt x="2735" y="1"/>
                    <a:pt x="2689" y="29"/>
                    <a:pt x="2669" y="70"/>
                  </a:cubicBezTo>
                  <a:lnTo>
                    <a:pt x="2602" y="171"/>
                  </a:lnTo>
                  <a:cubicBezTo>
                    <a:pt x="2569" y="271"/>
                    <a:pt x="2468" y="337"/>
                    <a:pt x="2402" y="404"/>
                  </a:cubicBezTo>
                  <a:cubicBezTo>
                    <a:pt x="2268" y="504"/>
                    <a:pt x="2135" y="571"/>
                    <a:pt x="1968" y="604"/>
                  </a:cubicBezTo>
                  <a:cubicBezTo>
                    <a:pt x="1801" y="638"/>
                    <a:pt x="1635" y="638"/>
                    <a:pt x="1468" y="638"/>
                  </a:cubicBezTo>
                  <a:cubicBezTo>
                    <a:pt x="1168" y="571"/>
                    <a:pt x="901" y="504"/>
                    <a:pt x="634" y="371"/>
                  </a:cubicBezTo>
                  <a:lnTo>
                    <a:pt x="500" y="337"/>
                  </a:lnTo>
                  <a:lnTo>
                    <a:pt x="367" y="271"/>
                  </a:lnTo>
                  <a:cubicBezTo>
                    <a:pt x="300" y="271"/>
                    <a:pt x="267" y="237"/>
                    <a:pt x="234" y="237"/>
                  </a:cubicBezTo>
                  <a:lnTo>
                    <a:pt x="167" y="237"/>
                  </a:lnTo>
                  <a:cubicBezTo>
                    <a:pt x="67" y="237"/>
                    <a:pt x="0" y="337"/>
                    <a:pt x="33" y="404"/>
                  </a:cubicBezTo>
                  <a:cubicBezTo>
                    <a:pt x="33" y="471"/>
                    <a:pt x="33" y="504"/>
                    <a:pt x="67" y="571"/>
                  </a:cubicBezTo>
                  <a:cubicBezTo>
                    <a:pt x="133" y="704"/>
                    <a:pt x="200" y="804"/>
                    <a:pt x="334" y="871"/>
                  </a:cubicBezTo>
                  <a:cubicBezTo>
                    <a:pt x="400" y="938"/>
                    <a:pt x="467" y="1004"/>
                    <a:pt x="567" y="1038"/>
                  </a:cubicBezTo>
                  <a:cubicBezTo>
                    <a:pt x="667" y="1071"/>
                    <a:pt x="767" y="1105"/>
                    <a:pt x="867" y="1105"/>
                  </a:cubicBezTo>
                  <a:cubicBezTo>
                    <a:pt x="967" y="1138"/>
                    <a:pt x="1076" y="1155"/>
                    <a:pt x="1184" y="1155"/>
                  </a:cubicBezTo>
                  <a:cubicBezTo>
                    <a:pt x="1293" y="1155"/>
                    <a:pt x="1401" y="1138"/>
                    <a:pt x="1501" y="1105"/>
                  </a:cubicBezTo>
                  <a:cubicBezTo>
                    <a:pt x="1701" y="1071"/>
                    <a:pt x="1901" y="1004"/>
                    <a:pt x="2102" y="904"/>
                  </a:cubicBezTo>
                  <a:cubicBezTo>
                    <a:pt x="2168" y="871"/>
                    <a:pt x="2268" y="804"/>
                    <a:pt x="2335" y="771"/>
                  </a:cubicBezTo>
                  <a:cubicBezTo>
                    <a:pt x="2402" y="738"/>
                    <a:pt x="2468" y="671"/>
                    <a:pt x="2535" y="604"/>
                  </a:cubicBezTo>
                  <a:cubicBezTo>
                    <a:pt x="2635" y="537"/>
                    <a:pt x="2735" y="437"/>
                    <a:pt x="2802" y="337"/>
                  </a:cubicBezTo>
                  <a:lnTo>
                    <a:pt x="2869" y="237"/>
                  </a:lnTo>
                  <a:cubicBezTo>
                    <a:pt x="2902" y="237"/>
                    <a:pt x="2902" y="204"/>
                    <a:pt x="2902" y="204"/>
                  </a:cubicBezTo>
                  <a:cubicBezTo>
                    <a:pt x="2935" y="137"/>
                    <a:pt x="2935" y="70"/>
                    <a:pt x="2869" y="37"/>
                  </a:cubicBezTo>
                  <a:cubicBezTo>
                    <a:pt x="2843" y="12"/>
                    <a:pt x="2813" y="1"/>
                    <a:pt x="2783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55"/>
            <p:cNvSpPr/>
            <p:nvPr/>
          </p:nvSpPr>
          <p:spPr>
            <a:xfrm>
              <a:off x="6861198" y="3486519"/>
              <a:ext cx="18582" cy="15611"/>
            </a:xfrm>
            <a:custGeom>
              <a:avLst/>
              <a:gdLst/>
              <a:ahLst/>
              <a:cxnLst/>
              <a:rect l="l" t="t" r="r" b="b"/>
              <a:pathLst>
                <a:path w="2102" h="1766" extrusionOk="0">
                  <a:moveTo>
                    <a:pt x="1968" y="1"/>
                  </a:moveTo>
                  <a:cubicBezTo>
                    <a:pt x="1902" y="1"/>
                    <a:pt x="1835" y="51"/>
                    <a:pt x="1835" y="151"/>
                  </a:cubicBezTo>
                  <a:lnTo>
                    <a:pt x="1835" y="251"/>
                  </a:lnTo>
                  <a:cubicBezTo>
                    <a:pt x="1802" y="351"/>
                    <a:pt x="1802" y="418"/>
                    <a:pt x="1735" y="518"/>
                  </a:cubicBezTo>
                  <a:cubicBezTo>
                    <a:pt x="1635" y="751"/>
                    <a:pt x="1401" y="918"/>
                    <a:pt x="1168" y="1018"/>
                  </a:cubicBezTo>
                  <a:cubicBezTo>
                    <a:pt x="934" y="1118"/>
                    <a:pt x="701" y="1152"/>
                    <a:pt x="467" y="1218"/>
                  </a:cubicBezTo>
                  <a:lnTo>
                    <a:pt x="200" y="1285"/>
                  </a:lnTo>
                  <a:lnTo>
                    <a:pt x="100" y="1318"/>
                  </a:lnTo>
                  <a:lnTo>
                    <a:pt x="67" y="1318"/>
                  </a:lnTo>
                  <a:cubicBezTo>
                    <a:pt x="0" y="1385"/>
                    <a:pt x="0" y="1485"/>
                    <a:pt x="67" y="1552"/>
                  </a:cubicBezTo>
                  <a:cubicBezTo>
                    <a:pt x="100" y="1585"/>
                    <a:pt x="134" y="1619"/>
                    <a:pt x="167" y="1652"/>
                  </a:cubicBezTo>
                  <a:cubicBezTo>
                    <a:pt x="267" y="1719"/>
                    <a:pt x="367" y="1752"/>
                    <a:pt x="501" y="1752"/>
                  </a:cubicBezTo>
                  <a:cubicBezTo>
                    <a:pt x="545" y="1761"/>
                    <a:pt x="590" y="1765"/>
                    <a:pt x="635" y="1765"/>
                  </a:cubicBezTo>
                  <a:cubicBezTo>
                    <a:pt x="757" y="1765"/>
                    <a:pt x="879" y="1734"/>
                    <a:pt x="1001" y="1685"/>
                  </a:cubicBezTo>
                  <a:cubicBezTo>
                    <a:pt x="1168" y="1619"/>
                    <a:pt x="1301" y="1519"/>
                    <a:pt x="1468" y="1385"/>
                  </a:cubicBezTo>
                  <a:cubicBezTo>
                    <a:pt x="1568" y="1252"/>
                    <a:pt x="1701" y="1118"/>
                    <a:pt x="1802" y="985"/>
                  </a:cubicBezTo>
                  <a:cubicBezTo>
                    <a:pt x="1868" y="851"/>
                    <a:pt x="1935" y="718"/>
                    <a:pt x="2002" y="551"/>
                  </a:cubicBezTo>
                  <a:cubicBezTo>
                    <a:pt x="2035" y="451"/>
                    <a:pt x="2068" y="351"/>
                    <a:pt x="2102" y="251"/>
                  </a:cubicBezTo>
                  <a:lnTo>
                    <a:pt x="2102" y="151"/>
                  </a:lnTo>
                  <a:cubicBezTo>
                    <a:pt x="2102" y="51"/>
                    <a:pt x="2035" y="1"/>
                    <a:pt x="1968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55"/>
            <p:cNvSpPr/>
            <p:nvPr/>
          </p:nvSpPr>
          <p:spPr>
            <a:xfrm>
              <a:off x="6839963" y="3514685"/>
              <a:ext cx="29808" cy="9441"/>
            </a:xfrm>
            <a:custGeom>
              <a:avLst/>
              <a:gdLst/>
              <a:ahLst/>
              <a:cxnLst/>
              <a:rect l="l" t="t" r="r" b="b"/>
              <a:pathLst>
                <a:path w="3372" h="1068" extrusionOk="0">
                  <a:moveTo>
                    <a:pt x="134" y="0"/>
                  </a:moveTo>
                  <a:cubicBezTo>
                    <a:pt x="34" y="34"/>
                    <a:pt x="1" y="100"/>
                    <a:pt x="1" y="201"/>
                  </a:cubicBezTo>
                  <a:cubicBezTo>
                    <a:pt x="34" y="234"/>
                    <a:pt x="34" y="301"/>
                    <a:pt x="67" y="334"/>
                  </a:cubicBezTo>
                  <a:cubicBezTo>
                    <a:pt x="134" y="467"/>
                    <a:pt x="234" y="601"/>
                    <a:pt x="334" y="701"/>
                  </a:cubicBezTo>
                  <a:cubicBezTo>
                    <a:pt x="401" y="768"/>
                    <a:pt x="501" y="834"/>
                    <a:pt x="601" y="868"/>
                  </a:cubicBezTo>
                  <a:cubicBezTo>
                    <a:pt x="701" y="901"/>
                    <a:pt x="801" y="968"/>
                    <a:pt x="901" y="1001"/>
                  </a:cubicBezTo>
                  <a:cubicBezTo>
                    <a:pt x="1135" y="1034"/>
                    <a:pt x="1368" y="1068"/>
                    <a:pt x="1602" y="1068"/>
                  </a:cubicBezTo>
                  <a:cubicBezTo>
                    <a:pt x="1802" y="1034"/>
                    <a:pt x="2035" y="1001"/>
                    <a:pt x="2269" y="934"/>
                  </a:cubicBezTo>
                  <a:cubicBezTo>
                    <a:pt x="2369" y="868"/>
                    <a:pt x="2469" y="868"/>
                    <a:pt x="2536" y="801"/>
                  </a:cubicBezTo>
                  <a:cubicBezTo>
                    <a:pt x="2636" y="768"/>
                    <a:pt x="2702" y="734"/>
                    <a:pt x="2803" y="701"/>
                  </a:cubicBezTo>
                  <a:cubicBezTo>
                    <a:pt x="2903" y="634"/>
                    <a:pt x="3036" y="534"/>
                    <a:pt x="3136" y="467"/>
                  </a:cubicBezTo>
                  <a:lnTo>
                    <a:pt x="3270" y="367"/>
                  </a:lnTo>
                  <a:lnTo>
                    <a:pt x="3270" y="334"/>
                  </a:lnTo>
                  <a:cubicBezTo>
                    <a:pt x="3371" y="258"/>
                    <a:pt x="3279" y="123"/>
                    <a:pt x="3170" y="123"/>
                  </a:cubicBezTo>
                  <a:cubicBezTo>
                    <a:pt x="3136" y="123"/>
                    <a:pt x="3101" y="136"/>
                    <a:pt x="3069" y="167"/>
                  </a:cubicBezTo>
                  <a:cubicBezTo>
                    <a:pt x="3036" y="201"/>
                    <a:pt x="3003" y="234"/>
                    <a:pt x="2969" y="267"/>
                  </a:cubicBezTo>
                  <a:cubicBezTo>
                    <a:pt x="2869" y="334"/>
                    <a:pt x="2769" y="401"/>
                    <a:pt x="2669" y="467"/>
                  </a:cubicBezTo>
                  <a:cubicBezTo>
                    <a:pt x="2536" y="534"/>
                    <a:pt x="2369" y="567"/>
                    <a:pt x="2202" y="601"/>
                  </a:cubicBezTo>
                  <a:cubicBezTo>
                    <a:pt x="2143" y="611"/>
                    <a:pt x="2085" y="615"/>
                    <a:pt x="2027" y="615"/>
                  </a:cubicBezTo>
                  <a:cubicBezTo>
                    <a:pt x="1888" y="615"/>
                    <a:pt x="1753" y="591"/>
                    <a:pt x="1635" y="567"/>
                  </a:cubicBezTo>
                  <a:cubicBezTo>
                    <a:pt x="1301" y="501"/>
                    <a:pt x="968" y="367"/>
                    <a:pt x="668" y="201"/>
                  </a:cubicBezTo>
                  <a:lnTo>
                    <a:pt x="367" y="67"/>
                  </a:lnTo>
                  <a:cubicBezTo>
                    <a:pt x="301" y="34"/>
                    <a:pt x="267" y="34"/>
                    <a:pt x="201" y="0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55"/>
            <p:cNvSpPr/>
            <p:nvPr/>
          </p:nvSpPr>
          <p:spPr>
            <a:xfrm>
              <a:off x="6674233" y="3298140"/>
              <a:ext cx="33919" cy="23399"/>
            </a:xfrm>
            <a:custGeom>
              <a:avLst/>
              <a:gdLst/>
              <a:ahLst/>
              <a:cxnLst/>
              <a:rect l="l" t="t" r="r" b="b"/>
              <a:pathLst>
                <a:path w="3837" h="2647" extrusionOk="0">
                  <a:moveTo>
                    <a:pt x="3372" y="1"/>
                  </a:moveTo>
                  <a:cubicBezTo>
                    <a:pt x="3263" y="1"/>
                    <a:pt x="3175" y="142"/>
                    <a:pt x="3303" y="245"/>
                  </a:cubicBezTo>
                  <a:lnTo>
                    <a:pt x="3370" y="311"/>
                  </a:lnTo>
                  <a:lnTo>
                    <a:pt x="3437" y="378"/>
                  </a:lnTo>
                  <a:cubicBezTo>
                    <a:pt x="3470" y="445"/>
                    <a:pt x="3503" y="512"/>
                    <a:pt x="3503" y="545"/>
                  </a:cubicBezTo>
                  <a:cubicBezTo>
                    <a:pt x="3570" y="678"/>
                    <a:pt x="3570" y="812"/>
                    <a:pt x="3570" y="945"/>
                  </a:cubicBezTo>
                  <a:cubicBezTo>
                    <a:pt x="3570" y="1212"/>
                    <a:pt x="3403" y="1479"/>
                    <a:pt x="3203" y="1612"/>
                  </a:cubicBezTo>
                  <a:lnTo>
                    <a:pt x="3103" y="1646"/>
                  </a:lnTo>
                  <a:lnTo>
                    <a:pt x="3003" y="1679"/>
                  </a:lnTo>
                  <a:lnTo>
                    <a:pt x="2836" y="1679"/>
                  </a:lnTo>
                  <a:cubicBezTo>
                    <a:pt x="2703" y="1679"/>
                    <a:pt x="2569" y="1646"/>
                    <a:pt x="2469" y="1579"/>
                  </a:cubicBezTo>
                  <a:cubicBezTo>
                    <a:pt x="2336" y="1546"/>
                    <a:pt x="2236" y="1446"/>
                    <a:pt x="2169" y="1346"/>
                  </a:cubicBezTo>
                  <a:cubicBezTo>
                    <a:pt x="2162" y="1338"/>
                    <a:pt x="2155" y="1330"/>
                    <a:pt x="2148" y="1322"/>
                  </a:cubicBezTo>
                  <a:lnTo>
                    <a:pt x="2148" y="1322"/>
                  </a:lnTo>
                  <a:cubicBezTo>
                    <a:pt x="2145" y="1308"/>
                    <a:pt x="2140" y="1293"/>
                    <a:pt x="2136" y="1279"/>
                  </a:cubicBezTo>
                  <a:cubicBezTo>
                    <a:pt x="2102" y="1179"/>
                    <a:pt x="2069" y="1112"/>
                    <a:pt x="2036" y="1012"/>
                  </a:cubicBezTo>
                  <a:cubicBezTo>
                    <a:pt x="1989" y="919"/>
                    <a:pt x="1905" y="878"/>
                    <a:pt x="1821" y="878"/>
                  </a:cubicBezTo>
                  <a:cubicBezTo>
                    <a:pt x="1664" y="878"/>
                    <a:pt x="1504" y="1017"/>
                    <a:pt x="1569" y="1212"/>
                  </a:cubicBezTo>
                  <a:cubicBezTo>
                    <a:pt x="1588" y="1270"/>
                    <a:pt x="1610" y="1322"/>
                    <a:pt x="1635" y="1370"/>
                  </a:cubicBezTo>
                  <a:lnTo>
                    <a:pt x="1635" y="1370"/>
                  </a:lnTo>
                  <a:cubicBezTo>
                    <a:pt x="1635" y="1421"/>
                    <a:pt x="1635" y="1450"/>
                    <a:pt x="1635" y="1479"/>
                  </a:cubicBezTo>
                  <a:cubicBezTo>
                    <a:pt x="1602" y="1579"/>
                    <a:pt x="1569" y="1679"/>
                    <a:pt x="1502" y="1746"/>
                  </a:cubicBezTo>
                  <a:cubicBezTo>
                    <a:pt x="1435" y="1846"/>
                    <a:pt x="1368" y="1913"/>
                    <a:pt x="1302" y="1946"/>
                  </a:cubicBezTo>
                  <a:cubicBezTo>
                    <a:pt x="1268" y="1979"/>
                    <a:pt x="1202" y="1979"/>
                    <a:pt x="1168" y="2013"/>
                  </a:cubicBezTo>
                  <a:lnTo>
                    <a:pt x="968" y="2013"/>
                  </a:lnTo>
                  <a:cubicBezTo>
                    <a:pt x="901" y="1979"/>
                    <a:pt x="868" y="1946"/>
                    <a:pt x="835" y="1946"/>
                  </a:cubicBezTo>
                  <a:cubicBezTo>
                    <a:pt x="768" y="1879"/>
                    <a:pt x="701" y="1813"/>
                    <a:pt x="635" y="1712"/>
                  </a:cubicBezTo>
                  <a:cubicBezTo>
                    <a:pt x="535" y="1546"/>
                    <a:pt x="501" y="1312"/>
                    <a:pt x="568" y="1112"/>
                  </a:cubicBezTo>
                  <a:cubicBezTo>
                    <a:pt x="568" y="1079"/>
                    <a:pt x="568" y="1012"/>
                    <a:pt x="535" y="979"/>
                  </a:cubicBezTo>
                  <a:cubicBezTo>
                    <a:pt x="501" y="962"/>
                    <a:pt x="468" y="954"/>
                    <a:pt x="434" y="954"/>
                  </a:cubicBezTo>
                  <a:cubicBezTo>
                    <a:pt x="401" y="954"/>
                    <a:pt x="368" y="962"/>
                    <a:pt x="334" y="979"/>
                  </a:cubicBezTo>
                  <a:cubicBezTo>
                    <a:pt x="268" y="1045"/>
                    <a:pt x="201" y="1112"/>
                    <a:pt x="168" y="1179"/>
                  </a:cubicBezTo>
                  <a:cubicBezTo>
                    <a:pt x="134" y="1279"/>
                    <a:pt x="101" y="1346"/>
                    <a:pt x="68" y="1446"/>
                  </a:cubicBezTo>
                  <a:cubicBezTo>
                    <a:pt x="1" y="1946"/>
                    <a:pt x="268" y="2413"/>
                    <a:pt x="701" y="2613"/>
                  </a:cubicBezTo>
                  <a:cubicBezTo>
                    <a:pt x="768" y="2613"/>
                    <a:pt x="835" y="2646"/>
                    <a:pt x="901" y="2646"/>
                  </a:cubicBezTo>
                  <a:lnTo>
                    <a:pt x="1168" y="2646"/>
                  </a:lnTo>
                  <a:lnTo>
                    <a:pt x="1335" y="2613"/>
                  </a:lnTo>
                  <a:cubicBezTo>
                    <a:pt x="1709" y="2533"/>
                    <a:pt x="1998" y="2239"/>
                    <a:pt x="2115" y="1868"/>
                  </a:cubicBezTo>
                  <a:lnTo>
                    <a:pt x="2115" y="1868"/>
                  </a:lnTo>
                  <a:cubicBezTo>
                    <a:pt x="2184" y="1912"/>
                    <a:pt x="2260" y="1949"/>
                    <a:pt x="2336" y="1979"/>
                  </a:cubicBezTo>
                  <a:cubicBezTo>
                    <a:pt x="2503" y="2013"/>
                    <a:pt x="2669" y="2046"/>
                    <a:pt x="2870" y="2046"/>
                  </a:cubicBezTo>
                  <a:cubicBezTo>
                    <a:pt x="2936" y="2013"/>
                    <a:pt x="3036" y="2013"/>
                    <a:pt x="3136" y="1979"/>
                  </a:cubicBezTo>
                  <a:lnTo>
                    <a:pt x="3270" y="1946"/>
                  </a:lnTo>
                  <a:lnTo>
                    <a:pt x="3370" y="1879"/>
                  </a:lnTo>
                  <a:cubicBezTo>
                    <a:pt x="3503" y="1779"/>
                    <a:pt x="3637" y="1646"/>
                    <a:pt x="3703" y="1479"/>
                  </a:cubicBezTo>
                  <a:cubicBezTo>
                    <a:pt x="3770" y="1346"/>
                    <a:pt x="3837" y="1179"/>
                    <a:pt x="3837" y="1012"/>
                  </a:cubicBezTo>
                  <a:cubicBezTo>
                    <a:pt x="3837" y="812"/>
                    <a:pt x="3837" y="645"/>
                    <a:pt x="3770" y="512"/>
                  </a:cubicBezTo>
                  <a:cubicBezTo>
                    <a:pt x="3737" y="412"/>
                    <a:pt x="3703" y="345"/>
                    <a:pt x="3670" y="278"/>
                  </a:cubicBezTo>
                  <a:lnTo>
                    <a:pt x="3570" y="145"/>
                  </a:lnTo>
                  <a:lnTo>
                    <a:pt x="3503" y="78"/>
                  </a:lnTo>
                  <a:lnTo>
                    <a:pt x="3470" y="45"/>
                  </a:lnTo>
                  <a:cubicBezTo>
                    <a:pt x="3439" y="14"/>
                    <a:pt x="3404" y="1"/>
                    <a:pt x="3372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55"/>
            <p:cNvSpPr/>
            <p:nvPr/>
          </p:nvSpPr>
          <p:spPr>
            <a:xfrm>
              <a:off x="6872991" y="3246627"/>
              <a:ext cx="25954" cy="30012"/>
            </a:xfrm>
            <a:custGeom>
              <a:avLst/>
              <a:gdLst/>
              <a:ahLst/>
              <a:cxnLst/>
              <a:rect l="l" t="t" r="r" b="b"/>
              <a:pathLst>
                <a:path w="2936" h="3395" extrusionOk="0">
                  <a:moveTo>
                    <a:pt x="1902" y="1"/>
                  </a:moveTo>
                  <a:cubicBezTo>
                    <a:pt x="1835" y="1"/>
                    <a:pt x="1768" y="67"/>
                    <a:pt x="1768" y="134"/>
                  </a:cubicBezTo>
                  <a:cubicBezTo>
                    <a:pt x="1768" y="201"/>
                    <a:pt x="1802" y="268"/>
                    <a:pt x="1869" y="268"/>
                  </a:cubicBezTo>
                  <a:lnTo>
                    <a:pt x="2035" y="268"/>
                  </a:lnTo>
                  <a:cubicBezTo>
                    <a:pt x="2102" y="301"/>
                    <a:pt x="2169" y="301"/>
                    <a:pt x="2202" y="334"/>
                  </a:cubicBezTo>
                  <a:cubicBezTo>
                    <a:pt x="2302" y="401"/>
                    <a:pt x="2402" y="468"/>
                    <a:pt x="2469" y="568"/>
                  </a:cubicBezTo>
                  <a:cubicBezTo>
                    <a:pt x="2602" y="768"/>
                    <a:pt x="2636" y="1001"/>
                    <a:pt x="2569" y="1202"/>
                  </a:cubicBezTo>
                  <a:lnTo>
                    <a:pt x="2536" y="1302"/>
                  </a:lnTo>
                  <a:lnTo>
                    <a:pt x="2502" y="1368"/>
                  </a:lnTo>
                  <a:cubicBezTo>
                    <a:pt x="2469" y="1402"/>
                    <a:pt x="2436" y="1435"/>
                    <a:pt x="2402" y="1468"/>
                  </a:cubicBezTo>
                  <a:cubicBezTo>
                    <a:pt x="2336" y="1569"/>
                    <a:pt x="2235" y="1602"/>
                    <a:pt x="2135" y="1635"/>
                  </a:cubicBezTo>
                  <a:cubicBezTo>
                    <a:pt x="2052" y="1677"/>
                    <a:pt x="1968" y="1696"/>
                    <a:pt x="1886" y="1696"/>
                  </a:cubicBezTo>
                  <a:cubicBezTo>
                    <a:pt x="1820" y="1696"/>
                    <a:pt x="1755" y="1683"/>
                    <a:pt x="1693" y="1661"/>
                  </a:cubicBezTo>
                  <a:lnTo>
                    <a:pt x="1693" y="1661"/>
                  </a:lnTo>
                  <a:cubicBezTo>
                    <a:pt x="1685" y="1652"/>
                    <a:pt x="1677" y="1644"/>
                    <a:pt x="1668" y="1635"/>
                  </a:cubicBezTo>
                  <a:lnTo>
                    <a:pt x="1659" y="1648"/>
                  </a:lnTo>
                  <a:lnTo>
                    <a:pt x="1659" y="1648"/>
                  </a:lnTo>
                  <a:cubicBezTo>
                    <a:pt x="1628" y="1635"/>
                    <a:pt x="1598" y="1619"/>
                    <a:pt x="1568" y="1602"/>
                  </a:cubicBezTo>
                  <a:cubicBezTo>
                    <a:pt x="1518" y="1569"/>
                    <a:pt x="1468" y="1552"/>
                    <a:pt x="1418" y="1552"/>
                  </a:cubicBezTo>
                  <a:cubicBezTo>
                    <a:pt x="1368" y="1552"/>
                    <a:pt x="1318" y="1569"/>
                    <a:pt x="1268" y="1602"/>
                  </a:cubicBezTo>
                  <a:cubicBezTo>
                    <a:pt x="1168" y="1669"/>
                    <a:pt x="1168" y="1835"/>
                    <a:pt x="1235" y="1935"/>
                  </a:cubicBezTo>
                  <a:lnTo>
                    <a:pt x="1268" y="2002"/>
                  </a:lnTo>
                  <a:cubicBezTo>
                    <a:pt x="1368" y="2102"/>
                    <a:pt x="1368" y="2269"/>
                    <a:pt x="1301" y="2436"/>
                  </a:cubicBezTo>
                  <a:cubicBezTo>
                    <a:pt x="1301" y="2503"/>
                    <a:pt x="1268" y="2569"/>
                    <a:pt x="1201" y="2636"/>
                  </a:cubicBezTo>
                  <a:cubicBezTo>
                    <a:pt x="1201" y="2669"/>
                    <a:pt x="1168" y="2703"/>
                    <a:pt x="1135" y="2703"/>
                  </a:cubicBezTo>
                  <a:lnTo>
                    <a:pt x="1101" y="2736"/>
                  </a:lnTo>
                  <a:lnTo>
                    <a:pt x="1001" y="2769"/>
                  </a:lnTo>
                  <a:lnTo>
                    <a:pt x="901" y="2769"/>
                  </a:lnTo>
                  <a:cubicBezTo>
                    <a:pt x="801" y="2769"/>
                    <a:pt x="734" y="2736"/>
                    <a:pt x="668" y="2703"/>
                  </a:cubicBezTo>
                  <a:cubicBezTo>
                    <a:pt x="501" y="2636"/>
                    <a:pt x="367" y="2503"/>
                    <a:pt x="267" y="2369"/>
                  </a:cubicBezTo>
                  <a:cubicBezTo>
                    <a:pt x="267" y="2302"/>
                    <a:pt x="234" y="2269"/>
                    <a:pt x="167" y="2269"/>
                  </a:cubicBezTo>
                  <a:cubicBezTo>
                    <a:pt x="101" y="2269"/>
                    <a:pt x="34" y="2302"/>
                    <a:pt x="1" y="2369"/>
                  </a:cubicBezTo>
                  <a:cubicBezTo>
                    <a:pt x="1" y="2469"/>
                    <a:pt x="1" y="2536"/>
                    <a:pt x="1" y="2603"/>
                  </a:cubicBezTo>
                  <a:cubicBezTo>
                    <a:pt x="34" y="2703"/>
                    <a:pt x="67" y="2769"/>
                    <a:pt x="67" y="2836"/>
                  </a:cubicBezTo>
                  <a:cubicBezTo>
                    <a:pt x="234" y="3136"/>
                    <a:pt x="501" y="3336"/>
                    <a:pt x="834" y="3370"/>
                  </a:cubicBezTo>
                  <a:cubicBezTo>
                    <a:pt x="868" y="3386"/>
                    <a:pt x="910" y="3395"/>
                    <a:pt x="951" y="3395"/>
                  </a:cubicBezTo>
                  <a:cubicBezTo>
                    <a:pt x="993" y="3395"/>
                    <a:pt x="1035" y="3386"/>
                    <a:pt x="1068" y="3370"/>
                  </a:cubicBezTo>
                  <a:lnTo>
                    <a:pt x="1235" y="3370"/>
                  </a:lnTo>
                  <a:lnTo>
                    <a:pt x="1301" y="3336"/>
                  </a:lnTo>
                  <a:cubicBezTo>
                    <a:pt x="1402" y="3303"/>
                    <a:pt x="1502" y="3236"/>
                    <a:pt x="1568" y="3170"/>
                  </a:cubicBezTo>
                  <a:cubicBezTo>
                    <a:pt x="1635" y="3136"/>
                    <a:pt x="1702" y="3070"/>
                    <a:pt x="1735" y="3003"/>
                  </a:cubicBezTo>
                  <a:cubicBezTo>
                    <a:pt x="1835" y="2869"/>
                    <a:pt x="1902" y="2703"/>
                    <a:pt x="1935" y="2536"/>
                  </a:cubicBezTo>
                  <a:cubicBezTo>
                    <a:pt x="1966" y="2397"/>
                    <a:pt x="1961" y="2245"/>
                    <a:pt x="1924" y="2098"/>
                  </a:cubicBezTo>
                  <a:lnTo>
                    <a:pt x="1924" y="2098"/>
                  </a:lnTo>
                  <a:cubicBezTo>
                    <a:pt x="2066" y="2083"/>
                    <a:pt x="2204" y="2042"/>
                    <a:pt x="2336" y="1969"/>
                  </a:cubicBezTo>
                  <a:cubicBezTo>
                    <a:pt x="2469" y="1902"/>
                    <a:pt x="2569" y="1802"/>
                    <a:pt x="2669" y="1669"/>
                  </a:cubicBezTo>
                  <a:cubicBezTo>
                    <a:pt x="2736" y="1602"/>
                    <a:pt x="2769" y="1535"/>
                    <a:pt x="2803" y="1468"/>
                  </a:cubicBezTo>
                  <a:lnTo>
                    <a:pt x="2869" y="1368"/>
                  </a:lnTo>
                  <a:lnTo>
                    <a:pt x="2869" y="1268"/>
                  </a:lnTo>
                  <a:cubicBezTo>
                    <a:pt x="2936" y="968"/>
                    <a:pt x="2869" y="668"/>
                    <a:pt x="2702" y="434"/>
                  </a:cubicBezTo>
                  <a:cubicBezTo>
                    <a:pt x="2602" y="301"/>
                    <a:pt x="2502" y="201"/>
                    <a:pt x="2369" y="134"/>
                  </a:cubicBezTo>
                  <a:cubicBezTo>
                    <a:pt x="2302" y="101"/>
                    <a:pt x="2235" y="67"/>
                    <a:pt x="2169" y="34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55"/>
            <p:cNvSpPr/>
            <p:nvPr/>
          </p:nvSpPr>
          <p:spPr>
            <a:xfrm>
              <a:off x="6896285" y="3415478"/>
              <a:ext cx="37508" cy="30348"/>
            </a:xfrm>
            <a:custGeom>
              <a:avLst/>
              <a:gdLst/>
              <a:ahLst/>
              <a:cxnLst/>
              <a:rect l="l" t="t" r="r" b="b"/>
              <a:pathLst>
                <a:path w="4243" h="3433" extrusionOk="0">
                  <a:moveTo>
                    <a:pt x="3454" y="1"/>
                  </a:moveTo>
                  <a:cubicBezTo>
                    <a:pt x="3415" y="1"/>
                    <a:pt x="3376" y="5"/>
                    <a:pt x="3336" y="14"/>
                  </a:cubicBezTo>
                  <a:cubicBezTo>
                    <a:pt x="3036" y="14"/>
                    <a:pt x="2769" y="81"/>
                    <a:pt x="2536" y="248"/>
                  </a:cubicBezTo>
                  <a:cubicBezTo>
                    <a:pt x="2503" y="281"/>
                    <a:pt x="2436" y="315"/>
                    <a:pt x="2402" y="381"/>
                  </a:cubicBezTo>
                  <a:lnTo>
                    <a:pt x="2269" y="548"/>
                  </a:lnTo>
                  <a:cubicBezTo>
                    <a:pt x="2110" y="747"/>
                    <a:pt x="2010" y="983"/>
                    <a:pt x="1976" y="1232"/>
                  </a:cubicBezTo>
                  <a:lnTo>
                    <a:pt x="1976" y="1232"/>
                  </a:lnTo>
                  <a:cubicBezTo>
                    <a:pt x="1795" y="1134"/>
                    <a:pt x="1592" y="1082"/>
                    <a:pt x="1368" y="1082"/>
                  </a:cubicBezTo>
                  <a:cubicBezTo>
                    <a:pt x="1202" y="1082"/>
                    <a:pt x="1001" y="1115"/>
                    <a:pt x="835" y="1182"/>
                  </a:cubicBezTo>
                  <a:cubicBezTo>
                    <a:pt x="735" y="1215"/>
                    <a:pt x="635" y="1249"/>
                    <a:pt x="568" y="1315"/>
                  </a:cubicBezTo>
                  <a:cubicBezTo>
                    <a:pt x="468" y="1382"/>
                    <a:pt x="401" y="1449"/>
                    <a:pt x="334" y="1515"/>
                  </a:cubicBezTo>
                  <a:lnTo>
                    <a:pt x="268" y="1616"/>
                  </a:lnTo>
                  <a:lnTo>
                    <a:pt x="168" y="1749"/>
                  </a:lnTo>
                  <a:cubicBezTo>
                    <a:pt x="34" y="2016"/>
                    <a:pt x="1" y="2316"/>
                    <a:pt x="67" y="2583"/>
                  </a:cubicBezTo>
                  <a:cubicBezTo>
                    <a:pt x="101" y="2783"/>
                    <a:pt x="168" y="2950"/>
                    <a:pt x="301" y="3117"/>
                  </a:cubicBezTo>
                  <a:cubicBezTo>
                    <a:pt x="334" y="3183"/>
                    <a:pt x="401" y="3250"/>
                    <a:pt x="501" y="3283"/>
                  </a:cubicBezTo>
                  <a:cubicBezTo>
                    <a:pt x="568" y="3350"/>
                    <a:pt x="635" y="3383"/>
                    <a:pt x="735" y="3417"/>
                  </a:cubicBezTo>
                  <a:cubicBezTo>
                    <a:pt x="756" y="3427"/>
                    <a:pt x="776" y="3432"/>
                    <a:pt x="795" y="3432"/>
                  </a:cubicBezTo>
                  <a:cubicBezTo>
                    <a:pt x="895" y="3432"/>
                    <a:pt x="952" y="3301"/>
                    <a:pt x="868" y="3217"/>
                  </a:cubicBezTo>
                  <a:cubicBezTo>
                    <a:pt x="835" y="3150"/>
                    <a:pt x="801" y="3117"/>
                    <a:pt x="768" y="3050"/>
                  </a:cubicBezTo>
                  <a:cubicBezTo>
                    <a:pt x="735" y="2983"/>
                    <a:pt x="735" y="2950"/>
                    <a:pt x="701" y="2883"/>
                  </a:cubicBezTo>
                  <a:cubicBezTo>
                    <a:pt x="668" y="2750"/>
                    <a:pt x="635" y="2650"/>
                    <a:pt x="635" y="2516"/>
                  </a:cubicBezTo>
                  <a:cubicBezTo>
                    <a:pt x="635" y="2416"/>
                    <a:pt x="635" y="2316"/>
                    <a:pt x="668" y="2183"/>
                  </a:cubicBezTo>
                  <a:cubicBezTo>
                    <a:pt x="701" y="2149"/>
                    <a:pt x="701" y="2083"/>
                    <a:pt x="735" y="2049"/>
                  </a:cubicBezTo>
                  <a:lnTo>
                    <a:pt x="768" y="1982"/>
                  </a:lnTo>
                  <a:lnTo>
                    <a:pt x="835" y="1916"/>
                  </a:lnTo>
                  <a:cubicBezTo>
                    <a:pt x="835" y="1882"/>
                    <a:pt x="901" y="1849"/>
                    <a:pt x="935" y="1816"/>
                  </a:cubicBezTo>
                  <a:cubicBezTo>
                    <a:pt x="968" y="1782"/>
                    <a:pt x="1035" y="1749"/>
                    <a:pt x="1068" y="1716"/>
                  </a:cubicBezTo>
                  <a:cubicBezTo>
                    <a:pt x="1168" y="1682"/>
                    <a:pt x="1268" y="1649"/>
                    <a:pt x="1402" y="1616"/>
                  </a:cubicBezTo>
                  <a:cubicBezTo>
                    <a:pt x="1635" y="1616"/>
                    <a:pt x="1869" y="1682"/>
                    <a:pt x="2069" y="1816"/>
                  </a:cubicBezTo>
                  <a:lnTo>
                    <a:pt x="2102" y="1849"/>
                  </a:lnTo>
                  <a:cubicBezTo>
                    <a:pt x="2144" y="1882"/>
                    <a:pt x="2190" y="1897"/>
                    <a:pt x="2234" y="1897"/>
                  </a:cubicBezTo>
                  <a:cubicBezTo>
                    <a:pt x="2365" y="1897"/>
                    <a:pt x="2478" y="1766"/>
                    <a:pt x="2402" y="1616"/>
                  </a:cubicBezTo>
                  <a:cubicBezTo>
                    <a:pt x="2336" y="1415"/>
                    <a:pt x="2336" y="1215"/>
                    <a:pt x="2369" y="1015"/>
                  </a:cubicBezTo>
                  <a:cubicBezTo>
                    <a:pt x="2402" y="882"/>
                    <a:pt x="2436" y="782"/>
                    <a:pt x="2503" y="715"/>
                  </a:cubicBezTo>
                  <a:cubicBezTo>
                    <a:pt x="2536" y="648"/>
                    <a:pt x="2569" y="615"/>
                    <a:pt x="2603" y="581"/>
                  </a:cubicBezTo>
                  <a:cubicBezTo>
                    <a:pt x="2636" y="548"/>
                    <a:pt x="2669" y="481"/>
                    <a:pt x="2736" y="448"/>
                  </a:cubicBezTo>
                  <a:cubicBezTo>
                    <a:pt x="2903" y="315"/>
                    <a:pt x="3103" y="248"/>
                    <a:pt x="3336" y="248"/>
                  </a:cubicBezTo>
                  <a:cubicBezTo>
                    <a:pt x="3437" y="248"/>
                    <a:pt x="3570" y="248"/>
                    <a:pt x="3670" y="281"/>
                  </a:cubicBezTo>
                  <a:cubicBezTo>
                    <a:pt x="3703" y="315"/>
                    <a:pt x="3770" y="315"/>
                    <a:pt x="3803" y="348"/>
                  </a:cubicBezTo>
                  <a:cubicBezTo>
                    <a:pt x="3870" y="381"/>
                    <a:pt x="3904" y="415"/>
                    <a:pt x="3970" y="448"/>
                  </a:cubicBezTo>
                  <a:cubicBezTo>
                    <a:pt x="3993" y="465"/>
                    <a:pt x="4017" y="472"/>
                    <a:pt x="4039" y="472"/>
                  </a:cubicBezTo>
                  <a:cubicBezTo>
                    <a:pt x="4151" y="472"/>
                    <a:pt x="4242" y="298"/>
                    <a:pt x="4104" y="215"/>
                  </a:cubicBezTo>
                  <a:cubicBezTo>
                    <a:pt x="4070" y="181"/>
                    <a:pt x="4004" y="148"/>
                    <a:pt x="3937" y="114"/>
                  </a:cubicBezTo>
                  <a:cubicBezTo>
                    <a:pt x="3870" y="81"/>
                    <a:pt x="3803" y="81"/>
                    <a:pt x="3737" y="48"/>
                  </a:cubicBezTo>
                  <a:cubicBezTo>
                    <a:pt x="3642" y="24"/>
                    <a:pt x="3548" y="1"/>
                    <a:pt x="3454" y="1"/>
                  </a:cubicBezTo>
                  <a:close/>
                </a:path>
              </a:pathLst>
            </a:custGeom>
            <a:solidFill>
              <a:srgbClr val="F2B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8" name="Google Shape;9538;p56"/>
          <p:cNvSpPr txBox="1">
            <a:spLocks noGrp="1"/>
          </p:cNvSpPr>
          <p:nvPr>
            <p:ph type="title"/>
          </p:nvPr>
        </p:nvSpPr>
        <p:spPr>
          <a:xfrm>
            <a:off x="985719" y="1936000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539" name="Google Shape;9539;p56"/>
          <p:cNvSpPr txBox="1">
            <a:spLocks noGrp="1"/>
          </p:cNvSpPr>
          <p:nvPr>
            <p:ph type="subTitle" idx="1"/>
          </p:nvPr>
        </p:nvSpPr>
        <p:spPr>
          <a:xfrm>
            <a:off x="956469" y="2443250"/>
            <a:ext cx="18999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 </a:t>
            </a:r>
            <a:endParaRPr/>
          </a:p>
        </p:txBody>
      </p:sp>
      <p:sp>
        <p:nvSpPr>
          <p:cNvPr id="9540" name="Google Shape;9540;p56"/>
          <p:cNvSpPr txBox="1">
            <a:spLocks noGrp="1"/>
          </p:cNvSpPr>
          <p:nvPr>
            <p:ph type="title" idx="2"/>
          </p:nvPr>
        </p:nvSpPr>
        <p:spPr>
          <a:xfrm>
            <a:off x="6327675" y="1941548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541" name="Google Shape;9541;p56"/>
          <p:cNvSpPr txBox="1">
            <a:spLocks noGrp="1"/>
          </p:cNvSpPr>
          <p:nvPr>
            <p:ph type="subTitle" idx="3"/>
          </p:nvPr>
        </p:nvSpPr>
        <p:spPr>
          <a:xfrm>
            <a:off x="6327675" y="2448800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also the biggest </a:t>
            </a:r>
            <a:endParaRPr/>
          </a:p>
        </p:txBody>
      </p:sp>
      <p:sp>
        <p:nvSpPr>
          <p:cNvPr id="9542" name="Google Shape;9542;p56"/>
          <p:cNvSpPr txBox="1">
            <a:spLocks noGrp="1"/>
          </p:cNvSpPr>
          <p:nvPr>
            <p:ph type="title" idx="4"/>
          </p:nvPr>
        </p:nvSpPr>
        <p:spPr>
          <a:xfrm>
            <a:off x="3656688" y="3557898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543" name="Google Shape;9543;p56"/>
          <p:cNvSpPr txBox="1">
            <a:spLocks noGrp="1"/>
          </p:cNvSpPr>
          <p:nvPr>
            <p:ph type="subTitle" idx="5"/>
          </p:nvPr>
        </p:nvSpPr>
        <p:spPr>
          <a:xfrm>
            <a:off x="3656688" y="4061713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second planet from the Sun</a:t>
            </a:r>
            <a:endParaRPr/>
          </a:p>
        </p:txBody>
      </p:sp>
      <p:sp>
        <p:nvSpPr>
          <p:cNvPr id="9544" name="Google Shape;9544;p56"/>
          <p:cNvSpPr txBox="1">
            <a:spLocks noGrp="1"/>
          </p:cNvSpPr>
          <p:nvPr>
            <p:ph type="title" idx="6"/>
          </p:nvPr>
        </p:nvSpPr>
        <p:spPr>
          <a:xfrm>
            <a:off x="3656688" y="1936010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545" name="Google Shape;9545;p56"/>
          <p:cNvSpPr txBox="1">
            <a:spLocks noGrp="1"/>
          </p:cNvSpPr>
          <p:nvPr>
            <p:ph type="subTitle" idx="7"/>
          </p:nvPr>
        </p:nvSpPr>
        <p:spPr>
          <a:xfrm>
            <a:off x="3656688" y="2443250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9546" name="Google Shape;9546;p56"/>
          <p:cNvSpPr txBox="1">
            <a:spLocks noGrp="1"/>
          </p:cNvSpPr>
          <p:nvPr>
            <p:ph type="title" idx="8"/>
          </p:nvPr>
        </p:nvSpPr>
        <p:spPr>
          <a:xfrm>
            <a:off x="985719" y="3557898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547" name="Google Shape;9547;p56"/>
          <p:cNvSpPr txBox="1">
            <a:spLocks noGrp="1"/>
          </p:cNvSpPr>
          <p:nvPr>
            <p:ph type="subTitle" idx="9"/>
          </p:nvPr>
        </p:nvSpPr>
        <p:spPr>
          <a:xfrm>
            <a:off x="985719" y="4061713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</a:t>
            </a:r>
            <a:endParaRPr/>
          </a:p>
        </p:txBody>
      </p:sp>
      <p:sp>
        <p:nvSpPr>
          <p:cNvPr id="9548" name="Google Shape;9548;p56"/>
          <p:cNvSpPr txBox="1">
            <a:spLocks noGrp="1"/>
          </p:cNvSpPr>
          <p:nvPr>
            <p:ph type="title" idx="13"/>
          </p:nvPr>
        </p:nvSpPr>
        <p:spPr>
          <a:xfrm>
            <a:off x="6327675" y="3563448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549" name="Google Shape;9549;p56"/>
          <p:cNvSpPr txBox="1">
            <a:spLocks noGrp="1"/>
          </p:cNvSpPr>
          <p:nvPr>
            <p:ph type="subTitle" idx="14"/>
          </p:nvPr>
        </p:nvSpPr>
        <p:spPr>
          <a:xfrm>
            <a:off x="6327675" y="4067263"/>
            <a:ext cx="18414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has several rings</a:t>
            </a:r>
            <a:endParaRPr/>
          </a:p>
        </p:txBody>
      </p:sp>
      <p:sp>
        <p:nvSpPr>
          <p:cNvPr id="9550" name="Google Shape;9550;p56"/>
          <p:cNvSpPr txBox="1">
            <a:spLocks noGrp="1"/>
          </p:cNvSpPr>
          <p:nvPr>
            <p:ph type="title" idx="15"/>
          </p:nvPr>
        </p:nvSpPr>
        <p:spPr>
          <a:xfrm>
            <a:off x="927975" y="521625"/>
            <a:ext cx="68679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Concepts Is a Good Idea</a:t>
            </a:r>
            <a:endParaRPr/>
          </a:p>
        </p:txBody>
      </p:sp>
      <p:grpSp>
        <p:nvGrpSpPr>
          <p:cNvPr id="9551" name="Google Shape;9551;p56"/>
          <p:cNvGrpSpPr/>
          <p:nvPr/>
        </p:nvGrpSpPr>
        <p:grpSpPr>
          <a:xfrm>
            <a:off x="1611584" y="2988328"/>
            <a:ext cx="589670" cy="549985"/>
            <a:chOff x="-21299475" y="2798025"/>
            <a:chExt cx="307200" cy="286525"/>
          </a:xfrm>
        </p:grpSpPr>
        <p:sp>
          <p:nvSpPr>
            <p:cNvPr id="9552" name="Google Shape;9552;p56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56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56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56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56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56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56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56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56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56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56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56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4" name="Google Shape;9564;p56"/>
          <p:cNvGrpSpPr/>
          <p:nvPr/>
        </p:nvGrpSpPr>
        <p:grpSpPr>
          <a:xfrm>
            <a:off x="6976093" y="1383418"/>
            <a:ext cx="544565" cy="543143"/>
            <a:chOff x="-15719925" y="2416825"/>
            <a:chExt cx="306400" cy="305600"/>
          </a:xfrm>
        </p:grpSpPr>
        <p:sp>
          <p:nvSpPr>
            <p:cNvPr id="9565" name="Google Shape;9565;p56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56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56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56"/>
          <p:cNvGrpSpPr/>
          <p:nvPr/>
        </p:nvGrpSpPr>
        <p:grpSpPr>
          <a:xfrm>
            <a:off x="4305105" y="3008570"/>
            <a:ext cx="544565" cy="541765"/>
            <a:chOff x="-18668800" y="2807475"/>
            <a:chExt cx="306400" cy="304825"/>
          </a:xfrm>
        </p:grpSpPr>
        <p:sp>
          <p:nvSpPr>
            <p:cNvPr id="9569" name="Google Shape;9569;p56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56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56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56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56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56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56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56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56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78" name="Google Shape;9578;p56"/>
          <p:cNvSpPr/>
          <p:nvPr/>
        </p:nvSpPr>
        <p:spPr>
          <a:xfrm>
            <a:off x="4307194" y="1381333"/>
            <a:ext cx="540388" cy="539677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9" name="Google Shape;9579;p56"/>
          <p:cNvGrpSpPr/>
          <p:nvPr/>
        </p:nvGrpSpPr>
        <p:grpSpPr>
          <a:xfrm>
            <a:off x="6977470" y="3014120"/>
            <a:ext cx="541810" cy="540388"/>
            <a:chOff x="-16442200" y="2801175"/>
            <a:chExt cx="304850" cy="304050"/>
          </a:xfrm>
        </p:grpSpPr>
        <p:sp>
          <p:nvSpPr>
            <p:cNvPr id="9580" name="Google Shape;9580;p56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56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56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3" name="Google Shape;9583;p56"/>
          <p:cNvSpPr/>
          <p:nvPr/>
        </p:nvSpPr>
        <p:spPr>
          <a:xfrm>
            <a:off x="1636936" y="1383422"/>
            <a:ext cx="538966" cy="537589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8" name="Google Shape;9588;p57"/>
          <p:cNvSpPr txBox="1">
            <a:spLocks noGrp="1"/>
          </p:cNvSpPr>
          <p:nvPr>
            <p:ph type="title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9589" name="Google Shape;9589;p57"/>
          <p:cNvSpPr txBox="1">
            <a:spLocks noGrp="1"/>
          </p:cNvSpPr>
          <p:nvPr>
            <p:ph type="body" idx="1"/>
          </p:nvPr>
        </p:nvSpPr>
        <p:spPr>
          <a:xfrm>
            <a:off x="2335500" y="3071250"/>
            <a:ext cx="4473000" cy="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" name="Google Shape;9594;p58"/>
          <p:cNvSpPr txBox="1">
            <a:spLocks noGrp="1"/>
          </p:cNvSpPr>
          <p:nvPr>
            <p:ph type="subTitle" idx="1"/>
          </p:nvPr>
        </p:nvSpPr>
        <p:spPr>
          <a:xfrm>
            <a:off x="50482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where we live on</a:t>
            </a:r>
            <a:endParaRPr/>
          </a:p>
        </p:txBody>
      </p:sp>
      <p:sp>
        <p:nvSpPr>
          <p:cNvPr id="9595" name="Google Shape;9595;p58"/>
          <p:cNvSpPr txBox="1">
            <a:spLocks noGrp="1"/>
          </p:cNvSpPr>
          <p:nvPr>
            <p:ph type="subTitle" idx="2"/>
          </p:nvPr>
        </p:nvSpPr>
        <p:spPr>
          <a:xfrm>
            <a:off x="3197850" y="3814949"/>
            <a:ext cx="27483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</a:t>
            </a:r>
            <a:endParaRPr/>
          </a:p>
        </p:txBody>
      </p:sp>
      <p:sp>
        <p:nvSpPr>
          <p:cNvPr id="9596" name="Google Shape;9596;p58"/>
          <p:cNvSpPr txBox="1">
            <a:spLocks noGrp="1"/>
          </p:cNvSpPr>
          <p:nvPr>
            <p:ph type="subTitle" idx="3"/>
          </p:nvPr>
        </p:nvSpPr>
        <p:spPr>
          <a:xfrm>
            <a:off x="6050175" y="3814949"/>
            <a:ext cx="2589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away</a:t>
            </a:r>
            <a:endParaRPr/>
          </a:p>
        </p:txBody>
      </p:sp>
      <p:sp>
        <p:nvSpPr>
          <p:cNvPr id="9597" name="Google Shape;9597;p58"/>
          <p:cNvSpPr txBox="1">
            <a:spLocks noGrp="1"/>
          </p:cNvSpPr>
          <p:nvPr>
            <p:ph type="title"/>
          </p:nvPr>
        </p:nvSpPr>
        <p:spPr>
          <a:xfrm>
            <a:off x="50482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400,000</a:t>
            </a:r>
            <a:endParaRPr/>
          </a:p>
        </p:txBody>
      </p:sp>
      <p:sp>
        <p:nvSpPr>
          <p:cNvPr id="9598" name="Google Shape;9598;p58"/>
          <p:cNvSpPr txBox="1">
            <a:spLocks noGrp="1"/>
          </p:cNvSpPr>
          <p:nvPr>
            <p:ph type="title" idx="4"/>
          </p:nvPr>
        </p:nvSpPr>
        <p:spPr>
          <a:xfrm>
            <a:off x="3277500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12h 20m 60s</a:t>
            </a:r>
            <a:endParaRPr/>
          </a:p>
        </p:txBody>
      </p:sp>
      <p:sp>
        <p:nvSpPr>
          <p:cNvPr id="9599" name="Google Shape;9599;p58"/>
          <p:cNvSpPr txBox="1">
            <a:spLocks noGrp="1"/>
          </p:cNvSpPr>
          <p:nvPr>
            <p:ph type="title" idx="5"/>
          </p:nvPr>
        </p:nvSpPr>
        <p:spPr>
          <a:xfrm>
            <a:off x="6050175" y="3282200"/>
            <a:ext cx="2589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206.40 km</a:t>
            </a:r>
            <a:endParaRPr/>
          </a:p>
        </p:txBody>
      </p:sp>
      <p:grpSp>
        <p:nvGrpSpPr>
          <p:cNvPr id="9600" name="Google Shape;9600;p58"/>
          <p:cNvGrpSpPr/>
          <p:nvPr/>
        </p:nvGrpSpPr>
        <p:grpSpPr>
          <a:xfrm>
            <a:off x="3533503" y="706474"/>
            <a:ext cx="2001095" cy="2520302"/>
            <a:chOff x="6494057" y="2143552"/>
            <a:chExt cx="610034" cy="768338"/>
          </a:xfrm>
        </p:grpSpPr>
        <p:sp>
          <p:nvSpPr>
            <p:cNvPr id="9601" name="Google Shape;9601;p58"/>
            <p:cNvSpPr/>
            <p:nvPr/>
          </p:nvSpPr>
          <p:spPr>
            <a:xfrm>
              <a:off x="6979447" y="2386141"/>
              <a:ext cx="18290" cy="13092"/>
            </a:xfrm>
            <a:custGeom>
              <a:avLst/>
              <a:gdLst/>
              <a:ahLst/>
              <a:cxnLst/>
              <a:rect l="l" t="t" r="r" b="b"/>
              <a:pathLst>
                <a:path w="2069" h="1481" extrusionOk="0">
                  <a:moveTo>
                    <a:pt x="134" y="0"/>
                  </a:moveTo>
                  <a:cubicBezTo>
                    <a:pt x="67" y="34"/>
                    <a:pt x="0" y="67"/>
                    <a:pt x="34" y="167"/>
                  </a:cubicBezTo>
                  <a:cubicBezTo>
                    <a:pt x="34" y="222"/>
                    <a:pt x="78" y="276"/>
                    <a:pt x="131" y="276"/>
                  </a:cubicBezTo>
                  <a:cubicBezTo>
                    <a:pt x="143" y="276"/>
                    <a:pt x="155" y="273"/>
                    <a:pt x="167" y="267"/>
                  </a:cubicBezTo>
                  <a:lnTo>
                    <a:pt x="267" y="267"/>
                  </a:lnTo>
                  <a:cubicBezTo>
                    <a:pt x="334" y="267"/>
                    <a:pt x="401" y="301"/>
                    <a:pt x="501" y="334"/>
                  </a:cubicBezTo>
                  <a:cubicBezTo>
                    <a:pt x="601" y="334"/>
                    <a:pt x="701" y="401"/>
                    <a:pt x="801" y="467"/>
                  </a:cubicBezTo>
                  <a:cubicBezTo>
                    <a:pt x="901" y="534"/>
                    <a:pt x="1001" y="601"/>
                    <a:pt x="1068" y="701"/>
                  </a:cubicBezTo>
                  <a:cubicBezTo>
                    <a:pt x="1268" y="901"/>
                    <a:pt x="1368" y="1135"/>
                    <a:pt x="1502" y="1235"/>
                  </a:cubicBezTo>
                  <a:cubicBezTo>
                    <a:pt x="1535" y="1301"/>
                    <a:pt x="1602" y="1368"/>
                    <a:pt x="1668" y="1401"/>
                  </a:cubicBezTo>
                  <a:cubicBezTo>
                    <a:pt x="1702" y="1435"/>
                    <a:pt x="1735" y="1435"/>
                    <a:pt x="1768" y="1468"/>
                  </a:cubicBezTo>
                  <a:lnTo>
                    <a:pt x="1802" y="1468"/>
                  </a:lnTo>
                  <a:cubicBezTo>
                    <a:pt x="1818" y="1476"/>
                    <a:pt x="1837" y="1481"/>
                    <a:pt x="1856" y="1481"/>
                  </a:cubicBezTo>
                  <a:cubicBezTo>
                    <a:pt x="1914" y="1481"/>
                    <a:pt x="1977" y="1443"/>
                    <a:pt x="2002" y="1368"/>
                  </a:cubicBezTo>
                  <a:cubicBezTo>
                    <a:pt x="2069" y="1235"/>
                    <a:pt x="2069" y="1068"/>
                    <a:pt x="2002" y="934"/>
                  </a:cubicBezTo>
                  <a:cubicBezTo>
                    <a:pt x="1969" y="801"/>
                    <a:pt x="1868" y="701"/>
                    <a:pt x="1768" y="601"/>
                  </a:cubicBezTo>
                  <a:cubicBezTo>
                    <a:pt x="1668" y="501"/>
                    <a:pt x="1535" y="401"/>
                    <a:pt x="1401" y="334"/>
                  </a:cubicBezTo>
                  <a:cubicBezTo>
                    <a:pt x="1268" y="267"/>
                    <a:pt x="1101" y="201"/>
                    <a:pt x="968" y="167"/>
                  </a:cubicBezTo>
                  <a:cubicBezTo>
                    <a:pt x="834" y="134"/>
                    <a:pt x="734" y="100"/>
                    <a:pt x="601" y="67"/>
                  </a:cubicBezTo>
                  <a:cubicBezTo>
                    <a:pt x="501" y="34"/>
                    <a:pt x="367" y="34"/>
                    <a:pt x="334" y="34"/>
                  </a:cubicBezTo>
                  <a:lnTo>
                    <a:pt x="234" y="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58"/>
            <p:cNvSpPr/>
            <p:nvPr/>
          </p:nvSpPr>
          <p:spPr>
            <a:xfrm>
              <a:off x="6984168" y="2411203"/>
              <a:ext cx="14453" cy="21976"/>
            </a:xfrm>
            <a:custGeom>
              <a:avLst/>
              <a:gdLst/>
              <a:ahLst/>
              <a:cxnLst/>
              <a:rect l="l" t="t" r="r" b="b"/>
              <a:pathLst>
                <a:path w="1635" h="2486" extrusionOk="0">
                  <a:moveTo>
                    <a:pt x="234" y="1"/>
                  </a:moveTo>
                  <a:lnTo>
                    <a:pt x="200" y="34"/>
                  </a:lnTo>
                  <a:cubicBezTo>
                    <a:pt x="182" y="25"/>
                    <a:pt x="165" y="21"/>
                    <a:pt x="147" y="21"/>
                  </a:cubicBezTo>
                  <a:cubicBezTo>
                    <a:pt x="100" y="21"/>
                    <a:pt x="58" y="52"/>
                    <a:pt x="34" y="101"/>
                  </a:cubicBezTo>
                  <a:cubicBezTo>
                    <a:pt x="0" y="168"/>
                    <a:pt x="34" y="234"/>
                    <a:pt x="100" y="268"/>
                  </a:cubicBezTo>
                  <a:cubicBezTo>
                    <a:pt x="134" y="301"/>
                    <a:pt x="167" y="301"/>
                    <a:pt x="200" y="334"/>
                  </a:cubicBezTo>
                  <a:cubicBezTo>
                    <a:pt x="300" y="368"/>
                    <a:pt x="367" y="434"/>
                    <a:pt x="434" y="501"/>
                  </a:cubicBezTo>
                  <a:cubicBezTo>
                    <a:pt x="534" y="568"/>
                    <a:pt x="634" y="668"/>
                    <a:pt x="701" y="801"/>
                  </a:cubicBezTo>
                  <a:cubicBezTo>
                    <a:pt x="801" y="935"/>
                    <a:pt x="834" y="1068"/>
                    <a:pt x="901" y="1202"/>
                  </a:cubicBezTo>
                  <a:cubicBezTo>
                    <a:pt x="968" y="1502"/>
                    <a:pt x="1001" y="1802"/>
                    <a:pt x="1034" y="2002"/>
                  </a:cubicBezTo>
                  <a:cubicBezTo>
                    <a:pt x="1068" y="2102"/>
                    <a:pt x="1101" y="2202"/>
                    <a:pt x="1134" y="2302"/>
                  </a:cubicBezTo>
                  <a:cubicBezTo>
                    <a:pt x="1134" y="2336"/>
                    <a:pt x="1168" y="2369"/>
                    <a:pt x="1201" y="2402"/>
                  </a:cubicBezTo>
                  <a:lnTo>
                    <a:pt x="1201" y="2436"/>
                  </a:lnTo>
                  <a:cubicBezTo>
                    <a:pt x="1234" y="2469"/>
                    <a:pt x="1276" y="2486"/>
                    <a:pt x="1318" y="2486"/>
                  </a:cubicBezTo>
                  <a:cubicBezTo>
                    <a:pt x="1359" y="2486"/>
                    <a:pt x="1401" y="2469"/>
                    <a:pt x="1435" y="2436"/>
                  </a:cubicBezTo>
                  <a:cubicBezTo>
                    <a:pt x="1568" y="2302"/>
                    <a:pt x="1635" y="2136"/>
                    <a:pt x="1635" y="1969"/>
                  </a:cubicBezTo>
                  <a:cubicBezTo>
                    <a:pt x="1635" y="1802"/>
                    <a:pt x="1601" y="1635"/>
                    <a:pt x="1568" y="1502"/>
                  </a:cubicBezTo>
                  <a:cubicBezTo>
                    <a:pt x="1501" y="1302"/>
                    <a:pt x="1401" y="1135"/>
                    <a:pt x="1301" y="1001"/>
                  </a:cubicBezTo>
                  <a:cubicBezTo>
                    <a:pt x="1201" y="835"/>
                    <a:pt x="1068" y="701"/>
                    <a:pt x="934" y="568"/>
                  </a:cubicBezTo>
                  <a:cubicBezTo>
                    <a:pt x="834" y="468"/>
                    <a:pt x="701" y="368"/>
                    <a:pt x="601" y="268"/>
                  </a:cubicBezTo>
                  <a:cubicBezTo>
                    <a:pt x="501" y="201"/>
                    <a:pt x="400" y="134"/>
                    <a:pt x="334" y="67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58"/>
            <p:cNvSpPr/>
            <p:nvPr/>
          </p:nvSpPr>
          <p:spPr>
            <a:xfrm>
              <a:off x="7014534" y="2422483"/>
              <a:ext cx="7090" cy="18299"/>
            </a:xfrm>
            <a:custGeom>
              <a:avLst/>
              <a:gdLst/>
              <a:ahLst/>
              <a:cxnLst/>
              <a:rect l="l" t="t" r="r" b="b"/>
              <a:pathLst>
                <a:path w="802" h="2070" extrusionOk="0">
                  <a:moveTo>
                    <a:pt x="151" y="1"/>
                  </a:moveTo>
                  <a:cubicBezTo>
                    <a:pt x="118" y="1"/>
                    <a:pt x="84" y="9"/>
                    <a:pt x="68" y="26"/>
                  </a:cubicBezTo>
                  <a:cubicBezTo>
                    <a:pt x="1" y="92"/>
                    <a:pt x="1" y="159"/>
                    <a:pt x="68" y="226"/>
                  </a:cubicBezTo>
                  <a:lnTo>
                    <a:pt x="101" y="293"/>
                  </a:lnTo>
                  <a:cubicBezTo>
                    <a:pt x="268" y="493"/>
                    <a:pt x="335" y="793"/>
                    <a:pt x="301" y="1060"/>
                  </a:cubicBezTo>
                  <a:cubicBezTo>
                    <a:pt x="234" y="1260"/>
                    <a:pt x="201" y="1460"/>
                    <a:pt x="168" y="1627"/>
                  </a:cubicBezTo>
                  <a:cubicBezTo>
                    <a:pt x="168" y="1694"/>
                    <a:pt x="168" y="1760"/>
                    <a:pt x="168" y="1827"/>
                  </a:cubicBezTo>
                  <a:cubicBezTo>
                    <a:pt x="168" y="1894"/>
                    <a:pt x="201" y="1927"/>
                    <a:pt x="201" y="1927"/>
                  </a:cubicBezTo>
                  <a:cubicBezTo>
                    <a:pt x="229" y="2009"/>
                    <a:pt x="301" y="2069"/>
                    <a:pt x="382" y="2069"/>
                  </a:cubicBezTo>
                  <a:cubicBezTo>
                    <a:pt x="399" y="2069"/>
                    <a:pt x="417" y="2066"/>
                    <a:pt x="435" y="2060"/>
                  </a:cubicBezTo>
                  <a:cubicBezTo>
                    <a:pt x="535" y="1994"/>
                    <a:pt x="668" y="1927"/>
                    <a:pt x="701" y="1794"/>
                  </a:cubicBezTo>
                  <a:cubicBezTo>
                    <a:pt x="768" y="1694"/>
                    <a:pt x="802" y="1560"/>
                    <a:pt x="802" y="1427"/>
                  </a:cubicBezTo>
                  <a:cubicBezTo>
                    <a:pt x="802" y="1293"/>
                    <a:pt x="768" y="1160"/>
                    <a:pt x="735" y="993"/>
                  </a:cubicBezTo>
                  <a:cubicBezTo>
                    <a:pt x="701" y="860"/>
                    <a:pt x="635" y="726"/>
                    <a:pt x="568" y="626"/>
                  </a:cubicBezTo>
                  <a:cubicBezTo>
                    <a:pt x="535" y="526"/>
                    <a:pt x="468" y="426"/>
                    <a:pt x="401" y="326"/>
                  </a:cubicBezTo>
                  <a:cubicBezTo>
                    <a:pt x="368" y="226"/>
                    <a:pt x="301" y="159"/>
                    <a:pt x="301" y="126"/>
                  </a:cubicBezTo>
                  <a:lnTo>
                    <a:pt x="234" y="59"/>
                  </a:lnTo>
                  <a:lnTo>
                    <a:pt x="234" y="26"/>
                  </a:lnTo>
                  <a:cubicBezTo>
                    <a:pt x="218" y="9"/>
                    <a:pt x="184" y="1"/>
                    <a:pt x="151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58"/>
            <p:cNvSpPr/>
            <p:nvPr/>
          </p:nvSpPr>
          <p:spPr>
            <a:xfrm>
              <a:off x="7002741" y="2488494"/>
              <a:ext cx="9742" cy="21508"/>
            </a:xfrm>
            <a:custGeom>
              <a:avLst/>
              <a:gdLst/>
              <a:ahLst/>
              <a:cxnLst/>
              <a:rect l="l" t="t" r="r" b="b"/>
              <a:pathLst>
                <a:path w="1102" h="2433" extrusionOk="0">
                  <a:moveTo>
                    <a:pt x="917" y="1"/>
                  </a:moveTo>
                  <a:cubicBezTo>
                    <a:pt x="840" y="1"/>
                    <a:pt x="761" y="65"/>
                    <a:pt x="801" y="164"/>
                  </a:cubicBezTo>
                  <a:cubicBezTo>
                    <a:pt x="801" y="164"/>
                    <a:pt x="835" y="197"/>
                    <a:pt x="835" y="264"/>
                  </a:cubicBezTo>
                  <a:cubicBezTo>
                    <a:pt x="835" y="364"/>
                    <a:pt x="835" y="464"/>
                    <a:pt x="835" y="531"/>
                  </a:cubicBezTo>
                  <a:cubicBezTo>
                    <a:pt x="835" y="664"/>
                    <a:pt x="835" y="798"/>
                    <a:pt x="801" y="898"/>
                  </a:cubicBezTo>
                  <a:cubicBezTo>
                    <a:pt x="768" y="1031"/>
                    <a:pt x="701" y="1165"/>
                    <a:pt x="601" y="1298"/>
                  </a:cubicBezTo>
                  <a:cubicBezTo>
                    <a:pt x="468" y="1532"/>
                    <a:pt x="268" y="1699"/>
                    <a:pt x="167" y="1865"/>
                  </a:cubicBezTo>
                  <a:cubicBezTo>
                    <a:pt x="101" y="1965"/>
                    <a:pt x="67" y="2032"/>
                    <a:pt x="34" y="2099"/>
                  </a:cubicBezTo>
                  <a:cubicBezTo>
                    <a:pt x="34" y="2132"/>
                    <a:pt x="1" y="2199"/>
                    <a:pt x="1" y="2232"/>
                  </a:cubicBezTo>
                  <a:cubicBezTo>
                    <a:pt x="1" y="2332"/>
                    <a:pt x="67" y="2432"/>
                    <a:pt x="167" y="2432"/>
                  </a:cubicBezTo>
                  <a:cubicBezTo>
                    <a:pt x="301" y="2432"/>
                    <a:pt x="468" y="2366"/>
                    <a:pt x="568" y="2266"/>
                  </a:cubicBezTo>
                  <a:cubicBezTo>
                    <a:pt x="701" y="2166"/>
                    <a:pt x="801" y="2065"/>
                    <a:pt x="868" y="1932"/>
                  </a:cubicBezTo>
                  <a:cubicBezTo>
                    <a:pt x="968" y="1765"/>
                    <a:pt x="1001" y="1598"/>
                    <a:pt x="1035" y="1432"/>
                  </a:cubicBezTo>
                  <a:cubicBezTo>
                    <a:pt x="1068" y="1265"/>
                    <a:pt x="1101" y="1098"/>
                    <a:pt x="1101" y="931"/>
                  </a:cubicBezTo>
                  <a:cubicBezTo>
                    <a:pt x="1101" y="698"/>
                    <a:pt x="1101" y="464"/>
                    <a:pt x="1068" y="197"/>
                  </a:cubicBezTo>
                  <a:cubicBezTo>
                    <a:pt x="1068" y="164"/>
                    <a:pt x="1068" y="131"/>
                    <a:pt x="1068" y="97"/>
                  </a:cubicBezTo>
                  <a:lnTo>
                    <a:pt x="1035" y="97"/>
                  </a:lnTo>
                  <a:cubicBezTo>
                    <a:pt x="1021" y="30"/>
                    <a:pt x="970" y="1"/>
                    <a:pt x="917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58"/>
            <p:cNvSpPr/>
            <p:nvPr/>
          </p:nvSpPr>
          <p:spPr>
            <a:xfrm>
              <a:off x="6982099" y="2529045"/>
              <a:ext cx="16522" cy="11916"/>
            </a:xfrm>
            <a:custGeom>
              <a:avLst/>
              <a:gdLst/>
              <a:ahLst/>
              <a:cxnLst/>
              <a:rect l="l" t="t" r="r" b="b"/>
              <a:pathLst>
                <a:path w="1869" h="1348" extrusionOk="0">
                  <a:moveTo>
                    <a:pt x="1716" y="1"/>
                  </a:moveTo>
                  <a:cubicBezTo>
                    <a:pt x="1669" y="1"/>
                    <a:pt x="1626" y="31"/>
                    <a:pt x="1602" y="80"/>
                  </a:cubicBezTo>
                  <a:cubicBezTo>
                    <a:pt x="1568" y="180"/>
                    <a:pt x="1502" y="247"/>
                    <a:pt x="1435" y="314"/>
                  </a:cubicBezTo>
                  <a:cubicBezTo>
                    <a:pt x="1368" y="414"/>
                    <a:pt x="1302" y="447"/>
                    <a:pt x="1202" y="514"/>
                  </a:cubicBezTo>
                  <a:cubicBezTo>
                    <a:pt x="1101" y="581"/>
                    <a:pt x="1001" y="614"/>
                    <a:pt x="901" y="614"/>
                  </a:cubicBezTo>
                  <a:cubicBezTo>
                    <a:pt x="701" y="647"/>
                    <a:pt x="501" y="714"/>
                    <a:pt x="334" y="781"/>
                  </a:cubicBezTo>
                  <a:cubicBezTo>
                    <a:pt x="234" y="814"/>
                    <a:pt x="134" y="881"/>
                    <a:pt x="67" y="948"/>
                  </a:cubicBezTo>
                  <a:cubicBezTo>
                    <a:pt x="1" y="1014"/>
                    <a:pt x="1" y="1114"/>
                    <a:pt x="67" y="1214"/>
                  </a:cubicBezTo>
                  <a:cubicBezTo>
                    <a:pt x="167" y="1281"/>
                    <a:pt x="301" y="1348"/>
                    <a:pt x="434" y="1348"/>
                  </a:cubicBezTo>
                  <a:cubicBezTo>
                    <a:pt x="534" y="1348"/>
                    <a:pt x="668" y="1315"/>
                    <a:pt x="768" y="1248"/>
                  </a:cubicBezTo>
                  <a:cubicBezTo>
                    <a:pt x="901" y="1214"/>
                    <a:pt x="1035" y="1114"/>
                    <a:pt x="1135" y="1014"/>
                  </a:cubicBezTo>
                  <a:cubicBezTo>
                    <a:pt x="1235" y="948"/>
                    <a:pt x="1335" y="848"/>
                    <a:pt x="1435" y="747"/>
                  </a:cubicBezTo>
                  <a:cubicBezTo>
                    <a:pt x="1502" y="647"/>
                    <a:pt x="1568" y="547"/>
                    <a:pt x="1635" y="481"/>
                  </a:cubicBezTo>
                  <a:cubicBezTo>
                    <a:pt x="1702" y="414"/>
                    <a:pt x="1735" y="314"/>
                    <a:pt x="1769" y="280"/>
                  </a:cubicBezTo>
                  <a:cubicBezTo>
                    <a:pt x="1802" y="247"/>
                    <a:pt x="1802" y="247"/>
                    <a:pt x="1835" y="214"/>
                  </a:cubicBezTo>
                  <a:lnTo>
                    <a:pt x="1835" y="180"/>
                  </a:lnTo>
                  <a:cubicBezTo>
                    <a:pt x="1869" y="114"/>
                    <a:pt x="1835" y="47"/>
                    <a:pt x="1769" y="14"/>
                  </a:cubicBezTo>
                  <a:cubicBezTo>
                    <a:pt x="1751" y="5"/>
                    <a:pt x="1733" y="1"/>
                    <a:pt x="1716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58"/>
            <p:cNvSpPr/>
            <p:nvPr/>
          </p:nvSpPr>
          <p:spPr>
            <a:xfrm>
              <a:off x="6964701" y="2507254"/>
              <a:ext cx="17114" cy="15426"/>
            </a:xfrm>
            <a:custGeom>
              <a:avLst/>
              <a:gdLst/>
              <a:ahLst/>
              <a:cxnLst/>
              <a:rect l="l" t="t" r="r" b="b"/>
              <a:pathLst>
                <a:path w="1936" h="1745" extrusionOk="0">
                  <a:moveTo>
                    <a:pt x="1796" y="1"/>
                  </a:moveTo>
                  <a:cubicBezTo>
                    <a:pt x="1739" y="1"/>
                    <a:pt x="1683" y="35"/>
                    <a:pt x="1668" y="110"/>
                  </a:cubicBezTo>
                  <a:lnTo>
                    <a:pt x="1635" y="210"/>
                  </a:lnTo>
                  <a:cubicBezTo>
                    <a:pt x="1635" y="277"/>
                    <a:pt x="1602" y="377"/>
                    <a:pt x="1535" y="444"/>
                  </a:cubicBezTo>
                  <a:cubicBezTo>
                    <a:pt x="1502" y="544"/>
                    <a:pt x="1435" y="644"/>
                    <a:pt x="1335" y="711"/>
                  </a:cubicBezTo>
                  <a:cubicBezTo>
                    <a:pt x="1235" y="811"/>
                    <a:pt x="1135" y="877"/>
                    <a:pt x="1001" y="944"/>
                  </a:cubicBezTo>
                  <a:cubicBezTo>
                    <a:pt x="768" y="1044"/>
                    <a:pt x="534" y="1111"/>
                    <a:pt x="368" y="1178"/>
                  </a:cubicBezTo>
                  <a:cubicBezTo>
                    <a:pt x="301" y="1211"/>
                    <a:pt x="234" y="1278"/>
                    <a:pt x="167" y="1311"/>
                  </a:cubicBezTo>
                  <a:cubicBezTo>
                    <a:pt x="134" y="1344"/>
                    <a:pt x="101" y="1378"/>
                    <a:pt x="67" y="1378"/>
                  </a:cubicBezTo>
                  <a:cubicBezTo>
                    <a:pt x="1" y="1478"/>
                    <a:pt x="34" y="1578"/>
                    <a:pt x="101" y="1645"/>
                  </a:cubicBezTo>
                  <a:cubicBezTo>
                    <a:pt x="234" y="1711"/>
                    <a:pt x="368" y="1745"/>
                    <a:pt x="534" y="1745"/>
                  </a:cubicBezTo>
                  <a:cubicBezTo>
                    <a:pt x="668" y="1711"/>
                    <a:pt x="801" y="1678"/>
                    <a:pt x="935" y="1611"/>
                  </a:cubicBezTo>
                  <a:cubicBezTo>
                    <a:pt x="1068" y="1511"/>
                    <a:pt x="1201" y="1411"/>
                    <a:pt x="1302" y="1278"/>
                  </a:cubicBezTo>
                  <a:cubicBezTo>
                    <a:pt x="1435" y="1144"/>
                    <a:pt x="1502" y="1011"/>
                    <a:pt x="1602" y="877"/>
                  </a:cubicBezTo>
                  <a:cubicBezTo>
                    <a:pt x="1668" y="777"/>
                    <a:pt x="1735" y="644"/>
                    <a:pt x="1802" y="544"/>
                  </a:cubicBezTo>
                  <a:cubicBezTo>
                    <a:pt x="1835" y="410"/>
                    <a:pt x="1869" y="310"/>
                    <a:pt x="1902" y="277"/>
                  </a:cubicBezTo>
                  <a:lnTo>
                    <a:pt x="1935" y="177"/>
                  </a:lnTo>
                  <a:cubicBezTo>
                    <a:pt x="1935" y="177"/>
                    <a:pt x="1935" y="144"/>
                    <a:pt x="1935" y="144"/>
                  </a:cubicBezTo>
                  <a:cubicBezTo>
                    <a:pt x="1935" y="52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58"/>
            <p:cNvSpPr/>
            <p:nvPr/>
          </p:nvSpPr>
          <p:spPr>
            <a:xfrm>
              <a:off x="6734392" y="2365498"/>
              <a:ext cx="85527" cy="546392"/>
            </a:xfrm>
            <a:custGeom>
              <a:avLst/>
              <a:gdLst/>
              <a:ahLst/>
              <a:cxnLst/>
              <a:rect l="l" t="t" r="r" b="b"/>
              <a:pathLst>
                <a:path w="9675" h="61809" extrusionOk="0">
                  <a:moveTo>
                    <a:pt x="6138" y="0"/>
                  </a:moveTo>
                  <a:lnTo>
                    <a:pt x="3403" y="67"/>
                  </a:lnTo>
                  <a:lnTo>
                    <a:pt x="1" y="60544"/>
                  </a:lnTo>
                  <a:cubicBezTo>
                    <a:pt x="1" y="60544"/>
                    <a:pt x="1793" y="61808"/>
                    <a:pt x="4508" y="61808"/>
                  </a:cubicBezTo>
                  <a:cubicBezTo>
                    <a:pt x="6000" y="61808"/>
                    <a:pt x="7770" y="61426"/>
                    <a:pt x="9674" y="60243"/>
                  </a:cubicBezTo>
                  <a:lnTo>
                    <a:pt x="6138" y="0"/>
                  </a:ln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58"/>
            <p:cNvSpPr/>
            <p:nvPr/>
          </p:nvSpPr>
          <p:spPr>
            <a:xfrm>
              <a:off x="6791014" y="2481979"/>
              <a:ext cx="11510" cy="79922"/>
            </a:xfrm>
            <a:custGeom>
              <a:avLst/>
              <a:gdLst/>
              <a:ahLst/>
              <a:cxnLst/>
              <a:rect l="l" t="t" r="r" b="b"/>
              <a:pathLst>
                <a:path w="1302" h="9041" fill="none" extrusionOk="0">
                  <a:moveTo>
                    <a:pt x="1301" y="9040"/>
                  </a:moveTo>
                  <a:cubicBezTo>
                    <a:pt x="67" y="6172"/>
                    <a:pt x="0" y="2936"/>
                    <a:pt x="1101" y="0"/>
                  </a:cubicBezTo>
                </a:path>
              </a:pathLst>
            </a:custGeom>
            <a:noFill/>
            <a:ln w="11675" cap="flat" cmpd="sng">
              <a:solidFill>
                <a:srgbClr val="CAA36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58"/>
            <p:cNvSpPr/>
            <p:nvPr/>
          </p:nvSpPr>
          <p:spPr>
            <a:xfrm>
              <a:off x="6599037" y="2143552"/>
              <a:ext cx="338236" cy="329564"/>
            </a:xfrm>
            <a:custGeom>
              <a:avLst/>
              <a:gdLst/>
              <a:ahLst/>
              <a:cxnLst/>
              <a:rect l="l" t="t" r="r" b="b"/>
              <a:pathLst>
                <a:path w="38262" h="37281" extrusionOk="0">
                  <a:moveTo>
                    <a:pt x="18657" y="0"/>
                  </a:moveTo>
                  <a:cubicBezTo>
                    <a:pt x="14816" y="0"/>
                    <a:pt x="11155" y="3246"/>
                    <a:pt x="10875" y="7127"/>
                  </a:cubicBezTo>
                  <a:cubicBezTo>
                    <a:pt x="10045" y="6842"/>
                    <a:pt x="9194" y="6706"/>
                    <a:pt x="8354" y="6706"/>
                  </a:cubicBezTo>
                  <a:cubicBezTo>
                    <a:pt x="5650" y="6706"/>
                    <a:pt x="3060" y="8120"/>
                    <a:pt x="1635" y="10563"/>
                  </a:cubicBezTo>
                  <a:cubicBezTo>
                    <a:pt x="1" y="13898"/>
                    <a:pt x="901" y="17901"/>
                    <a:pt x="3870" y="20170"/>
                  </a:cubicBezTo>
                  <a:cubicBezTo>
                    <a:pt x="1335" y="22505"/>
                    <a:pt x="668" y="26207"/>
                    <a:pt x="2236" y="29276"/>
                  </a:cubicBezTo>
                  <a:cubicBezTo>
                    <a:pt x="3544" y="31864"/>
                    <a:pt x="6210" y="33458"/>
                    <a:pt x="9056" y="33458"/>
                  </a:cubicBezTo>
                  <a:cubicBezTo>
                    <a:pt x="9548" y="33458"/>
                    <a:pt x="10045" y="33411"/>
                    <a:pt x="10542" y="33312"/>
                  </a:cubicBezTo>
                  <a:cubicBezTo>
                    <a:pt x="12645" y="35977"/>
                    <a:pt x="15688" y="37280"/>
                    <a:pt x="18717" y="37280"/>
                  </a:cubicBezTo>
                  <a:cubicBezTo>
                    <a:pt x="22139" y="37280"/>
                    <a:pt x="25545" y="35617"/>
                    <a:pt x="27561" y="32375"/>
                  </a:cubicBezTo>
                  <a:lnTo>
                    <a:pt x="27561" y="32375"/>
                  </a:lnTo>
                  <a:cubicBezTo>
                    <a:pt x="28276" y="32793"/>
                    <a:pt x="29096" y="32990"/>
                    <a:pt x="29922" y="32990"/>
                  </a:cubicBezTo>
                  <a:cubicBezTo>
                    <a:pt x="31757" y="32990"/>
                    <a:pt x="33622" y="32018"/>
                    <a:pt x="34425" y="30343"/>
                  </a:cubicBezTo>
                  <a:cubicBezTo>
                    <a:pt x="35660" y="27875"/>
                    <a:pt x="34259" y="24473"/>
                    <a:pt x="31623" y="23572"/>
                  </a:cubicBezTo>
                  <a:cubicBezTo>
                    <a:pt x="35726" y="22371"/>
                    <a:pt x="38261" y="17367"/>
                    <a:pt x="36760" y="13365"/>
                  </a:cubicBezTo>
                  <a:cubicBezTo>
                    <a:pt x="35626" y="10341"/>
                    <a:pt x="32379" y="8383"/>
                    <a:pt x="29190" y="8383"/>
                  </a:cubicBezTo>
                  <a:cubicBezTo>
                    <a:pt x="28158" y="8383"/>
                    <a:pt x="27132" y="8588"/>
                    <a:pt x="26186" y="9028"/>
                  </a:cubicBezTo>
                  <a:cubicBezTo>
                    <a:pt x="26887" y="4925"/>
                    <a:pt x="23651" y="555"/>
                    <a:pt x="19515" y="55"/>
                  </a:cubicBezTo>
                  <a:cubicBezTo>
                    <a:pt x="19229" y="18"/>
                    <a:pt x="18942" y="0"/>
                    <a:pt x="18657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58"/>
            <p:cNvSpPr/>
            <p:nvPr/>
          </p:nvSpPr>
          <p:spPr>
            <a:xfrm>
              <a:off x="6786002" y="2301220"/>
              <a:ext cx="318090" cy="276321"/>
            </a:xfrm>
            <a:custGeom>
              <a:avLst/>
              <a:gdLst/>
              <a:ahLst/>
              <a:cxnLst/>
              <a:rect l="l" t="t" r="r" b="b"/>
              <a:pathLst>
                <a:path w="35983" h="31258" extrusionOk="0">
                  <a:moveTo>
                    <a:pt x="16018" y="0"/>
                  </a:moveTo>
                  <a:cubicBezTo>
                    <a:pt x="14440" y="0"/>
                    <a:pt x="12844" y="611"/>
                    <a:pt x="11627" y="1935"/>
                  </a:cubicBezTo>
                  <a:lnTo>
                    <a:pt x="11627" y="1935"/>
                  </a:lnTo>
                  <a:cubicBezTo>
                    <a:pt x="10953" y="1495"/>
                    <a:pt x="10264" y="1303"/>
                    <a:pt x="9609" y="1303"/>
                  </a:cubicBezTo>
                  <a:cubicBezTo>
                    <a:pt x="6804" y="1303"/>
                    <a:pt x="4617" y="4821"/>
                    <a:pt x="6905" y="7405"/>
                  </a:cubicBezTo>
                  <a:cubicBezTo>
                    <a:pt x="3303" y="7939"/>
                    <a:pt x="601" y="10874"/>
                    <a:pt x="300" y="14477"/>
                  </a:cubicBezTo>
                  <a:cubicBezTo>
                    <a:pt x="0" y="18079"/>
                    <a:pt x="2202" y="21415"/>
                    <a:pt x="5638" y="22549"/>
                  </a:cubicBezTo>
                  <a:cubicBezTo>
                    <a:pt x="4470" y="26051"/>
                    <a:pt x="6838" y="30321"/>
                    <a:pt x="10441" y="31122"/>
                  </a:cubicBezTo>
                  <a:cubicBezTo>
                    <a:pt x="10860" y="31214"/>
                    <a:pt x="11283" y="31258"/>
                    <a:pt x="11705" y="31258"/>
                  </a:cubicBezTo>
                  <a:cubicBezTo>
                    <a:pt x="14945" y="31258"/>
                    <a:pt x="18096" y="28664"/>
                    <a:pt x="18480" y="25418"/>
                  </a:cubicBezTo>
                  <a:cubicBezTo>
                    <a:pt x="20079" y="27328"/>
                    <a:pt x="22581" y="28359"/>
                    <a:pt x="25064" y="28359"/>
                  </a:cubicBezTo>
                  <a:cubicBezTo>
                    <a:pt x="26571" y="28359"/>
                    <a:pt x="28070" y="27979"/>
                    <a:pt x="29354" y="27186"/>
                  </a:cubicBezTo>
                  <a:cubicBezTo>
                    <a:pt x="32757" y="25084"/>
                    <a:pt x="34225" y="20314"/>
                    <a:pt x="32590" y="16645"/>
                  </a:cubicBezTo>
                  <a:cubicBezTo>
                    <a:pt x="35983" y="10785"/>
                    <a:pt x="31363" y="4171"/>
                    <a:pt x="25446" y="4171"/>
                  </a:cubicBezTo>
                  <a:cubicBezTo>
                    <a:pt x="24323" y="4171"/>
                    <a:pt x="23153" y="4410"/>
                    <a:pt x="21983" y="4936"/>
                  </a:cubicBezTo>
                  <a:cubicBezTo>
                    <a:pt x="21408" y="1819"/>
                    <a:pt x="18740" y="0"/>
                    <a:pt x="1601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58"/>
            <p:cNvSpPr/>
            <p:nvPr/>
          </p:nvSpPr>
          <p:spPr>
            <a:xfrm>
              <a:off x="6796716" y="2433985"/>
              <a:ext cx="159730" cy="184827"/>
            </a:xfrm>
            <a:custGeom>
              <a:avLst/>
              <a:gdLst/>
              <a:ahLst/>
              <a:cxnLst/>
              <a:rect l="l" t="t" r="r" b="b"/>
              <a:pathLst>
                <a:path w="18069" h="20908" extrusionOk="0">
                  <a:moveTo>
                    <a:pt x="17308" y="0"/>
                  </a:moveTo>
                  <a:cubicBezTo>
                    <a:pt x="17014" y="0"/>
                    <a:pt x="16717" y="201"/>
                    <a:pt x="16734" y="593"/>
                  </a:cubicBezTo>
                  <a:lnTo>
                    <a:pt x="16734" y="626"/>
                  </a:lnTo>
                  <a:cubicBezTo>
                    <a:pt x="16734" y="626"/>
                    <a:pt x="16701" y="1093"/>
                    <a:pt x="16701" y="1894"/>
                  </a:cubicBezTo>
                  <a:cubicBezTo>
                    <a:pt x="16701" y="2094"/>
                    <a:pt x="16701" y="2327"/>
                    <a:pt x="16701" y="2561"/>
                  </a:cubicBezTo>
                  <a:cubicBezTo>
                    <a:pt x="16701" y="2794"/>
                    <a:pt x="16634" y="3061"/>
                    <a:pt x="16634" y="3361"/>
                  </a:cubicBezTo>
                  <a:cubicBezTo>
                    <a:pt x="16601" y="3895"/>
                    <a:pt x="16568" y="4529"/>
                    <a:pt x="16501" y="5229"/>
                  </a:cubicBezTo>
                  <a:cubicBezTo>
                    <a:pt x="16434" y="5563"/>
                    <a:pt x="16434" y="5930"/>
                    <a:pt x="16367" y="6297"/>
                  </a:cubicBezTo>
                  <a:cubicBezTo>
                    <a:pt x="16301" y="6630"/>
                    <a:pt x="16234" y="7031"/>
                    <a:pt x="16167" y="7398"/>
                  </a:cubicBezTo>
                  <a:cubicBezTo>
                    <a:pt x="16134" y="7798"/>
                    <a:pt x="16000" y="8165"/>
                    <a:pt x="15934" y="8565"/>
                  </a:cubicBezTo>
                  <a:cubicBezTo>
                    <a:pt x="15867" y="8765"/>
                    <a:pt x="15867" y="8999"/>
                    <a:pt x="15800" y="9165"/>
                  </a:cubicBezTo>
                  <a:cubicBezTo>
                    <a:pt x="15734" y="9366"/>
                    <a:pt x="15667" y="9566"/>
                    <a:pt x="15600" y="9766"/>
                  </a:cubicBezTo>
                  <a:cubicBezTo>
                    <a:pt x="15533" y="9966"/>
                    <a:pt x="15500" y="10166"/>
                    <a:pt x="15433" y="10366"/>
                  </a:cubicBezTo>
                  <a:cubicBezTo>
                    <a:pt x="15367" y="10600"/>
                    <a:pt x="15267" y="10800"/>
                    <a:pt x="15200" y="10967"/>
                  </a:cubicBezTo>
                  <a:cubicBezTo>
                    <a:pt x="15133" y="11167"/>
                    <a:pt x="15066" y="11400"/>
                    <a:pt x="14966" y="11601"/>
                  </a:cubicBezTo>
                  <a:cubicBezTo>
                    <a:pt x="14900" y="11801"/>
                    <a:pt x="14800" y="11967"/>
                    <a:pt x="14700" y="12168"/>
                  </a:cubicBezTo>
                  <a:cubicBezTo>
                    <a:pt x="14599" y="12368"/>
                    <a:pt x="14499" y="12568"/>
                    <a:pt x="14399" y="12768"/>
                  </a:cubicBezTo>
                  <a:lnTo>
                    <a:pt x="14099" y="13335"/>
                  </a:lnTo>
                  <a:cubicBezTo>
                    <a:pt x="13866" y="13735"/>
                    <a:pt x="13599" y="14069"/>
                    <a:pt x="13365" y="14436"/>
                  </a:cubicBezTo>
                  <a:cubicBezTo>
                    <a:pt x="12865" y="15136"/>
                    <a:pt x="12264" y="15770"/>
                    <a:pt x="11597" y="16337"/>
                  </a:cubicBezTo>
                  <a:cubicBezTo>
                    <a:pt x="11297" y="16637"/>
                    <a:pt x="10964" y="16871"/>
                    <a:pt x="10630" y="17138"/>
                  </a:cubicBezTo>
                  <a:cubicBezTo>
                    <a:pt x="10263" y="17371"/>
                    <a:pt x="9929" y="17571"/>
                    <a:pt x="9563" y="17772"/>
                  </a:cubicBezTo>
                  <a:cubicBezTo>
                    <a:pt x="8862" y="18172"/>
                    <a:pt x="8128" y="18505"/>
                    <a:pt x="7361" y="18739"/>
                  </a:cubicBezTo>
                  <a:cubicBezTo>
                    <a:pt x="6694" y="18972"/>
                    <a:pt x="5993" y="19173"/>
                    <a:pt x="5293" y="19306"/>
                  </a:cubicBezTo>
                  <a:cubicBezTo>
                    <a:pt x="4225" y="19506"/>
                    <a:pt x="3125" y="19606"/>
                    <a:pt x="2024" y="19606"/>
                  </a:cubicBezTo>
                  <a:lnTo>
                    <a:pt x="790" y="19606"/>
                  </a:lnTo>
                  <a:cubicBezTo>
                    <a:pt x="778" y="19606"/>
                    <a:pt x="768" y="19605"/>
                    <a:pt x="757" y="19605"/>
                  </a:cubicBezTo>
                  <a:cubicBezTo>
                    <a:pt x="150" y="19605"/>
                    <a:pt x="0" y="20510"/>
                    <a:pt x="623" y="20674"/>
                  </a:cubicBezTo>
                  <a:cubicBezTo>
                    <a:pt x="623" y="20674"/>
                    <a:pt x="756" y="20674"/>
                    <a:pt x="990" y="20740"/>
                  </a:cubicBezTo>
                  <a:cubicBezTo>
                    <a:pt x="1223" y="20774"/>
                    <a:pt x="1557" y="20807"/>
                    <a:pt x="1957" y="20841"/>
                  </a:cubicBezTo>
                  <a:cubicBezTo>
                    <a:pt x="2391" y="20907"/>
                    <a:pt x="2924" y="20907"/>
                    <a:pt x="3492" y="20907"/>
                  </a:cubicBezTo>
                  <a:cubicBezTo>
                    <a:pt x="4159" y="20907"/>
                    <a:pt x="4826" y="20874"/>
                    <a:pt x="5493" y="20807"/>
                  </a:cubicBezTo>
                  <a:cubicBezTo>
                    <a:pt x="6294" y="20707"/>
                    <a:pt x="7094" y="20540"/>
                    <a:pt x="7861" y="20340"/>
                  </a:cubicBezTo>
                  <a:cubicBezTo>
                    <a:pt x="8695" y="20073"/>
                    <a:pt x="9563" y="19773"/>
                    <a:pt x="10363" y="19339"/>
                  </a:cubicBezTo>
                  <a:cubicBezTo>
                    <a:pt x="10763" y="19139"/>
                    <a:pt x="11197" y="18872"/>
                    <a:pt x="11597" y="18639"/>
                  </a:cubicBezTo>
                  <a:cubicBezTo>
                    <a:pt x="11998" y="18372"/>
                    <a:pt x="12398" y="18072"/>
                    <a:pt x="12765" y="17738"/>
                  </a:cubicBezTo>
                  <a:cubicBezTo>
                    <a:pt x="13532" y="17104"/>
                    <a:pt x="14233" y="16371"/>
                    <a:pt x="14833" y="15570"/>
                  </a:cubicBezTo>
                  <a:cubicBezTo>
                    <a:pt x="15133" y="15170"/>
                    <a:pt x="15400" y="14736"/>
                    <a:pt x="15667" y="14302"/>
                  </a:cubicBezTo>
                  <a:lnTo>
                    <a:pt x="16034" y="13669"/>
                  </a:lnTo>
                  <a:cubicBezTo>
                    <a:pt x="16134" y="13435"/>
                    <a:pt x="16234" y="13202"/>
                    <a:pt x="16334" y="13002"/>
                  </a:cubicBezTo>
                  <a:cubicBezTo>
                    <a:pt x="16434" y="12768"/>
                    <a:pt x="16568" y="12568"/>
                    <a:pt x="16634" y="12334"/>
                  </a:cubicBezTo>
                  <a:cubicBezTo>
                    <a:pt x="16734" y="12101"/>
                    <a:pt x="16834" y="11867"/>
                    <a:pt x="16901" y="11634"/>
                  </a:cubicBezTo>
                  <a:cubicBezTo>
                    <a:pt x="16968" y="11434"/>
                    <a:pt x="17068" y="11200"/>
                    <a:pt x="17135" y="10967"/>
                  </a:cubicBezTo>
                  <a:lnTo>
                    <a:pt x="17301" y="10300"/>
                  </a:lnTo>
                  <a:cubicBezTo>
                    <a:pt x="17368" y="10066"/>
                    <a:pt x="17435" y="9899"/>
                    <a:pt x="17502" y="9632"/>
                  </a:cubicBezTo>
                  <a:cubicBezTo>
                    <a:pt x="17535" y="9399"/>
                    <a:pt x="17568" y="9199"/>
                    <a:pt x="17635" y="8999"/>
                  </a:cubicBezTo>
                  <a:cubicBezTo>
                    <a:pt x="17702" y="8532"/>
                    <a:pt x="17802" y="8131"/>
                    <a:pt x="17835" y="7698"/>
                  </a:cubicBezTo>
                  <a:cubicBezTo>
                    <a:pt x="17902" y="7297"/>
                    <a:pt x="17935" y="6897"/>
                    <a:pt x="17969" y="6497"/>
                  </a:cubicBezTo>
                  <a:cubicBezTo>
                    <a:pt x="18002" y="6130"/>
                    <a:pt x="18035" y="5730"/>
                    <a:pt x="18035" y="5363"/>
                  </a:cubicBezTo>
                  <a:cubicBezTo>
                    <a:pt x="18069" y="4729"/>
                    <a:pt x="18069" y="4062"/>
                    <a:pt x="18035" y="3395"/>
                  </a:cubicBezTo>
                  <a:cubicBezTo>
                    <a:pt x="18035" y="3094"/>
                    <a:pt x="18069" y="2861"/>
                    <a:pt x="18035" y="2561"/>
                  </a:cubicBezTo>
                  <a:cubicBezTo>
                    <a:pt x="18035" y="2294"/>
                    <a:pt x="18002" y="2094"/>
                    <a:pt x="18002" y="1894"/>
                  </a:cubicBezTo>
                  <a:cubicBezTo>
                    <a:pt x="17935" y="1060"/>
                    <a:pt x="17868" y="559"/>
                    <a:pt x="17868" y="559"/>
                  </a:cubicBezTo>
                  <a:cubicBezTo>
                    <a:pt x="17868" y="184"/>
                    <a:pt x="17589" y="0"/>
                    <a:pt x="17308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58"/>
            <p:cNvSpPr/>
            <p:nvPr/>
          </p:nvSpPr>
          <p:spPr>
            <a:xfrm>
              <a:off x="6910439" y="2439996"/>
              <a:ext cx="27439" cy="86296"/>
            </a:xfrm>
            <a:custGeom>
              <a:avLst/>
              <a:gdLst/>
              <a:ahLst/>
              <a:cxnLst/>
              <a:rect l="l" t="t" r="r" b="b"/>
              <a:pathLst>
                <a:path w="3104" h="9762" extrusionOk="0">
                  <a:moveTo>
                    <a:pt x="242" y="0"/>
                  </a:moveTo>
                  <a:cubicBezTo>
                    <a:pt x="218" y="0"/>
                    <a:pt x="193" y="4"/>
                    <a:pt x="168" y="13"/>
                  </a:cubicBezTo>
                  <a:cubicBezTo>
                    <a:pt x="34" y="79"/>
                    <a:pt x="1" y="213"/>
                    <a:pt x="68" y="313"/>
                  </a:cubicBezTo>
                  <a:lnTo>
                    <a:pt x="234" y="680"/>
                  </a:lnTo>
                  <a:cubicBezTo>
                    <a:pt x="368" y="913"/>
                    <a:pt x="535" y="1280"/>
                    <a:pt x="701" y="1681"/>
                  </a:cubicBezTo>
                  <a:cubicBezTo>
                    <a:pt x="801" y="1914"/>
                    <a:pt x="902" y="2148"/>
                    <a:pt x="1002" y="2381"/>
                  </a:cubicBezTo>
                  <a:cubicBezTo>
                    <a:pt x="1102" y="2615"/>
                    <a:pt x="1202" y="2848"/>
                    <a:pt x="1302" y="3148"/>
                  </a:cubicBezTo>
                  <a:cubicBezTo>
                    <a:pt x="1402" y="3415"/>
                    <a:pt x="1502" y="3682"/>
                    <a:pt x="1569" y="3982"/>
                  </a:cubicBezTo>
                  <a:cubicBezTo>
                    <a:pt x="1669" y="4249"/>
                    <a:pt x="1769" y="4549"/>
                    <a:pt x="1836" y="4816"/>
                  </a:cubicBezTo>
                  <a:cubicBezTo>
                    <a:pt x="2002" y="5417"/>
                    <a:pt x="2136" y="5984"/>
                    <a:pt x="2269" y="6551"/>
                  </a:cubicBezTo>
                  <a:cubicBezTo>
                    <a:pt x="2303" y="6818"/>
                    <a:pt x="2369" y="7084"/>
                    <a:pt x="2403" y="7351"/>
                  </a:cubicBezTo>
                  <a:cubicBezTo>
                    <a:pt x="2436" y="7618"/>
                    <a:pt x="2503" y="7852"/>
                    <a:pt x="2503" y="8085"/>
                  </a:cubicBezTo>
                  <a:cubicBezTo>
                    <a:pt x="2569" y="8552"/>
                    <a:pt x="2603" y="8919"/>
                    <a:pt x="2636" y="9186"/>
                  </a:cubicBezTo>
                  <a:cubicBezTo>
                    <a:pt x="2669" y="9453"/>
                    <a:pt x="2669" y="9586"/>
                    <a:pt x="2669" y="9586"/>
                  </a:cubicBezTo>
                  <a:lnTo>
                    <a:pt x="2703" y="9586"/>
                  </a:lnTo>
                  <a:cubicBezTo>
                    <a:pt x="2719" y="9703"/>
                    <a:pt x="2811" y="9761"/>
                    <a:pt x="2903" y="9761"/>
                  </a:cubicBezTo>
                  <a:cubicBezTo>
                    <a:pt x="2995" y="9761"/>
                    <a:pt x="3086" y="9703"/>
                    <a:pt x="3103" y="9586"/>
                  </a:cubicBezTo>
                  <a:lnTo>
                    <a:pt x="3103" y="9153"/>
                  </a:lnTo>
                  <a:cubicBezTo>
                    <a:pt x="3103" y="8886"/>
                    <a:pt x="3103" y="8485"/>
                    <a:pt x="3070" y="8018"/>
                  </a:cubicBezTo>
                  <a:cubicBezTo>
                    <a:pt x="3036" y="7551"/>
                    <a:pt x="3003" y="7018"/>
                    <a:pt x="2903" y="6417"/>
                  </a:cubicBezTo>
                  <a:cubicBezTo>
                    <a:pt x="2803" y="5850"/>
                    <a:pt x="2703" y="5250"/>
                    <a:pt x="2503" y="4649"/>
                  </a:cubicBezTo>
                  <a:cubicBezTo>
                    <a:pt x="2336" y="4016"/>
                    <a:pt x="2136" y="3449"/>
                    <a:pt x="1902" y="2881"/>
                  </a:cubicBezTo>
                  <a:cubicBezTo>
                    <a:pt x="1702" y="2381"/>
                    <a:pt x="1502" y="1914"/>
                    <a:pt x="1235" y="1447"/>
                  </a:cubicBezTo>
                  <a:cubicBezTo>
                    <a:pt x="1035" y="1013"/>
                    <a:pt x="801" y="680"/>
                    <a:pt x="668" y="446"/>
                  </a:cubicBezTo>
                  <a:lnTo>
                    <a:pt x="435" y="113"/>
                  </a:lnTo>
                  <a:cubicBezTo>
                    <a:pt x="384" y="38"/>
                    <a:pt x="316" y="0"/>
                    <a:pt x="242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58"/>
            <p:cNvSpPr/>
            <p:nvPr/>
          </p:nvSpPr>
          <p:spPr>
            <a:xfrm>
              <a:off x="6944943" y="2417400"/>
              <a:ext cx="46304" cy="85545"/>
            </a:xfrm>
            <a:custGeom>
              <a:avLst/>
              <a:gdLst/>
              <a:ahLst/>
              <a:cxnLst/>
              <a:rect l="l" t="t" r="r" b="b"/>
              <a:pathLst>
                <a:path w="5238" h="9677" extrusionOk="0">
                  <a:moveTo>
                    <a:pt x="5038" y="0"/>
                  </a:moveTo>
                  <a:cubicBezTo>
                    <a:pt x="4938" y="0"/>
                    <a:pt x="4804" y="67"/>
                    <a:pt x="4804" y="167"/>
                  </a:cubicBezTo>
                  <a:lnTo>
                    <a:pt x="4704" y="634"/>
                  </a:lnTo>
                  <a:cubicBezTo>
                    <a:pt x="4671" y="901"/>
                    <a:pt x="4571" y="1301"/>
                    <a:pt x="4471" y="1802"/>
                  </a:cubicBezTo>
                  <a:cubicBezTo>
                    <a:pt x="4404" y="2035"/>
                    <a:pt x="4337" y="2269"/>
                    <a:pt x="4237" y="2535"/>
                  </a:cubicBezTo>
                  <a:cubicBezTo>
                    <a:pt x="4170" y="2802"/>
                    <a:pt x="4070" y="3102"/>
                    <a:pt x="3970" y="3369"/>
                  </a:cubicBezTo>
                  <a:cubicBezTo>
                    <a:pt x="3870" y="3670"/>
                    <a:pt x="3737" y="3970"/>
                    <a:pt x="3603" y="4270"/>
                  </a:cubicBezTo>
                  <a:cubicBezTo>
                    <a:pt x="3503" y="4537"/>
                    <a:pt x="3336" y="4837"/>
                    <a:pt x="3203" y="5137"/>
                  </a:cubicBezTo>
                  <a:cubicBezTo>
                    <a:pt x="2903" y="5704"/>
                    <a:pt x="2603" y="6271"/>
                    <a:pt x="2236" y="6805"/>
                  </a:cubicBezTo>
                  <a:cubicBezTo>
                    <a:pt x="2035" y="7039"/>
                    <a:pt x="1869" y="7305"/>
                    <a:pt x="1702" y="7506"/>
                  </a:cubicBezTo>
                  <a:cubicBezTo>
                    <a:pt x="1535" y="7739"/>
                    <a:pt x="1368" y="7939"/>
                    <a:pt x="1235" y="8139"/>
                  </a:cubicBezTo>
                  <a:cubicBezTo>
                    <a:pt x="901" y="8506"/>
                    <a:pt x="634" y="8807"/>
                    <a:pt x="434" y="9040"/>
                  </a:cubicBezTo>
                  <a:lnTo>
                    <a:pt x="101" y="9340"/>
                  </a:lnTo>
                  <a:cubicBezTo>
                    <a:pt x="34" y="9407"/>
                    <a:pt x="1" y="9540"/>
                    <a:pt x="67" y="9607"/>
                  </a:cubicBezTo>
                  <a:cubicBezTo>
                    <a:pt x="109" y="9648"/>
                    <a:pt x="175" y="9677"/>
                    <a:pt x="236" y="9677"/>
                  </a:cubicBezTo>
                  <a:cubicBezTo>
                    <a:pt x="274" y="9677"/>
                    <a:pt x="309" y="9666"/>
                    <a:pt x="334" y="9640"/>
                  </a:cubicBezTo>
                  <a:lnTo>
                    <a:pt x="701" y="9340"/>
                  </a:lnTo>
                  <a:cubicBezTo>
                    <a:pt x="835" y="9240"/>
                    <a:pt x="968" y="9140"/>
                    <a:pt x="1135" y="9007"/>
                  </a:cubicBezTo>
                  <a:cubicBezTo>
                    <a:pt x="1302" y="8840"/>
                    <a:pt x="1468" y="8673"/>
                    <a:pt x="1635" y="8506"/>
                  </a:cubicBezTo>
                  <a:cubicBezTo>
                    <a:pt x="1802" y="8306"/>
                    <a:pt x="2002" y="8106"/>
                    <a:pt x="2169" y="7906"/>
                  </a:cubicBezTo>
                  <a:cubicBezTo>
                    <a:pt x="2369" y="7672"/>
                    <a:pt x="2569" y="7439"/>
                    <a:pt x="2736" y="7172"/>
                  </a:cubicBezTo>
                  <a:cubicBezTo>
                    <a:pt x="3136" y="6638"/>
                    <a:pt x="3503" y="6071"/>
                    <a:pt x="3803" y="5471"/>
                  </a:cubicBezTo>
                  <a:cubicBezTo>
                    <a:pt x="4104" y="4870"/>
                    <a:pt x="4370" y="4237"/>
                    <a:pt x="4604" y="3636"/>
                  </a:cubicBezTo>
                  <a:cubicBezTo>
                    <a:pt x="4704" y="3303"/>
                    <a:pt x="4771" y="3002"/>
                    <a:pt x="4837" y="2736"/>
                  </a:cubicBezTo>
                  <a:cubicBezTo>
                    <a:pt x="4904" y="2435"/>
                    <a:pt x="4971" y="2168"/>
                    <a:pt x="5038" y="1935"/>
                  </a:cubicBezTo>
                  <a:cubicBezTo>
                    <a:pt x="5071" y="1668"/>
                    <a:pt x="5104" y="1435"/>
                    <a:pt x="5138" y="1234"/>
                  </a:cubicBezTo>
                  <a:cubicBezTo>
                    <a:pt x="5171" y="1034"/>
                    <a:pt x="5204" y="868"/>
                    <a:pt x="5204" y="701"/>
                  </a:cubicBezTo>
                  <a:cubicBezTo>
                    <a:pt x="5204" y="401"/>
                    <a:pt x="5204" y="234"/>
                    <a:pt x="5204" y="234"/>
                  </a:cubicBezTo>
                  <a:cubicBezTo>
                    <a:pt x="5238" y="134"/>
                    <a:pt x="5138" y="34"/>
                    <a:pt x="5038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58"/>
            <p:cNvSpPr/>
            <p:nvPr/>
          </p:nvSpPr>
          <p:spPr>
            <a:xfrm>
              <a:off x="6494057" y="2406005"/>
              <a:ext cx="296069" cy="253964"/>
            </a:xfrm>
            <a:custGeom>
              <a:avLst/>
              <a:gdLst/>
              <a:ahLst/>
              <a:cxnLst/>
              <a:rect l="l" t="t" r="r" b="b"/>
              <a:pathLst>
                <a:path w="33492" h="28729" extrusionOk="0">
                  <a:moveTo>
                    <a:pt x="18979" y="0"/>
                  </a:moveTo>
                  <a:cubicBezTo>
                    <a:pt x="16261" y="0"/>
                    <a:pt x="13677" y="1377"/>
                    <a:pt x="12176" y="3758"/>
                  </a:cubicBezTo>
                  <a:cubicBezTo>
                    <a:pt x="11048" y="2227"/>
                    <a:pt x="9172" y="1474"/>
                    <a:pt x="7294" y="1474"/>
                  </a:cubicBezTo>
                  <a:cubicBezTo>
                    <a:pt x="5284" y="1474"/>
                    <a:pt x="3272" y="2335"/>
                    <a:pt x="2169" y="4025"/>
                  </a:cubicBezTo>
                  <a:cubicBezTo>
                    <a:pt x="1" y="7327"/>
                    <a:pt x="2102" y="12431"/>
                    <a:pt x="5905" y="13298"/>
                  </a:cubicBezTo>
                  <a:cubicBezTo>
                    <a:pt x="3103" y="15032"/>
                    <a:pt x="2269" y="19302"/>
                    <a:pt x="4237" y="21937"/>
                  </a:cubicBezTo>
                  <a:cubicBezTo>
                    <a:pt x="5359" y="23459"/>
                    <a:pt x="7241" y="24254"/>
                    <a:pt x="9115" y="24254"/>
                  </a:cubicBezTo>
                  <a:cubicBezTo>
                    <a:pt x="10527" y="24254"/>
                    <a:pt x="11935" y="23803"/>
                    <a:pt x="13010" y="22871"/>
                  </a:cubicBezTo>
                  <a:cubicBezTo>
                    <a:pt x="13110" y="25673"/>
                    <a:pt x="15078" y="28042"/>
                    <a:pt x="17813" y="28642"/>
                  </a:cubicBezTo>
                  <a:cubicBezTo>
                    <a:pt x="18157" y="28700"/>
                    <a:pt x="18499" y="28728"/>
                    <a:pt x="18839" y="28728"/>
                  </a:cubicBezTo>
                  <a:cubicBezTo>
                    <a:pt x="21236" y="28728"/>
                    <a:pt x="23458" y="27323"/>
                    <a:pt x="24451" y="25073"/>
                  </a:cubicBezTo>
                  <a:lnTo>
                    <a:pt x="24385" y="24339"/>
                  </a:lnTo>
                  <a:lnTo>
                    <a:pt x="24385" y="24339"/>
                  </a:lnTo>
                  <a:cubicBezTo>
                    <a:pt x="24543" y="24350"/>
                    <a:pt x="24700" y="24355"/>
                    <a:pt x="24858" y="24355"/>
                  </a:cubicBezTo>
                  <a:cubicBezTo>
                    <a:pt x="28693" y="24355"/>
                    <a:pt x="32347" y="21282"/>
                    <a:pt x="32924" y="17501"/>
                  </a:cubicBezTo>
                  <a:cubicBezTo>
                    <a:pt x="33491" y="13531"/>
                    <a:pt x="30622" y="9362"/>
                    <a:pt x="26720" y="8494"/>
                  </a:cubicBezTo>
                  <a:cubicBezTo>
                    <a:pt x="26953" y="4858"/>
                    <a:pt x="24752" y="1556"/>
                    <a:pt x="21349" y="355"/>
                  </a:cubicBezTo>
                  <a:cubicBezTo>
                    <a:pt x="20563" y="116"/>
                    <a:pt x="19766" y="0"/>
                    <a:pt x="189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58"/>
            <p:cNvSpPr/>
            <p:nvPr/>
          </p:nvSpPr>
          <p:spPr>
            <a:xfrm>
              <a:off x="6632657" y="2542642"/>
              <a:ext cx="130638" cy="180858"/>
            </a:xfrm>
            <a:custGeom>
              <a:avLst/>
              <a:gdLst/>
              <a:ahLst/>
              <a:cxnLst/>
              <a:rect l="l" t="t" r="r" b="b"/>
              <a:pathLst>
                <a:path w="14778" h="20459" extrusionOk="0">
                  <a:moveTo>
                    <a:pt x="753" y="0"/>
                  </a:moveTo>
                  <a:cubicBezTo>
                    <a:pt x="516" y="0"/>
                    <a:pt x="281" y="143"/>
                    <a:pt x="234" y="444"/>
                  </a:cubicBezTo>
                  <a:lnTo>
                    <a:pt x="201" y="744"/>
                  </a:lnTo>
                  <a:cubicBezTo>
                    <a:pt x="167" y="944"/>
                    <a:pt x="134" y="1244"/>
                    <a:pt x="101" y="1611"/>
                  </a:cubicBezTo>
                  <a:cubicBezTo>
                    <a:pt x="67" y="1978"/>
                    <a:pt x="34" y="2478"/>
                    <a:pt x="34" y="2979"/>
                  </a:cubicBezTo>
                  <a:cubicBezTo>
                    <a:pt x="34" y="3479"/>
                    <a:pt x="0" y="4046"/>
                    <a:pt x="34" y="4713"/>
                  </a:cubicBezTo>
                  <a:cubicBezTo>
                    <a:pt x="67" y="5381"/>
                    <a:pt x="101" y="6081"/>
                    <a:pt x="201" y="6815"/>
                  </a:cubicBezTo>
                  <a:cubicBezTo>
                    <a:pt x="301" y="7549"/>
                    <a:pt x="401" y="8316"/>
                    <a:pt x="568" y="9117"/>
                  </a:cubicBezTo>
                  <a:cubicBezTo>
                    <a:pt x="734" y="9917"/>
                    <a:pt x="968" y="10751"/>
                    <a:pt x="1235" y="11518"/>
                  </a:cubicBezTo>
                  <a:cubicBezTo>
                    <a:pt x="1535" y="12352"/>
                    <a:pt x="1868" y="13153"/>
                    <a:pt x="2302" y="13953"/>
                  </a:cubicBezTo>
                  <a:cubicBezTo>
                    <a:pt x="2469" y="14354"/>
                    <a:pt x="2702" y="14754"/>
                    <a:pt x="2969" y="15088"/>
                  </a:cubicBezTo>
                  <a:cubicBezTo>
                    <a:pt x="3236" y="15454"/>
                    <a:pt x="3470" y="15821"/>
                    <a:pt x="3736" y="16155"/>
                  </a:cubicBezTo>
                  <a:lnTo>
                    <a:pt x="4170" y="16689"/>
                  </a:lnTo>
                  <a:cubicBezTo>
                    <a:pt x="4304" y="16855"/>
                    <a:pt x="4470" y="16989"/>
                    <a:pt x="4637" y="17156"/>
                  </a:cubicBezTo>
                  <a:cubicBezTo>
                    <a:pt x="4937" y="17456"/>
                    <a:pt x="5271" y="17756"/>
                    <a:pt x="5604" y="18023"/>
                  </a:cubicBezTo>
                  <a:lnTo>
                    <a:pt x="5838" y="18223"/>
                  </a:lnTo>
                  <a:lnTo>
                    <a:pt x="6105" y="18390"/>
                  </a:lnTo>
                  <a:lnTo>
                    <a:pt x="6605" y="18723"/>
                  </a:lnTo>
                  <a:cubicBezTo>
                    <a:pt x="6972" y="18957"/>
                    <a:pt x="7306" y="19157"/>
                    <a:pt x="7673" y="19291"/>
                  </a:cubicBezTo>
                  <a:cubicBezTo>
                    <a:pt x="8006" y="19457"/>
                    <a:pt x="8340" y="19591"/>
                    <a:pt x="8707" y="19724"/>
                  </a:cubicBezTo>
                  <a:cubicBezTo>
                    <a:pt x="9040" y="19858"/>
                    <a:pt x="9374" y="19924"/>
                    <a:pt x="9707" y="20024"/>
                  </a:cubicBezTo>
                  <a:cubicBezTo>
                    <a:pt x="10008" y="20124"/>
                    <a:pt x="10308" y="20191"/>
                    <a:pt x="10641" y="20225"/>
                  </a:cubicBezTo>
                  <a:cubicBezTo>
                    <a:pt x="10908" y="20291"/>
                    <a:pt x="11208" y="20358"/>
                    <a:pt x="11475" y="20358"/>
                  </a:cubicBezTo>
                  <a:cubicBezTo>
                    <a:pt x="12009" y="20391"/>
                    <a:pt x="12476" y="20458"/>
                    <a:pt x="12843" y="20458"/>
                  </a:cubicBezTo>
                  <a:cubicBezTo>
                    <a:pt x="13610" y="20425"/>
                    <a:pt x="14044" y="20425"/>
                    <a:pt x="14044" y="20425"/>
                  </a:cubicBezTo>
                  <a:cubicBezTo>
                    <a:pt x="14744" y="20391"/>
                    <a:pt x="14778" y="19391"/>
                    <a:pt x="14077" y="19291"/>
                  </a:cubicBezTo>
                  <a:lnTo>
                    <a:pt x="14044" y="19291"/>
                  </a:lnTo>
                  <a:cubicBezTo>
                    <a:pt x="14044" y="19291"/>
                    <a:pt x="13644" y="19224"/>
                    <a:pt x="12943" y="19157"/>
                  </a:cubicBezTo>
                  <a:cubicBezTo>
                    <a:pt x="12576" y="19157"/>
                    <a:pt x="12176" y="19024"/>
                    <a:pt x="11675" y="18957"/>
                  </a:cubicBezTo>
                  <a:cubicBezTo>
                    <a:pt x="11442" y="18924"/>
                    <a:pt x="11175" y="18857"/>
                    <a:pt x="10942" y="18757"/>
                  </a:cubicBezTo>
                  <a:cubicBezTo>
                    <a:pt x="10675" y="18723"/>
                    <a:pt x="10408" y="18623"/>
                    <a:pt x="10141" y="18523"/>
                  </a:cubicBezTo>
                  <a:cubicBezTo>
                    <a:pt x="9874" y="18423"/>
                    <a:pt x="9574" y="18323"/>
                    <a:pt x="9307" y="18190"/>
                  </a:cubicBezTo>
                  <a:cubicBezTo>
                    <a:pt x="9007" y="18056"/>
                    <a:pt x="8707" y="17956"/>
                    <a:pt x="8406" y="17789"/>
                  </a:cubicBezTo>
                  <a:cubicBezTo>
                    <a:pt x="8140" y="17623"/>
                    <a:pt x="7839" y="17456"/>
                    <a:pt x="7573" y="17256"/>
                  </a:cubicBezTo>
                  <a:lnTo>
                    <a:pt x="7139" y="16956"/>
                  </a:lnTo>
                  <a:lnTo>
                    <a:pt x="6939" y="16789"/>
                  </a:lnTo>
                  <a:lnTo>
                    <a:pt x="6739" y="16622"/>
                  </a:lnTo>
                  <a:cubicBezTo>
                    <a:pt x="6438" y="16388"/>
                    <a:pt x="6172" y="16122"/>
                    <a:pt x="5938" y="15855"/>
                  </a:cubicBezTo>
                  <a:cubicBezTo>
                    <a:pt x="5805" y="15721"/>
                    <a:pt x="5671" y="15588"/>
                    <a:pt x="5538" y="15454"/>
                  </a:cubicBezTo>
                  <a:lnTo>
                    <a:pt x="5171" y="14987"/>
                  </a:lnTo>
                  <a:cubicBezTo>
                    <a:pt x="4904" y="14721"/>
                    <a:pt x="4704" y="14420"/>
                    <a:pt x="4504" y="14053"/>
                  </a:cubicBezTo>
                  <a:cubicBezTo>
                    <a:pt x="4304" y="13720"/>
                    <a:pt x="4103" y="13420"/>
                    <a:pt x="3903" y="13053"/>
                  </a:cubicBezTo>
                  <a:cubicBezTo>
                    <a:pt x="3536" y="12352"/>
                    <a:pt x="3203" y="11652"/>
                    <a:pt x="2936" y="10918"/>
                  </a:cubicBezTo>
                  <a:cubicBezTo>
                    <a:pt x="2669" y="10184"/>
                    <a:pt x="2436" y="9450"/>
                    <a:pt x="2269" y="8683"/>
                  </a:cubicBezTo>
                  <a:cubicBezTo>
                    <a:pt x="2069" y="7949"/>
                    <a:pt x="1902" y="7249"/>
                    <a:pt x="1802" y="6548"/>
                  </a:cubicBezTo>
                  <a:cubicBezTo>
                    <a:pt x="1702" y="5848"/>
                    <a:pt x="1568" y="5214"/>
                    <a:pt x="1535" y="4580"/>
                  </a:cubicBezTo>
                  <a:cubicBezTo>
                    <a:pt x="1368" y="3379"/>
                    <a:pt x="1301" y="2345"/>
                    <a:pt x="1301" y="1645"/>
                  </a:cubicBezTo>
                  <a:lnTo>
                    <a:pt x="1301" y="811"/>
                  </a:lnTo>
                  <a:lnTo>
                    <a:pt x="1301" y="510"/>
                  </a:lnTo>
                  <a:cubicBezTo>
                    <a:pt x="1284" y="177"/>
                    <a:pt x="1017" y="0"/>
                    <a:pt x="753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58"/>
            <p:cNvSpPr/>
            <p:nvPr/>
          </p:nvSpPr>
          <p:spPr>
            <a:xfrm>
              <a:off x="6649462" y="2570860"/>
              <a:ext cx="15638" cy="76263"/>
            </a:xfrm>
            <a:custGeom>
              <a:avLst/>
              <a:gdLst/>
              <a:ahLst/>
              <a:cxnLst/>
              <a:rect l="l" t="t" r="r" b="b"/>
              <a:pathLst>
                <a:path w="1769" h="8627" extrusionOk="0">
                  <a:moveTo>
                    <a:pt x="1550" y="0"/>
                  </a:moveTo>
                  <a:cubicBezTo>
                    <a:pt x="1480" y="0"/>
                    <a:pt x="1411" y="24"/>
                    <a:pt x="1368" y="87"/>
                  </a:cubicBezTo>
                  <a:cubicBezTo>
                    <a:pt x="1368" y="87"/>
                    <a:pt x="1302" y="220"/>
                    <a:pt x="1202" y="421"/>
                  </a:cubicBezTo>
                  <a:cubicBezTo>
                    <a:pt x="1135" y="521"/>
                    <a:pt x="1068" y="621"/>
                    <a:pt x="1002" y="788"/>
                  </a:cubicBezTo>
                  <a:cubicBezTo>
                    <a:pt x="901" y="954"/>
                    <a:pt x="835" y="1121"/>
                    <a:pt x="768" y="1288"/>
                  </a:cubicBezTo>
                  <a:cubicBezTo>
                    <a:pt x="668" y="1488"/>
                    <a:pt x="601" y="1688"/>
                    <a:pt x="501" y="1922"/>
                  </a:cubicBezTo>
                  <a:cubicBezTo>
                    <a:pt x="434" y="2122"/>
                    <a:pt x="368" y="2355"/>
                    <a:pt x="301" y="2622"/>
                  </a:cubicBezTo>
                  <a:cubicBezTo>
                    <a:pt x="168" y="3123"/>
                    <a:pt x="68" y="3656"/>
                    <a:pt x="34" y="4190"/>
                  </a:cubicBezTo>
                  <a:cubicBezTo>
                    <a:pt x="1" y="4724"/>
                    <a:pt x="1" y="5257"/>
                    <a:pt x="34" y="5791"/>
                  </a:cubicBezTo>
                  <a:cubicBezTo>
                    <a:pt x="68" y="6258"/>
                    <a:pt x="134" y="6725"/>
                    <a:pt x="234" y="7192"/>
                  </a:cubicBezTo>
                  <a:cubicBezTo>
                    <a:pt x="268" y="7359"/>
                    <a:pt x="334" y="7526"/>
                    <a:pt x="401" y="7726"/>
                  </a:cubicBezTo>
                  <a:cubicBezTo>
                    <a:pt x="434" y="7893"/>
                    <a:pt x="468" y="8026"/>
                    <a:pt x="535" y="8126"/>
                  </a:cubicBezTo>
                  <a:cubicBezTo>
                    <a:pt x="601" y="8360"/>
                    <a:pt x="668" y="8493"/>
                    <a:pt x="668" y="8493"/>
                  </a:cubicBezTo>
                  <a:cubicBezTo>
                    <a:pt x="701" y="8593"/>
                    <a:pt x="801" y="8627"/>
                    <a:pt x="901" y="8627"/>
                  </a:cubicBezTo>
                  <a:cubicBezTo>
                    <a:pt x="1035" y="8593"/>
                    <a:pt x="1102" y="8460"/>
                    <a:pt x="1068" y="8360"/>
                  </a:cubicBezTo>
                  <a:cubicBezTo>
                    <a:pt x="1068" y="8360"/>
                    <a:pt x="1068" y="8226"/>
                    <a:pt x="1002" y="8026"/>
                  </a:cubicBezTo>
                  <a:cubicBezTo>
                    <a:pt x="935" y="7793"/>
                    <a:pt x="901" y="7459"/>
                    <a:pt x="835" y="7092"/>
                  </a:cubicBezTo>
                  <a:cubicBezTo>
                    <a:pt x="801" y="6892"/>
                    <a:pt x="768" y="6692"/>
                    <a:pt x="735" y="6458"/>
                  </a:cubicBezTo>
                  <a:cubicBezTo>
                    <a:pt x="735" y="6258"/>
                    <a:pt x="701" y="6025"/>
                    <a:pt x="701" y="5791"/>
                  </a:cubicBezTo>
                  <a:lnTo>
                    <a:pt x="701" y="5024"/>
                  </a:lnTo>
                  <a:cubicBezTo>
                    <a:pt x="701" y="4790"/>
                    <a:pt x="735" y="4524"/>
                    <a:pt x="735" y="4290"/>
                  </a:cubicBezTo>
                  <a:cubicBezTo>
                    <a:pt x="768" y="3756"/>
                    <a:pt x="835" y="3289"/>
                    <a:pt x="935" y="2789"/>
                  </a:cubicBezTo>
                  <a:cubicBezTo>
                    <a:pt x="1002" y="2555"/>
                    <a:pt x="1035" y="2322"/>
                    <a:pt x="1102" y="2088"/>
                  </a:cubicBezTo>
                  <a:cubicBezTo>
                    <a:pt x="1168" y="1888"/>
                    <a:pt x="1202" y="1688"/>
                    <a:pt x="1268" y="1488"/>
                  </a:cubicBezTo>
                  <a:cubicBezTo>
                    <a:pt x="1402" y="1121"/>
                    <a:pt x="1502" y="854"/>
                    <a:pt x="1602" y="621"/>
                  </a:cubicBezTo>
                  <a:lnTo>
                    <a:pt x="1735" y="287"/>
                  </a:lnTo>
                  <a:cubicBezTo>
                    <a:pt x="1769" y="187"/>
                    <a:pt x="1735" y="87"/>
                    <a:pt x="1669" y="20"/>
                  </a:cubicBezTo>
                  <a:cubicBezTo>
                    <a:pt x="1632" y="8"/>
                    <a:pt x="1591" y="0"/>
                    <a:pt x="155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58"/>
            <p:cNvSpPr/>
            <p:nvPr/>
          </p:nvSpPr>
          <p:spPr>
            <a:xfrm>
              <a:off x="6607294" y="2528868"/>
              <a:ext cx="40116" cy="88913"/>
            </a:xfrm>
            <a:custGeom>
              <a:avLst/>
              <a:gdLst/>
              <a:ahLst/>
              <a:cxnLst/>
              <a:rect l="l" t="t" r="r" b="b"/>
              <a:pathLst>
                <a:path w="4538" h="10058" extrusionOk="0">
                  <a:moveTo>
                    <a:pt x="268" y="0"/>
                  </a:moveTo>
                  <a:cubicBezTo>
                    <a:pt x="168" y="0"/>
                    <a:pt x="67" y="67"/>
                    <a:pt x="34" y="200"/>
                  </a:cubicBezTo>
                  <a:cubicBezTo>
                    <a:pt x="34" y="200"/>
                    <a:pt x="34" y="367"/>
                    <a:pt x="1" y="667"/>
                  </a:cubicBezTo>
                  <a:lnTo>
                    <a:pt x="1" y="1234"/>
                  </a:lnTo>
                  <a:cubicBezTo>
                    <a:pt x="1" y="1468"/>
                    <a:pt x="1" y="1701"/>
                    <a:pt x="1" y="1935"/>
                  </a:cubicBezTo>
                  <a:cubicBezTo>
                    <a:pt x="1" y="2202"/>
                    <a:pt x="34" y="2502"/>
                    <a:pt x="101" y="2769"/>
                  </a:cubicBezTo>
                  <a:cubicBezTo>
                    <a:pt x="101" y="3069"/>
                    <a:pt x="168" y="3369"/>
                    <a:pt x="234" y="3670"/>
                  </a:cubicBezTo>
                  <a:cubicBezTo>
                    <a:pt x="301" y="4003"/>
                    <a:pt x="401" y="4337"/>
                    <a:pt x="501" y="4670"/>
                  </a:cubicBezTo>
                  <a:cubicBezTo>
                    <a:pt x="601" y="5004"/>
                    <a:pt x="701" y="5304"/>
                    <a:pt x="835" y="5638"/>
                  </a:cubicBezTo>
                  <a:cubicBezTo>
                    <a:pt x="1001" y="5938"/>
                    <a:pt x="1168" y="6271"/>
                    <a:pt x="1302" y="6572"/>
                  </a:cubicBezTo>
                  <a:cubicBezTo>
                    <a:pt x="1468" y="6872"/>
                    <a:pt x="1635" y="7172"/>
                    <a:pt x="1835" y="7439"/>
                  </a:cubicBezTo>
                  <a:cubicBezTo>
                    <a:pt x="2002" y="7706"/>
                    <a:pt x="2169" y="7973"/>
                    <a:pt x="2369" y="8206"/>
                  </a:cubicBezTo>
                  <a:cubicBezTo>
                    <a:pt x="2569" y="8440"/>
                    <a:pt x="2736" y="8640"/>
                    <a:pt x="2936" y="8840"/>
                  </a:cubicBezTo>
                  <a:cubicBezTo>
                    <a:pt x="3070" y="9007"/>
                    <a:pt x="3236" y="9207"/>
                    <a:pt x="3437" y="9340"/>
                  </a:cubicBezTo>
                  <a:cubicBezTo>
                    <a:pt x="3603" y="9507"/>
                    <a:pt x="3737" y="9640"/>
                    <a:pt x="3837" y="9707"/>
                  </a:cubicBezTo>
                  <a:lnTo>
                    <a:pt x="4204" y="10007"/>
                  </a:lnTo>
                  <a:cubicBezTo>
                    <a:pt x="4237" y="10041"/>
                    <a:pt x="4287" y="10057"/>
                    <a:pt x="4337" y="10057"/>
                  </a:cubicBezTo>
                  <a:cubicBezTo>
                    <a:pt x="4387" y="10057"/>
                    <a:pt x="4437" y="10041"/>
                    <a:pt x="4471" y="10007"/>
                  </a:cubicBezTo>
                  <a:cubicBezTo>
                    <a:pt x="4537" y="9907"/>
                    <a:pt x="4537" y="9807"/>
                    <a:pt x="4471" y="9707"/>
                  </a:cubicBezTo>
                  <a:lnTo>
                    <a:pt x="4137" y="9374"/>
                  </a:lnTo>
                  <a:cubicBezTo>
                    <a:pt x="4037" y="9274"/>
                    <a:pt x="3904" y="9140"/>
                    <a:pt x="3770" y="9007"/>
                  </a:cubicBezTo>
                  <a:cubicBezTo>
                    <a:pt x="3670" y="8840"/>
                    <a:pt x="3503" y="8673"/>
                    <a:pt x="3370" y="8473"/>
                  </a:cubicBezTo>
                  <a:cubicBezTo>
                    <a:pt x="3203" y="8273"/>
                    <a:pt x="3036" y="8073"/>
                    <a:pt x="2869" y="7839"/>
                  </a:cubicBezTo>
                  <a:cubicBezTo>
                    <a:pt x="2703" y="7606"/>
                    <a:pt x="2536" y="7372"/>
                    <a:pt x="2369" y="7105"/>
                  </a:cubicBezTo>
                  <a:cubicBezTo>
                    <a:pt x="2236" y="6838"/>
                    <a:pt x="2069" y="6538"/>
                    <a:pt x="1902" y="6271"/>
                  </a:cubicBezTo>
                  <a:cubicBezTo>
                    <a:pt x="1769" y="5971"/>
                    <a:pt x="1602" y="5671"/>
                    <a:pt x="1502" y="5371"/>
                  </a:cubicBezTo>
                  <a:cubicBezTo>
                    <a:pt x="1368" y="5071"/>
                    <a:pt x="1268" y="4770"/>
                    <a:pt x="1168" y="4437"/>
                  </a:cubicBezTo>
                  <a:cubicBezTo>
                    <a:pt x="1035" y="4137"/>
                    <a:pt x="935" y="3836"/>
                    <a:pt x="868" y="3536"/>
                  </a:cubicBezTo>
                  <a:cubicBezTo>
                    <a:pt x="835" y="3236"/>
                    <a:pt x="735" y="2936"/>
                    <a:pt x="701" y="2669"/>
                  </a:cubicBezTo>
                  <a:cubicBezTo>
                    <a:pt x="635" y="2402"/>
                    <a:pt x="601" y="2135"/>
                    <a:pt x="568" y="1868"/>
                  </a:cubicBezTo>
                  <a:cubicBezTo>
                    <a:pt x="534" y="1601"/>
                    <a:pt x="534" y="1401"/>
                    <a:pt x="501" y="1201"/>
                  </a:cubicBezTo>
                  <a:cubicBezTo>
                    <a:pt x="468" y="1001"/>
                    <a:pt x="468" y="801"/>
                    <a:pt x="468" y="667"/>
                  </a:cubicBezTo>
                  <a:lnTo>
                    <a:pt x="468" y="200"/>
                  </a:lnTo>
                  <a:cubicBezTo>
                    <a:pt x="468" y="100"/>
                    <a:pt x="401" y="0"/>
                    <a:pt x="268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58"/>
            <p:cNvSpPr/>
            <p:nvPr/>
          </p:nvSpPr>
          <p:spPr>
            <a:xfrm>
              <a:off x="6672173" y="2629719"/>
              <a:ext cx="17698" cy="13569"/>
            </a:xfrm>
            <a:custGeom>
              <a:avLst/>
              <a:gdLst/>
              <a:ahLst/>
              <a:cxnLst/>
              <a:rect l="l" t="t" r="r" b="b"/>
              <a:pathLst>
                <a:path w="2002" h="1535" extrusionOk="0">
                  <a:moveTo>
                    <a:pt x="1868" y="0"/>
                  </a:moveTo>
                  <a:cubicBezTo>
                    <a:pt x="1802" y="0"/>
                    <a:pt x="1735" y="34"/>
                    <a:pt x="1702" y="134"/>
                  </a:cubicBezTo>
                  <a:cubicBezTo>
                    <a:pt x="1702" y="167"/>
                    <a:pt x="1702" y="167"/>
                    <a:pt x="1668" y="201"/>
                  </a:cubicBezTo>
                  <a:cubicBezTo>
                    <a:pt x="1668" y="301"/>
                    <a:pt x="1635" y="367"/>
                    <a:pt x="1568" y="401"/>
                  </a:cubicBezTo>
                  <a:cubicBezTo>
                    <a:pt x="1501" y="501"/>
                    <a:pt x="1435" y="568"/>
                    <a:pt x="1335" y="634"/>
                  </a:cubicBezTo>
                  <a:cubicBezTo>
                    <a:pt x="1235" y="701"/>
                    <a:pt x="1134" y="734"/>
                    <a:pt x="1001" y="768"/>
                  </a:cubicBezTo>
                  <a:cubicBezTo>
                    <a:pt x="768" y="834"/>
                    <a:pt x="567" y="834"/>
                    <a:pt x="401" y="901"/>
                  </a:cubicBezTo>
                  <a:cubicBezTo>
                    <a:pt x="334" y="901"/>
                    <a:pt x="267" y="934"/>
                    <a:pt x="200" y="1001"/>
                  </a:cubicBezTo>
                  <a:cubicBezTo>
                    <a:pt x="167" y="1001"/>
                    <a:pt x="134" y="1035"/>
                    <a:pt x="100" y="1068"/>
                  </a:cubicBezTo>
                  <a:cubicBezTo>
                    <a:pt x="0" y="1101"/>
                    <a:pt x="0" y="1235"/>
                    <a:pt x="67" y="1335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234" y="1468"/>
                    <a:pt x="334" y="1502"/>
                    <a:pt x="434" y="1535"/>
                  </a:cubicBezTo>
                  <a:cubicBezTo>
                    <a:pt x="734" y="1535"/>
                    <a:pt x="1068" y="1435"/>
                    <a:pt x="1268" y="1201"/>
                  </a:cubicBezTo>
                  <a:cubicBezTo>
                    <a:pt x="1401" y="1101"/>
                    <a:pt x="1501" y="1001"/>
                    <a:pt x="1601" y="868"/>
                  </a:cubicBezTo>
                  <a:cubicBezTo>
                    <a:pt x="1668" y="768"/>
                    <a:pt x="1735" y="668"/>
                    <a:pt x="1802" y="534"/>
                  </a:cubicBezTo>
                  <a:cubicBezTo>
                    <a:pt x="1835" y="467"/>
                    <a:pt x="1902" y="401"/>
                    <a:pt x="1935" y="301"/>
                  </a:cubicBezTo>
                  <a:cubicBezTo>
                    <a:pt x="1935" y="267"/>
                    <a:pt x="1968" y="234"/>
                    <a:pt x="1968" y="201"/>
                  </a:cubicBezTo>
                  <a:lnTo>
                    <a:pt x="2002" y="201"/>
                  </a:lnTo>
                  <a:cubicBezTo>
                    <a:pt x="2002" y="101"/>
                    <a:pt x="1968" y="34"/>
                    <a:pt x="1868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58"/>
            <p:cNvSpPr/>
            <p:nvPr/>
          </p:nvSpPr>
          <p:spPr>
            <a:xfrm>
              <a:off x="6672173" y="2607450"/>
              <a:ext cx="12986" cy="13729"/>
            </a:xfrm>
            <a:custGeom>
              <a:avLst/>
              <a:gdLst/>
              <a:ahLst/>
              <a:cxnLst/>
              <a:rect l="l" t="t" r="r" b="b"/>
              <a:pathLst>
                <a:path w="1469" h="1553" extrusionOk="0">
                  <a:moveTo>
                    <a:pt x="1285" y="1"/>
                  </a:moveTo>
                  <a:cubicBezTo>
                    <a:pt x="1209" y="1"/>
                    <a:pt x="1134" y="51"/>
                    <a:pt x="1134" y="151"/>
                  </a:cubicBezTo>
                  <a:lnTo>
                    <a:pt x="1134" y="218"/>
                  </a:lnTo>
                  <a:cubicBezTo>
                    <a:pt x="1134" y="284"/>
                    <a:pt x="1101" y="318"/>
                    <a:pt x="1101" y="385"/>
                  </a:cubicBezTo>
                  <a:cubicBezTo>
                    <a:pt x="1034" y="451"/>
                    <a:pt x="1001" y="518"/>
                    <a:pt x="934" y="585"/>
                  </a:cubicBezTo>
                  <a:cubicBezTo>
                    <a:pt x="868" y="651"/>
                    <a:pt x="768" y="718"/>
                    <a:pt x="701" y="751"/>
                  </a:cubicBezTo>
                  <a:cubicBezTo>
                    <a:pt x="534" y="785"/>
                    <a:pt x="401" y="852"/>
                    <a:pt x="234" y="918"/>
                  </a:cubicBezTo>
                  <a:cubicBezTo>
                    <a:pt x="200" y="952"/>
                    <a:pt x="134" y="985"/>
                    <a:pt x="100" y="1052"/>
                  </a:cubicBezTo>
                  <a:cubicBezTo>
                    <a:pt x="100" y="1085"/>
                    <a:pt x="67" y="1085"/>
                    <a:pt x="67" y="1118"/>
                  </a:cubicBezTo>
                  <a:lnTo>
                    <a:pt x="67" y="1152"/>
                  </a:lnTo>
                  <a:cubicBezTo>
                    <a:pt x="0" y="1252"/>
                    <a:pt x="0" y="1352"/>
                    <a:pt x="67" y="1419"/>
                  </a:cubicBezTo>
                  <a:cubicBezTo>
                    <a:pt x="167" y="1519"/>
                    <a:pt x="301" y="1552"/>
                    <a:pt x="434" y="1552"/>
                  </a:cubicBezTo>
                  <a:cubicBezTo>
                    <a:pt x="701" y="1519"/>
                    <a:pt x="934" y="1352"/>
                    <a:pt x="1068" y="1118"/>
                  </a:cubicBezTo>
                  <a:cubicBezTo>
                    <a:pt x="1134" y="1018"/>
                    <a:pt x="1201" y="885"/>
                    <a:pt x="1235" y="785"/>
                  </a:cubicBezTo>
                  <a:cubicBezTo>
                    <a:pt x="1301" y="685"/>
                    <a:pt x="1335" y="585"/>
                    <a:pt x="1368" y="485"/>
                  </a:cubicBezTo>
                  <a:cubicBezTo>
                    <a:pt x="1401" y="418"/>
                    <a:pt x="1401" y="351"/>
                    <a:pt x="1435" y="251"/>
                  </a:cubicBezTo>
                  <a:cubicBezTo>
                    <a:pt x="1435" y="251"/>
                    <a:pt x="1435" y="218"/>
                    <a:pt x="1468" y="184"/>
                  </a:cubicBezTo>
                  <a:cubicBezTo>
                    <a:pt x="1435" y="184"/>
                    <a:pt x="1435" y="151"/>
                    <a:pt x="1435" y="151"/>
                  </a:cubicBezTo>
                  <a:cubicBezTo>
                    <a:pt x="1435" y="51"/>
                    <a:pt x="1360" y="1"/>
                    <a:pt x="1285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58"/>
            <p:cNvSpPr/>
            <p:nvPr/>
          </p:nvSpPr>
          <p:spPr>
            <a:xfrm>
              <a:off x="6859430" y="2233680"/>
              <a:ext cx="20058" cy="11589"/>
            </a:xfrm>
            <a:custGeom>
              <a:avLst/>
              <a:gdLst/>
              <a:ahLst/>
              <a:cxnLst/>
              <a:rect l="l" t="t" r="r" b="b"/>
              <a:pathLst>
                <a:path w="2269" h="1311" extrusionOk="0">
                  <a:moveTo>
                    <a:pt x="134" y="1"/>
                  </a:moveTo>
                  <a:cubicBezTo>
                    <a:pt x="33" y="1"/>
                    <a:pt x="0" y="101"/>
                    <a:pt x="0" y="167"/>
                  </a:cubicBezTo>
                  <a:cubicBezTo>
                    <a:pt x="25" y="243"/>
                    <a:pt x="69" y="280"/>
                    <a:pt x="131" y="280"/>
                  </a:cubicBezTo>
                  <a:cubicBezTo>
                    <a:pt x="152" y="280"/>
                    <a:pt x="175" y="276"/>
                    <a:pt x="200" y="268"/>
                  </a:cubicBezTo>
                  <a:lnTo>
                    <a:pt x="300" y="268"/>
                  </a:lnTo>
                  <a:cubicBezTo>
                    <a:pt x="334" y="251"/>
                    <a:pt x="375" y="243"/>
                    <a:pt x="417" y="243"/>
                  </a:cubicBezTo>
                  <a:cubicBezTo>
                    <a:pt x="459" y="243"/>
                    <a:pt x="500" y="251"/>
                    <a:pt x="534" y="268"/>
                  </a:cubicBezTo>
                  <a:cubicBezTo>
                    <a:pt x="667" y="268"/>
                    <a:pt x="767" y="301"/>
                    <a:pt x="867" y="368"/>
                  </a:cubicBezTo>
                  <a:cubicBezTo>
                    <a:pt x="1001" y="401"/>
                    <a:pt x="1101" y="501"/>
                    <a:pt x="1201" y="601"/>
                  </a:cubicBezTo>
                  <a:cubicBezTo>
                    <a:pt x="1401" y="768"/>
                    <a:pt x="1535" y="968"/>
                    <a:pt x="1668" y="1101"/>
                  </a:cubicBezTo>
                  <a:cubicBezTo>
                    <a:pt x="1735" y="1135"/>
                    <a:pt x="1801" y="1202"/>
                    <a:pt x="1868" y="1235"/>
                  </a:cubicBezTo>
                  <a:cubicBezTo>
                    <a:pt x="1901" y="1268"/>
                    <a:pt x="1935" y="1268"/>
                    <a:pt x="1968" y="1302"/>
                  </a:cubicBezTo>
                  <a:lnTo>
                    <a:pt x="2002" y="1302"/>
                  </a:lnTo>
                  <a:cubicBezTo>
                    <a:pt x="2019" y="1308"/>
                    <a:pt x="2037" y="1310"/>
                    <a:pt x="2054" y="1310"/>
                  </a:cubicBezTo>
                  <a:cubicBezTo>
                    <a:pt x="2135" y="1310"/>
                    <a:pt x="2208" y="1251"/>
                    <a:pt x="2235" y="1168"/>
                  </a:cubicBezTo>
                  <a:cubicBezTo>
                    <a:pt x="2268" y="1135"/>
                    <a:pt x="2268" y="1101"/>
                    <a:pt x="2268" y="1035"/>
                  </a:cubicBezTo>
                  <a:cubicBezTo>
                    <a:pt x="2268" y="935"/>
                    <a:pt x="2235" y="835"/>
                    <a:pt x="2202" y="735"/>
                  </a:cubicBezTo>
                  <a:cubicBezTo>
                    <a:pt x="2035" y="434"/>
                    <a:pt x="1768" y="234"/>
                    <a:pt x="1468" y="134"/>
                  </a:cubicBezTo>
                  <a:cubicBezTo>
                    <a:pt x="1301" y="101"/>
                    <a:pt x="1134" y="67"/>
                    <a:pt x="967" y="34"/>
                  </a:cubicBezTo>
                  <a:cubicBezTo>
                    <a:pt x="834" y="1"/>
                    <a:pt x="701" y="1"/>
                    <a:pt x="5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58"/>
            <p:cNvSpPr/>
            <p:nvPr/>
          </p:nvSpPr>
          <p:spPr>
            <a:xfrm>
              <a:off x="6892908" y="2256390"/>
              <a:ext cx="15479" cy="19616"/>
            </a:xfrm>
            <a:custGeom>
              <a:avLst/>
              <a:gdLst/>
              <a:ahLst/>
              <a:cxnLst/>
              <a:rect l="l" t="t" r="r" b="b"/>
              <a:pathLst>
                <a:path w="1751" h="2219" extrusionOk="0">
                  <a:moveTo>
                    <a:pt x="249" y="0"/>
                  </a:moveTo>
                  <a:lnTo>
                    <a:pt x="249" y="34"/>
                  </a:lnTo>
                  <a:cubicBezTo>
                    <a:pt x="234" y="28"/>
                    <a:pt x="220" y="25"/>
                    <a:pt x="206" y="25"/>
                  </a:cubicBezTo>
                  <a:cubicBezTo>
                    <a:pt x="67" y="25"/>
                    <a:pt x="1" y="303"/>
                    <a:pt x="183" y="334"/>
                  </a:cubicBezTo>
                  <a:cubicBezTo>
                    <a:pt x="216" y="334"/>
                    <a:pt x="249" y="334"/>
                    <a:pt x="283" y="367"/>
                  </a:cubicBezTo>
                  <a:cubicBezTo>
                    <a:pt x="349" y="367"/>
                    <a:pt x="416" y="434"/>
                    <a:pt x="516" y="467"/>
                  </a:cubicBezTo>
                  <a:cubicBezTo>
                    <a:pt x="616" y="534"/>
                    <a:pt x="683" y="634"/>
                    <a:pt x="783" y="734"/>
                  </a:cubicBezTo>
                  <a:cubicBezTo>
                    <a:pt x="850" y="834"/>
                    <a:pt x="916" y="968"/>
                    <a:pt x="950" y="1101"/>
                  </a:cubicBezTo>
                  <a:cubicBezTo>
                    <a:pt x="1050" y="1401"/>
                    <a:pt x="1050" y="1635"/>
                    <a:pt x="1117" y="1835"/>
                  </a:cubicBezTo>
                  <a:cubicBezTo>
                    <a:pt x="1150" y="1902"/>
                    <a:pt x="1183" y="2002"/>
                    <a:pt x="1217" y="2068"/>
                  </a:cubicBezTo>
                  <a:cubicBezTo>
                    <a:pt x="1250" y="2102"/>
                    <a:pt x="1250" y="2135"/>
                    <a:pt x="1283" y="2168"/>
                  </a:cubicBezTo>
                  <a:cubicBezTo>
                    <a:pt x="1317" y="2202"/>
                    <a:pt x="1367" y="2218"/>
                    <a:pt x="1417" y="2218"/>
                  </a:cubicBezTo>
                  <a:cubicBezTo>
                    <a:pt x="1467" y="2218"/>
                    <a:pt x="1517" y="2202"/>
                    <a:pt x="1550" y="2168"/>
                  </a:cubicBezTo>
                  <a:cubicBezTo>
                    <a:pt x="1584" y="2135"/>
                    <a:pt x="1617" y="2102"/>
                    <a:pt x="1650" y="2068"/>
                  </a:cubicBezTo>
                  <a:cubicBezTo>
                    <a:pt x="1717" y="1968"/>
                    <a:pt x="1750" y="1835"/>
                    <a:pt x="1750" y="1735"/>
                  </a:cubicBezTo>
                  <a:cubicBezTo>
                    <a:pt x="1750" y="1368"/>
                    <a:pt x="1617" y="1034"/>
                    <a:pt x="1383" y="801"/>
                  </a:cubicBezTo>
                  <a:cubicBezTo>
                    <a:pt x="1250" y="667"/>
                    <a:pt x="1117" y="567"/>
                    <a:pt x="983" y="434"/>
                  </a:cubicBezTo>
                  <a:cubicBezTo>
                    <a:pt x="883" y="334"/>
                    <a:pt x="750" y="267"/>
                    <a:pt x="616" y="200"/>
                  </a:cubicBezTo>
                  <a:cubicBezTo>
                    <a:pt x="550" y="134"/>
                    <a:pt x="449" y="100"/>
                    <a:pt x="349" y="34"/>
                  </a:cubicBezTo>
                  <a:cubicBezTo>
                    <a:pt x="316" y="34"/>
                    <a:pt x="283" y="34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58"/>
            <p:cNvSpPr/>
            <p:nvPr/>
          </p:nvSpPr>
          <p:spPr>
            <a:xfrm>
              <a:off x="6858838" y="2262287"/>
              <a:ext cx="15337" cy="15196"/>
            </a:xfrm>
            <a:custGeom>
              <a:avLst/>
              <a:gdLst/>
              <a:ahLst/>
              <a:cxnLst/>
              <a:rect l="l" t="t" r="r" b="b"/>
              <a:pathLst>
                <a:path w="1735" h="1719" extrusionOk="0">
                  <a:moveTo>
                    <a:pt x="167" y="0"/>
                  </a:moveTo>
                  <a:cubicBezTo>
                    <a:pt x="67" y="0"/>
                    <a:pt x="0" y="34"/>
                    <a:pt x="0" y="134"/>
                  </a:cubicBezTo>
                  <a:cubicBezTo>
                    <a:pt x="0" y="200"/>
                    <a:pt x="34" y="267"/>
                    <a:pt x="134" y="301"/>
                  </a:cubicBezTo>
                  <a:lnTo>
                    <a:pt x="234" y="301"/>
                  </a:lnTo>
                  <a:cubicBezTo>
                    <a:pt x="301" y="301"/>
                    <a:pt x="367" y="334"/>
                    <a:pt x="434" y="367"/>
                  </a:cubicBezTo>
                  <a:cubicBezTo>
                    <a:pt x="501" y="434"/>
                    <a:pt x="601" y="467"/>
                    <a:pt x="668" y="567"/>
                  </a:cubicBezTo>
                  <a:cubicBezTo>
                    <a:pt x="734" y="634"/>
                    <a:pt x="801" y="734"/>
                    <a:pt x="868" y="868"/>
                  </a:cubicBezTo>
                  <a:cubicBezTo>
                    <a:pt x="901" y="1034"/>
                    <a:pt x="1001" y="1235"/>
                    <a:pt x="1068" y="1435"/>
                  </a:cubicBezTo>
                  <a:cubicBezTo>
                    <a:pt x="1101" y="1501"/>
                    <a:pt x="1168" y="1535"/>
                    <a:pt x="1201" y="1601"/>
                  </a:cubicBezTo>
                  <a:cubicBezTo>
                    <a:pt x="1235" y="1635"/>
                    <a:pt x="1268" y="1668"/>
                    <a:pt x="1301" y="1668"/>
                  </a:cubicBezTo>
                  <a:cubicBezTo>
                    <a:pt x="1351" y="1702"/>
                    <a:pt x="1401" y="1718"/>
                    <a:pt x="1447" y="1718"/>
                  </a:cubicBezTo>
                  <a:cubicBezTo>
                    <a:pt x="1493" y="1718"/>
                    <a:pt x="1535" y="1702"/>
                    <a:pt x="1568" y="1668"/>
                  </a:cubicBezTo>
                  <a:cubicBezTo>
                    <a:pt x="1668" y="1535"/>
                    <a:pt x="1735" y="1368"/>
                    <a:pt x="1702" y="1235"/>
                  </a:cubicBezTo>
                  <a:cubicBezTo>
                    <a:pt x="1668" y="934"/>
                    <a:pt x="1501" y="701"/>
                    <a:pt x="1268" y="534"/>
                  </a:cubicBezTo>
                  <a:cubicBezTo>
                    <a:pt x="1135" y="434"/>
                    <a:pt x="1001" y="334"/>
                    <a:pt x="868" y="267"/>
                  </a:cubicBezTo>
                  <a:cubicBezTo>
                    <a:pt x="768" y="200"/>
                    <a:pt x="668" y="167"/>
                    <a:pt x="534" y="100"/>
                  </a:cubicBezTo>
                  <a:cubicBezTo>
                    <a:pt x="467" y="67"/>
                    <a:pt x="367" y="34"/>
                    <a:pt x="301" y="34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58"/>
            <p:cNvSpPr/>
            <p:nvPr/>
          </p:nvSpPr>
          <p:spPr>
            <a:xfrm>
              <a:off x="6756952" y="2157087"/>
              <a:ext cx="23453" cy="8495"/>
            </a:xfrm>
            <a:custGeom>
              <a:avLst/>
              <a:gdLst/>
              <a:ahLst/>
              <a:cxnLst/>
              <a:rect l="l" t="t" r="r" b="b"/>
              <a:pathLst>
                <a:path w="2653" h="961" extrusionOk="0">
                  <a:moveTo>
                    <a:pt x="1635" y="0"/>
                  </a:moveTo>
                  <a:cubicBezTo>
                    <a:pt x="1543" y="0"/>
                    <a:pt x="1452" y="8"/>
                    <a:pt x="1351" y="25"/>
                  </a:cubicBezTo>
                  <a:cubicBezTo>
                    <a:pt x="1151" y="59"/>
                    <a:pt x="985" y="125"/>
                    <a:pt x="818" y="192"/>
                  </a:cubicBezTo>
                  <a:cubicBezTo>
                    <a:pt x="651" y="259"/>
                    <a:pt x="518" y="325"/>
                    <a:pt x="384" y="425"/>
                  </a:cubicBezTo>
                  <a:cubicBezTo>
                    <a:pt x="284" y="492"/>
                    <a:pt x="217" y="559"/>
                    <a:pt x="117" y="659"/>
                  </a:cubicBezTo>
                  <a:lnTo>
                    <a:pt x="51" y="726"/>
                  </a:lnTo>
                  <a:lnTo>
                    <a:pt x="51" y="759"/>
                  </a:lnTo>
                  <a:cubicBezTo>
                    <a:pt x="0" y="860"/>
                    <a:pt x="102" y="961"/>
                    <a:pt x="198" y="961"/>
                  </a:cubicBezTo>
                  <a:cubicBezTo>
                    <a:pt x="229" y="961"/>
                    <a:pt x="260" y="950"/>
                    <a:pt x="284" y="926"/>
                  </a:cubicBezTo>
                  <a:cubicBezTo>
                    <a:pt x="317" y="892"/>
                    <a:pt x="351" y="859"/>
                    <a:pt x="351" y="826"/>
                  </a:cubicBezTo>
                  <a:cubicBezTo>
                    <a:pt x="417" y="759"/>
                    <a:pt x="484" y="692"/>
                    <a:pt x="584" y="659"/>
                  </a:cubicBezTo>
                  <a:cubicBezTo>
                    <a:pt x="684" y="592"/>
                    <a:pt x="784" y="526"/>
                    <a:pt x="918" y="526"/>
                  </a:cubicBezTo>
                  <a:cubicBezTo>
                    <a:pt x="957" y="516"/>
                    <a:pt x="999" y="512"/>
                    <a:pt x="1042" y="512"/>
                  </a:cubicBezTo>
                  <a:cubicBezTo>
                    <a:pt x="1146" y="512"/>
                    <a:pt x="1257" y="535"/>
                    <a:pt x="1351" y="559"/>
                  </a:cubicBezTo>
                  <a:cubicBezTo>
                    <a:pt x="1585" y="626"/>
                    <a:pt x="1818" y="692"/>
                    <a:pt x="2019" y="826"/>
                  </a:cubicBezTo>
                  <a:cubicBezTo>
                    <a:pt x="2119" y="859"/>
                    <a:pt x="2185" y="859"/>
                    <a:pt x="2285" y="892"/>
                  </a:cubicBezTo>
                  <a:lnTo>
                    <a:pt x="2419" y="926"/>
                  </a:lnTo>
                  <a:lnTo>
                    <a:pt x="2452" y="926"/>
                  </a:lnTo>
                  <a:cubicBezTo>
                    <a:pt x="2552" y="926"/>
                    <a:pt x="2652" y="826"/>
                    <a:pt x="2652" y="726"/>
                  </a:cubicBezTo>
                  <a:cubicBezTo>
                    <a:pt x="2619" y="692"/>
                    <a:pt x="2619" y="626"/>
                    <a:pt x="2619" y="592"/>
                  </a:cubicBezTo>
                  <a:cubicBezTo>
                    <a:pt x="2552" y="459"/>
                    <a:pt x="2486" y="359"/>
                    <a:pt x="2386" y="259"/>
                  </a:cubicBezTo>
                  <a:cubicBezTo>
                    <a:pt x="2252" y="159"/>
                    <a:pt x="2085" y="59"/>
                    <a:pt x="1919" y="25"/>
                  </a:cubicBezTo>
                  <a:cubicBezTo>
                    <a:pt x="1818" y="8"/>
                    <a:pt x="1727" y="0"/>
                    <a:pt x="16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58"/>
            <p:cNvSpPr/>
            <p:nvPr/>
          </p:nvSpPr>
          <p:spPr>
            <a:xfrm>
              <a:off x="6728787" y="2182370"/>
              <a:ext cx="16823" cy="14904"/>
            </a:xfrm>
            <a:custGeom>
              <a:avLst/>
              <a:gdLst/>
              <a:ahLst/>
              <a:cxnLst/>
              <a:rect l="l" t="t" r="r" b="b"/>
              <a:pathLst>
                <a:path w="1903" h="1686" extrusionOk="0">
                  <a:moveTo>
                    <a:pt x="1669" y="1"/>
                  </a:moveTo>
                  <a:cubicBezTo>
                    <a:pt x="1535" y="1"/>
                    <a:pt x="1435" y="1"/>
                    <a:pt x="1369" y="34"/>
                  </a:cubicBezTo>
                  <a:cubicBezTo>
                    <a:pt x="1202" y="34"/>
                    <a:pt x="1068" y="67"/>
                    <a:pt x="935" y="134"/>
                  </a:cubicBezTo>
                  <a:cubicBezTo>
                    <a:pt x="768" y="201"/>
                    <a:pt x="635" y="267"/>
                    <a:pt x="501" y="334"/>
                  </a:cubicBezTo>
                  <a:cubicBezTo>
                    <a:pt x="334" y="434"/>
                    <a:pt x="234" y="568"/>
                    <a:pt x="134" y="734"/>
                  </a:cubicBezTo>
                  <a:cubicBezTo>
                    <a:pt x="34" y="868"/>
                    <a:pt x="1" y="1035"/>
                    <a:pt x="1" y="1201"/>
                  </a:cubicBezTo>
                  <a:cubicBezTo>
                    <a:pt x="1" y="1301"/>
                    <a:pt x="34" y="1435"/>
                    <a:pt x="101" y="1535"/>
                  </a:cubicBezTo>
                  <a:cubicBezTo>
                    <a:pt x="134" y="1568"/>
                    <a:pt x="134" y="1602"/>
                    <a:pt x="168" y="1635"/>
                  </a:cubicBezTo>
                  <a:cubicBezTo>
                    <a:pt x="218" y="1668"/>
                    <a:pt x="268" y="1685"/>
                    <a:pt x="314" y="1685"/>
                  </a:cubicBezTo>
                  <a:cubicBezTo>
                    <a:pt x="359" y="1685"/>
                    <a:pt x="401" y="1668"/>
                    <a:pt x="435" y="1635"/>
                  </a:cubicBezTo>
                  <a:lnTo>
                    <a:pt x="468" y="1602"/>
                  </a:lnTo>
                  <a:cubicBezTo>
                    <a:pt x="501" y="1568"/>
                    <a:pt x="501" y="1535"/>
                    <a:pt x="535" y="1502"/>
                  </a:cubicBezTo>
                  <a:cubicBezTo>
                    <a:pt x="568" y="1435"/>
                    <a:pt x="601" y="1368"/>
                    <a:pt x="635" y="1301"/>
                  </a:cubicBezTo>
                  <a:cubicBezTo>
                    <a:pt x="701" y="1135"/>
                    <a:pt x="735" y="968"/>
                    <a:pt x="868" y="734"/>
                  </a:cubicBezTo>
                  <a:cubicBezTo>
                    <a:pt x="902" y="634"/>
                    <a:pt x="1002" y="534"/>
                    <a:pt x="1102" y="434"/>
                  </a:cubicBezTo>
                  <a:cubicBezTo>
                    <a:pt x="1168" y="367"/>
                    <a:pt x="1268" y="334"/>
                    <a:pt x="1369" y="301"/>
                  </a:cubicBezTo>
                  <a:cubicBezTo>
                    <a:pt x="1402" y="284"/>
                    <a:pt x="1444" y="276"/>
                    <a:pt x="1485" y="276"/>
                  </a:cubicBezTo>
                  <a:cubicBezTo>
                    <a:pt x="1527" y="276"/>
                    <a:pt x="1569" y="284"/>
                    <a:pt x="1602" y="301"/>
                  </a:cubicBezTo>
                  <a:lnTo>
                    <a:pt x="1769" y="301"/>
                  </a:lnTo>
                  <a:cubicBezTo>
                    <a:pt x="1869" y="301"/>
                    <a:pt x="1902" y="234"/>
                    <a:pt x="1902" y="134"/>
                  </a:cubicBezTo>
                  <a:cubicBezTo>
                    <a:pt x="1902" y="67"/>
                    <a:pt x="1836" y="1"/>
                    <a:pt x="176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58"/>
            <p:cNvSpPr/>
            <p:nvPr/>
          </p:nvSpPr>
          <p:spPr>
            <a:xfrm>
              <a:off x="6772600" y="2185323"/>
              <a:ext cx="18423" cy="10926"/>
            </a:xfrm>
            <a:custGeom>
              <a:avLst/>
              <a:gdLst/>
              <a:ahLst/>
              <a:cxnLst/>
              <a:rect l="l" t="t" r="r" b="b"/>
              <a:pathLst>
                <a:path w="2084" h="1236" extrusionOk="0">
                  <a:moveTo>
                    <a:pt x="549" y="0"/>
                  </a:moveTo>
                  <a:cubicBezTo>
                    <a:pt x="482" y="0"/>
                    <a:pt x="382" y="0"/>
                    <a:pt x="282" y="33"/>
                  </a:cubicBezTo>
                  <a:lnTo>
                    <a:pt x="149" y="33"/>
                  </a:lnTo>
                  <a:cubicBezTo>
                    <a:pt x="0" y="93"/>
                    <a:pt x="63" y="311"/>
                    <a:pt x="196" y="311"/>
                  </a:cubicBezTo>
                  <a:cubicBezTo>
                    <a:pt x="213" y="311"/>
                    <a:pt x="230" y="308"/>
                    <a:pt x="249" y="300"/>
                  </a:cubicBezTo>
                  <a:lnTo>
                    <a:pt x="349" y="267"/>
                  </a:lnTo>
                  <a:lnTo>
                    <a:pt x="549" y="267"/>
                  </a:lnTo>
                  <a:cubicBezTo>
                    <a:pt x="649" y="267"/>
                    <a:pt x="749" y="300"/>
                    <a:pt x="849" y="367"/>
                  </a:cubicBezTo>
                  <a:cubicBezTo>
                    <a:pt x="949" y="400"/>
                    <a:pt x="1049" y="467"/>
                    <a:pt x="1116" y="567"/>
                  </a:cubicBezTo>
                  <a:cubicBezTo>
                    <a:pt x="1283" y="734"/>
                    <a:pt x="1383" y="901"/>
                    <a:pt x="1483" y="1034"/>
                  </a:cubicBezTo>
                  <a:cubicBezTo>
                    <a:pt x="1516" y="1068"/>
                    <a:pt x="1583" y="1134"/>
                    <a:pt x="1650" y="1168"/>
                  </a:cubicBezTo>
                  <a:cubicBezTo>
                    <a:pt x="1683" y="1168"/>
                    <a:pt x="1716" y="1201"/>
                    <a:pt x="1750" y="1201"/>
                  </a:cubicBezTo>
                  <a:lnTo>
                    <a:pt x="1783" y="1201"/>
                  </a:lnTo>
                  <a:cubicBezTo>
                    <a:pt x="1807" y="1225"/>
                    <a:pt x="1839" y="1236"/>
                    <a:pt x="1872" y="1236"/>
                  </a:cubicBezTo>
                  <a:cubicBezTo>
                    <a:pt x="1932" y="1236"/>
                    <a:pt x="1995" y="1199"/>
                    <a:pt x="2017" y="1134"/>
                  </a:cubicBezTo>
                  <a:cubicBezTo>
                    <a:pt x="2050" y="1101"/>
                    <a:pt x="2050" y="1068"/>
                    <a:pt x="2083" y="1034"/>
                  </a:cubicBezTo>
                  <a:cubicBezTo>
                    <a:pt x="2083" y="934"/>
                    <a:pt x="2083" y="801"/>
                    <a:pt x="2083" y="701"/>
                  </a:cubicBezTo>
                  <a:cubicBezTo>
                    <a:pt x="1950" y="400"/>
                    <a:pt x="1716" y="200"/>
                    <a:pt x="1416" y="100"/>
                  </a:cubicBezTo>
                  <a:cubicBezTo>
                    <a:pt x="1249" y="67"/>
                    <a:pt x="1116" y="33"/>
                    <a:pt x="9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58"/>
            <p:cNvSpPr/>
            <p:nvPr/>
          </p:nvSpPr>
          <p:spPr>
            <a:xfrm>
              <a:off x="6645042" y="2226881"/>
              <a:ext cx="23523" cy="11236"/>
            </a:xfrm>
            <a:custGeom>
              <a:avLst/>
              <a:gdLst/>
              <a:ahLst/>
              <a:cxnLst/>
              <a:rect l="l" t="t" r="r" b="b"/>
              <a:pathLst>
                <a:path w="2661" h="1271" extrusionOk="0">
                  <a:moveTo>
                    <a:pt x="2494" y="0"/>
                  </a:moveTo>
                  <a:cubicBezTo>
                    <a:pt x="2486" y="0"/>
                    <a:pt x="2478" y="1"/>
                    <a:pt x="2469" y="2"/>
                  </a:cubicBezTo>
                  <a:lnTo>
                    <a:pt x="2035" y="2"/>
                  </a:lnTo>
                  <a:cubicBezTo>
                    <a:pt x="1902" y="2"/>
                    <a:pt x="1768" y="2"/>
                    <a:pt x="1602" y="36"/>
                  </a:cubicBezTo>
                  <a:cubicBezTo>
                    <a:pt x="1435" y="69"/>
                    <a:pt x="1235" y="69"/>
                    <a:pt x="1068" y="136"/>
                  </a:cubicBezTo>
                  <a:cubicBezTo>
                    <a:pt x="701" y="203"/>
                    <a:pt x="401" y="369"/>
                    <a:pt x="167" y="636"/>
                  </a:cubicBezTo>
                  <a:cubicBezTo>
                    <a:pt x="67" y="770"/>
                    <a:pt x="0" y="936"/>
                    <a:pt x="34" y="1103"/>
                  </a:cubicBezTo>
                  <a:cubicBezTo>
                    <a:pt x="34" y="1203"/>
                    <a:pt x="134" y="1270"/>
                    <a:pt x="234" y="1270"/>
                  </a:cubicBezTo>
                  <a:cubicBezTo>
                    <a:pt x="267" y="1270"/>
                    <a:pt x="334" y="1237"/>
                    <a:pt x="367" y="1237"/>
                  </a:cubicBezTo>
                  <a:cubicBezTo>
                    <a:pt x="467" y="1203"/>
                    <a:pt x="534" y="1137"/>
                    <a:pt x="634" y="1103"/>
                  </a:cubicBezTo>
                  <a:cubicBezTo>
                    <a:pt x="801" y="970"/>
                    <a:pt x="1001" y="770"/>
                    <a:pt x="1235" y="570"/>
                  </a:cubicBezTo>
                  <a:cubicBezTo>
                    <a:pt x="1368" y="503"/>
                    <a:pt x="1502" y="403"/>
                    <a:pt x="1635" y="369"/>
                  </a:cubicBezTo>
                  <a:cubicBezTo>
                    <a:pt x="1768" y="303"/>
                    <a:pt x="1902" y="269"/>
                    <a:pt x="2035" y="269"/>
                  </a:cubicBezTo>
                  <a:cubicBezTo>
                    <a:pt x="2085" y="253"/>
                    <a:pt x="2135" y="244"/>
                    <a:pt x="2185" y="244"/>
                  </a:cubicBezTo>
                  <a:cubicBezTo>
                    <a:pt x="2235" y="244"/>
                    <a:pt x="2285" y="253"/>
                    <a:pt x="2335" y="269"/>
                  </a:cubicBezTo>
                  <a:lnTo>
                    <a:pt x="2436" y="269"/>
                  </a:lnTo>
                  <a:lnTo>
                    <a:pt x="2469" y="303"/>
                  </a:lnTo>
                  <a:cubicBezTo>
                    <a:pt x="2478" y="304"/>
                    <a:pt x="2486" y="305"/>
                    <a:pt x="2494" y="305"/>
                  </a:cubicBezTo>
                  <a:cubicBezTo>
                    <a:pt x="2661" y="305"/>
                    <a:pt x="2661" y="0"/>
                    <a:pt x="249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58"/>
            <p:cNvSpPr/>
            <p:nvPr/>
          </p:nvSpPr>
          <p:spPr>
            <a:xfrm>
              <a:off x="6624400" y="2260793"/>
              <a:ext cx="8858" cy="24504"/>
            </a:xfrm>
            <a:custGeom>
              <a:avLst/>
              <a:gdLst/>
              <a:ahLst/>
              <a:cxnLst/>
              <a:rect l="l" t="t" r="r" b="b"/>
              <a:pathLst>
                <a:path w="1002" h="2772" extrusionOk="0">
                  <a:moveTo>
                    <a:pt x="711" y="0"/>
                  </a:moveTo>
                  <a:cubicBezTo>
                    <a:pt x="671" y="0"/>
                    <a:pt x="630" y="20"/>
                    <a:pt x="601" y="69"/>
                  </a:cubicBezTo>
                  <a:lnTo>
                    <a:pt x="534" y="169"/>
                  </a:lnTo>
                  <a:cubicBezTo>
                    <a:pt x="467" y="236"/>
                    <a:pt x="401" y="336"/>
                    <a:pt x="334" y="436"/>
                  </a:cubicBezTo>
                  <a:cubicBezTo>
                    <a:pt x="267" y="603"/>
                    <a:pt x="201" y="736"/>
                    <a:pt x="134" y="903"/>
                  </a:cubicBezTo>
                  <a:cubicBezTo>
                    <a:pt x="67" y="1070"/>
                    <a:pt x="34" y="1270"/>
                    <a:pt x="0" y="1470"/>
                  </a:cubicBezTo>
                  <a:cubicBezTo>
                    <a:pt x="0" y="1670"/>
                    <a:pt x="0" y="1871"/>
                    <a:pt x="67" y="2071"/>
                  </a:cubicBezTo>
                  <a:cubicBezTo>
                    <a:pt x="101" y="2237"/>
                    <a:pt x="201" y="2404"/>
                    <a:pt x="334" y="2538"/>
                  </a:cubicBezTo>
                  <a:cubicBezTo>
                    <a:pt x="401" y="2638"/>
                    <a:pt x="534" y="2704"/>
                    <a:pt x="668" y="2738"/>
                  </a:cubicBezTo>
                  <a:cubicBezTo>
                    <a:pt x="701" y="2771"/>
                    <a:pt x="734" y="2771"/>
                    <a:pt x="801" y="2771"/>
                  </a:cubicBezTo>
                  <a:lnTo>
                    <a:pt x="834" y="2771"/>
                  </a:lnTo>
                  <a:cubicBezTo>
                    <a:pt x="934" y="2771"/>
                    <a:pt x="1001" y="2671"/>
                    <a:pt x="1001" y="2571"/>
                  </a:cubicBezTo>
                  <a:lnTo>
                    <a:pt x="1001" y="2538"/>
                  </a:lnTo>
                  <a:cubicBezTo>
                    <a:pt x="968" y="2504"/>
                    <a:pt x="968" y="2471"/>
                    <a:pt x="968" y="2438"/>
                  </a:cubicBezTo>
                  <a:cubicBezTo>
                    <a:pt x="934" y="2338"/>
                    <a:pt x="901" y="2237"/>
                    <a:pt x="868" y="2171"/>
                  </a:cubicBezTo>
                  <a:cubicBezTo>
                    <a:pt x="734" y="1937"/>
                    <a:pt x="634" y="1670"/>
                    <a:pt x="534" y="1437"/>
                  </a:cubicBezTo>
                  <a:cubicBezTo>
                    <a:pt x="467" y="1170"/>
                    <a:pt x="467" y="870"/>
                    <a:pt x="601" y="603"/>
                  </a:cubicBezTo>
                  <a:cubicBezTo>
                    <a:pt x="634" y="503"/>
                    <a:pt x="668" y="436"/>
                    <a:pt x="734" y="369"/>
                  </a:cubicBezTo>
                  <a:lnTo>
                    <a:pt x="834" y="269"/>
                  </a:lnTo>
                  <a:lnTo>
                    <a:pt x="834" y="236"/>
                  </a:lnTo>
                  <a:cubicBezTo>
                    <a:pt x="905" y="118"/>
                    <a:pt x="809" y="0"/>
                    <a:pt x="71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58"/>
            <p:cNvSpPr/>
            <p:nvPr/>
          </p:nvSpPr>
          <p:spPr>
            <a:xfrm>
              <a:off x="6653007" y="2249159"/>
              <a:ext cx="12394" cy="20518"/>
            </a:xfrm>
            <a:custGeom>
              <a:avLst/>
              <a:gdLst/>
              <a:ahLst/>
              <a:cxnLst/>
              <a:rect l="l" t="t" r="r" b="b"/>
              <a:pathLst>
                <a:path w="1402" h="2321" extrusionOk="0">
                  <a:moveTo>
                    <a:pt x="1222" y="1"/>
                  </a:moveTo>
                  <a:cubicBezTo>
                    <a:pt x="1184" y="1"/>
                    <a:pt x="1151" y="18"/>
                    <a:pt x="1134" y="51"/>
                  </a:cubicBezTo>
                  <a:lnTo>
                    <a:pt x="1034" y="118"/>
                  </a:lnTo>
                  <a:cubicBezTo>
                    <a:pt x="1001" y="151"/>
                    <a:pt x="901" y="218"/>
                    <a:pt x="834" y="318"/>
                  </a:cubicBezTo>
                  <a:cubicBezTo>
                    <a:pt x="734" y="418"/>
                    <a:pt x="634" y="518"/>
                    <a:pt x="534" y="618"/>
                  </a:cubicBezTo>
                  <a:cubicBezTo>
                    <a:pt x="434" y="751"/>
                    <a:pt x="334" y="852"/>
                    <a:pt x="267" y="1018"/>
                  </a:cubicBezTo>
                  <a:cubicBezTo>
                    <a:pt x="67" y="1285"/>
                    <a:pt x="0" y="1585"/>
                    <a:pt x="33" y="1919"/>
                  </a:cubicBezTo>
                  <a:cubicBezTo>
                    <a:pt x="67" y="2052"/>
                    <a:pt x="167" y="2219"/>
                    <a:pt x="300" y="2286"/>
                  </a:cubicBezTo>
                  <a:cubicBezTo>
                    <a:pt x="336" y="2310"/>
                    <a:pt x="371" y="2321"/>
                    <a:pt x="405" y="2321"/>
                  </a:cubicBezTo>
                  <a:cubicBezTo>
                    <a:pt x="467" y="2321"/>
                    <a:pt x="524" y="2284"/>
                    <a:pt x="567" y="2219"/>
                  </a:cubicBezTo>
                  <a:cubicBezTo>
                    <a:pt x="601" y="2186"/>
                    <a:pt x="601" y="2152"/>
                    <a:pt x="634" y="2119"/>
                  </a:cubicBezTo>
                  <a:cubicBezTo>
                    <a:pt x="667" y="2052"/>
                    <a:pt x="667" y="1986"/>
                    <a:pt x="701" y="1886"/>
                  </a:cubicBezTo>
                  <a:cubicBezTo>
                    <a:pt x="734" y="1719"/>
                    <a:pt x="734" y="1485"/>
                    <a:pt x="734" y="1185"/>
                  </a:cubicBezTo>
                  <a:cubicBezTo>
                    <a:pt x="734" y="1085"/>
                    <a:pt x="767" y="952"/>
                    <a:pt x="834" y="818"/>
                  </a:cubicBezTo>
                  <a:cubicBezTo>
                    <a:pt x="867" y="718"/>
                    <a:pt x="934" y="618"/>
                    <a:pt x="1001" y="518"/>
                  </a:cubicBezTo>
                  <a:cubicBezTo>
                    <a:pt x="1068" y="451"/>
                    <a:pt x="1134" y="418"/>
                    <a:pt x="1201" y="351"/>
                  </a:cubicBezTo>
                  <a:lnTo>
                    <a:pt x="1301" y="318"/>
                  </a:lnTo>
                  <a:lnTo>
                    <a:pt x="1334" y="251"/>
                  </a:lnTo>
                  <a:cubicBezTo>
                    <a:pt x="1401" y="218"/>
                    <a:pt x="1401" y="118"/>
                    <a:pt x="1334" y="51"/>
                  </a:cubicBezTo>
                  <a:cubicBezTo>
                    <a:pt x="1301" y="18"/>
                    <a:pt x="1259" y="1"/>
                    <a:pt x="12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58"/>
            <p:cNvSpPr/>
            <p:nvPr/>
          </p:nvSpPr>
          <p:spPr>
            <a:xfrm>
              <a:off x="6645926" y="2337404"/>
              <a:ext cx="7381" cy="21101"/>
            </a:xfrm>
            <a:custGeom>
              <a:avLst/>
              <a:gdLst/>
              <a:ahLst/>
              <a:cxnLst/>
              <a:rect l="l" t="t" r="r" b="b"/>
              <a:pathLst>
                <a:path w="835" h="2387" extrusionOk="0">
                  <a:moveTo>
                    <a:pt x="683" y="1"/>
                  </a:moveTo>
                  <a:cubicBezTo>
                    <a:pt x="611" y="1"/>
                    <a:pt x="561" y="55"/>
                    <a:pt x="534" y="110"/>
                  </a:cubicBezTo>
                  <a:cubicBezTo>
                    <a:pt x="501" y="143"/>
                    <a:pt x="501" y="176"/>
                    <a:pt x="468" y="176"/>
                  </a:cubicBezTo>
                  <a:cubicBezTo>
                    <a:pt x="468" y="243"/>
                    <a:pt x="401" y="343"/>
                    <a:pt x="367" y="443"/>
                  </a:cubicBezTo>
                  <a:cubicBezTo>
                    <a:pt x="301" y="543"/>
                    <a:pt x="234" y="677"/>
                    <a:pt x="201" y="810"/>
                  </a:cubicBezTo>
                  <a:cubicBezTo>
                    <a:pt x="134" y="943"/>
                    <a:pt x="101" y="1077"/>
                    <a:pt x="67" y="1244"/>
                  </a:cubicBezTo>
                  <a:cubicBezTo>
                    <a:pt x="1" y="1544"/>
                    <a:pt x="34" y="1844"/>
                    <a:pt x="167" y="2111"/>
                  </a:cubicBezTo>
                  <a:cubicBezTo>
                    <a:pt x="267" y="2244"/>
                    <a:pt x="367" y="2344"/>
                    <a:pt x="534" y="2378"/>
                  </a:cubicBezTo>
                  <a:cubicBezTo>
                    <a:pt x="552" y="2384"/>
                    <a:pt x="570" y="2386"/>
                    <a:pt x="587" y="2386"/>
                  </a:cubicBezTo>
                  <a:cubicBezTo>
                    <a:pt x="668" y="2386"/>
                    <a:pt x="740" y="2327"/>
                    <a:pt x="768" y="2244"/>
                  </a:cubicBezTo>
                  <a:cubicBezTo>
                    <a:pt x="768" y="2211"/>
                    <a:pt x="768" y="2144"/>
                    <a:pt x="768" y="2111"/>
                  </a:cubicBezTo>
                  <a:cubicBezTo>
                    <a:pt x="768" y="2044"/>
                    <a:pt x="768" y="1944"/>
                    <a:pt x="768" y="1877"/>
                  </a:cubicBezTo>
                  <a:cubicBezTo>
                    <a:pt x="701" y="1677"/>
                    <a:pt x="634" y="1477"/>
                    <a:pt x="568" y="1277"/>
                  </a:cubicBezTo>
                  <a:cubicBezTo>
                    <a:pt x="534" y="1144"/>
                    <a:pt x="534" y="1010"/>
                    <a:pt x="534" y="877"/>
                  </a:cubicBezTo>
                  <a:cubicBezTo>
                    <a:pt x="534" y="777"/>
                    <a:pt x="568" y="677"/>
                    <a:pt x="601" y="577"/>
                  </a:cubicBezTo>
                  <a:cubicBezTo>
                    <a:pt x="634" y="476"/>
                    <a:pt x="668" y="410"/>
                    <a:pt x="701" y="376"/>
                  </a:cubicBezTo>
                  <a:cubicBezTo>
                    <a:pt x="734" y="343"/>
                    <a:pt x="734" y="310"/>
                    <a:pt x="768" y="276"/>
                  </a:cubicBezTo>
                  <a:lnTo>
                    <a:pt x="801" y="210"/>
                  </a:lnTo>
                  <a:cubicBezTo>
                    <a:pt x="834" y="143"/>
                    <a:pt x="801" y="43"/>
                    <a:pt x="734" y="9"/>
                  </a:cubicBezTo>
                  <a:cubicBezTo>
                    <a:pt x="716" y="3"/>
                    <a:pt x="699" y="1"/>
                    <a:pt x="68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58"/>
            <p:cNvSpPr/>
            <p:nvPr/>
          </p:nvSpPr>
          <p:spPr>
            <a:xfrm>
              <a:off x="6635309" y="2366382"/>
              <a:ext cx="9742" cy="22418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67" y="0"/>
                  </a:moveTo>
                  <a:cubicBezTo>
                    <a:pt x="67" y="0"/>
                    <a:pt x="1" y="67"/>
                    <a:pt x="1" y="167"/>
                  </a:cubicBezTo>
                  <a:cubicBezTo>
                    <a:pt x="1" y="201"/>
                    <a:pt x="1" y="234"/>
                    <a:pt x="1" y="267"/>
                  </a:cubicBezTo>
                  <a:lnTo>
                    <a:pt x="1" y="568"/>
                  </a:lnTo>
                  <a:cubicBezTo>
                    <a:pt x="1" y="668"/>
                    <a:pt x="1" y="834"/>
                    <a:pt x="1" y="968"/>
                  </a:cubicBezTo>
                  <a:cubicBezTo>
                    <a:pt x="34" y="1135"/>
                    <a:pt x="34" y="1301"/>
                    <a:pt x="67" y="1502"/>
                  </a:cubicBezTo>
                  <a:cubicBezTo>
                    <a:pt x="101" y="1802"/>
                    <a:pt x="234" y="2102"/>
                    <a:pt x="468" y="2335"/>
                  </a:cubicBezTo>
                  <a:cubicBezTo>
                    <a:pt x="601" y="2436"/>
                    <a:pt x="735" y="2502"/>
                    <a:pt x="901" y="2536"/>
                  </a:cubicBezTo>
                  <a:cubicBezTo>
                    <a:pt x="1001" y="2502"/>
                    <a:pt x="1101" y="2402"/>
                    <a:pt x="1068" y="2302"/>
                  </a:cubicBezTo>
                  <a:cubicBezTo>
                    <a:pt x="1068" y="2269"/>
                    <a:pt x="1068" y="2235"/>
                    <a:pt x="1068" y="2202"/>
                  </a:cubicBezTo>
                  <a:cubicBezTo>
                    <a:pt x="1035" y="2102"/>
                    <a:pt x="1001" y="2002"/>
                    <a:pt x="968" y="1935"/>
                  </a:cubicBezTo>
                  <a:cubicBezTo>
                    <a:pt x="801" y="1702"/>
                    <a:pt x="668" y="1502"/>
                    <a:pt x="501" y="1301"/>
                  </a:cubicBezTo>
                  <a:cubicBezTo>
                    <a:pt x="434" y="1201"/>
                    <a:pt x="368" y="1068"/>
                    <a:pt x="301" y="934"/>
                  </a:cubicBezTo>
                  <a:cubicBezTo>
                    <a:pt x="268" y="801"/>
                    <a:pt x="234" y="701"/>
                    <a:pt x="234" y="568"/>
                  </a:cubicBezTo>
                  <a:cubicBezTo>
                    <a:pt x="234" y="467"/>
                    <a:pt x="234" y="367"/>
                    <a:pt x="234" y="301"/>
                  </a:cubicBezTo>
                  <a:cubicBezTo>
                    <a:pt x="234" y="267"/>
                    <a:pt x="234" y="234"/>
                    <a:pt x="268" y="201"/>
                  </a:cubicBezTo>
                  <a:cubicBezTo>
                    <a:pt x="268" y="167"/>
                    <a:pt x="301" y="167"/>
                    <a:pt x="301" y="134"/>
                  </a:cubicBezTo>
                  <a:cubicBezTo>
                    <a:pt x="301" y="67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58"/>
            <p:cNvSpPr/>
            <p:nvPr/>
          </p:nvSpPr>
          <p:spPr>
            <a:xfrm>
              <a:off x="6741473" y="2411203"/>
              <a:ext cx="23594" cy="8265"/>
            </a:xfrm>
            <a:custGeom>
              <a:avLst/>
              <a:gdLst/>
              <a:ahLst/>
              <a:cxnLst/>
              <a:rect l="l" t="t" r="r" b="b"/>
              <a:pathLst>
                <a:path w="2669" h="935" extrusionOk="0">
                  <a:moveTo>
                    <a:pt x="200" y="1"/>
                  </a:moveTo>
                  <a:cubicBezTo>
                    <a:pt x="100" y="1"/>
                    <a:pt x="0" y="101"/>
                    <a:pt x="34" y="201"/>
                  </a:cubicBezTo>
                  <a:cubicBezTo>
                    <a:pt x="34" y="368"/>
                    <a:pt x="134" y="534"/>
                    <a:pt x="267" y="635"/>
                  </a:cubicBezTo>
                  <a:cubicBezTo>
                    <a:pt x="501" y="835"/>
                    <a:pt x="834" y="935"/>
                    <a:pt x="1168" y="935"/>
                  </a:cubicBezTo>
                  <a:cubicBezTo>
                    <a:pt x="1335" y="935"/>
                    <a:pt x="1501" y="901"/>
                    <a:pt x="1668" y="901"/>
                  </a:cubicBezTo>
                  <a:cubicBezTo>
                    <a:pt x="1835" y="868"/>
                    <a:pt x="1968" y="835"/>
                    <a:pt x="2102" y="801"/>
                  </a:cubicBezTo>
                  <a:cubicBezTo>
                    <a:pt x="2202" y="801"/>
                    <a:pt x="2302" y="768"/>
                    <a:pt x="2402" y="735"/>
                  </a:cubicBezTo>
                  <a:lnTo>
                    <a:pt x="2502" y="701"/>
                  </a:lnTo>
                  <a:lnTo>
                    <a:pt x="2569" y="701"/>
                  </a:lnTo>
                  <a:cubicBezTo>
                    <a:pt x="2635" y="668"/>
                    <a:pt x="2669" y="568"/>
                    <a:pt x="2635" y="501"/>
                  </a:cubicBezTo>
                  <a:cubicBezTo>
                    <a:pt x="2593" y="438"/>
                    <a:pt x="2551" y="414"/>
                    <a:pt x="2509" y="414"/>
                  </a:cubicBezTo>
                  <a:cubicBezTo>
                    <a:pt x="2484" y="414"/>
                    <a:pt x="2460" y="422"/>
                    <a:pt x="2435" y="434"/>
                  </a:cubicBezTo>
                  <a:lnTo>
                    <a:pt x="2335" y="468"/>
                  </a:lnTo>
                  <a:cubicBezTo>
                    <a:pt x="2235" y="501"/>
                    <a:pt x="2135" y="534"/>
                    <a:pt x="2068" y="534"/>
                  </a:cubicBezTo>
                  <a:lnTo>
                    <a:pt x="1701" y="534"/>
                  </a:lnTo>
                  <a:cubicBezTo>
                    <a:pt x="1535" y="501"/>
                    <a:pt x="1401" y="468"/>
                    <a:pt x="1268" y="401"/>
                  </a:cubicBezTo>
                  <a:cubicBezTo>
                    <a:pt x="1034" y="268"/>
                    <a:pt x="801" y="134"/>
                    <a:pt x="601" y="67"/>
                  </a:cubicBezTo>
                  <a:cubicBezTo>
                    <a:pt x="534" y="34"/>
                    <a:pt x="434" y="1"/>
                    <a:pt x="3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58"/>
            <p:cNvSpPr/>
            <p:nvPr/>
          </p:nvSpPr>
          <p:spPr>
            <a:xfrm>
              <a:off x="6735868" y="2428309"/>
              <a:ext cx="28615" cy="10917"/>
            </a:xfrm>
            <a:custGeom>
              <a:avLst/>
              <a:gdLst/>
              <a:ahLst/>
              <a:cxnLst/>
              <a:rect l="l" t="t" r="r" b="b"/>
              <a:pathLst>
                <a:path w="3237" h="1235" extrusionOk="0">
                  <a:moveTo>
                    <a:pt x="167" y="0"/>
                  </a:moveTo>
                  <a:cubicBezTo>
                    <a:pt x="67" y="0"/>
                    <a:pt x="0" y="101"/>
                    <a:pt x="0" y="201"/>
                  </a:cubicBezTo>
                  <a:cubicBezTo>
                    <a:pt x="34" y="401"/>
                    <a:pt x="134" y="568"/>
                    <a:pt x="301" y="701"/>
                  </a:cubicBezTo>
                  <a:cubicBezTo>
                    <a:pt x="601" y="1001"/>
                    <a:pt x="968" y="1168"/>
                    <a:pt x="1401" y="1235"/>
                  </a:cubicBezTo>
                  <a:lnTo>
                    <a:pt x="2569" y="1235"/>
                  </a:lnTo>
                  <a:cubicBezTo>
                    <a:pt x="2736" y="1235"/>
                    <a:pt x="2869" y="1201"/>
                    <a:pt x="2969" y="1201"/>
                  </a:cubicBezTo>
                  <a:lnTo>
                    <a:pt x="3103" y="1201"/>
                  </a:lnTo>
                  <a:cubicBezTo>
                    <a:pt x="3169" y="1168"/>
                    <a:pt x="3236" y="1068"/>
                    <a:pt x="3203" y="1001"/>
                  </a:cubicBezTo>
                  <a:cubicBezTo>
                    <a:pt x="3175" y="947"/>
                    <a:pt x="3126" y="892"/>
                    <a:pt x="3054" y="892"/>
                  </a:cubicBezTo>
                  <a:cubicBezTo>
                    <a:pt x="3038" y="892"/>
                    <a:pt x="3021" y="895"/>
                    <a:pt x="3003" y="901"/>
                  </a:cubicBezTo>
                  <a:cubicBezTo>
                    <a:pt x="2969" y="934"/>
                    <a:pt x="2936" y="934"/>
                    <a:pt x="2869" y="934"/>
                  </a:cubicBezTo>
                  <a:cubicBezTo>
                    <a:pt x="2769" y="968"/>
                    <a:pt x="2636" y="968"/>
                    <a:pt x="2536" y="968"/>
                  </a:cubicBezTo>
                  <a:cubicBezTo>
                    <a:pt x="2369" y="968"/>
                    <a:pt x="2202" y="968"/>
                    <a:pt x="2035" y="934"/>
                  </a:cubicBezTo>
                  <a:cubicBezTo>
                    <a:pt x="1868" y="868"/>
                    <a:pt x="1702" y="801"/>
                    <a:pt x="1535" y="701"/>
                  </a:cubicBezTo>
                  <a:cubicBezTo>
                    <a:pt x="1201" y="534"/>
                    <a:pt x="934" y="301"/>
                    <a:pt x="701" y="201"/>
                  </a:cubicBezTo>
                  <a:cubicBezTo>
                    <a:pt x="601" y="134"/>
                    <a:pt x="501" y="67"/>
                    <a:pt x="367" y="34"/>
                  </a:cubicBezTo>
                  <a:cubicBezTo>
                    <a:pt x="334" y="34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58"/>
            <p:cNvSpPr/>
            <p:nvPr/>
          </p:nvSpPr>
          <p:spPr>
            <a:xfrm>
              <a:off x="6774792" y="2251077"/>
              <a:ext cx="37756" cy="48072"/>
            </a:xfrm>
            <a:custGeom>
              <a:avLst/>
              <a:gdLst/>
              <a:ahLst/>
              <a:cxnLst/>
              <a:rect l="l" t="t" r="r" b="b"/>
              <a:pathLst>
                <a:path w="4271" h="5438" extrusionOk="0">
                  <a:moveTo>
                    <a:pt x="1168" y="1"/>
                  </a:moveTo>
                  <a:cubicBezTo>
                    <a:pt x="968" y="1"/>
                    <a:pt x="768" y="34"/>
                    <a:pt x="568" y="101"/>
                  </a:cubicBezTo>
                  <a:cubicBezTo>
                    <a:pt x="501" y="134"/>
                    <a:pt x="401" y="201"/>
                    <a:pt x="301" y="234"/>
                  </a:cubicBezTo>
                  <a:lnTo>
                    <a:pt x="167" y="334"/>
                  </a:lnTo>
                  <a:lnTo>
                    <a:pt x="67" y="434"/>
                  </a:lnTo>
                  <a:lnTo>
                    <a:pt x="34" y="434"/>
                  </a:lnTo>
                  <a:cubicBezTo>
                    <a:pt x="1" y="501"/>
                    <a:pt x="1" y="601"/>
                    <a:pt x="34" y="635"/>
                  </a:cubicBezTo>
                  <a:cubicBezTo>
                    <a:pt x="67" y="668"/>
                    <a:pt x="109" y="685"/>
                    <a:pt x="151" y="685"/>
                  </a:cubicBezTo>
                  <a:cubicBezTo>
                    <a:pt x="192" y="685"/>
                    <a:pt x="234" y="668"/>
                    <a:pt x="267" y="635"/>
                  </a:cubicBezTo>
                  <a:lnTo>
                    <a:pt x="368" y="568"/>
                  </a:lnTo>
                  <a:lnTo>
                    <a:pt x="434" y="468"/>
                  </a:lnTo>
                  <a:cubicBezTo>
                    <a:pt x="534" y="434"/>
                    <a:pt x="601" y="401"/>
                    <a:pt x="668" y="368"/>
                  </a:cubicBezTo>
                  <a:cubicBezTo>
                    <a:pt x="835" y="301"/>
                    <a:pt x="1001" y="268"/>
                    <a:pt x="1168" y="268"/>
                  </a:cubicBezTo>
                  <a:cubicBezTo>
                    <a:pt x="1502" y="268"/>
                    <a:pt x="1835" y="401"/>
                    <a:pt x="2069" y="635"/>
                  </a:cubicBezTo>
                  <a:lnTo>
                    <a:pt x="2135" y="735"/>
                  </a:lnTo>
                  <a:lnTo>
                    <a:pt x="2202" y="835"/>
                  </a:lnTo>
                  <a:cubicBezTo>
                    <a:pt x="2336" y="1035"/>
                    <a:pt x="2402" y="1268"/>
                    <a:pt x="2402" y="1535"/>
                  </a:cubicBezTo>
                  <a:cubicBezTo>
                    <a:pt x="2369" y="1835"/>
                    <a:pt x="2269" y="2136"/>
                    <a:pt x="2035" y="2369"/>
                  </a:cubicBezTo>
                  <a:cubicBezTo>
                    <a:pt x="1877" y="2527"/>
                    <a:pt x="1989" y="2805"/>
                    <a:pt x="2200" y="2805"/>
                  </a:cubicBezTo>
                  <a:cubicBezTo>
                    <a:pt x="2212" y="2805"/>
                    <a:pt x="2223" y="2805"/>
                    <a:pt x="2236" y="2803"/>
                  </a:cubicBezTo>
                  <a:lnTo>
                    <a:pt x="2302" y="2803"/>
                  </a:lnTo>
                  <a:cubicBezTo>
                    <a:pt x="2569" y="2803"/>
                    <a:pt x="2836" y="2869"/>
                    <a:pt x="3069" y="3036"/>
                  </a:cubicBezTo>
                  <a:cubicBezTo>
                    <a:pt x="3170" y="3103"/>
                    <a:pt x="3270" y="3170"/>
                    <a:pt x="3370" y="3303"/>
                  </a:cubicBezTo>
                  <a:cubicBezTo>
                    <a:pt x="3403" y="3336"/>
                    <a:pt x="3436" y="3403"/>
                    <a:pt x="3470" y="3470"/>
                  </a:cubicBezTo>
                  <a:cubicBezTo>
                    <a:pt x="3503" y="3503"/>
                    <a:pt x="3536" y="3603"/>
                    <a:pt x="3536" y="3603"/>
                  </a:cubicBezTo>
                  <a:lnTo>
                    <a:pt x="3570" y="3737"/>
                  </a:lnTo>
                  <a:lnTo>
                    <a:pt x="3570" y="3803"/>
                  </a:lnTo>
                  <a:cubicBezTo>
                    <a:pt x="3570" y="3870"/>
                    <a:pt x="3570" y="3937"/>
                    <a:pt x="3570" y="4004"/>
                  </a:cubicBezTo>
                  <a:cubicBezTo>
                    <a:pt x="3570" y="4137"/>
                    <a:pt x="3536" y="4304"/>
                    <a:pt x="3503" y="4437"/>
                  </a:cubicBezTo>
                  <a:cubicBezTo>
                    <a:pt x="3436" y="4704"/>
                    <a:pt x="3270" y="4971"/>
                    <a:pt x="3036" y="5171"/>
                  </a:cubicBezTo>
                  <a:cubicBezTo>
                    <a:pt x="3003" y="5204"/>
                    <a:pt x="2969" y="5238"/>
                    <a:pt x="2969" y="5305"/>
                  </a:cubicBezTo>
                  <a:cubicBezTo>
                    <a:pt x="3003" y="5405"/>
                    <a:pt x="3069" y="5438"/>
                    <a:pt x="3170" y="5438"/>
                  </a:cubicBezTo>
                  <a:cubicBezTo>
                    <a:pt x="3270" y="5405"/>
                    <a:pt x="3370" y="5371"/>
                    <a:pt x="3436" y="5305"/>
                  </a:cubicBezTo>
                  <a:cubicBezTo>
                    <a:pt x="3536" y="5271"/>
                    <a:pt x="3637" y="5204"/>
                    <a:pt x="3703" y="5138"/>
                  </a:cubicBezTo>
                  <a:cubicBezTo>
                    <a:pt x="3870" y="5004"/>
                    <a:pt x="3970" y="4838"/>
                    <a:pt x="4070" y="4671"/>
                  </a:cubicBezTo>
                  <a:cubicBezTo>
                    <a:pt x="4170" y="4471"/>
                    <a:pt x="4237" y="4270"/>
                    <a:pt x="4270" y="4070"/>
                  </a:cubicBezTo>
                  <a:cubicBezTo>
                    <a:pt x="4270" y="3970"/>
                    <a:pt x="4270" y="3837"/>
                    <a:pt x="4270" y="3737"/>
                  </a:cubicBezTo>
                  <a:lnTo>
                    <a:pt x="4237" y="3570"/>
                  </a:lnTo>
                  <a:lnTo>
                    <a:pt x="4204" y="3437"/>
                  </a:lnTo>
                  <a:cubicBezTo>
                    <a:pt x="4137" y="3236"/>
                    <a:pt x="4037" y="3036"/>
                    <a:pt x="3870" y="2869"/>
                  </a:cubicBezTo>
                  <a:cubicBezTo>
                    <a:pt x="3737" y="2703"/>
                    <a:pt x="3570" y="2569"/>
                    <a:pt x="3403" y="2436"/>
                  </a:cubicBezTo>
                  <a:cubicBezTo>
                    <a:pt x="3176" y="2322"/>
                    <a:pt x="2938" y="2252"/>
                    <a:pt x="2702" y="2230"/>
                  </a:cubicBezTo>
                  <a:lnTo>
                    <a:pt x="2702" y="2230"/>
                  </a:lnTo>
                  <a:cubicBezTo>
                    <a:pt x="2714" y="2199"/>
                    <a:pt x="2725" y="2167"/>
                    <a:pt x="2736" y="2136"/>
                  </a:cubicBezTo>
                  <a:cubicBezTo>
                    <a:pt x="2769" y="1935"/>
                    <a:pt x="2803" y="1735"/>
                    <a:pt x="2769" y="1502"/>
                  </a:cubicBezTo>
                  <a:cubicBezTo>
                    <a:pt x="2769" y="1302"/>
                    <a:pt x="2703" y="1102"/>
                    <a:pt x="2636" y="901"/>
                  </a:cubicBezTo>
                  <a:cubicBezTo>
                    <a:pt x="2569" y="835"/>
                    <a:pt x="2536" y="735"/>
                    <a:pt x="2469" y="635"/>
                  </a:cubicBezTo>
                  <a:lnTo>
                    <a:pt x="2369" y="534"/>
                  </a:lnTo>
                  <a:lnTo>
                    <a:pt x="2269" y="434"/>
                  </a:lnTo>
                  <a:cubicBezTo>
                    <a:pt x="1969" y="134"/>
                    <a:pt x="1568" y="1"/>
                    <a:pt x="11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58"/>
            <p:cNvSpPr/>
            <p:nvPr/>
          </p:nvSpPr>
          <p:spPr>
            <a:xfrm>
              <a:off x="6744125" y="2338845"/>
              <a:ext cx="59864" cy="20686"/>
            </a:xfrm>
            <a:custGeom>
              <a:avLst/>
              <a:gdLst/>
              <a:ahLst/>
              <a:cxnLst/>
              <a:rect l="l" t="t" r="r" b="b"/>
              <a:pathLst>
                <a:path w="6772" h="2340" extrusionOk="0">
                  <a:moveTo>
                    <a:pt x="275" y="0"/>
                  </a:moveTo>
                  <a:cubicBezTo>
                    <a:pt x="218" y="0"/>
                    <a:pt x="158" y="31"/>
                    <a:pt x="134" y="80"/>
                  </a:cubicBezTo>
                  <a:cubicBezTo>
                    <a:pt x="101" y="180"/>
                    <a:pt x="67" y="247"/>
                    <a:pt x="34" y="347"/>
                  </a:cubicBezTo>
                  <a:cubicBezTo>
                    <a:pt x="0" y="647"/>
                    <a:pt x="67" y="947"/>
                    <a:pt x="201" y="1214"/>
                  </a:cubicBezTo>
                  <a:cubicBezTo>
                    <a:pt x="301" y="1381"/>
                    <a:pt x="467" y="1548"/>
                    <a:pt x="634" y="1681"/>
                  </a:cubicBezTo>
                  <a:cubicBezTo>
                    <a:pt x="701" y="1714"/>
                    <a:pt x="801" y="1781"/>
                    <a:pt x="901" y="1815"/>
                  </a:cubicBezTo>
                  <a:cubicBezTo>
                    <a:pt x="934" y="1848"/>
                    <a:pt x="1001" y="1881"/>
                    <a:pt x="1068" y="1881"/>
                  </a:cubicBezTo>
                  <a:lnTo>
                    <a:pt x="1201" y="1915"/>
                  </a:lnTo>
                  <a:lnTo>
                    <a:pt x="1535" y="1915"/>
                  </a:lnTo>
                  <a:cubicBezTo>
                    <a:pt x="1635" y="1881"/>
                    <a:pt x="1735" y="1881"/>
                    <a:pt x="1835" y="1848"/>
                  </a:cubicBezTo>
                  <a:cubicBezTo>
                    <a:pt x="2203" y="1725"/>
                    <a:pt x="2514" y="1462"/>
                    <a:pt x="2692" y="1136"/>
                  </a:cubicBezTo>
                  <a:lnTo>
                    <a:pt x="2692" y="1136"/>
                  </a:lnTo>
                  <a:cubicBezTo>
                    <a:pt x="2857" y="1336"/>
                    <a:pt x="3042" y="1522"/>
                    <a:pt x="3236" y="1681"/>
                  </a:cubicBezTo>
                  <a:cubicBezTo>
                    <a:pt x="3336" y="1748"/>
                    <a:pt x="3436" y="1815"/>
                    <a:pt x="3536" y="1915"/>
                  </a:cubicBezTo>
                  <a:cubicBezTo>
                    <a:pt x="3636" y="1981"/>
                    <a:pt x="3736" y="2015"/>
                    <a:pt x="3870" y="2081"/>
                  </a:cubicBezTo>
                  <a:cubicBezTo>
                    <a:pt x="4070" y="2181"/>
                    <a:pt x="4304" y="2248"/>
                    <a:pt x="4570" y="2315"/>
                  </a:cubicBezTo>
                  <a:cubicBezTo>
                    <a:pt x="4687" y="2332"/>
                    <a:pt x="4812" y="2340"/>
                    <a:pt x="4937" y="2340"/>
                  </a:cubicBezTo>
                  <a:cubicBezTo>
                    <a:pt x="5062" y="2340"/>
                    <a:pt x="5187" y="2332"/>
                    <a:pt x="5304" y="2315"/>
                  </a:cubicBezTo>
                  <a:cubicBezTo>
                    <a:pt x="5438" y="2282"/>
                    <a:pt x="5538" y="2248"/>
                    <a:pt x="5671" y="2215"/>
                  </a:cubicBezTo>
                  <a:cubicBezTo>
                    <a:pt x="5771" y="2148"/>
                    <a:pt x="5871" y="2115"/>
                    <a:pt x="6005" y="2048"/>
                  </a:cubicBezTo>
                  <a:cubicBezTo>
                    <a:pt x="6205" y="1881"/>
                    <a:pt x="6372" y="1714"/>
                    <a:pt x="6505" y="1514"/>
                  </a:cubicBezTo>
                  <a:cubicBezTo>
                    <a:pt x="6572" y="1414"/>
                    <a:pt x="6639" y="1281"/>
                    <a:pt x="6672" y="1181"/>
                  </a:cubicBezTo>
                  <a:cubicBezTo>
                    <a:pt x="6739" y="1047"/>
                    <a:pt x="6739" y="914"/>
                    <a:pt x="6772" y="814"/>
                  </a:cubicBezTo>
                  <a:lnTo>
                    <a:pt x="6772" y="780"/>
                  </a:lnTo>
                  <a:cubicBezTo>
                    <a:pt x="6755" y="697"/>
                    <a:pt x="6689" y="655"/>
                    <a:pt x="6622" y="655"/>
                  </a:cubicBezTo>
                  <a:cubicBezTo>
                    <a:pt x="6555" y="655"/>
                    <a:pt x="6488" y="697"/>
                    <a:pt x="6472" y="780"/>
                  </a:cubicBezTo>
                  <a:cubicBezTo>
                    <a:pt x="6472" y="881"/>
                    <a:pt x="6438" y="981"/>
                    <a:pt x="6438" y="1081"/>
                  </a:cubicBezTo>
                  <a:cubicBezTo>
                    <a:pt x="6372" y="1181"/>
                    <a:pt x="6338" y="1281"/>
                    <a:pt x="6305" y="1348"/>
                  </a:cubicBezTo>
                  <a:cubicBezTo>
                    <a:pt x="6172" y="1548"/>
                    <a:pt x="6005" y="1681"/>
                    <a:pt x="5838" y="1781"/>
                  </a:cubicBezTo>
                  <a:cubicBezTo>
                    <a:pt x="5738" y="1848"/>
                    <a:pt x="5671" y="1881"/>
                    <a:pt x="5571" y="1915"/>
                  </a:cubicBezTo>
                  <a:cubicBezTo>
                    <a:pt x="5471" y="1948"/>
                    <a:pt x="5371" y="1981"/>
                    <a:pt x="5271" y="1981"/>
                  </a:cubicBezTo>
                  <a:cubicBezTo>
                    <a:pt x="5174" y="1995"/>
                    <a:pt x="5083" y="2003"/>
                    <a:pt x="4996" y="2003"/>
                  </a:cubicBezTo>
                  <a:cubicBezTo>
                    <a:pt x="4872" y="2003"/>
                    <a:pt x="4754" y="1987"/>
                    <a:pt x="4637" y="1948"/>
                  </a:cubicBezTo>
                  <a:cubicBezTo>
                    <a:pt x="4404" y="1915"/>
                    <a:pt x="4237" y="1815"/>
                    <a:pt x="4037" y="1714"/>
                  </a:cubicBezTo>
                  <a:cubicBezTo>
                    <a:pt x="3937" y="1681"/>
                    <a:pt x="3870" y="1614"/>
                    <a:pt x="3770" y="1548"/>
                  </a:cubicBezTo>
                  <a:cubicBezTo>
                    <a:pt x="3703" y="1481"/>
                    <a:pt x="3603" y="1414"/>
                    <a:pt x="3536" y="1348"/>
                  </a:cubicBezTo>
                  <a:cubicBezTo>
                    <a:pt x="3236" y="1014"/>
                    <a:pt x="2969" y="647"/>
                    <a:pt x="2802" y="247"/>
                  </a:cubicBezTo>
                  <a:cubicBezTo>
                    <a:pt x="2736" y="147"/>
                    <a:pt x="2636" y="80"/>
                    <a:pt x="2536" y="80"/>
                  </a:cubicBezTo>
                  <a:cubicBezTo>
                    <a:pt x="2518" y="76"/>
                    <a:pt x="2501" y="75"/>
                    <a:pt x="2485" y="75"/>
                  </a:cubicBezTo>
                  <a:cubicBezTo>
                    <a:pt x="2342" y="75"/>
                    <a:pt x="2235" y="197"/>
                    <a:pt x="2235" y="347"/>
                  </a:cubicBezTo>
                  <a:lnTo>
                    <a:pt x="2235" y="380"/>
                  </a:lnTo>
                  <a:cubicBezTo>
                    <a:pt x="2202" y="614"/>
                    <a:pt x="2069" y="847"/>
                    <a:pt x="1902" y="981"/>
                  </a:cubicBezTo>
                  <a:cubicBezTo>
                    <a:pt x="1802" y="1047"/>
                    <a:pt x="1702" y="1114"/>
                    <a:pt x="1568" y="1147"/>
                  </a:cubicBezTo>
                  <a:cubicBezTo>
                    <a:pt x="1535" y="1181"/>
                    <a:pt x="1468" y="1181"/>
                    <a:pt x="1435" y="1181"/>
                  </a:cubicBezTo>
                  <a:lnTo>
                    <a:pt x="1101" y="1181"/>
                  </a:lnTo>
                  <a:cubicBezTo>
                    <a:pt x="1068" y="1147"/>
                    <a:pt x="1001" y="1147"/>
                    <a:pt x="934" y="1114"/>
                  </a:cubicBezTo>
                  <a:cubicBezTo>
                    <a:pt x="834" y="1047"/>
                    <a:pt x="768" y="981"/>
                    <a:pt x="668" y="881"/>
                  </a:cubicBezTo>
                  <a:cubicBezTo>
                    <a:pt x="634" y="814"/>
                    <a:pt x="601" y="780"/>
                    <a:pt x="568" y="714"/>
                  </a:cubicBezTo>
                  <a:cubicBezTo>
                    <a:pt x="534" y="647"/>
                    <a:pt x="501" y="614"/>
                    <a:pt x="467" y="547"/>
                  </a:cubicBezTo>
                  <a:cubicBezTo>
                    <a:pt x="467" y="480"/>
                    <a:pt x="434" y="414"/>
                    <a:pt x="434" y="347"/>
                  </a:cubicBezTo>
                  <a:cubicBezTo>
                    <a:pt x="434" y="280"/>
                    <a:pt x="434" y="213"/>
                    <a:pt x="434" y="147"/>
                  </a:cubicBezTo>
                  <a:cubicBezTo>
                    <a:pt x="434" y="80"/>
                    <a:pt x="401" y="47"/>
                    <a:pt x="334" y="13"/>
                  </a:cubicBezTo>
                  <a:cubicBezTo>
                    <a:pt x="316" y="4"/>
                    <a:pt x="296" y="0"/>
                    <a:pt x="27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58"/>
            <p:cNvSpPr/>
            <p:nvPr/>
          </p:nvSpPr>
          <p:spPr>
            <a:xfrm>
              <a:off x="6701665" y="2274451"/>
              <a:ext cx="16814" cy="51537"/>
            </a:xfrm>
            <a:custGeom>
              <a:avLst/>
              <a:gdLst/>
              <a:ahLst/>
              <a:cxnLst/>
              <a:rect l="l" t="t" r="r" b="b"/>
              <a:pathLst>
                <a:path w="1902" h="5830" extrusionOk="0">
                  <a:moveTo>
                    <a:pt x="1618" y="0"/>
                  </a:moveTo>
                  <a:cubicBezTo>
                    <a:pt x="1568" y="0"/>
                    <a:pt x="1518" y="9"/>
                    <a:pt x="1468" y="25"/>
                  </a:cubicBezTo>
                  <a:cubicBezTo>
                    <a:pt x="1401" y="25"/>
                    <a:pt x="1301" y="25"/>
                    <a:pt x="1201" y="59"/>
                  </a:cubicBezTo>
                  <a:cubicBezTo>
                    <a:pt x="1034" y="92"/>
                    <a:pt x="867" y="159"/>
                    <a:pt x="701" y="259"/>
                  </a:cubicBezTo>
                  <a:cubicBezTo>
                    <a:pt x="567" y="359"/>
                    <a:pt x="400" y="492"/>
                    <a:pt x="300" y="626"/>
                  </a:cubicBezTo>
                  <a:cubicBezTo>
                    <a:pt x="167" y="793"/>
                    <a:pt x="100" y="959"/>
                    <a:pt x="33" y="1126"/>
                  </a:cubicBezTo>
                  <a:lnTo>
                    <a:pt x="0" y="1260"/>
                  </a:lnTo>
                  <a:lnTo>
                    <a:pt x="0" y="1426"/>
                  </a:lnTo>
                  <a:cubicBezTo>
                    <a:pt x="0" y="1493"/>
                    <a:pt x="0" y="1593"/>
                    <a:pt x="0" y="1693"/>
                  </a:cubicBezTo>
                  <a:cubicBezTo>
                    <a:pt x="33" y="1893"/>
                    <a:pt x="100" y="2060"/>
                    <a:pt x="167" y="2227"/>
                  </a:cubicBezTo>
                  <a:cubicBezTo>
                    <a:pt x="269" y="2452"/>
                    <a:pt x="422" y="2653"/>
                    <a:pt x="610" y="2805"/>
                  </a:cubicBezTo>
                  <a:lnTo>
                    <a:pt x="610" y="2805"/>
                  </a:lnTo>
                  <a:cubicBezTo>
                    <a:pt x="464" y="2950"/>
                    <a:pt x="347" y="3127"/>
                    <a:pt x="267" y="3328"/>
                  </a:cubicBezTo>
                  <a:cubicBezTo>
                    <a:pt x="167" y="3494"/>
                    <a:pt x="133" y="3695"/>
                    <a:pt x="100" y="3895"/>
                  </a:cubicBezTo>
                  <a:cubicBezTo>
                    <a:pt x="67" y="3995"/>
                    <a:pt x="67" y="4062"/>
                    <a:pt x="67" y="4162"/>
                  </a:cubicBezTo>
                  <a:cubicBezTo>
                    <a:pt x="67" y="4262"/>
                    <a:pt x="67" y="4362"/>
                    <a:pt x="67" y="4428"/>
                  </a:cubicBezTo>
                  <a:lnTo>
                    <a:pt x="67" y="4562"/>
                  </a:lnTo>
                  <a:lnTo>
                    <a:pt x="100" y="4695"/>
                  </a:lnTo>
                  <a:cubicBezTo>
                    <a:pt x="133" y="4762"/>
                    <a:pt x="167" y="4862"/>
                    <a:pt x="200" y="4929"/>
                  </a:cubicBezTo>
                  <a:cubicBezTo>
                    <a:pt x="300" y="5096"/>
                    <a:pt x="400" y="5229"/>
                    <a:pt x="500" y="5363"/>
                  </a:cubicBezTo>
                  <a:cubicBezTo>
                    <a:pt x="734" y="5629"/>
                    <a:pt x="1067" y="5763"/>
                    <a:pt x="1401" y="5830"/>
                  </a:cubicBezTo>
                  <a:cubicBezTo>
                    <a:pt x="1468" y="5830"/>
                    <a:pt x="1501" y="5796"/>
                    <a:pt x="1534" y="5763"/>
                  </a:cubicBezTo>
                  <a:cubicBezTo>
                    <a:pt x="1601" y="5696"/>
                    <a:pt x="1568" y="5596"/>
                    <a:pt x="1501" y="5563"/>
                  </a:cubicBezTo>
                  <a:cubicBezTo>
                    <a:pt x="1301" y="5396"/>
                    <a:pt x="1134" y="5196"/>
                    <a:pt x="1001" y="4996"/>
                  </a:cubicBezTo>
                  <a:cubicBezTo>
                    <a:pt x="934" y="4896"/>
                    <a:pt x="867" y="4762"/>
                    <a:pt x="834" y="4662"/>
                  </a:cubicBezTo>
                  <a:cubicBezTo>
                    <a:pt x="801" y="4595"/>
                    <a:pt x="767" y="4562"/>
                    <a:pt x="767" y="4495"/>
                  </a:cubicBezTo>
                  <a:lnTo>
                    <a:pt x="767" y="4428"/>
                  </a:lnTo>
                  <a:lnTo>
                    <a:pt x="767" y="4328"/>
                  </a:lnTo>
                  <a:lnTo>
                    <a:pt x="767" y="4162"/>
                  </a:lnTo>
                  <a:lnTo>
                    <a:pt x="767" y="3995"/>
                  </a:lnTo>
                  <a:cubicBezTo>
                    <a:pt x="801" y="3861"/>
                    <a:pt x="834" y="3728"/>
                    <a:pt x="867" y="3628"/>
                  </a:cubicBezTo>
                  <a:cubicBezTo>
                    <a:pt x="934" y="3394"/>
                    <a:pt x="1101" y="3194"/>
                    <a:pt x="1268" y="3027"/>
                  </a:cubicBezTo>
                  <a:lnTo>
                    <a:pt x="1301" y="3027"/>
                  </a:lnTo>
                  <a:cubicBezTo>
                    <a:pt x="1468" y="2861"/>
                    <a:pt x="1401" y="2594"/>
                    <a:pt x="1201" y="2560"/>
                  </a:cubicBezTo>
                  <a:cubicBezTo>
                    <a:pt x="1067" y="2527"/>
                    <a:pt x="934" y="2460"/>
                    <a:pt x="834" y="2394"/>
                  </a:cubicBezTo>
                  <a:cubicBezTo>
                    <a:pt x="734" y="2294"/>
                    <a:pt x="634" y="2194"/>
                    <a:pt x="567" y="2093"/>
                  </a:cubicBezTo>
                  <a:cubicBezTo>
                    <a:pt x="467" y="1960"/>
                    <a:pt x="400" y="1827"/>
                    <a:pt x="367" y="1660"/>
                  </a:cubicBezTo>
                  <a:cubicBezTo>
                    <a:pt x="367" y="1593"/>
                    <a:pt x="367" y="1526"/>
                    <a:pt x="367" y="1460"/>
                  </a:cubicBezTo>
                  <a:lnTo>
                    <a:pt x="367" y="1360"/>
                  </a:lnTo>
                  <a:lnTo>
                    <a:pt x="367" y="1226"/>
                  </a:lnTo>
                  <a:cubicBezTo>
                    <a:pt x="434" y="926"/>
                    <a:pt x="600" y="692"/>
                    <a:pt x="867" y="526"/>
                  </a:cubicBezTo>
                  <a:cubicBezTo>
                    <a:pt x="1001" y="426"/>
                    <a:pt x="1134" y="392"/>
                    <a:pt x="1268" y="359"/>
                  </a:cubicBezTo>
                  <a:cubicBezTo>
                    <a:pt x="1334" y="326"/>
                    <a:pt x="1434" y="326"/>
                    <a:pt x="1501" y="326"/>
                  </a:cubicBezTo>
                  <a:lnTo>
                    <a:pt x="1735" y="326"/>
                  </a:lnTo>
                  <a:lnTo>
                    <a:pt x="1701" y="292"/>
                  </a:lnTo>
                  <a:lnTo>
                    <a:pt x="1701" y="292"/>
                  </a:lnTo>
                  <a:cubicBezTo>
                    <a:pt x="1720" y="298"/>
                    <a:pt x="1737" y="301"/>
                    <a:pt x="1753" y="301"/>
                  </a:cubicBezTo>
                  <a:cubicBezTo>
                    <a:pt x="1824" y="301"/>
                    <a:pt x="1868" y="247"/>
                    <a:pt x="1868" y="192"/>
                  </a:cubicBezTo>
                  <a:cubicBezTo>
                    <a:pt x="1901" y="92"/>
                    <a:pt x="1835" y="25"/>
                    <a:pt x="1768" y="25"/>
                  </a:cubicBezTo>
                  <a:cubicBezTo>
                    <a:pt x="1718" y="9"/>
                    <a:pt x="1668" y="0"/>
                    <a:pt x="161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58"/>
            <p:cNvSpPr/>
            <p:nvPr/>
          </p:nvSpPr>
          <p:spPr>
            <a:xfrm>
              <a:off x="6745814" y="2508960"/>
              <a:ext cx="14542" cy="26812"/>
            </a:xfrm>
            <a:custGeom>
              <a:avLst/>
              <a:gdLst/>
              <a:ahLst/>
              <a:cxnLst/>
              <a:rect l="l" t="t" r="r" b="b"/>
              <a:pathLst>
                <a:path w="1645" h="3033" extrusionOk="0">
                  <a:moveTo>
                    <a:pt x="218" y="0"/>
                  </a:moveTo>
                  <a:cubicBezTo>
                    <a:pt x="82" y="0"/>
                    <a:pt x="0" y="284"/>
                    <a:pt x="176" y="284"/>
                  </a:cubicBezTo>
                  <a:lnTo>
                    <a:pt x="310" y="351"/>
                  </a:lnTo>
                  <a:cubicBezTo>
                    <a:pt x="377" y="418"/>
                    <a:pt x="477" y="484"/>
                    <a:pt x="543" y="551"/>
                  </a:cubicBezTo>
                  <a:cubicBezTo>
                    <a:pt x="677" y="684"/>
                    <a:pt x="777" y="785"/>
                    <a:pt x="844" y="951"/>
                  </a:cubicBezTo>
                  <a:cubicBezTo>
                    <a:pt x="910" y="1118"/>
                    <a:pt x="944" y="1285"/>
                    <a:pt x="977" y="1452"/>
                  </a:cubicBezTo>
                  <a:cubicBezTo>
                    <a:pt x="977" y="1785"/>
                    <a:pt x="977" y="2085"/>
                    <a:pt x="944" y="2386"/>
                  </a:cubicBezTo>
                  <a:lnTo>
                    <a:pt x="944" y="2719"/>
                  </a:lnTo>
                  <a:cubicBezTo>
                    <a:pt x="944" y="2753"/>
                    <a:pt x="944" y="2819"/>
                    <a:pt x="944" y="2853"/>
                  </a:cubicBezTo>
                  <a:lnTo>
                    <a:pt x="944" y="2886"/>
                  </a:lnTo>
                  <a:cubicBezTo>
                    <a:pt x="944" y="2919"/>
                    <a:pt x="944" y="2919"/>
                    <a:pt x="944" y="2953"/>
                  </a:cubicBezTo>
                  <a:cubicBezTo>
                    <a:pt x="968" y="3002"/>
                    <a:pt x="1028" y="3033"/>
                    <a:pt x="1098" y="3033"/>
                  </a:cubicBezTo>
                  <a:cubicBezTo>
                    <a:pt x="1123" y="3033"/>
                    <a:pt x="1150" y="3028"/>
                    <a:pt x="1177" y="3019"/>
                  </a:cubicBezTo>
                  <a:cubicBezTo>
                    <a:pt x="1210" y="2986"/>
                    <a:pt x="1277" y="2953"/>
                    <a:pt x="1311" y="2919"/>
                  </a:cubicBezTo>
                  <a:cubicBezTo>
                    <a:pt x="1411" y="2819"/>
                    <a:pt x="1511" y="2686"/>
                    <a:pt x="1544" y="2552"/>
                  </a:cubicBezTo>
                  <a:cubicBezTo>
                    <a:pt x="1611" y="2352"/>
                    <a:pt x="1644" y="2152"/>
                    <a:pt x="1611" y="1952"/>
                  </a:cubicBezTo>
                  <a:cubicBezTo>
                    <a:pt x="1577" y="1719"/>
                    <a:pt x="1544" y="1518"/>
                    <a:pt x="1444" y="1318"/>
                  </a:cubicBezTo>
                  <a:cubicBezTo>
                    <a:pt x="1344" y="1118"/>
                    <a:pt x="1210" y="918"/>
                    <a:pt x="1077" y="751"/>
                  </a:cubicBezTo>
                  <a:cubicBezTo>
                    <a:pt x="1010" y="684"/>
                    <a:pt x="977" y="618"/>
                    <a:pt x="910" y="551"/>
                  </a:cubicBezTo>
                  <a:cubicBezTo>
                    <a:pt x="844" y="484"/>
                    <a:pt x="777" y="418"/>
                    <a:pt x="710" y="351"/>
                  </a:cubicBezTo>
                  <a:cubicBezTo>
                    <a:pt x="610" y="284"/>
                    <a:pt x="510" y="184"/>
                    <a:pt x="410" y="117"/>
                  </a:cubicBezTo>
                  <a:lnTo>
                    <a:pt x="276" y="51"/>
                  </a:lnTo>
                  <a:lnTo>
                    <a:pt x="276" y="17"/>
                  </a:lnTo>
                  <a:cubicBezTo>
                    <a:pt x="256" y="5"/>
                    <a:pt x="237" y="0"/>
                    <a:pt x="218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58"/>
            <p:cNvSpPr/>
            <p:nvPr/>
          </p:nvSpPr>
          <p:spPr>
            <a:xfrm>
              <a:off x="6737044" y="2563991"/>
              <a:ext cx="20067" cy="29755"/>
            </a:xfrm>
            <a:custGeom>
              <a:avLst/>
              <a:gdLst/>
              <a:ahLst/>
              <a:cxnLst/>
              <a:rect l="l" t="t" r="r" b="b"/>
              <a:pathLst>
                <a:path w="2270" h="3366" extrusionOk="0">
                  <a:moveTo>
                    <a:pt x="2107" y="0"/>
                  </a:moveTo>
                  <a:cubicBezTo>
                    <a:pt x="2020" y="0"/>
                    <a:pt x="1929" y="64"/>
                    <a:pt x="1969" y="164"/>
                  </a:cubicBezTo>
                  <a:cubicBezTo>
                    <a:pt x="1969" y="164"/>
                    <a:pt x="2002" y="230"/>
                    <a:pt x="2002" y="364"/>
                  </a:cubicBezTo>
                  <a:cubicBezTo>
                    <a:pt x="2002" y="397"/>
                    <a:pt x="2002" y="464"/>
                    <a:pt x="2002" y="530"/>
                  </a:cubicBezTo>
                  <a:cubicBezTo>
                    <a:pt x="2002" y="631"/>
                    <a:pt x="2002" y="697"/>
                    <a:pt x="2002" y="764"/>
                  </a:cubicBezTo>
                  <a:cubicBezTo>
                    <a:pt x="1969" y="864"/>
                    <a:pt x="1969" y="964"/>
                    <a:pt x="1936" y="1064"/>
                  </a:cubicBezTo>
                  <a:cubicBezTo>
                    <a:pt x="1936" y="1164"/>
                    <a:pt x="1902" y="1264"/>
                    <a:pt x="1836" y="1364"/>
                  </a:cubicBezTo>
                  <a:cubicBezTo>
                    <a:pt x="1735" y="1565"/>
                    <a:pt x="1635" y="1765"/>
                    <a:pt x="1469" y="1931"/>
                  </a:cubicBezTo>
                  <a:cubicBezTo>
                    <a:pt x="1335" y="2098"/>
                    <a:pt x="1168" y="2265"/>
                    <a:pt x="1002" y="2398"/>
                  </a:cubicBezTo>
                  <a:cubicBezTo>
                    <a:pt x="902" y="2432"/>
                    <a:pt x="835" y="2499"/>
                    <a:pt x="735" y="2565"/>
                  </a:cubicBezTo>
                  <a:lnTo>
                    <a:pt x="535" y="2699"/>
                  </a:lnTo>
                  <a:cubicBezTo>
                    <a:pt x="468" y="2765"/>
                    <a:pt x="401" y="2799"/>
                    <a:pt x="334" y="2832"/>
                  </a:cubicBezTo>
                  <a:cubicBezTo>
                    <a:pt x="301" y="2865"/>
                    <a:pt x="234" y="2932"/>
                    <a:pt x="201" y="2966"/>
                  </a:cubicBezTo>
                  <a:cubicBezTo>
                    <a:pt x="134" y="2999"/>
                    <a:pt x="101" y="3032"/>
                    <a:pt x="68" y="3066"/>
                  </a:cubicBezTo>
                  <a:cubicBezTo>
                    <a:pt x="34" y="3099"/>
                    <a:pt x="1" y="3099"/>
                    <a:pt x="1" y="3132"/>
                  </a:cubicBezTo>
                  <a:cubicBezTo>
                    <a:pt x="1" y="3232"/>
                    <a:pt x="34" y="3299"/>
                    <a:pt x="134" y="3332"/>
                  </a:cubicBezTo>
                  <a:cubicBezTo>
                    <a:pt x="201" y="3366"/>
                    <a:pt x="268" y="3366"/>
                    <a:pt x="334" y="3366"/>
                  </a:cubicBezTo>
                  <a:cubicBezTo>
                    <a:pt x="501" y="3366"/>
                    <a:pt x="668" y="3332"/>
                    <a:pt x="835" y="3266"/>
                  </a:cubicBezTo>
                  <a:cubicBezTo>
                    <a:pt x="1068" y="3199"/>
                    <a:pt x="1268" y="3066"/>
                    <a:pt x="1435" y="2865"/>
                  </a:cubicBezTo>
                  <a:cubicBezTo>
                    <a:pt x="1535" y="2799"/>
                    <a:pt x="1635" y="2665"/>
                    <a:pt x="1702" y="2565"/>
                  </a:cubicBezTo>
                  <a:cubicBezTo>
                    <a:pt x="1802" y="2465"/>
                    <a:pt x="1869" y="2332"/>
                    <a:pt x="1936" y="2198"/>
                  </a:cubicBezTo>
                  <a:cubicBezTo>
                    <a:pt x="2036" y="1965"/>
                    <a:pt x="2136" y="1698"/>
                    <a:pt x="2202" y="1464"/>
                  </a:cubicBezTo>
                  <a:cubicBezTo>
                    <a:pt x="2202" y="1331"/>
                    <a:pt x="2269" y="1198"/>
                    <a:pt x="2269" y="1098"/>
                  </a:cubicBezTo>
                  <a:cubicBezTo>
                    <a:pt x="2269" y="997"/>
                    <a:pt x="2269" y="897"/>
                    <a:pt x="2269" y="764"/>
                  </a:cubicBezTo>
                  <a:cubicBezTo>
                    <a:pt x="2269" y="631"/>
                    <a:pt x="2269" y="464"/>
                    <a:pt x="2269" y="297"/>
                  </a:cubicBezTo>
                  <a:cubicBezTo>
                    <a:pt x="2236" y="197"/>
                    <a:pt x="2236" y="130"/>
                    <a:pt x="2236" y="130"/>
                  </a:cubicBezTo>
                  <a:cubicBezTo>
                    <a:pt x="2236" y="130"/>
                    <a:pt x="2236" y="97"/>
                    <a:pt x="2236" y="97"/>
                  </a:cubicBezTo>
                  <a:cubicBezTo>
                    <a:pt x="2222" y="30"/>
                    <a:pt x="2165" y="0"/>
                    <a:pt x="2107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58"/>
            <p:cNvSpPr/>
            <p:nvPr/>
          </p:nvSpPr>
          <p:spPr>
            <a:xfrm>
              <a:off x="6723774" y="2543959"/>
              <a:ext cx="12694" cy="21313"/>
            </a:xfrm>
            <a:custGeom>
              <a:avLst/>
              <a:gdLst/>
              <a:ahLst/>
              <a:cxnLst/>
              <a:rect l="l" t="t" r="r" b="b"/>
              <a:pathLst>
                <a:path w="1436" h="2411" extrusionOk="0">
                  <a:moveTo>
                    <a:pt x="1133" y="0"/>
                  </a:moveTo>
                  <a:cubicBezTo>
                    <a:pt x="1110" y="0"/>
                    <a:pt x="1088" y="8"/>
                    <a:pt x="1068" y="28"/>
                  </a:cubicBezTo>
                  <a:cubicBezTo>
                    <a:pt x="968" y="61"/>
                    <a:pt x="968" y="128"/>
                    <a:pt x="1002" y="228"/>
                  </a:cubicBezTo>
                  <a:lnTo>
                    <a:pt x="1035" y="328"/>
                  </a:lnTo>
                  <a:cubicBezTo>
                    <a:pt x="1068" y="395"/>
                    <a:pt x="1102" y="495"/>
                    <a:pt x="1102" y="562"/>
                  </a:cubicBezTo>
                  <a:cubicBezTo>
                    <a:pt x="1102" y="695"/>
                    <a:pt x="1102" y="828"/>
                    <a:pt x="1035" y="962"/>
                  </a:cubicBezTo>
                  <a:cubicBezTo>
                    <a:pt x="1002" y="1095"/>
                    <a:pt x="935" y="1195"/>
                    <a:pt x="835" y="1329"/>
                  </a:cubicBezTo>
                  <a:cubicBezTo>
                    <a:pt x="668" y="1496"/>
                    <a:pt x="468" y="1629"/>
                    <a:pt x="301" y="1796"/>
                  </a:cubicBezTo>
                  <a:cubicBezTo>
                    <a:pt x="234" y="1862"/>
                    <a:pt x="168" y="1929"/>
                    <a:pt x="101" y="1996"/>
                  </a:cubicBezTo>
                  <a:cubicBezTo>
                    <a:pt x="101" y="1996"/>
                    <a:pt x="68" y="2029"/>
                    <a:pt x="34" y="2063"/>
                  </a:cubicBezTo>
                  <a:lnTo>
                    <a:pt x="34" y="2096"/>
                  </a:lnTo>
                  <a:cubicBezTo>
                    <a:pt x="1" y="2196"/>
                    <a:pt x="34" y="2296"/>
                    <a:pt x="134" y="2363"/>
                  </a:cubicBezTo>
                  <a:cubicBezTo>
                    <a:pt x="168" y="2363"/>
                    <a:pt x="201" y="2396"/>
                    <a:pt x="268" y="2396"/>
                  </a:cubicBezTo>
                  <a:cubicBezTo>
                    <a:pt x="307" y="2406"/>
                    <a:pt x="343" y="2410"/>
                    <a:pt x="378" y="2410"/>
                  </a:cubicBezTo>
                  <a:cubicBezTo>
                    <a:pt x="463" y="2410"/>
                    <a:pt x="540" y="2386"/>
                    <a:pt x="635" y="2363"/>
                  </a:cubicBezTo>
                  <a:cubicBezTo>
                    <a:pt x="801" y="2296"/>
                    <a:pt x="935" y="2196"/>
                    <a:pt x="1035" y="2063"/>
                  </a:cubicBezTo>
                  <a:cubicBezTo>
                    <a:pt x="1168" y="1896"/>
                    <a:pt x="1268" y="1729"/>
                    <a:pt x="1335" y="1529"/>
                  </a:cubicBezTo>
                  <a:cubicBezTo>
                    <a:pt x="1368" y="1362"/>
                    <a:pt x="1402" y="1195"/>
                    <a:pt x="1435" y="995"/>
                  </a:cubicBezTo>
                  <a:cubicBezTo>
                    <a:pt x="1435" y="828"/>
                    <a:pt x="1435" y="695"/>
                    <a:pt x="1435" y="528"/>
                  </a:cubicBezTo>
                  <a:cubicBezTo>
                    <a:pt x="1402" y="428"/>
                    <a:pt x="1402" y="295"/>
                    <a:pt x="1335" y="195"/>
                  </a:cubicBezTo>
                  <a:cubicBezTo>
                    <a:pt x="1335" y="128"/>
                    <a:pt x="1335" y="95"/>
                    <a:pt x="1335" y="95"/>
                  </a:cubicBezTo>
                  <a:lnTo>
                    <a:pt x="1268" y="95"/>
                  </a:lnTo>
                  <a:cubicBezTo>
                    <a:pt x="1245" y="47"/>
                    <a:pt x="1188" y="0"/>
                    <a:pt x="1133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58"/>
            <p:cNvSpPr/>
            <p:nvPr/>
          </p:nvSpPr>
          <p:spPr>
            <a:xfrm>
              <a:off x="6664456" y="2424472"/>
              <a:ext cx="20111" cy="8937"/>
            </a:xfrm>
            <a:custGeom>
              <a:avLst/>
              <a:gdLst/>
              <a:ahLst/>
              <a:cxnLst/>
              <a:rect l="l" t="t" r="r" b="b"/>
              <a:pathLst>
                <a:path w="2275" h="1011" extrusionOk="0">
                  <a:moveTo>
                    <a:pt x="940" y="1"/>
                  </a:moveTo>
                  <a:cubicBezTo>
                    <a:pt x="840" y="1"/>
                    <a:pt x="707" y="1"/>
                    <a:pt x="573" y="34"/>
                  </a:cubicBezTo>
                  <a:cubicBezTo>
                    <a:pt x="473" y="34"/>
                    <a:pt x="373" y="68"/>
                    <a:pt x="306" y="68"/>
                  </a:cubicBezTo>
                  <a:lnTo>
                    <a:pt x="173" y="68"/>
                  </a:lnTo>
                  <a:cubicBezTo>
                    <a:pt x="1" y="125"/>
                    <a:pt x="75" y="355"/>
                    <a:pt x="226" y="355"/>
                  </a:cubicBezTo>
                  <a:cubicBezTo>
                    <a:pt x="251" y="355"/>
                    <a:pt x="278" y="348"/>
                    <a:pt x="306" y="334"/>
                  </a:cubicBezTo>
                  <a:lnTo>
                    <a:pt x="373" y="301"/>
                  </a:lnTo>
                  <a:cubicBezTo>
                    <a:pt x="440" y="268"/>
                    <a:pt x="506" y="268"/>
                    <a:pt x="606" y="268"/>
                  </a:cubicBezTo>
                  <a:cubicBezTo>
                    <a:pt x="707" y="268"/>
                    <a:pt x="807" y="301"/>
                    <a:pt x="907" y="334"/>
                  </a:cubicBezTo>
                  <a:cubicBezTo>
                    <a:pt x="1007" y="368"/>
                    <a:pt x="1107" y="434"/>
                    <a:pt x="1207" y="501"/>
                  </a:cubicBezTo>
                  <a:cubicBezTo>
                    <a:pt x="1340" y="635"/>
                    <a:pt x="1507" y="768"/>
                    <a:pt x="1674" y="901"/>
                  </a:cubicBezTo>
                  <a:cubicBezTo>
                    <a:pt x="1741" y="935"/>
                    <a:pt x="1807" y="968"/>
                    <a:pt x="1874" y="968"/>
                  </a:cubicBezTo>
                  <a:cubicBezTo>
                    <a:pt x="1907" y="1002"/>
                    <a:pt x="1941" y="1002"/>
                    <a:pt x="1974" y="1002"/>
                  </a:cubicBezTo>
                  <a:lnTo>
                    <a:pt x="2007" y="1002"/>
                  </a:lnTo>
                  <a:cubicBezTo>
                    <a:pt x="2025" y="1007"/>
                    <a:pt x="2043" y="1010"/>
                    <a:pt x="2060" y="1010"/>
                  </a:cubicBezTo>
                  <a:cubicBezTo>
                    <a:pt x="2141" y="1010"/>
                    <a:pt x="2213" y="950"/>
                    <a:pt x="2241" y="868"/>
                  </a:cubicBezTo>
                  <a:cubicBezTo>
                    <a:pt x="2274" y="701"/>
                    <a:pt x="2241" y="568"/>
                    <a:pt x="2141" y="434"/>
                  </a:cubicBezTo>
                  <a:cubicBezTo>
                    <a:pt x="1974" y="201"/>
                    <a:pt x="1707" y="68"/>
                    <a:pt x="1407" y="34"/>
                  </a:cubicBezTo>
                  <a:cubicBezTo>
                    <a:pt x="1274" y="1"/>
                    <a:pt x="1107" y="1"/>
                    <a:pt x="940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58"/>
            <p:cNvSpPr/>
            <p:nvPr/>
          </p:nvSpPr>
          <p:spPr>
            <a:xfrm>
              <a:off x="6684258" y="2450127"/>
              <a:ext cx="16522" cy="12544"/>
            </a:xfrm>
            <a:custGeom>
              <a:avLst/>
              <a:gdLst/>
              <a:ahLst/>
              <a:cxnLst/>
              <a:rect l="l" t="t" r="r" b="b"/>
              <a:pathLst>
                <a:path w="1869" h="1419" extrusionOk="0">
                  <a:moveTo>
                    <a:pt x="134" y="1"/>
                  </a:moveTo>
                  <a:cubicBezTo>
                    <a:pt x="34" y="34"/>
                    <a:pt x="1" y="101"/>
                    <a:pt x="34" y="201"/>
                  </a:cubicBezTo>
                  <a:cubicBezTo>
                    <a:pt x="34" y="256"/>
                    <a:pt x="101" y="310"/>
                    <a:pt x="162" y="310"/>
                  </a:cubicBezTo>
                  <a:cubicBezTo>
                    <a:pt x="175" y="310"/>
                    <a:pt x="189" y="307"/>
                    <a:pt x="201" y="301"/>
                  </a:cubicBezTo>
                  <a:lnTo>
                    <a:pt x="501" y="301"/>
                  </a:lnTo>
                  <a:cubicBezTo>
                    <a:pt x="601" y="334"/>
                    <a:pt x="668" y="368"/>
                    <a:pt x="768" y="435"/>
                  </a:cubicBezTo>
                  <a:cubicBezTo>
                    <a:pt x="835" y="468"/>
                    <a:pt x="935" y="568"/>
                    <a:pt x="968" y="668"/>
                  </a:cubicBezTo>
                  <a:cubicBezTo>
                    <a:pt x="1102" y="868"/>
                    <a:pt x="1135" y="1035"/>
                    <a:pt x="1235" y="1135"/>
                  </a:cubicBezTo>
                  <a:cubicBezTo>
                    <a:pt x="1269" y="1202"/>
                    <a:pt x="1302" y="1235"/>
                    <a:pt x="1369" y="1302"/>
                  </a:cubicBezTo>
                  <a:cubicBezTo>
                    <a:pt x="1369" y="1302"/>
                    <a:pt x="1402" y="1335"/>
                    <a:pt x="1435" y="1369"/>
                  </a:cubicBezTo>
                  <a:lnTo>
                    <a:pt x="1469" y="1369"/>
                  </a:lnTo>
                  <a:cubicBezTo>
                    <a:pt x="1502" y="1402"/>
                    <a:pt x="1552" y="1419"/>
                    <a:pt x="1602" y="1419"/>
                  </a:cubicBezTo>
                  <a:cubicBezTo>
                    <a:pt x="1652" y="1419"/>
                    <a:pt x="1702" y="1402"/>
                    <a:pt x="1736" y="1369"/>
                  </a:cubicBezTo>
                  <a:cubicBezTo>
                    <a:pt x="1769" y="1335"/>
                    <a:pt x="1769" y="1302"/>
                    <a:pt x="1802" y="1268"/>
                  </a:cubicBezTo>
                  <a:cubicBezTo>
                    <a:pt x="1836" y="1135"/>
                    <a:pt x="1869" y="1035"/>
                    <a:pt x="1836" y="902"/>
                  </a:cubicBezTo>
                  <a:cubicBezTo>
                    <a:pt x="1836" y="768"/>
                    <a:pt x="1769" y="635"/>
                    <a:pt x="1669" y="535"/>
                  </a:cubicBezTo>
                  <a:cubicBezTo>
                    <a:pt x="1569" y="401"/>
                    <a:pt x="1435" y="301"/>
                    <a:pt x="1302" y="234"/>
                  </a:cubicBezTo>
                  <a:cubicBezTo>
                    <a:pt x="1168" y="168"/>
                    <a:pt x="1035" y="101"/>
                    <a:pt x="902" y="68"/>
                  </a:cubicBezTo>
                  <a:cubicBezTo>
                    <a:pt x="768" y="34"/>
                    <a:pt x="635" y="1"/>
                    <a:pt x="535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58"/>
            <p:cNvSpPr/>
            <p:nvPr/>
          </p:nvSpPr>
          <p:spPr>
            <a:xfrm>
              <a:off x="6628237" y="2433914"/>
              <a:ext cx="22118" cy="16628"/>
            </a:xfrm>
            <a:custGeom>
              <a:avLst/>
              <a:gdLst/>
              <a:ahLst/>
              <a:cxnLst/>
              <a:rect l="l" t="t" r="r" b="b"/>
              <a:pathLst>
                <a:path w="2502" h="1881" extrusionOk="0">
                  <a:moveTo>
                    <a:pt x="1334" y="0"/>
                  </a:moveTo>
                  <a:cubicBezTo>
                    <a:pt x="1101" y="34"/>
                    <a:pt x="867" y="100"/>
                    <a:pt x="667" y="200"/>
                  </a:cubicBezTo>
                  <a:cubicBezTo>
                    <a:pt x="567" y="267"/>
                    <a:pt x="467" y="334"/>
                    <a:pt x="400" y="401"/>
                  </a:cubicBezTo>
                  <a:cubicBezTo>
                    <a:pt x="300" y="501"/>
                    <a:pt x="234" y="601"/>
                    <a:pt x="167" y="701"/>
                  </a:cubicBezTo>
                  <a:cubicBezTo>
                    <a:pt x="67" y="868"/>
                    <a:pt x="0" y="1068"/>
                    <a:pt x="0" y="1301"/>
                  </a:cubicBezTo>
                  <a:cubicBezTo>
                    <a:pt x="0" y="1435"/>
                    <a:pt x="33" y="1568"/>
                    <a:pt x="134" y="1701"/>
                  </a:cubicBezTo>
                  <a:cubicBezTo>
                    <a:pt x="134" y="1768"/>
                    <a:pt x="200" y="1802"/>
                    <a:pt x="234" y="1835"/>
                  </a:cubicBezTo>
                  <a:cubicBezTo>
                    <a:pt x="234" y="1868"/>
                    <a:pt x="267" y="1868"/>
                    <a:pt x="267" y="1868"/>
                  </a:cubicBezTo>
                  <a:cubicBezTo>
                    <a:pt x="292" y="1877"/>
                    <a:pt x="317" y="1881"/>
                    <a:pt x="341" y="1881"/>
                  </a:cubicBezTo>
                  <a:cubicBezTo>
                    <a:pt x="413" y="1881"/>
                    <a:pt x="475" y="1843"/>
                    <a:pt x="500" y="1768"/>
                  </a:cubicBezTo>
                  <a:cubicBezTo>
                    <a:pt x="534" y="1735"/>
                    <a:pt x="534" y="1701"/>
                    <a:pt x="567" y="1635"/>
                  </a:cubicBezTo>
                  <a:cubicBezTo>
                    <a:pt x="567" y="1568"/>
                    <a:pt x="601" y="1468"/>
                    <a:pt x="634" y="1368"/>
                  </a:cubicBezTo>
                  <a:cubicBezTo>
                    <a:pt x="701" y="1268"/>
                    <a:pt x="701" y="1134"/>
                    <a:pt x="767" y="1001"/>
                  </a:cubicBezTo>
                  <a:cubicBezTo>
                    <a:pt x="801" y="934"/>
                    <a:pt x="834" y="868"/>
                    <a:pt x="867" y="801"/>
                  </a:cubicBezTo>
                  <a:cubicBezTo>
                    <a:pt x="901" y="734"/>
                    <a:pt x="934" y="667"/>
                    <a:pt x="1001" y="634"/>
                  </a:cubicBezTo>
                  <a:cubicBezTo>
                    <a:pt x="1101" y="501"/>
                    <a:pt x="1234" y="401"/>
                    <a:pt x="1401" y="367"/>
                  </a:cubicBezTo>
                  <a:cubicBezTo>
                    <a:pt x="1568" y="300"/>
                    <a:pt x="1701" y="300"/>
                    <a:pt x="1868" y="300"/>
                  </a:cubicBezTo>
                  <a:cubicBezTo>
                    <a:pt x="1968" y="334"/>
                    <a:pt x="2068" y="367"/>
                    <a:pt x="2168" y="434"/>
                  </a:cubicBezTo>
                  <a:cubicBezTo>
                    <a:pt x="2202" y="434"/>
                    <a:pt x="2235" y="467"/>
                    <a:pt x="2268" y="501"/>
                  </a:cubicBezTo>
                  <a:cubicBezTo>
                    <a:pt x="2286" y="510"/>
                    <a:pt x="2307" y="514"/>
                    <a:pt x="2327" y="514"/>
                  </a:cubicBezTo>
                  <a:cubicBezTo>
                    <a:pt x="2384" y="514"/>
                    <a:pt x="2444" y="483"/>
                    <a:pt x="2469" y="434"/>
                  </a:cubicBezTo>
                  <a:cubicBezTo>
                    <a:pt x="2502" y="367"/>
                    <a:pt x="2469" y="267"/>
                    <a:pt x="2402" y="234"/>
                  </a:cubicBezTo>
                  <a:lnTo>
                    <a:pt x="2268" y="167"/>
                  </a:lnTo>
                  <a:cubicBezTo>
                    <a:pt x="2168" y="100"/>
                    <a:pt x="2035" y="67"/>
                    <a:pt x="1901" y="34"/>
                  </a:cubicBezTo>
                  <a:cubicBezTo>
                    <a:pt x="1701" y="0"/>
                    <a:pt x="1535" y="0"/>
                    <a:pt x="1334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58"/>
            <p:cNvSpPr/>
            <p:nvPr/>
          </p:nvSpPr>
          <p:spPr>
            <a:xfrm>
              <a:off x="6538569" y="2432420"/>
              <a:ext cx="23912" cy="8672"/>
            </a:xfrm>
            <a:custGeom>
              <a:avLst/>
              <a:gdLst/>
              <a:ahLst/>
              <a:cxnLst/>
              <a:rect l="l" t="t" r="r" b="b"/>
              <a:pathLst>
                <a:path w="2705" h="981" extrusionOk="0">
                  <a:moveTo>
                    <a:pt x="1784" y="1"/>
                  </a:moveTo>
                  <a:cubicBezTo>
                    <a:pt x="1634" y="1"/>
                    <a:pt x="1482" y="25"/>
                    <a:pt x="1337" y="69"/>
                  </a:cubicBezTo>
                  <a:cubicBezTo>
                    <a:pt x="1170" y="136"/>
                    <a:pt x="1003" y="169"/>
                    <a:pt x="836" y="269"/>
                  </a:cubicBezTo>
                  <a:cubicBezTo>
                    <a:pt x="703" y="336"/>
                    <a:pt x="603" y="403"/>
                    <a:pt x="470" y="469"/>
                  </a:cubicBezTo>
                  <a:cubicBezTo>
                    <a:pt x="369" y="536"/>
                    <a:pt x="303" y="603"/>
                    <a:pt x="203" y="670"/>
                  </a:cubicBezTo>
                  <a:cubicBezTo>
                    <a:pt x="169" y="670"/>
                    <a:pt x="136" y="703"/>
                    <a:pt x="136" y="736"/>
                  </a:cubicBezTo>
                  <a:lnTo>
                    <a:pt x="103" y="736"/>
                  </a:lnTo>
                  <a:cubicBezTo>
                    <a:pt x="0" y="839"/>
                    <a:pt x="114" y="980"/>
                    <a:pt x="233" y="980"/>
                  </a:cubicBezTo>
                  <a:cubicBezTo>
                    <a:pt x="269" y="980"/>
                    <a:pt x="305" y="967"/>
                    <a:pt x="336" y="936"/>
                  </a:cubicBezTo>
                  <a:lnTo>
                    <a:pt x="403" y="836"/>
                  </a:lnTo>
                  <a:cubicBezTo>
                    <a:pt x="470" y="803"/>
                    <a:pt x="536" y="736"/>
                    <a:pt x="603" y="703"/>
                  </a:cubicBezTo>
                  <a:cubicBezTo>
                    <a:pt x="736" y="636"/>
                    <a:pt x="836" y="603"/>
                    <a:pt x="970" y="570"/>
                  </a:cubicBezTo>
                  <a:cubicBezTo>
                    <a:pt x="1037" y="553"/>
                    <a:pt x="1103" y="545"/>
                    <a:pt x="1174" y="545"/>
                  </a:cubicBezTo>
                  <a:cubicBezTo>
                    <a:pt x="1245" y="545"/>
                    <a:pt x="1320" y="553"/>
                    <a:pt x="1404" y="570"/>
                  </a:cubicBezTo>
                  <a:cubicBezTo>
                    <a:pt x="1670" y="603"/>
                    <a:pt x="1937" y="703"/>
                    <a:pt x="2104" y="736"/>
                  </a:cubicBezTo>
                  <a:lnTo>
                    <a:pt x="2538" y="736"/>
                  </a:lnTo>
                  <a:cubicBezTo>
                    <a:pt x="2638" y="703"/>
                    <a:pt x="2704" y="570"/>
                    <a:pt x="2671" y="503"/>
                  </a:cubicBezTo>
                  <a:cubicBezTo>
                    <a:pt x="2638" y="436"/>
                    <a:pt x="2638" y="403"/>
                    <a:pt x="2604" y="369"/>
                  </a:cubicBezTo>
                  <a:cubicBezTo>
                    <a:pt x="2538" y="269"/>
                    <a:pt x="2438" y="169"/>
                    <a:pt x="2338" y="136"/>
                  </a:cubicBezTo>
                  <a:cubicBezTo>
                    <a:pt x="2168" y="42"/>
                    <a:pt x="1978" y="1"/>
                    <a:pt x="1784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58"/>
            <p:cNvSpPr/>
            <p:nvPr/>
          </p:nvSpPr>
          <p:spPr>
            <a:xfrm>
              <a:off x="6522665" y="2458269"/>
              <a:ext cx="8265" cy="21950"/>
            </a:xfrm>
            <a:custGeom>
              <a:avLst/>
              <a:gdLst/>
              <a:ahLst/>
              <a:cxnLst/>
              <a:rect l="l" t="t" r="r" b="b"/>
              <a:pathLst>
                <a:path w="935" h="2483" extrusionOk="0">
                  <a:moveTo>
                    <a:pt x="561" y="1"/>
                  </a:moveTo>
                  <a:cubicBezTo>
                    <a:pt x="501" y="1"/>
                    <a:pt x="458" y="32"/>
                    <a:pt x="434" y="81"/>
                  </a:cubicBezTo>
                  <a:cubicBezTo>
                    <a:pt x="401" y="114"/>
                    <a:pt x="401" y="147"/>
                    <a:pt x="367" y="181"/>
                  </a:cubicBezTo>
                  <a:cubicBezTo>
                    <a:pt x="334" y="281"/>
                    <a:pt x="267" y="381"/>
                    <a:pt x="234" y="448"/>
                  </a:cubicBezTo>
                  <a:cubicBezTo>
                    <a:pt x="200" y="581"/>
                    <a:pt x="134" y="748"/>
                    <a:pt x="100" y="881"/>
                  </a:cubicBezTo>
                  <a:cubicBezTo>
                    <a:pt x="67" y="1048"/>
                    <a:pt x="34" y="1215"/>
                    <a:pt x="34" y="1382"/>
                  </a:cubicBezTo>
                  <a:cubicBezTo>
                    <a:pt x="0" y="1715"/>
                    <a:pt x="100" y="2049"/>
                    <a:pt x="334" y="2282"/>
                  </a:cubicBezTo>
                  <a:cubicBezTo>
                    <a:pt x="401" y="2382"/>
                    <a:pt x="501" y="2449"/>
                    <a:pt x="634" y="2482"/>
                  </a:cubicBezTo>
                  <a:lnTo>
                    <a:pt x="767" y="2482"/>
                  </a:lnTo>
                  <a:cubicBezTo>
                    <a:pt x="868" y="2449"/>
                    <a:pt x="934" y="2382"/>
                    <a:pt x="934" y="2249"/>
                  </a:cubicBezTo>
                  <a:cubicBezTo>
                    <a:pt x="934" y="2182"/>
                    <a:pt x="934" y="2149"/>
                    <a:pt x="934" y="2115"/>
                  </a:cubicBezTo>
                  <a:cubicBezTo>
                    <a:pt x="934" y="2049"/>
                    <a:pt x="901" y="1949"/>
                    <a:pt x="868" y="1882"/>
                  </a:cubicBezTo>
                  <a:cubicBezTo>
                    <a:pt x="801" y="1715"/>
                    <a:pt x="667" y="1548"/>
                    <a:pt x="567" y="1281"/>
                  </a:cubicBezTo>
                  <a:cubicBezTo>
                    <a:pt x="501" y="1148"/>
                    <a:pt x="467" y="1048"/>
                    <a:pt x="467" y="915"/>
                  </a:cubicBezTo>
                  <a:cubicBezTo>
                    <a:pt x="467" y="781"/>
                    <a:pt x="467" y="681"/>
                    <a:pt x="501" y="548"/>
                  </a:cubicBezTo>
                  <a:cubicBezTo>
                    <a:pt x="534" y="481"/>
                    <a:pt x="567" y="414"/>
                    <a:pt x="634" y="347"/>
                  </a:cubicBezTo>
                  <a:lnTo>
                    <a:pt x="701" y="247"/>
                  </a:lnTo>
                  <a:cubicBezTo>
                    <a:pt x="701" y="247"/>
                    <a:pt x="701" y="247"/>
                    <a:pt x="701" y="214"/>
                  </a:cubicBezTo>
                  <a:cubicBezTo>
                    <a:pt x="734" y="147"/>
                    <a:pt x="701" y="47"/>
                    <a:pt x="634" y="14"/>
                  </a:cubicBezTo>
                  <a:cubicBezTo>
                    <a:pt x="607" y="5"/>
                    <a:pt x="583" y="1"/>
                    <a:pt x="561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58"/>
            <p:cNvSpPr/>
            <p:nvPr/>
          </p:nvSpPr>
          <p:spPr>
            <a:xfrm>
              <a:off x="6548611" y="2462398"/>
              <a:ext cx="8566" cy="22542"/>
            </a:xfrm>
            <a:custGeom>
              <a:avLst/>
              <a:gdLst/>
              <a:ahLst/>
              <a:cxnLst/>
              <a:rect l="l" t="t" r="r" b="b"/>
              <a:pathLst>
                <a:path w="969" h="2550" extrusionOk="0">
                  <a:moveTo>
                    <a:pt x="576" y="1"/>
                  </a:moveTo>
                  <a:cubicBezTo>
                    <a:pt x="519" y="1"/>
                    <a:pt x="459" y="32"/>
                    <a:pt x="434" y="81"/>
                  </a:cubicBezTo>
                  <a:cubicBezTo>
                    <a:pt x="434" y="114"/>
                    <a:pt x="401" y="147"/>
                    <a:pt x="401" y="181"/>
                  </a:cubicBezTo>
                  <a:cubicBezTo>
                    <a:pt x="334" y="247"/>
                    <a:pt x="301" y="347"/>
                    <a:pt x="268" y="448"/>
                  </a:cubicBezTo>
                  <a:cubicBezTo>
                    <a:pt x="201" y="581"/>
                    <a:pt x="167" y="714"/>
                    <a:pt x="134" y="881"/>
                  </a:cubicBezTo>
                  <a:cubicBezTo>
                    <a:pt x="101" y="1048"/>
                    <a:pt x="67" y="1215"/>
                    <a:pt x="34" y="1382"/>
                  </a:cubicBezTo>
                  <a:cubicBezTo>
                    <a:pt x="1" y="1715"/>
                    <a:pt x="101" y="2049"/>
                    <a:pt x="334" y="2316"/>
                  </a:cubicBezTo>
                  <a:cubicBezTo>
                    <a:pt x="401" y="2416"/>
                    <a:pt x="501" y="2482"/>
                    <a:pt x="634" y="2516"/>
                  </a:cubicBezTo>
                  <a:cubicBezTo>
                    <a:pt x="668" y="2516"/>
                    <a:pt x="701" y="2549"/>
                    <a:pt x="768" y="2549"/>
                  </a:cubicBezTo>
                  <a:cubicBezTo>
                    <a:pt x="868" y="2549"/>
                    <a:pt x="968" y="2449"/>
                    <a:pt x="935" y="2349"/>
                  </a:cubicBezTo>
                  <a:lnTo>
                    <a:pt x="935" y="2316"/>
                  </a:lnTo>
                  <a:cubicBezTo>
                    <a:pt x="968" y="2282"/>
                    <a:pt x="968" y="2249"/>
                    <a:pt x="935" y="2182"/>
                  </a:cubicBezTo>
                  <a:cubicBezTo>
                    <a:pt x="935" y="2115"/>
                    <a:pt x="901" y="2015"/>
                    <a:pt x="868" y="1949"/>
                  </a:cubicBezTo>
                  <a:cubicBezTo>
                    <a:pt x="801" y="1782"/>
                    <a:pt x="668" y="1582"/>
                    <a:pt x="568" y="1315"/>
                  </a:cubicBezTo>
                  <a:cubicBezTo>
                    <a:pt x="501" y="1181"/>
                    <a:pt x="468" y="1048"/>
                    <a:pt x="468" y="915"/>
                  </a:cubicBezTo>
                  <a:cubicBezTo>
                    <a:pt x="468" y="781"/>
                    <a:pt x="501" y="648"/>
                    <a:pt x="534" y="548"/>
                  </a:cubicBezTo>
                  <a:cubicBezTo>
                    <a:pt x="568" y="448"/>
                    <a:pt x="601" y="381"/>
                    <a:pt x="634" y="314"/>
                  </a:cubicBezTo>
                  <a:cubicBezTo>
                    <a:pt x="668" y="281"/>
                    <a:pt x="668" y="247"/>
                    <a:pt x="701" y="214"/>
                  </a:cubicBezTo>
                  <a:lnTo>
                    <a:pt x="735" y="214"/>
                  </a:lnTo>
                  <a:cubicBezTo>
                    <a:pt x="768" y="114"/>
                    <a:pt x="735" y="47"/>
                    <a:pt x="634" y="14"/>
                  </a:cubicBezTo>
                  <a:cubicBezTo>
                    <a:pt x="617" y="5"/>
                    <a:pt x="596" y="1"/>
                    <a:pt x="576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58"/>
            <p:cNvSpPr/>
            <p:nvPr/>
          </p:nvSpPr>
          <p:spPr>
            <a:xfrm>
              <a:off x="6679475" y="2505866"/>
              <a:ext cx="21897" cy="37163"/>
            </a:xfrm>
            <a:custGeom>
              <a:avLst/>
              <a:gdLst/>
              <a:ahLst/>
              <a:cxnLst/>
              <a:rect l="l" t="t" r="r" b="b"/>
              <a:pathLst>
                <a:path w="2477" h="4204" extrusionOk="0">
                  <a:moveTo>
                    <a:pt x="575" y="0"/>
                  </a:moveTo>
                  <a:cubicBezTo>
                    <a:pt x="475" y="0"/>
                    <a:pt x="409" y="0"/>
                    <a:pt x="342" y="34"/>
                  </a:cubicBezTo>
                  <a:lnTo>
                    <a:pt x="208" y="67"/>
                  </a:lnTo>
                  <a:lnTo>
                    <a:pt x="108" y="100"/>
                  </a:lnTo>
                  <a:lnTo>
                    <a:pt x="142" y="100"/>
                  </a:lnTo>
                  <a:cubicBezTo>
                    <a:pt x="0" y="185"/>
                    <a:pt x="51" y="389"/>
                    <a:pt x="191" y="389"/>
                  </a:cubicBezTo>
                  <a:cubicBezTo>
                    <a:pt x="216" y="389"/>
                    <a:pt x="244" y="383"/>
                    <a:pt x="275" y="367"/>
                  </a:cubicBezTo>
                  <a:lnTo>
                    <a:pt x="375" y="334"/>
                  </a:lnTo>
                  <a:lnTo>
                    <a:pt x="442" y="301"/>
                  </a:lnTo>
                  <a:cubicBezTo>
                    <a:pt x="509" y="301"/>
                    <a:pt x="575" y="267"/>
                    <a:pt x="609" y="267"/>
                  </a:cubicBezTo>
                  <a:cubicBezTo>
                    <a:pt x="742" y="267"/>
                    <a:pt x="876" y="301"/>
                    <a:pt x="976" y="334"/>
                  </a:cubicBezTo>
                  <a:cubicBezTo>
                    <a:pt x="1209" y="401"/>
                    <a:pt x="1409" y="601"/>
                    <a:pt x="1509" y="834"/>
                  </a:cubicBezTo>
                  <a:lnTo>
                    <a:pt x="1543" y="901"/>
                  </a:lnTo>
                  <a:lnTo>
                    <a:pt x="1543" y="1001"/>
                  </a:lnTo>
                  <a:cubicBezTo>
                    <a:pt x="1543" y="1034"/>
                    <a:pt x="1543" y="1101"/>
                    <a:pt x="1543" y="1168"/>
                  </a:cubicBezTo>
                  <a:cubicBezTo>
                    <a:pt x="1509" y="1268"/>
                    <a:pt x="1476" y="1401"/>
                    <a:pt x="1443" y="1501"/>
                  </a:cubicBezTo>
                  <a:cubicBezTo>
                    <a:pt x="1356" y="1674"/>
                    <a:pt x="1196" y="1821"/>
                    <a:pt x="1026" y="1880"/>
                  </a:cubicBezTo>
                  <a:lnTo>
                    <a:pt x="1026" y="1880"/>
                  </a:lnTo>
                  <a:cubicBezTo>
                    <a:pt x="998" y="1886"/>
                    <a:pt x="970" y="1893"/>
                    <a:pt x="942" y="1902"/>
                  </a:cubicBezTo>
                  <a:cubicBezTo>
                    <a:pt x="597" y="1965"/>
                    <a:pt x="665" y="2441"/>
                    <a:pt x="953" y="2441"/>
                  </a:cubicBezTo>
                  <a:cubicBezTo>
                    <a:pt x="971" y="2441"/>
                    <a:pt x="989" y="2439"/>
                    <a:pt x="1009" y="2435"/>
                  </a:cubicBezTo>
                  <a:lnTo>
                    <a:pt x="1076" y="2435"/>
                  </a:lnTo>
                  <a:cubicBezTo>
                    <a:pt x="1242" y="2435"/>
                    <a:pt x="1443" y="2502"/>
                    <a:pt x="1576" y="2602"/>
                  </a:cubicBezTo>
                  <a:cubicBezTo>
                    <a:pt x="1643" y="2669"/>
                    <a:pt x="1676" y="2736"/>
                    <a:pt x="1743" y="2802"/>
                  </a:cubicBezTo>
                  <a:cubicBezTo>
                    <a:pt x="1743" y="2836"/>
                    <a:pt x="1776" y="2902"/>
                    <a:pt x="1776" y="2936"/>
                  </a:cubicBezTo>
                  <a:cubicBezTo>
                    <a:pt x="1776" y="2969"/>
                    <a:pt x="1776" y="3003"/>
                    <a:pt x="1776" y="3003"/>
                  </a:cubicBezTo>
                  <a:lnTo>
                    <a:pt x="1776" y="3103"/>
                  </a:lnTo>
                  <a:cubicBezTo>
                    <a:pt x="1776" y="3136"/>
                    <a:pt x="1776" y="3136"/>
                    <a:pt x="1776" y="3136"/>
                  </a:cubicBezTo>
                  <a:cubicBezTo>
                    <a:pt x="1776" y="3203"/>
                    <a:pt x="1776" y="3236"/>
                    <a:pt x="1743" y="3269"/>
                  </a:cubicBezTo>
                  <a:cubicBezTo>
                    <a:pt x="1743" y="3369"/>
                    <a:pt x="1709" y="3436"/>
                    <a:pt x="1643" y="3503"/>
                  </a:cubicBezTo>
                  <a:cubicBezTo>
                    <a:pt x="1543" y="3670"/>
                    <a:pt x="1376" y="3803"/>
                    <a:pt x="1176" y="3870"/>
                  </a:cubicBezTo>
                  <a:cubicBezTo>
                    <a:pt x="1142" y="3903"/>
                    <a:pt x="1109" y="3937"/>
                    <a:pt x="1076" y="3970"/>
                  </a:cubicBezTo>
                  <a:cubicBezTo>
                    <a:pt x="1042" y="4037"/>
                    <a:pt x="1109" y="4137"/>
                    <a:pt x="1176" y="4170"/>
                  </a:cubicBezTo>
                  <a:cubicBezTo>
                    <a:pt x="1242" y="4170"/>
                    <a:pt x="1343" y="4203"/>
                    <a:pt x="1409" y="4203"/>
                  </a:cubicBezTo>
                  <a:cubicBezTo>
                    <a:pt x="1509" y="4203"/>
                    <a:pt x="1576" y="4170"/>
                    <a:pt x="1676" y="4170"/>
                  </a:cubicBezTo>
                  <a:cubicBezTo>
                    <a:pt x="1810" y="4103"/>
                    <a:pt x="1976" y="4037"/>
                    <a:pt x="2076" y="3937"/>
                  </a:cubicBezTo>
                  <a:cubicBezTo>
                    <a:pt x="2210" y="3803"/>
                    <a:pt x="2310" y="3670"/>
                    <a:pt x="2377" y="3503"/>
                  </a:cubicBezTo>
                  <a:cubicBezTo>
                    <a:pt x="2410" y="3436"/>
                    <a:pt x="2443" y="3336"/>
                    <a:pt x="2477" y="3236"/>
                  </a:cubicBezTo>
                  <a:lnTo>
                    <a:pt x="2477" y="3069"/>
                  </a:lnTo>
                  <a:lnTo>
                    <a:pt x="2477" y="3003"/>
                  </a:lnTo>
                  <a:cubicBezTo>
                    <a:pt x="2443" y="2902"/>
                    <a:pt x="2443" y="2802"/>
                    <a:pt x="2410" y="2702"/>
                  </a:cubicBezTo>
                  <a:cubicBezTo>
                    <a:pt x="2377" y="2602"/>
                    <a:pt x="2343" y="2536"/>
                    <a:pt x="2277" y="2435"/>
                  </a:cubicBezTo>
                  <a:cubicBezTo>
                    <a:pt x="2176" y="2302"/>
                    <a:pt x="2076" y="2169"/>
                    <a:pt x="1910" y="2069"/>
                  </a:cubicBezTo>
                  <a:cubicBezTo>
                    <a:pt x="1831" y="2010"/>
                    <a:pt x="1744" y="1962"/>
                    <a:pt x="1651" y="1927"/>
                  </a:cubicBezTo>
                  <a:lnTo>
                    <a:pt x="1651" y="1927"/>
                  </a:lnTo>
                  <a:cubicBezTo>
                    <a:pt x="1790" y="1704"/>
                    <a:pt x="1860" y="1440"/>
                    <a:pt x="1843" y="1168"/>
                  </a:cubicBezTo>
                  <a:cubicBezTo>
                    <a:pt x="1843" y="1101"/>
                    <a:pt x="1843" y="1001"/>
                    <a:pt x="1810" y="934"/>
                  </a:cubicBezTo>
                  <a:lnTo>
                    <a:pt x="1776" y="801"/>
                  </a:lnTo>
                  <a:lnTo>
                    <a:pt x="1743" y="701"/>
                  </a:lnTo>
                  <a:cubicBezTo>
                    <a:pt x="1609" y="401"/>
                    <a:pt x="1343" y="167"/>
                    <a:pt x="1042" y="67"/>
                  </a:cubicBezTo>
                  <a:cubicBezTo>
                    <a:pt x="876" y="34"/>
                    <a:pt x="742" y="0"/>
                    <a:pt x="575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58"/>
            <p:cNvSpPr/>
            <p:nvPr/>
          </p:nvSpPr>
          <p:spPr>
            <a:xfrm>
              <a:off x="6601990" y="2481387"/>
              <a:ext cx="39223" cy="18113"/>
            </a:xfrm>
            <a:custGeom>
              <a:avLst/>
              <a:gdLst/>
              <a:ahLst/>
              <a:cxnLst/>
              <a:rect l="l" t="t" r="r" b="b"/>
              <a:pathLst>
                <a:path w="4437" h="2049" extrusionOk="0">
                  <a:moveTo>
                    <a:pt x="2969" y="1"/>
                  </a:moveTo>
                  <a:cubicBezTo>
                    <a:pt x="2869" y="1"/>
                    <a:pt x="2769" y="34"/>
                    <a:pt x="2702" y="67"/>
                  </a:cubicBezTo>
                  <a:cubicBezTo>
                    <a:pt x="2602" y="101"/>
                    <a:pt x="2502" y="134"/>
                    <a:pt x="2435" y="201"/>
                  </a:cubicBezTo>
                  <a:cubicBezTo>
                    <a:pt x="2233" y="331"/>
                    <a:pt x="2074" y="499"/>
                    <a:pt x="1964" y="694"/>
                  </a:cubicBezTo>
                  <a:lnTo>
                    <a:pt x="1964" y="694"/>
                  </a:lnTo>
                  <a:cubicBezTo>
                    <a:pt x="1934" y="662"/>
                    <a:pt x="1902" y="631"/>
                    <a:pt x="1868" y="601"/>
                  </a:cubicBezTo>
                  <a:cubicBezTo>
                    <a:pt x="1735" y="468"/>
                    <a:pt x="1568" y="401"/>
                    <a:pt x="1401" y="334"/>
                  </a:cubicBezTo>
                  <a:cubicBezTo>
                    <a:pt x="1335" y="334"/>
                    <a:pt x="1235" y="301"/>
                    <a:pt x="1134" y="301"/>
                  </a:cubicBezTo>
                  <a:lnTo>
                    <a:pt x="868" y="301"/>
                  </a:lnTo>
                  <a:cubicBezTo>
                    <a:pt x="701" y="334"/>
                    <a:pt x="567" y="434"/>
                    <a:pt x="434" y="534"/>
                  </a:cubicBezTo>
                  <a:cubicBezTo>
                    <a:pt x="301" y="668"/>
                    <a:pt x="200" y="801"/>
                    <a:pt x="134" y="968"/>
                  </a:cubicBezTo>
                  <a:cubicBezTo>
                    <a:pt x="67" y="1102"/>
                    <a:pt x="0" y="1268"/>
                    <a:pt x="0" y="1435"/>
                  </a:cubicBezTo>
                  <a:cubicBezTo>
                    <a:pt x="0" y="1535"/>
                    <a:pt x="0" y="1602"/>
                    <a:pt x="0" y="1702"/>
                  </a:cubicBezTo>
                  <a:lnTo>
                    <a:pt x="34" y="1835"/>
                  </a:lnTo>
                  <a:lnTo>
                    <a:pt x="100" y="1935"/>
                  </a:lnTo>
                  <a:lnTo>
                    <a:pt x="100" y="1969"/>
                  </a:lnTo>
                  <a:cubicBezTo>
                    <a:pt x="125" y="2018"/>
                    <a:pt x="185" y="2049"/>
                    <a:pt x="242" y="2049"/>
                  </a:cubicBezTo>
                  <a:cubicBezTo>
                    <a:pt x="262" y="2049"/>
                    <a:pt x="283" y="2044"/>
                    <a:pt x="301" y="2036"/>
                  </a:cubicBezTo>
                  <a:cubicBezTo>
                    <a:pt x="367" y="2002"/>
                    <a:pt x="401" y="1902"/>
                    <a:pt x="367" y="1835"/>
                  </a:cubicBezTo>
                  <a:lnTo>
                    <a:pt x="301" y="1735"/>
                  </a:lnTo>
                  <a:lnTo>
                    <a:pt x="301" y="1669"/>
                  </a:lnTo>
                  <a:cubicBezTo>
                    <a:pt x="267" y="1602"/>
                    <a:pt x="267" y="1535"/>
                    <a:pt x="267" y="1468"/>
                  </a:cubicBezTo>
                  <a:cubicBezTo>
                    <a:pt x="267" y="1335"/>
                    <a:pt x="301" y="1202"/>
                    <a:pt x="367" y="1102"/>
                  </a:cubicBezTo>
                  <a:cubicBezTo>
                    <a:pt x="467" y="868"/>
                    <a:pt x="667" y="701"/>
                    <a:pt x="901" y="635"/>
                  </a:cubicBezTo>
                  <a:lnTo>
                    <a:pt x="1101" y="635"/>
                  </a:lnTo>
                  <a:cubicBezTo>
                    <a:pt x="1168" y="635"/>
                    <a:pt x="1235" y="668"/>
                    <a:pt x="1301" y="668"/>
                  </a:cubicBezTo>
                  <a:cubicBezTo>
                    <a:pt x="1401" y="701"/>
                    <a:pt x="1501" y="801"/>
                    <a:pt x="1601" y="868"/>
                  </a:cubicBezTo>
                  <a:cubicBezTo>
                    <a:pt x="1668" y="968"/>
                    <a:pt x="1735" y="1068"/>
                    <a:pt x="1802" y="1168"/>
                  </a:cubicBezTo>
                  <a:cubicBezTo>
                    <a:pt x="1802" y="1177"/>
                    <a:pt x="1802" y="1186"/>
                    <a:pt x="1802" y="1196"/>
                  </a:cubicBezTo>
                  <a:lnTo>
                    <a:pt x="1802" y="1196"/>
                  </a:lnTo>
                  <a:cubicBezTo>
                    <a:pt x="1787" y="1316"/>
                    <a:pt x="1787" y="1440"/>
                    <a:pt x="1802" y="1569"/>
                  </a:cubicBezTo>
                  <a:lnTo>
                    <a:pt x="1802" y="1602"/>
                  </a:lnTo>
                  <a:cubicBezTo>
                    <a:pt x="1835" y="1702"/>
                    <a:pt x="1935" y="1802"/>
                    <a:pt x="2035" y="1802"/>
                  </a:cubicBezTo>
                  <a:cubicBezTo>
                    <a:pt x="2169" y="1802"/>
                    <a:pt x="2302" y="1702"/>
                    <a:pt x="2302" y="1569"/>
                  </a:cubicBezTo>
                  <a:cubicBezTo>
                    <a:pt x="2302" y="1546"/>
                    <a:pt x="2301" y="1524"/>
                    <a:pt x="2300" y="1502"/>
                  </a:cubicBezTo>
                  <a:lnTo>
                    <a:pt x="2302" y="1502"/>
                  </a:lnTo>
                  <a:cubicBezTo>
                    <a:pt x="2302" y="1302"/>
                    <a:pt x="2369" y="1102"/>
                    <a:pt x="2535" y="935"/>
                  </a:cubicBezTo>
                  <a:cubicBezTo>
                    <a:pt x="2602" y="868"/>
                    <a:pt x="2669" y="801"/>
                    <a:pt x="2769" y="768"/>
                  </a:cubicBezTo>
                  <a:cubicBezTo>
                    <a:pt x="2802" y="735"/>
                    <a:pt x="2836" y="701"/>
                    <a:pt x="2902" y="701"/>
                  </a:cubicBezTo>
                  <a:lnTo>
                    <a:pt x="3002" y="668"/>
                  </a:lnTo>
                  <a:lnTo>
                    <a:pt x="3169" y="668"/>
                  </a:lnTo>
                  <a:cubicBezTo>
                    <a:pt x="3203" y="668"/>
                    <a:pt x="3269" y="701"/>
                    <a:pt x="3303" y="701"/>
                  </a:cubicBezTo>
                  <a:cubicBezTo>
                    <a:pt x="3403" y="735"/>
                    <a:pt x="3503" y="768"/>
                    <a:pt x="3570" y="835"/>
                  </a:cubicBezTo>
                  <a:cubicBezTo>
                    <a:pt x="3645" y="860"/>
                    <a:pt x="3702" y="904"/>
                    <a:pt x="3754" y="953"/>
                  </a:cubicBezTo>
                  <a:lnTo>
                    <a:pt x="3754" y="953"/>
                  </a:lnTo>
                  <a:cubicBezTo>
                    <a:pt x="3703" y="1019"/>
                    <a:pt x="3709" y="1107"/>
                    <a:pt x="3770" y="1168"/>
                  </a:cubicBezTo>
                  <a:cubicBezTo>
                    <a:pt x="3870" y="1268"/>
                    <a:pt x="3970" y="1368"/>
                    <a:pt x="4070" y="1435"/>
                  </a:cubicBezTo>
                  <a:cubicBezTo>
                    <a:pt x="4103" y="1468"/>
                    <a:pt x="4170" y="1502"/>
                    <a:pt x="4237" y="1502"/>
                  </a:cubicBezTo>
                  <a:cubicBezTo>
                    <a:pt x="4337" y="1502"/>
                    <a:pt x="4437" y="1402"/>
                    <a:pt x="4437" y="1268"/>
                  </a:cubicBezTo>
                  <a:lnTo>
                    <a:pt x="4437" y="1202"/>
                  </a:lnTo>
                  <a:cubicBezTo>
                    <a:pt x="4437" y="835"/>
                    <a:pt x="4270" y="534"/>
                    <a:pt x="4003" y="301"/>
                  </a:cubicBezTo>
                  <a:cubicBezTo>
                    <a:pt x="3770" y="134"/>
                    <a:pt x="3503" y="1"/>
                    <a:pt x="3236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58"/>
            <p:cNvSpPr/>
            <p:nvPr/>
          </p:nvSpPr>
          <p:spPr>
            <a:xfrm>
              <a:off x="6975911" y="2512355"/>
              <a:ext cx="22224" cy="11510"/>
            </a:xfrm>
            <a:custGeom>
              <a:avLst/>
              <a:gdLst/>
              <a:ahLst/>
              <a:cxnLst/>
              <a:rect l="l" t="t" r="r" b="b"/>
              <a:pathLst>
                <a:path w="2514" h="1302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200"/>
                    <a:pt x="0" y="234"/>
                    <a:pt x="0" y="300"/>
                  </a:cubicBezTo>
                  <a:cubicBezTo>
                    <a:pt x="0" y="401"/>
                    <a:pt x="34" y="534"/>
                    <a:pt x="100" y="634"/>
                  </a:cubicBezTo>
                  <a:cubicBezTo>
                    <a:pt x="300" y="934"/>
                    <a:pt x="601" y="1134"/>
                    <a:pt x="934" y="1201"/>
                  </a:cubicBezTo>
                  <a:cubicBezTo>
                    <a:pt x="1101" y="1268"/>
                    <a:pt x="1268" y="1301"/>
                    <a:pt x="1468" y="1301"/>
                  </a:cubicBezTo>
                  <a:lnTo>
                    <a:pt x="1902" y="1301"/>
                  </a:lnTo>
                  <a:cubicBezTo>
                    <a:pt x="2035" y="1301"/>
                    <a:pt x="2168" y="1268"/>
                    <a:pt x="2235" y="1268"/>
                  </a:cubicBezTo>
                  <a:lnTo>
                    <a:pt x="2335" y="1268"/>
                  </a:lnTo>
                  <a:lnTo>
                    <a:pt x="2369" y="1234"/>
                  </a:lnTo>
                  <a:cubicBezTo>
                    <a:pt x="2514" y="1205"/>
                    <a:pt x="2431" y="949"/>
                    <a:pt x="2320" y="949"/>
                  </a:cubicBezTo>
                  <a:cubicBezTo>
                    <a:pt x="2303" y="949"/>
                    <a:pt x="2286" y="955"/>
                    <a:pt x="2268" y="968"/>
                  </a:cubicBezTo>
                  <a:lnTo>
                    <a:pt x="2135" y="1001"/>
                  </a:lnTo>
                  <a:cubicBezTo>
                    <a:pt x="2091" y="1001"/>
                    <a:pt x="2031" y="1016"/>
                    <a:pt x="1977" y="1016"/>
                  </a:cubicBezTo>
                  <a:cubicBezTo>
                    <a:pt x="1950" y="1016"/>
                    <a:pt x="1924" y="1012"/>
                    <a:pt x="1902" y="1001"/>
                  </a:cubicBezTo>
                  <a:cubicBezTo>
                    <a:pt x="1768" y="1001"/>
                    <a:pt x="1635" y="1001"/>
                    <a:pt x="1501" y="934"/>
                  </a:cubicBezTo>
                  <a:cubicBezTo>
                    <a:pt x="1368" y="901"/>
                    <a:pt x="1268" y="834"/>
                    <a:pt x="1134" y="734"/>
                  </a:cubicBezTo>
                  <a:cubicBezTo>
                    <a:pt x="901" y="534"/>
                    <a:pt x="767" y="334"/>
                    <a:pt x="601" y="200"/>
                  </a:cubicBezTo>
                  <a:cubicBezTo>
                    <a:pt x="534" y="167"/>
                    <a:pt x="434" y="100"/>
                    <a:pt x="367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58"/>
            <p:cNvSpPr/>
            <p:nvPr/>
          </p:nvSpPr>
          <p:spPr>
            <a:xfrm>
              <a:off x="6870038" y="2552454"/>
              <a:ext cx="16522" cy="7682"/>
            </a:xfrm>
            <a:custGeom>
              <a:avLst/>
              <a:gdLst/>
              <a:ahLst/>
              <a:cxnLst/>
              <a:rect l="l" t="t" r="r" b="b"/>
              <a:pathLst>
                <a:path w="1869" h="869" extrusionOk="0">
                  <a:moveTo>
                    <a:pt x="268" y="1"/>
                  </a:moveTo>
                  <a:cubicBezTo>
                    <a:pt x="168" y="1"/>
                    <a:pt x="68" y="68"/>
                    <a:pt x="34" y="168"/>
                  </a:cubicBezTo>
                  <a:cubicBezTo>
                    <a:pt x="1" y="268"/>
                    <a:pt x="34" y="401"/>
                    <a:pt x="101" y="501"/>
                  </a:cubicBezTo>
                  <a:cubicBezTo>
                    <a:pt x="234" y="701"/>
                    <a:pt x="468" y="835"/>
                    <a:pt x="735" y="868"/>
                  </a:cubicBezTo>
                  <a:lnTo>
                    <a:pt x="1102" y="868"/>
                  </a:lnTo>
                  <a:cubicBezTo>
                    <a:pt x="1202" y="835"/>
                    <a:pt x="1302" y="835"/>
                    <a:pt x="1402" y="835"/>
                  </a:cubicBezTo>
                  <a:cubicBezTo>
                    <a:pt x="1469" y="835"/>
                    <a:pt x="1535" y="835"/>
                    <a:pt x="1602" y="801"/>
                  </a:cubicBezTo>
                  <a:lnTo>
                    <a:pt x="1769" y="801"/>
                  </a:lnTo>
                  <a:cubicBezTo>
                    <a:pt x="1836" y="768"/>
                    <a:pt x="1869" y="668"/>
                    <a:pt x="1836" y="601"/>
                  </a:cubicBezTo>
                  <a:cubicBezTo>
                    <a:pt x="1811" y="552"/>
                    <a:pt x="1751" y="521"/>
                    <a:pt x="1694" y="521"/>
                  </a:cubicBezTo>
                  <a:cubicBezTo>
                    <a:pt x="1674" y="521"/>
                    <a:pt x="1653" y="526"/>
                    <a:pt x="1635" y="535"/>
                  </a:cubicBezTo>
                  <a:lnTo>
                    <a:pt x="1535" y="568"/>
                  </a:lnTo>
                  <a:lnTo>
                    <a:pt x="1369" y="568"/>
                  </a:lnTo>
                  <a:cubicBezTo>
                    <a:pt x="1302" y="568"/>
                    <a:pt x="1235" y="535"/>
                    <a:pt x="1135" y="501"/>
                  </a:cubicBezTo>
                  <a:cubicBezTo>
                    <a:pt x="1068" y="468"/>
                    <a:pt x="968" y="434"/>
                    <a:pt x="902" y="368"/>
                  </a:cubicBezTo>
                  <a:cubicBezTo>
                    <a:pt x="802" y="234"/>
                    <a:pt x="701" y="134"/>
                    <a:pt x="568" y="68"/>
                  </a:cubicBezTo>
                  <a:cubicBezTo>
                    <a:pt x="501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58"/>
            <p:cNvSpPr/>
            <p:nvPr/>
          </p:nvSpPr>
          <p:spPr>
            <a:xfrm>
              <a:off x="6846161" y="2517438"/>
              <a:ext cx="13393" cy="14162"/>
            </a:xfrm>
            <a:custGeom>
              <a:avLst/>
              <a:gdLst/>
              <a:ahLst/>
              <a:cxnLst/>
              <a:rect l="l" t="t" r="r" b="b"/>
              <a:pathLst>
                <a:path w="1515" h="1602" extrusionOk="0">
                  <a:moveTo>
                    <a:pt x="279" y="1"/>
                  </a:moveTo>
                  <a:cubicBezTo>
                    <a:pt x="234" y="1"/>
                    <a:pt x="183" y="9"/>
                    <a:pt x="133" y="26"/>
                  </a:cubicBezTo>
                  <a:cubicBezTo>
                    <a:pt x="33" y="126"/>
                    <a:pt x="0" y="259"/>
                    <a:pt x="0" y="393"/>
                  </a:cubicBezTo>
                  <a:cubicBezTo>
                    <a:pt x="0" y="626"/>
                    <a:pt x="133" y="860"/>
                    <a:pt x="334" y="1026"/>
                  </a:cubicBezTo>
                  <a:cubicBezTo>
                    <a:pt x="434" y="1126"/>
                    <a:pt x="567" y="1193"/>
                    <a:pt x="667" y="1260"/>
                  </a:cubicBezTo>
                  <a:cubicBezTo>
                    <a:pt x="734" y="1327"/>
                    <a:pt x="834" y="1360"/>
                    <a:pt x="934" y="1427"/>
                  </a:cubicBezTo>
                  <a:cubicBezTo>
                    <a:pt x="1001" y="1460"/>
                    <a:pt x="1067" y="1527"/>
                    <a:pt x="1134" y="1527"/>
                  </a:cubicBezTo>
                  <a:cubicBezTo>
                    <a:pt x="1134" y="1527"/>
                    <a:pt x="1168" y="1560"/>
                    <a:pt x="1201" y="1560"/>
                  </a:cubicBezTo>
                  <a:cubicBezTo>
                    <a:pt x="1201" y="1560"/>
                    <a:pt x="1234" y="1560"/>
                    <a:pt x="1234" y="1593"/>
                  </a:cubicBezTo>
                  <a:cubicBezTo>
                    <a:pt x="1251" y="1599"/>
                    <a:pt x="1267" y="1602"/>
                    <a:pt x="1282" y="1602"/>
                  </a:cubicBezTo>
                  <a:cubicBezTo>
                    <a:pt x="1449" y="1602"/>
                    <a:pt x="1515" y="1293"/>
                    <a:pt x="1301" y="1293"/>
                  </a:cubicBezTo>
                  <a:lnTo>
                    <a:pt x="1234" y="1260"/>
                  </a:lnTo>
                  <a:cubicBezTo>
                    <a:pt x="1168" y="1227"/>
                    <a:pt x="1101" y="1227"/>
                    <a:pt x="1067" y="1193"/>
                  </a:cubicBezTo>
                  <a:cubicBezTo>
                    <a:pt x="1001" y="1126"/>
                    <a:pt x="934" y="1060"/>
                    <a:pt x="901" y="993"/>
                  </a:cubicBezTo>
                  <a:cubicBezTo>
                    <a:pt x="834" y="926"/>
                    <a:pt x="801" y="826"/>
                    <a:pt x="767" y="726"/>
                  </a:cubicBezTo>
                  <a:cubicBezTo>
                    <a:pt x="734" y="559"/>
                    <a:pt x="701" y="393"/>
                    <a:pt x="634" y="259"/>
                  </a:cubicBezTo>
                  <a:cubicBezTo>
                    <a:pt x="600" y="192"/>
                    <a:pt x="567" y="159"/>
                    <a:pt x="500" y="92"/>
                  </a:cubicBezTo>
                  <a:cubicBezTo>
                    <a:pt x="500" y="92"/>
                    <a:pt x="467" y="59"/>
                    <a:pt x="434" y="26"/>
                  </a:cubicBezTo>
                  <a:lnTo>
                    <a:pt x="400" y="26"/>
                  </a:lnTo>
                  <a:cubicBezTo>
                    <a:pt x="367" y="9"/>
                    <a:pt x="325" y="1"/>
                    <a:pt x="279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58"/>
            <p:cNvSpPr/>
            <p:nvPr/>
          </p:nvSpPr>
          <p:spPr>
            <a:xfrm>
              <a:off x="6873583" y="2525916"/>
              <a:ext cx="15930" cy="9149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267" y="1"/>
                  </a:moveTo>
                  <a:cubicBezTo>
                    <a:pt x="200" y="1"/>
                    <a:pt x="100" y="34"/>
                    <a:pt x="34" y="134"/>
                  </a:cubicBezTo>
                  <a:cubicBezTo>
                    <a:pt x="0" y="268"/>
                    <a:pt x="0" y="401"/>
                    <a:pt x="34" y="501"/>
                  </a:cubicBezTo>
                  <a:cubicBezTo>
                    <a:pt x="167" y="735"/>
                    <a:pt x="367" y="868"/>
                    <a:pt x="634" y="935"/>
                  </a:cubicBezTo>
                  <a:cubicBezTo>
                    <a:pt x="767" y="968"/>
                    <a:pt x="868" y="968"/>
                    <a:pt x="1001" y="1001"/>
                  </a:cubicBezTo>
                  <a:cubicBezTo>
                    <a:pt x="1101" y="1001"/>
                    <a:pt x="1234" y="1035"/>
                    <a:pt x="1301" y="1035"/>
                  </a:cubicBezTo>
                  <a:lnTo>
                    <a:pt x="1668" y="1035"/>
                  </a:lnTo>
                  <a:cubicBezTo>
                    <a:pt x="1768" y="1035"/>
                    <a:pt x="1802" y="935"/>
                    <a:pt x="1802" y="868"/>
                  </a:cubicBezTo>
                  <a:cubicBezTo>
                    <a:pt x="1777" y="793"/>
                    <a:pt x="1714" y="755"/>
                    <a:pt x="1656" y="755"/>
                  </a:cubicBezTo>
                  <a:cubicBezTo>
                    <a:pt x="1637" y="755"/>
                    <a:pt x="1618" y="760"/>
                    <a:pt x="1601" y="768"/>
                  </a:cubicBezTo>
                  <a:lnTo>
                    <a:pt x="1368" y="768"/>
                  </a:lnTo>
                  <a:cubicBezTo>
                    <a:pt x="1268" y="735"/>
                    <a:pt x="1201" y="701"/>
                    <a:pt x="1101" y="668"/>
                  </a:cubicBezTo>
                  <a:cubicBezTo>
                    <a:pt x="1034" y="601"/>
                    <a:pt x="968" y="568"/>
                    <a:pt x="901" y="468"/>
                  </a:cubicBezTo>
                  <a:cubicBezTo>
                    <a:pt x="801" y="334"/>
                    <a:pt x="701" y="201"/>
                    <a:pt x="567" y="101"/>
                  </a:cubicBezTo>
                  <a:cubicBezTo>
                    <a:pt x="534" y="67"/>
                    <a:pt x="467" y="67"/>
                    <a:pt x="401" y="34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58"/>
            <p:cNvSpPr/>
            <p:nvPr/>
          </p:nvSpPr>
          <p:spPr>
            <a:xfrm>
              <a:off x="6815193" y="2394106"/>
              <a:ext cx="16230" cy="20173"/>
            </a:xfrm>
            <a:custGeom>
              <a:avLst/>
              <a:gdLst/>
              <a:ahLst/>
              <a:cxnLst/>
              <a:rect l="l" t="t" r="r" b="b"/>
              <a:pathLst>
                <a:path w="1836" h="2282" extrusionOk="0">
                  <a:moveTo>
                    <a:pt x="1635" y="0"/>
                  </a:moveTo>
                  <a:lnTo>
                    <a:pt x="1535" y="33"/>
                  </a:lnTo>
                  <a:cubicBezTo>
                    <a:pt x="1402" y="67"/>
                    <a:pt x="1301" y="100"/>
                    <a:pt x="1201" y="167"/>
                  </a:cubicBezTo>
                  <a:cubicBezTo>
                    <a:pt x="1035" y="234"/>
                    <a:pt x="901" y="300"/>
                    <a:pt x="768" y="400"/>
                  </a:cubicBezTo>
                  <a:cubicBezTo>
                    <a:pt x="634" y="500"/>
                    <a:pt x="501" y="634"/>
                    <a:pt x="367" y="767"/>
                  </a:cubicBezTo>
                  <a:cubicBezTo>
                    <a:pt x="234" y="934"/>
                    <a:pt x="134" y="1101"/>
                    <a:pt x="67" y="1301"/>
                  </a:cubicBezTo>
                  <a:cubicBezTo>
                    <a:pt x="1" y="1468"/>
                    <a:pt x="1" y="1635"/>
                    <a:pt x="34" y="1835"/>
                  </a:cubicBezTo>
                  <a:cubicBezTo>
                    <a:pt x="67" y="1968"/>
                    <a:pt x="101" y="2068"/>
                    <a:pt x="201" y="2168"/>
                  </a:cubicBezTo>
                  <a:cubicBezTo>
                    <a:pt x="234" y="2202"/>
                    <a:pt x="267" y="2235"/>
                    <a:pt x="301" y="2268"/>
                  </a:cubicBezTo>
                  <a:cubicBezTo>
                    <a:pt x="328" y="2277"/>
                    <a:pt x="354" y="2281"/>
                    <a:pt x="381" y="2281"/>
                  </a:cubicBezTo>
                  <a:cubicBezTo>
                    <a:pt x="452" y="2281"/>
                    <a:pt x="519" y="2250"/>
                    <a:pt x="568" y="2202"/>
                  </a:cubicBezTo>
                  <a:lnTo>
                    <a:pt x="568" y="2168"/>
                  </a:lnTo>
                  <a:cubicBezTo>
                    <a:pt x="568" y="2135"/>
                    <a:pt x="601" y="2068"/>
                    <a:pt x="601" y="2035"/>
                  </a:cubicBezTo>
                  <a:cubicBezTo>
                    <a:pt x="634" y="1968"/>
                    <a:pt x="634" y="1868"/>
                    <a:pt x="668" y="1768"/>
                  </a:cubicBezTo>
                  <a:cubicBezTo>
                    <a:pt x="701" y="1534"/>
                    <a:pt x="734" y="1301"/>
                    <a:pt x="801" y="1034"/>
                  </a:cubicBezTo>
                  <a:cubicBezTo>
                    <a:pt x="834" y="901"/>
                    <a:pt x="901" y="767"/>
                    <a:pt x="1001" y="634"/>
                  </a:cubicBezTo>
                  <a:cubicBezTo>
                    <a:pt x="1068" y="534"/>
                    <a:pt x="1168" y="467"/>
                    <a:pt x="1301" y="400"/>
                  </a:cubicBezTo>
                  <a:cubicBezTo>
                    <a:pt x="1368" y="367"/>
                    <a:pt x="1468" y="334"/>
                    <a:pt x="1535" y="300"/>
                  </a:cubicBezTo>
                  <a:lnTo>
                    <a:pt x="1735" y="300"/>
                  </a:lnTo>
                  <a:cubicBezTo>
                    <a:pt x="1802" y="267"/>
                    <a:pt x="1835" y="200"/>
                    <a:pt x="1835" y="100"/>
                  </a:cubicBezTo>
                  <a:cubicBezTo>
                    <a:pt x="1802" y="33"/>
                    <a:pt x="1702" y="0"/>
                    <a:pt x="1635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58"/>
            <p:cNvSpPr/>
            <p:nvPr/>
          </p:nvSpPr>
          <p:spPr>
            <a:xfrm>
              <a:off x="6804575" y="2433030"/>
              <a:ext cx="9742" cy="21534"/>
            </a:xfrm>
            <a:custGeom>
              <a:avLst/>
              <a:gdLst/>
              <a:ahLst/>
              <a:cxnLst/>
              <a:rect l="l" t="t" r="r" b="b"/>
              <a:pathLst>
                <a:path w="1102" h="2436" extrusionOk="0">
                  <a:moveTo>
                    <a:pt x="334" y="0"/>
                  </a:moveTo>
                  <a:cubicBezTo>
                    <a:pt x="268" y="0"/>
                    <a:pt x="201" y="34"/>
                    <a:pt x="167" y="134"/>
                  </a:cubicBezTo>
                  <a:cubicBezTo>
                    <a:pt x="167" y="134"/>
                    <a:pt x="167" y="167"/>
                    <a:pt x="134" y="234"/>
                  </a:cubicBezTo>
                  <a:cubicBezTo>
                    <a:pt x="134" y="267"/>
                    <a:pt x="67" y="400"/>
                    <a:pt x="67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1" y="1101"/>
                    <a:pt x="1" y="1268"/>
                    <a:pt x="34" y="1435"/>
                  </a:cubicBezTo>
                  <a:cubicBezTo>
                    <a:pt x="67" y="1768"/>
                    <a:pt x="201" y="2102"/>
                    <a:pt x="468" y="2302"/>
                  </a:cubicBezTo>
                  <a:cubicBezTo>
                    <a:pt x="568" y="2369"/>
                    <a:pt x="668" y="2435"/>
                    <a:pt x="801" y="2435"/>
                  </a:cubicBezTo>
                  <a:lnTo>
                    <a:pt x="935" y="2435"/>
                  </a:lnTo>
                  <a:cubicBezTo>
                    <a:pt x="1035" y="2435"/>
                    <a:pt x="1101" y="2335"/>
                    <a:pt x="1068" y="2235"/>
                  </a:cubicBezTo>
                  <a:lnTo>
                    <a:pt x="1068" y="2202"/>
                  </a:lnTo>
                  <a:cubicBezTo>
                    <a:pt x="1068" y="2202"/>
                    <a:pt x="1035" y="2135"/>
                    <a:pt x="1035" y="2068"/>
                  </a:cubicBezTo>
                  <a:cubicBezTo>
                    <a:pt x="1035" y="2002"/>
                    <a:pt x="968" y="1935"/>
                    <a:pt x="935" y="1868"/>
                  </a:cubicBezTo>
                  <a:cubicBezTo>
                    <a:pt x="835" y="1701"/>
                    <a:pt x="668" y="1501"/>
                    <a:pt x="534" y="1301"/>
                  </a:cubicBezTo>
                  <a:cubicBezTo>
                    <a:pt x="434" y="1168"/>
                    <a:pt x="401" y="1034"/>
                    <a:pt x="368" y="901"/>
                  </a:cubicBezTo>
                  <a:cubicBezTo>
                    <a:pt x="334" y="801"/>
                    <a:pt x="334" y="667"/>
                    <a:pt x="368" y="567"/>
                  </a:cubicBezTo>
                  <a:cubicBezTo>
                    <a:pt x="368" y="467"/>
                    <a:pt x="401" y="400"/>
                    <a:pt x="434" y="300"/>
                  </a:cubicBezTo>
                  <a:cubicBezTo>
                    <a:pt x="468" y="234"/>
                    <a:pt x="468" y="200"/>
                    <a:pt x="468" y="200"/>
                  </a:cubicBezTo>
                  <a:cubicBezTo>
                    <a:pt x="468" y="200"/>
                    <a:pt x="468" y="200"/>
                    <a:pt x="468" y="167"/>
                  </a:cubicBezTo>
                  <a:cubicBezTo>
                    <a:pt x="468" y="100"/>
                    <a:pt x="434" y="34"/>
                    <a:pt x="334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58"/>
            <p:cNvSpPr/>
            <p:nvPr/>
          </p:nvSpPr>
          <p:spPr>
            <a:xfrm>
              <a:off x="6828754" y="2441861"/>
              <a:ext cx="13287" cy="21844"/>
            </a:xfrm>
            <a:custGeom>
              <a:avLst/>
              <a:gdLst/>
              <a:ahLst/>
              <a:cxnLst/>
              <a:rect l="l" t="t" r="r" b="b"/>
              <a:pathLst>
                <a:path w="1503" h="2471" extrusionOk="0">
                  <a:moveTo>
                    <a:pt x="173" y="1"/>
                  </a:moveTo>
                  <a:cubicBezTo>
                    <a:pt x="96" y="1"/>
                    <a:pt x="16" y="60"/>
                    <a:pt x="34" y="169"/>
                  </a:cubicBezTo>
                  <a:cubicBezTo>
                    <a:pt x="34" y="169"/>
                    <a:pt x="1" y="202"/>
                    <a:pt x="34" y="269"/>
                  </a:cubicBezTo>
                  <a:cubicBezTo>
                    <a:pt x="34" y="335"/>
                    <a:pt x="34" y="469"/>
                    <a:pt x="34" y="602"/>
                  </a:cubicBezTo>
                  <a:cubicBezTo>
                    <a:pt x="68" y="736"/>
                    <a:pt x="68" y="903"/>
                    <a:pt x="101" y="1036"/>
                  </a:cubicBezTo>
                  <a:cubicBezTo>
                    <a:pt x="168" y="1203"/>
                    <a:pt x="201" y="1370"/>
                    <a:pt x="234" y="1570"/>
                  </a:cubicBezTo>
                  <a:cubicBezTo>
                    <a:pt x="335" y="1903"/>
                    <a:pt x="568" y="2170"/>
                    <a:pt x="868" y="2370"/>
                  </a:cubicBezTo>
                  <a:cubicBezTo>
                    <a:pt x="1002" y="2437"/>
                    <a:pt x="1168" y="2470"/>
                    <a:pt x="1335" y="2470"/>
                  </a:cubicBezTo>
                  <a:cubicBezTo>
                    <a:pt x="1435" y="2437"/>
                    <a:pt x="1502" y="2337"/>
                    <a:pt x="1469" y="2237"/>
                  </a:cubicBezTo>
                  <a:cubicBezTo>
                    <a:pt x="1435" y="2170"/>
                    <a:pt x="1435" y="2137"/>
                    <a:pt x="1402" y="2103"/>
                  </a:cubicBezTo>
                  <a:cubicBezTo>
                    <a:pt x="1369" y="2037"/>
                    <a:pt x="1302" y="1937"/>
                    <a:pt x="1235" y="1870"/>
                  </a:cubicBezTo>
                  <a:cubicBezTo>
                    <a:pt x="1102" y="1703"/>
                    <a:pt x="902" y="1536"/>
                    <a:pt x="701" y="1336"/>
                  </a:cubicBezTo>
                  <a:cubicBezTo>
                    <a:pt x="601" y="1203"/>
                    <a:pt x="501" y="1103"/>
                    <a:pt x="435" y="969"/>
                  </a:cubicBezTo>
                  <a:cubicBezTo>
                    <a:pt x="368" y="836"/>
                    <a:pt x="335" y="702"/>
                    <a:pt x="301" y="602"/>
                  </a:cubicBezTo>
                  <a:cubicBezTo>
                    <a:pt x="301" y="502"/>
                    <a:pt x="301" y="402"/>
                    <a:pt x="301" y="302"/>
                  </a:cubicBezTo>
                  <a:lnTo>
                    <a:pt x="301" y="202"/>
                  </a:lnTo>
                  <a:cubicBezTo>
                    <a:pt x="335" y="169"/>
                    <a:pt x="335" y="169"/>
                    <a:pt x="301" y="135"/>
                  </a:cubicBezTo>
                  <a:cubicBezTo>
                    <a:pt x="301" y="44"/>
                    <a:pt x="238" y="1"/>
                    <a:pt x="173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58"/>
            <p:cNvSpPr/>
            <p:nvPr/>
          </p:nvSpPr>
          <p:spPr>
            <a:xfrm>
              <a:off x="6920172" y="2317964"/>
              <a:ext cx="22127" cy="8027"/>
            </a:xfrm>
            <a:custGeom>
              <a:avLst/>
              <a:gdLst/>
              <a:ahLst/>
              <a:cxnLst/>
              <a:rect l="l" t="t" r="r" b="b"/>
              <a:pathLst>
                <a:path w="2503" h="908" extrusionOk="0">
                  <a:moveTo>
                    <a:pt x="1527" y="1"/>
                  </a:moveTo>
                  <a:cubicBezTo>
                    <a:pt x="1485" y="1"/>
                    <a:pt x="1443" y="3"/>
                    <a:pt x="1402" y="7"/>
                  </a:cubicBezTo>
                  <a:cubicBezTo>
                    <a:pt x="1235" y="7"/>
                    <a:pt x="1068" y="40"/>
                    <a:pt x="901" y="74"/>
                  </a:cubicBezTo>
                  <a:cubicBezTo>
                    <a:pt x="768" y="107"/>
                    <a:pt x="601" y="140"/>
                    <a:pt x="468" y="207"/>
                  </a:cubicBezTo>
                  <a:cubicBezTo>
                    <a:pt x="401" y="240"/>
                    <a:pt x="301" y="274"/>
                    <a:pt x="201" y="307"/>
                  </a:cubicBezTo>
                  <a:lnTo>
                    <a:pt x="101" y="374"/>
                  </a:lnTo>
                  <a:lnTo>
                    <a:pt x="67" y="407"/>
                  </a:lnTo>
                  <a:cubicBezTo>
                    <a:pt x="1" y="441"/>
                    <a:pt x="1" y="541"/>
                    <a:pt x="34" y="607"/>
                  </a:cubicBezTo>
                  <a:cubicBezTo>
                    <a:pt x="73" y="646"/>
                    <a:pt x="112" y="663"/>
                    <a:pt x="151" y="663"/>
                  </a:cubicBezTo>
                  <a:cubicBezTo>
                    <a:pt x="179" y="663"/>
                    <a:pt x="207" y="654"/>
                    <a:pt x="234" y="641"/>
                  </a:cubicBezTo>
                  <a:cubicBezTo>
                    <a:pt x="268" y="607"/>
                    <a:pt x="301" y="607"/>
                    <a:pt x="334" y="574"/>
                  </a:cubicBezTo>
                  <a:cubicBezTo>
                    <a:pt x="401" y="541"/>
                    <a:pt x="468" y="507"/>
                    <a:pt x="568" y="474"/>
                  </a:cubicBezTo>
                  <a:cubicBezTo>
                    <a:pt x="668" y="441"/>
                    <a:pt x="801" y="441"/>
                    <a:pt x="901" y="441"/>
                  </a:cubicBezTo>
                  <a:cubicBezTo>
                    <a:pt x="1035" y="441"/>
                    <a:pt x="1168" y="474"/>
                    <a:pt x="1302" y="541"/>
                  </a:cubicBezTo>
                  <a:cubicBezTo>
                    <a:pt x="1535" y="641"/>
                    <a:pt x="1735" y="774"/>
                    <a:pt x="1902" y="841"/>
                  </a:cubicBezTo>
                  <a:cubicBezTo>
                    <a:pt x="1969" y="874"/>
                    <a:pt x="2069" y="908"/>
                    <a:pt x="2136" y="908"/>
                  </a:cubicBezTo>
                  <a:lnTo>
                    <a:pt x="2302" y="908"/>
                  </a:lnTo>
                  <a:cubicBezTo>
                    <a:pt x="2402" y="908"/>
                    <a:pt x="2469" y="841"/>
                    <a:pt x="2469" y="707"/>
                  </a:cubicBezTo>
                  <a:cubicBezTo>
                    <a:pt x="2502" y="674"/>
                    <a:pt x="2502" y="641"/>
                    <a:pt x="2469" y="574"/>
                  </a:cubicBezTo>
                  <a:cubicBezTo>
                    <a:pt x="2436" y="474"/>
                    <a:pt x="2402" y="374"/>
                    <a:pt x="2302" y="307"/>
                  </a:cubicBezTo>
                  <a:cubicBezTo>
                    <a:pt x="2098" y="103"/>
                    <a:pt x="1817" y="1"/>
                    <a:pt x="1527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58"/>
            <p:cNvSpPr/>
            <p:nvPr/>
          </p:nvSpPr>
          <p:spPr>
            <a:xfrm>
              <a:off x="6932160" y="2339030"/>
              <a:ext cx="21349" cy="11253"/>
            </a:xfrm>
            <a:custGeom>
              <a:avLst/>
              <a:gdLst/>
              <a:ahLst/>
              <a:cxnLst/>
              <a:rect l="l" t="t" r="r" b="b"/>
              <a:pathLst>
                <a:path w="2415" h="1273" extrusionOk="0">
                  <a:moveTo>
                    <a:pt x="1067" y="1"/>
                  </a:moveTo>
                  <a:cubicBezTo>
                    <a:pt x="1021" y="1"/>
                    <a:pt x="980" y="9"/>
                    <a:pt x="946" y="26"/>
                  </a:cubicBezTo>
                  <a:cubicBezTo>
                    <a:pt x="780" y="26"/>
                    <a:pt x="646" y="59"/>
                    <a:pt x="513" y="126"/>
                  </a:cubicBezTo>
                  <a:cubicBezTo>
                    <a:pt x="379" y="159"/>
                    <a:pt x="313" y="226"/>
                    <a:pt x="212" y="259"/>
                  </a:cubicBezTo>
                  <a:lnTo>
                    <a:pt x="112" y="326"/>
                  </a:lnTo>
                  <a:lnTo>
                    <a:pt x="112" y="393"/>
                  </a:lnTo>
                  <a:lnTo>
                    <a:pt x="79" y="393"/>
                  </a:lnTo>
                  <a:cubicBezTo>
                    <a:pt x="0" y="498"/>
                    <a:pt x="87" y="623"/>
                    <a:pt x="192" y="623"/>
                  </a:cubicBezTo>
                  <a:cubicBezTo>
                    <a:pt x="221" y="623"/>
                    <a:pt x="251" y="614"/>
                    <a:pt x="279" y="593"/>
                  </a:cubicBezTo>
                  <a:cubicBezTo>
                    <a:pt x="313" y="593"/>
                    <a:pt x="346" y="559"/>
                    <a:pt x="379" y="526"/>
                  </a:cubicBezTo>
                  <a:cubicBezTo>
                    <a:pt x="446" y="493"/>
                    <a:pt x="513" y="459"/>
                    <a:pt x="613" y="426"/>
                  </a:cubicBezTo>
                  <a:cubicBezTo>
                    <a:pt x="713" y="393"/>
                    <a:pt x="846" y="393"/>
                    <a:pt x="980" y="393"/>
                  </a:cubicBezTo>
                  <a:cubicBezTo>
                    <a:pt x="1046" y="393"/>
                    <a:pt x="1113" y="426"/>
                    <a:pt x="1146" y="459"/>
                  </a:cubicBezTo>
                  <a:cubicBezTo>
                    <a:pt x="1213" y="459"/>
                    <a:pt x="1280" y="493"/>
                    <a:pt x="1313" y="526"/>
                  </a:cubicBezTo>
                  <a:cubicBezTo>
                    <a:pt x="1380" y="559"/>
                    <a:pt x="1447" y="626"/>
                    <a:pt x="1480" y="659"/>
                  </a:cubicBezTo>
                  <a:cubicBezTo>
                    <a:pt x="1513" y="726"/>
                    <a:pt x="1580" y="759"/>
                    <a:pt x="1613" y="793"/>
                  </a:cubicBezTo>
                  <a:cubicBezTo>
                    <a:pt x="1680" y="860"/>
                    <a:pt x="1747" y="960"/>
                    <a:pt x="1814" y="1026"/>
                  </a:cubicBezTo>
                  <a:cubicBezTo>
                    <a:pt x="1880" y="1060"/>
                    <a:pt x="1947" y="1126"/>
                    <a:pt x="2014" y="1193"/>
                  </a:cubicBezTo>
                  <a:cubicBezTo>
                    <a:pt x="2047" y="1193"/>
                    <a:pt x="2080" y="1226"/>
                    <a:pt x="2114" y="1260"/>
                  </a:cubicBezTo>
                  <a:cubicBezTo>
                    <a:pt x="2130" y="1268"/>
                    <a:pt x="2151" y="1272"/>
                    <a:pt x="2174" y="1272"/>
                  </a:cubicBezTo>
                  <a:cubicBezTo>
                    <a:pt x="2243" y="1272"/>
                    <a:pt x="2331" y="1235"/>
                    <a:pt x="2381" y="1160"/>
                  </a:cubicBezTo>
                  <a:cubicBezTo>
                    <a:pt x="2381" y="1126"/>
                    <a:pt x="2381" y="1060"/>
                    <a:pt x="2414" y="1026"/>
                  </a:cubicBezTo>
                  <a:cubicBezTo>
                    <a:pt x="2414" y="893"/>
                    <a:pt x="2381" y="759"/>
                    <a:pt x="2347" y="659"/>
                  </a:cubicBezTo>
                  <a:cubicBezTo>
                    <a:pt x="2281" y="493"/>
                    <a:pt x="2181" y="359"/>
                    <a:pt x="2014" y="259"/>
                  </a:cubicBezTo>
                  <a:cubicBezTo>
                    <a:pt x="1947" y="192"/>
                    <a:pt x="1880" y="126"/>
                    <a:pt x="1780" y="92"/>
                  </a:cubicBezTo>
                  <a:cubicBezTo>
                    <a:pt x="1680" y="59"/>
                    <a:pt x="1580" y="26"/>
                    <a:pt x="1513" y="26"/>
                  </a:cubicBezTo>
                  <a:cubicBezTo>
                    <a:pt x="1463" y="9"/>
                    <a:pt x="1413" y="1"/>
                    <a:pt x="1363" y="1"/>
                  </a:cubicBezTo>
                  <a:cubicBezTo>
                    <a:pt x="1313" y="1"/>
                    <a:pt x="1263" y="9"/>
                    <a:pt x="1213" y="26"/>
                  </a:cubicBezTo>
                  <a:cubicBezTo>
                    <a:pt x="1163" y="9"/>
                    <a:pt x="1113" y="1"/>
                    <a:pt x="1067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58"/>
            <p:cNvSpPr/>
            <p:nvPr/>
          </p:nvSpPr>
          <p:spPr>
            <a:xfrm>
              <a:off x="6879480" y="2338960"/>
              <a:ext cx="15337" cy="17220"/>
            </a:xfrm>
            <a:custGeom>
              <a:avLst/>
              <a:gdLst/>
              <a:ahLst/>
              <a:cxnLst/>
              <a:rect l="l" t="t" r="r" b="b"/>
              <a:pathLst>
                <a:path w="1735" h="1948" extrusionOk="0">
                  <a:moveTo>
                    <a:pt x="1468" y="0"/>
                  </a:moveTo>
                  <a:cubicBezTo>
                    <a:pt x="1368" y="34"/>
                    <a:pt x="1268" y="34"/>
                    <a:pt x="1168" y="67"/>
                  </a:cubicBezTo>
                  <a:cubicBezTo>
                    <a:pt x="1001" y="100"/>
                    <a:pt x="868" y="167"/>
                    <a:pt x="734" y="234"/>
                  </a:cubicBezTo>
                  <a:cubicBezTo>
                    <a:pt x="668" y="267"/>
                    <a:pt x="601" y="334"/>
                    <a:pt x="534" y="367"/>
                  </a:cubicBezTo>
                  <a:cubicBezTo>
                    <a:pt x="434" y="434"/>
                    <a:pt x="367" y="501"/>
                    <a:pt x="301" y="567"/>
                  </a:cubicBezTo>
                  <a:cubicBezTo>
                    <a:pt x="234" y="634"/>
                    <a:pt x="201" y="701"/>
                    <a:pt x="134" y="801"/>
                  </a:cubicBezTo>
                  <a:cubicBezTo>
                    <a:pt x="100" y="868"/>
                    <a:pt x="67" y="968"/>
                    <a:pt x="34" y="1068"/>
                  </a:cubicBezTo>
                  <a:cubicBezTo>
                    <a:pt x="0" y="1201"/>
                    <a:pt x="0" y="1368"/>
                    <a:pt x="34" y="1535"/>
                  </a:cubicBezTo>
                  <a:cubicBezTo>
                    <a:pt x="67" y="1668"/>
                    <a:pt x="134" y="1768"/>
                    <a:pt x="201" y="1868"/>
                  </a:cubicBezTo>
                  <a:cubicBezTo>
                    <a:pt x="234" y="1902"/>
                    <a:pt x="267" y="1902"/>
                    <a:pt x="334" y="1935"/>
                  </a:cubicBezTo>
                  <a:cubicBezTo>
                    <a:pt x="359" y="1943"/>
                    <a:pt x="384" y="1947"/>
                    <a:pt x="408" y="1947"/>
                  </a:cubicBezTo>
                  <a:cubicBezTo>
                    <a:pt x="480" y="1947"/>
                    <a:pt x="542" y="1910"/>
                    <a:pt x="567" y="1835"/>
                  </a:cubicBezTo>
                  <a:cubicBezTo>
                    <a:pt x="601" y="1802"/>
                    <a:pt x="601" y="1768"/>
                    <a:pt x="634" y="1735"/>
                  </a:cubicBezTo>
                  <a:cubicBezTo>
                    <a:pt x="634" y="1635"/>
                    <a:pt x="668" y="1568"/>
                    <a:pt x="668" y="1501"/>
                  </a:cubicBezTo>
                  <a:cubicBezTo>
                    <a:pt x="701" y="1401"/>
                    <a:pt x="701" y="1301"/>
                    <a:pt x="701" y="1201"/>
                  </a:cubicBezTo>
                  <a:lnTo>
                    <a:pt x="701" y="1034"/>
                  </a:lnTo>
                  <a:cubicBezTo>
                    <a:pt x="701" y="968"/>
                    <a:pt x="701" y="901"/>
                    <a:pt x="734" y="868"/>
                  </a:cubicBezTo>
                  <a:cubicBezTo>
                    <a:pt x="768" y="801"/>
                    <a:pt x="768" y="734"/>
                    <a:pt x="801" y="701"/>
                  </a:cubicBezTo>
                  <a:cubicBezTo>
                    <a:pt x="834" y="634"/>
                    <a:pt x="868" y="567"/>
                    <a:pt x="934" y="534"/>
                  </a:cubicBezTo>
                  <a:cubicBezTo>
                    <a:pt x="1001" y="467"/>
                    <a:pt x="1101" y="401"/>
                    <a:pt x="1201" y="367"/>
                  </a:cubicBezTo>
                  <a:cubicBezTo>
                    <a:pt x="1268" y="334"/>
                    <a:pt x="1368" y="300"/>
                    <a:pt x="1435" y="300"/>
                  </a:cubicBezTo>
                  <a:lnTo>
                    <a:pt x="1602" y="300"/>
                  </a:lnTo>
                  <a:cubicBezTo>
                    <a:pt x="1702" y="300"/>
                    <a:pt x="1735" y="234"/>
                    <a:pt x="1735" y="134"/>
                  </a:cubicBezTo>
                  <a:cubicBezTo>
                    <a:pt x="1735" y="67"/>
                    <a:pt x="1635" y="0"/>
                    <a:pt x="1568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58"/>
            <p:cNvSpPr/>
            <p:nvPr/>
          </p:nvSpPr>
          <p:spPr>
            <a:xfrm>
              <a:off x="6855301" y="2331215"/>
              <a:ext cx="15638" cy="23674"/>
            </a:xfrm>
            <a:custGeom>
              <a:avLst/>
              <a:gdLst/>
              <a:ahLst/>
              <a:cxnLst/>
              <a:rect l="l" t="t" r="r" b="b"/>
              <a:pathLst>
                <a:path w="1769" h="2678" extrusionOk="0">
                  <a:moveTo>
                    <a:pt x="1620" y="0"/>
                  </a:moveTo>
                  <a:cubicBezTo>
                    <a:pt x="1603" y="0"/>
                    <a:pt x="1586" y="3"/>
                    <a:pt x="1568" y="9"/>
                  </a:cubicBezTo>
                  <a:lnTo>
                    <a:pt x="1434" y="42"/>
                  </a:lnTo>
                  <a:cubicBezTo>
                    <a:pt x="1034" y="142"/>
                    <a:pt x="667" y="376"/>
                    <a:pt x="367" y="709"/>
                  </a:cubicBezTo>
                  <a:cubicBezTo>
                    <a:pt x="300" y="810"/>
                    <a:pt x="234" y="910"/>
                    <a:pt x="167" y="1010"/>
                  </a:cubicBezTo>
                  <a:cubicBezTo>
                    <a:pt x="134" y="1110"/>
                    <a:pt x="67" y="1210"/>
                    <a:pt x="67" y="1343"/>
                  </a:cubicBezTo>
                  <a:cubicBezTo>
                    <a:pt x="33" y="1443"/>
                    <a:pt x="0" y="1577"/>
                    <a:pt x="0" y="1677"/>
                  </a:cubicBezTo>
                  <a:cubicBezTo>
                    <a:pt x="0" y="1910"/>
                    <a:pt x="67" y="2110"/>
                    <a:pt x="167" y="2277"/>
                  </a:cubicBezTo>
                  <a:cubicBezTo>
                    <a:pt x="234" y="2411"/>
                    <a:pt x="367" y="2511"/>
                    <a:pt x="467" y="2611"/>
                  </a:cubicBezTo>
                  <a:cubicBezTo>
                    <a:pt x="534" y="2644"/>
                    <a:pt x="567" y="2644"/>
                    <a:pt x="634" y="2678"/>
                  </a:cubicBezTo>
                  <a:lnTo>
                    <a:pt x="701" y="2678"/>
                  </a:lnTo>
                  <a:cubicBezTo>
                    <a:pt x="801" y="2644"/>
                    <a:pt x="867" y="2577"/>
                    <a:pt x="867" y="2477"/>
                  </a:cubicBezTo>
                  <a:cubicBezTo>
                    <a:pt x="867" y="2411"/>
                    <a:pt x="867" y="2377"/>
                    <a:pt x="867" y="2344"/>
                  </a:cubicBezTo>
                  <a:cubicBezTo>
                    <a:pt x="834" y="2244"/>
                    <a:pt x="801" y="2144"/>
                    <a:pt x="801" y="2044"/>
                  </a:cubicBezTo>
                  <a:cubicBezTo>
                    <a:pt x="767" y="1910"/>
                    <a:pt x="701" y="1777"/>
                    <a:pt x="701" y="1643"/>
                  </a:cubicBezTo>
                  <a:cubicBezTo>
                    <a:pt x="701" y="1577"/>
                    <a:pt x="701" y="1510"/>
                    <a:pt x="701" y="1443"/>
                  </a:cubicBezTo>
                  <a:cubicBezTo>
                    <a:pt x="667" y="1343"/>
                    <a:pt x="667" y="1243"/>
                    <a:pt x="701" y="1176"/>
                  </a:cubicBezTo>
                  <a:cubicBezTo>
                    <a:pt x="701" y="1110"/>
                    <a:pt x="701" y="1010"/>
                    <a:pt x="734" y="943"/>
                  </a:cubicBezTo>
                  <a:cubicBezTo>
                    <a:pt x="767" y="876"/>
                    <a:pt x="801" y="810"/>
                    <a:pt x="867" y="743"/>
                  </a:cubicBezTo>
                  <a:cubicBezTo>
                    <a:pt x="967" y="609"/>
                    <a:pt x="1068" y="509"/>
                    <a:pt x="1201" y="443"/>
                  </a:cubicBezTo>
                  <a:cubicBezTo>
                    <a:pt x="1301" y="376"/>
                    <a:pt x="1401" y="343"/>
                    <a:pt x="1501" y="309"/>
                  </a:cubicBezTo>
                  <a:lnTo>
                    <a:pt x="1635" y="309"/>
                  </a:lnTo>
                  <a:lnTo>
                    <a:pt x="1635" y="276"/>
                  </a:lnTo>
                  <a:cubicBezTo>
                    <a:pt x="1735" y="276"/>
                    <a:pt x="1768" y="176"/>
                    <a:pt x="1768" y="109"/>
                  </a:cubicBezTo>
                  <a:cubicBezTo>
                    <a:pt x="1741" y="55"/>
                    <a:pt x="1691" y="0"/>
                    <a:pt x="1620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58"/>
            <p:cNvSpPr/>
            <p:nvPr/>
          </p:nvSpPr>
          <p:spPr>
            <a:xfrm>
              <a:off x="6929516" y="2380907"/>
              <a:ext cx="37844" cy="34511"/>
            </a:xfrm>
            <a:custGeom>
              <a:avLst/>
              <a:gdLst/>
              <a:ahLst/>
              <a:cxnLst/>
              <a:rect l="l" t="t" r="r" b="b"/>
              <a:pathLst>
                <a:path w="4281" h="3904" extrusionOk="0">
                  <a:moveTo>
                    <a:pt x="1312" y="0"/>
                  </a:moveTo>
                  <a:cubicBezTo>
                    <a:pt x="1220" y="0"/>
                    <a:pt x="1129" y="9"/>
                    <a:pt x="1045" y="25"/>
                  </a:cubicBezTo>
                  <a:cubicBezTo>
                    <a:pt x="878" y="59"/>
                    <a:pt x="712" y="125"/>
                    <a:pt x="545" y="192"/>
                  </a:cubicBezTo>
                  <a:cubicBezTo>
                    <a:pt x="445" y="259"/>
                    <a:pt x="378" y="292"/>
                    <a:pt x="311" y="359"/>
                  </a:cubicBezTo>
                  <a:cubicBezTo>
                    <a:pt x="245" y="426"/>
                    <a:pt x="178" y="492"/>
                    <a:pt x="111" y="559"/>
                  </a:cubicBezTo>
                  <a:lnTo>
                    <a:pt x="78" y="559"/>
                  </a:lnTo>
                  <a:cubicBezTo>
                    <a:pt x="1" y="661"/>
                    <a:pt x="140" y="803"/>
                    <a:pt x="239" y="803"/>
                  </a:cubicBezTo>
                  <a:cubicBezTo>
                    <a:pt x="269" y="803"/>
                    <a:pt x="296" y="790"/>
                    <a:pt x="311" y="759"/>
                  </a:cubicBezTo>
                  <a:cubicBezTo>
                    <a:pt x="378" y="692"/>
                    <a:pt x="411" y="626"/>
                    <a:pt x="478" y="592"/>
                  </a:cubicBezTo>
                  <a:cubicBezTo>
                    <a:pt x="545" y="526"/>
                    <a:pt x="578" y="492"/>
                    <a:pt x="645" y="459"/>
                  </a:cubicBezTo>
                  <a:cubicBezTo>
                    <a:pt x="778" y="392"/>
                    <a:pt x="912" y="326"/>
                    <a:pt x="1079" y="292"/>
                  </a:cubicBezTo>
                  <a:cubicBezTo>
                    <a:pt x="1156" y="275"/>
                    <a:pt x="1234" y="267"/>
                    <a:pt x="1311" y="267"/>
                  </a:cubicBezTo>
                  <a:cubicBezTo>
                    <a:pt x="1532" y="267"/>
                    <a:pt x="1748" y="335"/>
                    <a:pt x="1946" y="459"/>
                  </a:cubicBezTo>
                  <a:lnTo>
                    <a:pt x="2013" y="526"/>
                  </a:lnTo>
                  <a:lnTo>
                    <a:pt x="2113" y="592"/>
                  </a:lnTo>
                  <a:cubicBezTo>
                    <a:pt x="2146" y="659"/>
                    <a:pt x="2179" y="692"/>
                    <a:pt x="2246" y="759"/>
                  </a:cubicBezTo>
                  <a:cubicBezTo>
                    <a:pt x="2313" y="893"/>
                    <a:pt x="2379" y="1026"/>
                    <a:pt x="2413" y="1159"/>
                  </a:cubicBezTo>
                  <a:cubicBezTo>
                    <a:pt x="2480" y="1426"/>
                    <a:pt x="2446" y="1693"/>
                    <a:pt x="2346" y="1960"/>
                  </a:cubicBezTo>
                  <a:cubicBezTo>
                    <a:pt x="2313" y="2027"/>
                    <a:pt x="2313" y="2093"/>
                    <a:pt x="2346" y="2160"/>
                  </a:cubicBezTo>
                  <a:cubicBezTo>
                    <a:pt x="2374" y="2299"/>
                    <a:pt x="2494" y="2369"/>
                    <a:pt x="2630" y="2369"/>
                  </a:cubicBezTo>
                  <a:cubicBezTo>
                    <a:pt x="2657" y="2369"/>
                    <a:pt x="2685" y="2366"/>
                    <a:pt x="2713" y="2360"/>
                  </a:cubicBezTo>
                  <a:lnTo>
                    <a:pt x="2746" y="2360"/>
                  </a:lnTo>
                  <a:cubicBezTo>
                    <a:pt x="2810" y="2335"/>
                    <a:pt x="2874" y="2324"/>
                    <a:pt x="2936" y="2324"/>
                  </a:cubicBezTo>
                  <a:cubicBezTo>
                    <a:pt x="3036" y="2324"/>
                    <a:pt x="3131" y="2352"/>
                    <a:pt x="3213" y="2394"/>
                  </a:cubicBezTo>
                  <a:cubicBezTo>
                    <a:pt x="3313" y="2427"/>
                    <a:pt x="3380" y="2460"/>
                    <a:pt x="3447" y="2494"/>
                  </a:cubicBezTo>
                  <a:cubicBezTo>
                    <a:pt x="3447" y="2527"/>
                    <a:pt x="3480" y="2560"/>
                    <a:pt x="3514" y="2594"/>
                  </a:cubicBezTo>
                  <a:cubicBezTo>
                    <a:pt x="3514" y="2627"/>
                    <a:pt x="3580" y="2661"/>
                    <a:pt x="3580" y="2661"/>
                  </a:cubicBezTo>
                  <a:lnTo>
                    <a:pt x="3614" y="2727"/>
                  </a:lnTo>
                  <a:lnTo>
                    <a:pt x="3614" y="2794"/>
                  </a:lnTo>
                  <a:cubicBezTo>
                    <a:pt x="3614" y="2827"/>
                    <a:pt x="3614" y="2861"/>
                    <a:pt x="3614" y="2894"/>
                  </a:cubicBezTo>
                  <a:cubicBezTo>
                    <a:pt x="3647" y="2961"/>
                    <a:pt x="3647" y="3061"/>
                    <a:pt x="3614" y="3161"/>
                  </a:cubicBezTo>
                  <a:cubicBezTo>
                    <a:pt x="3614" y="3328"/>
                    <a:pt x="3547" y="3528"/>
                    <a:pt x="3414" y="3661"/>
                  </a:cubicBezTo>
                  <a:cubicBezTo>
                    <a:pt x="3380" y="3695"/>
                    <a:pt x="3380" y="3761"/>
                    <a:pt x="3380" y="3795"/>
                  </a:cubicBezTo>
                  <a:cubicBezTo>
                    <a:pt x="3407" y="3849"/>
                    <a:pt x="3457" y="3904"/>
                    <a:pt x="3529" y="3904"/>
                  </a:cubicBezTo>
                  <a:cubicBezTo>
                    <a:pt x="3545" y="3904"/>
                    <a:pt x="3562" y="3901"/>
                    <a:pt x="3580" y="3895"/>
                  </a:cubicBezTo>
                  <a:cubicBezTo>
                    <a:pt x="3847" y="3795"/>
                    <a:pt x="4081" y="3595"/>
                    <a:pt x="4214" y="3294"/>
                  </a:cubicBezTo>
                  <a:cubicBezTo>
                    <a:pt x="4281" y="3161"/>
                    <a:pt x="4281" y="2994"/>
                    <a:pt x="4281" y="2827"/>
                  </a:cubicBezTo>
                  <a:cubicBezTo>
                    <a:pt x="4281" y="2761"/>
                    <a:pt x="4281" y="2661"/>
                    <a:pt x="4247" y="2594"/>
                  </a:cubicBezTo>
                  <a:lnTo>
                    <a:pt x="4214" y="2460"/>
                  </a:lnTo>
                  <a:lnTo>
                    <a:pt x="4181" y="2360"/>
                  </a:lnTo>
                  <a:cubicBezTo>
                    <a:pt x="4147" y="2294"/>
                    <a:pt x="4114" y="2194"/>
                    <a:pt x="4047" y="2127"/>
                  </a:cubicBezTo>
                  <a:cubicBezTo>
                    <a:pt x="3981" y="2060"/>
                    <a:pt x="3914" y="2027"/>
                    <a:pt x="3881" y="1960"/>
                  </a:cubicBezTo>
                  <a:cubicBezTo>
                    <a:pt x="3747" y="1860"/>
                    <a:pt x="3614" y="1793"/>
                    <a:pt x="3447" y="1727"/>
                  </a:cubicBezTo>
                  <a:cubicBezTo>
                    <a:pt x="3328" y="1687"/>
                    <a:pt x="3205" y="1668"/>
                    <a:pt x="3080" y="1668"/>
                  </a:cubicBezTo>
                  <a:cubicBezTo>
                    <a:pt x="3053" y="1668"/>
                    <a:pt x="3025" y="1669"/>
                    <a:pt x="2998" y="1671"/>
                  </a:cubicBezTo>
                  <a:lnTo>
                    <a:pt x="2998" y="1671"/>
                  </a:lnTo>
                  <a:cubicBezTo>
                    <a:pt x="2998" y="1449"/>
                    <a:pt x="2955" y="1232"/>
                    <a:pt x="2880" y="1026"/>
                  </a:cubicBezTo>
                  <a:cubicBezTo>
                    <a:pt x="2780" y="826"/>
                    <a:pt x="2680" y="659"/>
                    <a:pt x="2580" y="526"/>
                  </a:cubicBezTo>
                  <a:cubicBezTo>
                    <a:pt x="2513" y="459"/>
                    <a:pt x="2446" y="392"/>
                    <a:pt x="2379" y="326"/>
                  </a:cubicBezTo>
                  <a:lnTo>
                    <a:pt x="2246" y="259"/>
                  </a:lnTo>
                  <a:lnTo>
                    <a:pt x="2113" y="192"/>
                  </a:lnTo>
                  <a:cubicBezTo>
                    <a:pt x="1946" y="92"/>
                    <a:pt x="1779" y="25"/>
                    <a:pt x="1579" y="25"/>
                  </a:cubicBezTo>
                  <a:cubicBezTo>
                    <a:pt x="1495" y="9"/>
                    <a:pt x="1404" y="0"/>
                    <a:pt x="1312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58"/>
            <p:cNvSpPr/>
            <p:nvPr/>
          </p:nvSpPr>
          <p:spPr>
            <a:xfrm>
              <a:off x="6872187" y="2417321"/>
              <a:ext cx="19395" cy="46348"/>
            </a:xfrm>
            <a:custGeom>
              <a:avLst/>
              <a:gdLst/>
              <a:ahLst/>
              <a:cxnLst/>
              <a:rect l="l" t="t" r="r" b="b"/>
              <a:pathLst>
                <a:path w="2194" h="5243" extrusionOk="0">
                  <a:moveTo>
                    <a:pt x="1544" y="0"/>
                  </a:moveTo>
                  <a:cubicBezTo>
                    <a:pt x="1528" y="0"/>
                    <a:pt x="1511" y="3"/>
                    <a:pt x="1493" y="9"/>
                  </a:cubicBezTo>
                  <a:cubicBezTo>
                    <a:pt x="1426" y="9"/>
                    <a:pt x="1359" y="43"/>
                    <a:pt x="1292" y="76"/>
                  </a:cubicBezTo>
                  <a:cubicBezTo>
                    <a:pt x="1226" y="109"/>
                    <a:pt x="1159" y="109"/>
                    <a:pt x="1092" y="143"/>
                  </a:cubicBezTo>
                  <a:cubicBezTo>
                    <a:pt x="959" y="209"/>
                    <a:pt x="825" y="309"/>
                    <a:pt x="725" y="410"/>
                  </a:cubicBezTo>
                  <a:cubicBezTo>
                    <a:pt x="492" y="610"/>
                    <a:pt x="325" y="843"/>
                    <a:pt x="258" y="1110"/>
                  </a:cubicBezTo>
                  <a:cubicBezTo>
                    <a:pt x="225" y="1210"/>
                    <a:pt x="192" y="1243"/>
                    <a:pt x="192" y="1344"/>
                  </a:cubicBezTo>
                  <a:cubicBezTo>
                    <a:pt x="192" y="1410"/>
                    <a:pt x="158" y="1477"/>
                    <a:pt x="158" y="1577"/>
                  </a:cubicBezTo>
                  <a:cubicBezTo>
                    <a:pt x="158" y="1710"/>
                    <a:pt x="192" y="1877"/>
                    <a:pt x="225" y="2011"/>
                  </a:cubicBezTo>
                  <a:cubicBezTo>
                    <a:pt x="249" y="2227"/>
                    <a:pt x="343" y="2427"/>
                    <a:pt x="468" y="2609"/>
                  </a:cubicBezTo>
                  <a:lnTo>
                    <a:pt x="468" y="2609"/>
                  </a:lnTo>
                  <a:cubicBezTo>
                    <a:pt x="166" y="2969"/>
                    <a:pt x="1" y="3453"/>
                    <a:pt x="58" y="3912"/>
                  </a:cubicBezTo>
                  <a:cubicBezTo>
                    <a:pt x="92" y="4012"/>
                    <a:pt x="92" y="4079"/>
                    <a:pt x="125" y="4179"/>
                  </a:cubicBezTo>
                  <a:cubicBezTo>
                    <a:pt x="158" y="4279"/>
                    <a:pt x="192" y="4379"/>
                    <a:pt x="258" y="4446"/>
                  </a:cubicBezTo>
                  <a:lnTo>
                    <a:pt x="292" y="4546"/>
                  </a:lnTo>
                  <a:lnTo>
                    <a:pt x="392" y="4679"/>
                  </a:lnTo>
                  <a:cubicBezTo>
                    <a:pt x="458" y="4746"/>
                    <a:pt x="525" y="4813"/>
                    <a:pt x="592" y="4879"/>
                  </a:cubicBezTo>
                  <a:cubicBezTo>
                    <a:pt x="725" y="5013"/>
                    <a:pt x="892" y="5080"/>
                    <a:pt x="1059" y="5146"/>
                  </a:cubicBezTo>
                  <a:cubicBezTo>
                    <a:pt x="1216" y="5209"/>
                    <a:pt x="1381" y="5242"/>
                    <a:pt x="1547" y="5242"/>
                  </a:cubicBezTo>
                  <a:cubicBezTo>
                    <a:pt x="1731" y="5242"/>
                    <a:pt x="1917" y="5201"/>
                    <a:pt x="2093" y="5113"/>
                  </a:cubicBezTo>
                  <a:cubicBezTo>
                    <a:pt x="2193" y="5046"/>
                    <a:pt x="2160" y="4879"/>
                    <a:pt x="2026" y="4846"/>
                  </a:cubicBezTo>
                  <a:cubicBezTo>
                    <a:pt x="1793" y="4813"/>
                    <a:pt x="1526" y="4713"/>
                    <a:pt x="1326" y="4579"/>
                  </a:cubicBezTo>
                  <a:cubicBezTo>
                    <a:pt x="1226" y="4512"/>
                    <a:pt x="1126" y="4446"/>
                    <a:pt x="1059" y="4379"/>
                  </a:cubicBezTo>
                  <a:cubicBezTo>
                    <a:pt x="1026" y="4346"/>
                    <a:pt x="992" y="4312"/>
                    <a:pt x="959" y="4246"/>
                  </a:cubicBezTo>
                  <a:lnTo>
                    <a:pt x="892" y="4212"/>
                  </a:lnTo>
                  <a:lnTo>
                    <a:pt x="859" y="4112"/>
                  </a:lnTo>
                  <a:lnTo>
                    <a:pt x="792" y="3979"/>
                  </a:lnTo>
                  <a:cubicBezTo>
                    <a:pt x="759" y="3912"/>
                    <a:pt x="759" y="3845"/>
                    <a:pt x="759" y="3812"/>
                  </a:cubicBezTo>
                  <a:cubicBezTo>
                    <a:pt x="725" y="3679"/>
                    <a:pt x="725" y="3578"/>
                    <a:pt x="725" y="3478"/>
                  </a:cubicBezTo>
                  <a:cubicBezTo>
                    <a:pt x="725" y="3212"/>
                    <a:pt x="825" y="3011"/>
                    <a:pt x="992" y="2811"/>
                  </a:cubicBezTo>
                  <a:lnTo>
                    <a:pt x="1026" y="2778"/>
                  </a:lnTo>
                  <a:cubicBezTo>
                    <a:pt x="1092" y="2678"/>
                    <a:pt x="1059" y="2544"/>
                    <a:pt x="992" y="2478"/>
                  </a:cubicBezTo>
                  <a:cubicBezTo>
                    <a:pt x="792" y="2311"/>
                    <a:pt x="659" y="2111"/>
                    <a:pt x="559" y="1911"/>
                  </a:cubicBezTo>
                  <a:cubicBezTo>
                    <a:pt x="525" y="1777"/>
                    <a:pt x="492" y="1677"/>
                    <a:pt x="492" y="1544"/>
                  </a:cubicBezTo>
                  <a:cubicBezTo>
                    <a:pt x="492" y="1510"/>
                    <a:pt x="492" y="1444"/>
                    <a:pt x="492" y="1377"/>
                  </a:cubicBezTo>
                  <a:cubicBezTo>
                    <a:pt x="492" y="1310"/>
                    <a:pt x="525" y="1277"/>
                    <a:pt x="525" y="1210"/>
                  </a:cubicBezTo>
                  <a:cubicBezTo>
                    <a:pt x="592" y="977"/>
                    <a:pt x="725" y="776"/>
                    <a:pt x="892" y="610"/>
                  </a:cubicBezTo>
                  <a:cubicBezTo>
                    <a:pt x="992" y="510"/>
                    <a:pt x="1092" y="443"/>
                    <a:pt x="1192" y="410"/>
                  </a:cubicBezTo>
                  <a:lnTo>
                    <a:pt x="1359" y="343"/>
                  </a:lnTo>
                  <a:cubicBezTo>
                    <a:pt x="1426" y="309"/>
                    <a:pt x="1493" y="309"/>
                    <a:pt x="1559" y="309"/>
                  </a:cubicBezTo>
                  <a:cubicBezTo>
                    <a:pt x="1659" y="276"/>
                    <a:pt x="1693" y="209"/>
                    <a:pt x="1693" y="109"/>
                  </a:cubicBezTo>
                  <a:cubicBezTo>
                    <a:pt x="1665" y="55"/>
                    <a:pt x="1616" y="0"/>
                    <a:pt x="1544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58"/>
            <p:cNvSpPr/>
            <p:nvPr/>
          </p:nvSpPr>
          <p:spPr>
            <a:xfrm>
              <a:off x="6997437" y="2426833"/>
              <a:ext cx="26547" cy="42768"/>
            </a:xfrm>
            <a:custGeom>
              <a:avLst/>
              <a:gdLst/>
              <a:ahLst/>
              <a:cxnLst/>
              <a:rect l="l" t="t" r="r" b="b"/>
              <a:pathLst>
                <a:path w="3003" h="4838" extrusionOk="0">
                  <a:moveTo>
                    <a:pt x="1968" y="1"/>
                  </a:moveTo>
                  <a:lnTo>
                    <a:pt x="1935" y="34"/>
                  </a:lnTo>
                  <a:cubicBezTo>
                    <a:pt x="1918" y="26"/>
                    <a:pt x="1900" y="22"/>
                    <a:pt x="1881" y="22"/>
                  </a:cubicBezTo>
                  <a:cubicBezTo>
                    <a:pt x="1824" y="22"/>
                    <a:pt x="1768" y="59"/>
                    <a:pt x="1768" y="134"/>
                  </a:cubicBezTo>
                  <a:cubicBezTo>
                    <a:pt x="1735" y="201"/>
                    <a:pt x="1768" y="301"/>
                    <a:pt x="1868" y="301"/>
                  </a:cubicBezTo>
                  <a:cubicBezTo>
                    <a:pt x="1935" y="334"/>
                    <a:pt x="2002" y="368"/>
                    <a:pt x="2068" y="401"/>
                  </a:cubicBezTo>
                  <a:cubicBezTo>
                    <a:pt x="2135" y="434"/>
                    <a:pt x="2168" y="468"/>
                    <a:pt x="2235" y="501"/>
                  </a:cubicBezTo>
                  <a:cubicBezTo>
                    <a:pt x="2335" y="601"/>
                    <a:pt x="2435" y="701"/>
                    <a:pt x="2502" y="835"/>
                  </a:cubicBezTo>
                  <a:cubicBezTo>
                    <a:pt x="2669" y="1101"/>
                    <a:pt x="2702" y="1402"/>
                    <a:pt x="2669" y="1669"/>
                  </a:cubicBezTo>
                  <a:lnTo>
                    <a:pt x="2635" y="1769"/>
                  </a:lnTo>
                  <a:lnTo>
                    <a:pt x="2602" y="1869"/>
                  </a:lnTo>
                  <a:cubicBezTo>
                    <a:pt x="2569" y="1935"/>
                    <a:pt x="2535" y="2002"/>
                    <a:pt x="2469" y="2035"/>
                  </a:cubicBezTo>
                  <a:cubicBezTo>
                    <a:pt x="2402" y="2169"/>
                    <a:pt x="2302" y="2269"/>
                    <a:pt x="2202" y="2336"/>
                  </a:cubicBezTo>
                  <a:cubicBezTo>
                    <a:pt x="2008" y="2446"/>
                    <a:pt x="1792" y="2511"/>
                    <a:pt x="1572" y="2511"/>
                  </a:cubicBezTo>
                  <a:cubicBezTo>
                    <a:pt x="1526" y="2511"/>
                    <a:pt x="1480" y="2508"/>
                    <a:pt x="1435" y="2502"/>
                  </a:cubicBezTo>
                  <a:lnTo>
                    <a:pt x="1435" y="2502"/>
                  </a:lnTo>
                  <a:cubicBezTo>
                    <a:pt x="1435" y="2502"/>
                    <a:pt x="1435" y="2502"/>
                    <a:pt x="1435" y="2502"/>
                  </a:cubicBezTo>
                  <a:cubicBezTo>
                    <a:pt x="1424" y="2501"/>
                    <a:pt x="1413" y="2501"/>
                    <a:pt x="1403" y="2501"/>
                  </a:cubicBezTo>
                  <a:cubicBezTo>
                    <a:pt x="1095" y="2501"/>
                    <a:pt x="1012" y="2973"/>
                    <a:pt x="1335" y="3070"/>
                  </a:cubicBezTo>
                  <a:lnTo>
                    <a:pt x="1368" y="3070"/>
                  </a:lnTo>
                  <a:cubicBezTo>
                    <a:pt x="1535" y="3103"/>
                    <a:pt x="1668" y="3270"/>
                    <a:pt x="1668" y="3436"/>
                  </a:cubicBezTo>
                  <a:cubicBezTo>
                    <a:pt x="1668" y="3470"/>
                    <a:pt x="1668" y="3503"/>
                    <a:pt x="1668" y="3570"/>
                  </a:cubicBezTo>
                  <a:cubicBezTo>
                    <a:pt x="1668" y="3603"/>
                    <a:pt x="1668" y="3637"/>
                    <a:pt x="1635" y="3670"/>
                  </a:cubicBezTo>
                  <a:cubicBezTo>
                    <a:pt x="1601" y="3770"/>
                    <a:pt x="1568" y="3837"/>
                    <a:pt x="1501" y="3903"/>
                  </a:cubicBezTo>
                  <a:cubicBezTo>
                    <a:pt x="1435" y="4004"/>
                    <a:pt x="1335" y="4070"/>
                    <a:pt x="1268" y="4104"/>
                  </a:cubicBezTo>
                  <a:cubicBezTo>
                    <a:pt x="1201" y="4137"/>
                    <a:pt x="1134" y="4170"/>
                    <a:pt x="1101" y="4170"/>
                  </a:cubicBezTo>
                  <a:lnTo>
                    <a:pt x="934" y="4237"/>
                  </a:lnTo>
                  <a:cubicBezTo>
                    <a:pt x="701" y="4304"/>
                    <a:pt x="434" y="4304"/>
                    <a:pt x="167" y="4337"/>
                  </a:cubicBezTo>
                  <a:cubicBezTo>
                    <a:pt x="100" y="4337"/>
                    <a:pt x="67" y="4337"/>
                    <a:pt x="34" y="4404"/>
                  </a:cubicBezTo>
                  <a:cubicBezTo>
                    <a:pt x="0" y="4471"/>
                    <a:pt x="34" y="4571"/>
                    <a:pt x="100" y="4604"/>
                  </a:cubicBezTo>
                  <a:cubicBezTo>
                    <a:pt x="367" y="4771"/>
                    <a:pt x="701" y="4837"/>
                    <a:pt x="1034" y="4837"/>
                  </a:cubicBezTo>
                  <a:cubicBezTo>
                    <a:pt x="1134" y="4837"/>
                    <a:pt x="1201" y="4804"/>
                    <a:pt x="1301" y="4804"/>
                  </a:cubicBezTo>
                  <a:cubicBezTo>
                    <a:pt x="1401" y="4771"/>
                    <a:pt x="1468" y="4737"/>
                    <a:pt x="1535" y="4704"/>
                  </a:cubicBezTo>
                  <a:cubicBezTo>
                    <a:pt x="1735" y="4637"/>
                    <a:pt x="1868" y="4537"/>
                    <a:pt x="2002" y="4404"/>
                  </a:cubicBezTo>
                  <a:cubicBezTo>
                    <a:pt x="2135" y="4237"/>
                    <a:pt x="2235" y="4070"/>
                    <a:pt x="2302" y="3903"/>
                  </a:cubicBezTo>
                  <a:cubicBezTo>
                    <a:pt x="2335" y="3803"/>
                    <a:pt x="2335" y="3703"/>
                    <a:pt x="2335" y="3603"/>
                  </a:cubicBezTo>
                  <a:cubicBezTo>
                    <a:pt x="2369" y="3503"/>
                    <a:pt x="2335" y="3370"/>
                    <a:pt x="2302" y="3270"/>
                  </a:cubicBezTo>
                  <a:cubicBezTo>
                    <a:pt x="2276" y="3142"/>
                    <a:pt x="2211" y="2994"/>
                    <a:pt x="2107" y="2872"/>
                  </a:cubicBezTo>
                  <a:lnTo>
                    <a:pt x="2107" y="2872"/>
                  </a:lnTo>
                  <a:cubicBezTo>
                    <a:pt x="2228" y="2809"/>
                    <a:pt x="2340" y="2731"/>
                    <a:pt x="2435" y="2636"/>
                  </a:cubicBezTo>
                  <a:cubicBezTo>
                    <a:pt x="2569" y="2502"/>
                    <a:pt x="2702" y="2369"/>
                    <a:pt x="2769" y="2236"/>
                  </a:cubicBezTo>
                  <a:cubicBezTo>
                    <a:pt x="2836" y="2136"/>
                    <a:pt x="2869" y="2069"/>
                    <a:pt x="2902" y="1969"/>
                  </a:cubicBezTo>
                  <a:lnTo>
                    <a:pt x="2936" y="1835"/>
                  </a:lnTo>
                  <a:lnTo>
                    <a:pt x="2969" y="1702"/>
                  </a:lnTo>
                  <a:cubicBezTo>
                    <a:pt x="3002" y="1368"/>
                    <a:pt x="2936" y="1001"/>
                    <a:pt x="2736" y="701"/>
                  </a:cubicBezTo>
                  <a:cubicBezTo>
                    <a:pt x="2669" y="534"/>
                    <a:pt x="2535" y="401"/>
                    <a:pt x="2402" y="268"/>
                  </a:cubicBezTo>
                  <a:cubicBezTo>
                    <a:pt x="2335" y="201"/>
                    <a:pt x="2269" y="167"/>
                    <a:pt x="2202" y="134"/>
                  </a:cubicBezTo>
                  <a:cubicBezTo>
                    <a:pt x="2102" y="67"/>
                    <a:pt x="2035" y="34"/>
                    <a:pt x="1968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58"/>
            <p:cNvSpPr/>
            <p:nvPr/>
          </p:nvSpPr>
          <p:spPr>
            <a:xfrm>
              <a:off x="6883608" y="2490209"/>
              <a:ext cx="30967" cy="20898"/>
            </a:xfrm>
            <a:custGeom>
              <a:avLst/>
              <a:gdLst/>
              <a:ahLst/>
              <a:cxnLst/>
              <a:rect l="l" t="t" r="r" b="b"/>
              <a:pathLst>
                <a:path w="3503" h="2364" extrusionOk="0">
                  <a:moveTo>
                    <a:pt x="313" y="0"/>
                  </a:moveTo>
                  <a:cubicBezTo>
                    <a:pt x="262" y="0"/>
                    <a:pt x="208" y="29"/>
                    <a:pt x="167" y="70"/>
                  </a:cubicBezTo>
                  <a:cubicBezTo>
                    <a:pt x="34" y="270"/>
                    <a:pt x="0" y="504"/>
                    <a:pt x="67" y="737"/>
                  </a:cubicBezTo>
                  <a:cubicBezTo>
                    <a:pt x="100" y="871"/>
                    <a:pt x="167" y="971"/>
                    <a:pt x="267" y="1071"/>
                  </a:cubicBezTo>
                  <a:cubicBezTo>
                    <a:pt x="301" y="1138"/>
                    <a:pt x="334" y="1171"/>
                    <a:pt x="401" y="1204"/>
                  </a:cubicBezTo>
                  <a:lnTo>
                    <a:pt x="501" y="1271"/>
                  </a:lnTo>
                  <a:lnTo>
                    <a:pt x="534" y="1338"/>
                  </a:lnTo>
                  <a:cubicBezTo>
                    <a:pt x="601" y="1371"/>
                    <a:pt x="668" y="1371"/>
                    <a:pt x="768" y="1404"/>
                  </a:cubicBezTo>
                  <a:cubicBezTo>
                    <a:pt x="801" y="1404"/>
                    <a:pt x="868" y="1438"/>
                    <a:pt x="934" y="1438"/>
                  </a:cubicBezTo>
                  <a:cubicBezTo>
                    <a:pt x="1068" y="1438"/>
                    <a:pt x="1201" y="1438"/>
                    <a:pt x="1335" y="1404"/>
                  </a:cubicBezTo>
                  <a:cubicBezTo>
                    <a:pt x="1383" y="1384"/>
                    <a:pt x="1432" y="1361"/>
                    <a:pt x="1479" y="1337"/>
                  </a:cubicBezTo>
                  <a:lnTo>
                    <a:pt x="1479" y="1337"/>
                  </a:lnTo>
                  <a:cubicBezTo>
                    <a:pt x="1495" y="1392"/>
                    <a:pt x="1513" y="1447"/>
                    <a:pt x="1535" y="1505"/>
                  </a:cubicBezTo>
                  <a:cubicBezTo>
                    <a:pt x="1602" y="1605"/>
                    <a:pt x="1668" y="1705"/>
                    <a:pt x="1735" y="1805"/>
                  </a:cubicBezTo>
                  <a:cubicBezTo>
                    <a:pt x="1802" y="1871"/>
                    <a:pt x="1835" y="1905"/>
                    <a:pt x="1868" y="1938"/>
                  </a:cubicBezTo>
                  <a:cubicBezTo>
                    <a:pt x="1935" y="2005"/>
                    <a:pt x="1968" y="2038"/>
                    <a:pt x="2035" y="2072"/>
                  </a:cubicBezTo>
                  <a:cubicBezTo>
                    <a:pt x="2202" y="2205"/>
                    <a:pt x="2435" y="2305"/>
                    <a:pt x="2669" y="2338"/>
                  </a:cubicBezTo>
                  <a:cubicBezTo>
                    <a:pt x="2736" y="2355"/>
                    <a:pt x="2802" y="2363"/>
                    <a:pt x="2865" y="2363"/>
                  </a:cubicBezTo>
                  <a:cubicBezTo>
                    <a:pt x="2927" y="2363"/>
                    <a:pt x="2986" y="2355"/>
                    <a:pt x="3036" y="2338"/>
                  </a:cubicBezTo>
                  <a:cubicBezTo>
                    <a:pt x="3069" y="2355"/>
                    <a:pt x="3103" y="2363"/>
                    <a:pt x="3136" y="2363"/>
                  </a:cubicBezTo>
                  <a:cubicBezTo>
                    <a:pt x="3169" y="2363"/>
                    <a:pt x="3203" y="2355"/>
                    <a:pt x="3236" y="2338"/>
                  </a:cubicBezTo>
                  <a:lnTo>
                    <a:pt x="3403" y="2305"/>
                  </a:lnTo>
                  <a:lnTo>
                    <a:pt x="3369" y="2238"/>
                  </a:lnTo>
                  <a:lnTo>
                    <a:pt x="3403" y="2238"/>
                  </a:lnTo>
                  <a:cubicBezTo>
                    <a:pt x="3470" y="2205"/>
                    <a:pt x="3503" y="2138"/>
                    <a:pt x="3470" y="2038"/>
                  </a:cubicBezTo>
                  <a:cubicBezTo>
                    <a:pt x="3445" y="1989"/>
                    <a:pt x="3403" y="1958"/>
                    <a:pt x="3356" y="1958"/>
                  </a:cubicBezTo>
                  <a:cubicBezTo>
                    <a:pt x="3338" y="1958"/>
                    <a:pt x="3321" y="1963"/>
                    <a:pt x="3303" y="1972"/>
                  </a:cubicBezTo>
                  <a:cubicBezTo>
                    <a:pt x="3203" y="2005"/>
                    <a:pt x="3103" y="2038"/>
                    <a:pt x="3003" y="2038"/>
                  </a:cubicBezTo>
                  <a:lnTo>
                    <a:pt x="2702" y="2038"/>
                  </a:lnTo>
                  <a:cubicBezTo>
                    <a:pt x="2536" y="2005"/>
                    <a:pt x="2335" y="1905"/>
                    <a:pt x="2202" y="1771"/>
                  </a:cubicBezTo>
                  <a:cubicBezTo>
                    <a:pt x="2135" y="1705"/>
                    <a:pt x="2069" y="1638"/>
                    <a:pt x="2035" y="1571"/>
                  </a:cubicBezTo>
                  <a:cubicBezTo>
                    <a:pt x="2002" y="1471"/>
                    <a:pt x="1968" y="1404"/>
                    <a:pt x="1935" y="1304"/>
                  </a:cubicBezTo>
                  <a:cubicBezTo>
                    <a:pt x="1914" y="1198"/>
                    <a:pt x="1906" y="1078"/>
                    <a:pt x="1921" y="962"/>
                  </a:cubicBezTo>
                  <a:lnTo>
                    <a:pt x="1921" y="962"/>
                  </a:lnTo>
                  <a:cubicBezTo>
                    <a:pt x="1926" y="954"/>
                    <a:pt x="1930" y="946"/>
                    <a:pt x="1935" y="937"/>
                  </a:cubicBezTo>
                  <a:lnTo>
                    <a:pt x="1925" y="934"/>
                  </a:lnTo>
                  <a:lnTo>
                    <a:pt x="1925" y="934"/>
                  </a:lnTo>
                  <a:cubicBezTo>
                    <a:pt x="1933" y="877"/>
                    <a:pt x="1948" y="822"/>
                    <a:pt x="1968" y="771"/>
                  </a:cubicBezTo>
                  <a:cubicBezTo>
                    <a:pt x="2002" y="671"/>
                    <a:pt x="1968" y="571"/>
                    <a:pt x="1902" y="504"/>
                  </a:cubicBezTo>
                  <a:cubicBezTo>
                    <a:pt x="1852" y="454"/>
                    <a:pt x="1777" y="429"/>
                    <a:pt x="1702" y="429"/>
                  </a:cubicBezTo>
                  <a:cubicBezTo>
                    <a:pt x="1627" y="429"/>
                    <a:pt x="1551" y="454"/>
                    <a:pt x="1501" y="504"/>
                  </a:cubicBezTo>
                  <a:lnTo>
                    <a:pt x="1435" y="571"/>
                  </a:lnTo>
                  <a:cubicBezTo>
                    <a:pt x="1368" y="637"/>
                    <a:pt x="1268" y="704"/>
                    <a:pt x="1135" y="704"/>
                  </a:cubicBezTo>
                  <a:lnTo>
                    <a:pt x="868" y="704"/>
                  </a:lnTo>
                  <a:lnTo>
                    <a:pt x="801" y="671"/>
                  </a:lnTo>
                  <a:lnTo>
                    <a:pt x="734" y="637"/>
                  </a:lnTo>
                  <a:cubicBezTo>
                    <a:pt x="701" y="604"/>
                    <a:pt x="668" y="571"/>
                    <a:pt x="634" y="504"/>
                  </a:cubicBezTo>
                  <a:cubicBezTo>
                    <a:pt x="534" y="404"/>
                    <a:pt x="467" y="270"/>
                    <a:pt x="467" y="137"/>
                  </a:cubicBezTo>
                  <a:lnTo>
                    <a:pt x="467" y="104"/>
                  </a:lnTo>
                  <a:cubicBezTo>
                    <a:pt x="434" y="70"/>
                    <a:pt x="434" y="37"/>
                    <a:pt x="401" y="37"/>
                  </a:cubicBezTo>
                  <a:cubicBezTo>
                    <a:pt x="375" y="11"/>
                    <a:pt x="345" y="0"/>
                    <a:pt x="313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58"/>
            <p:cNvSpPr/>
            <p:nvPr/>
          </p:nvSpPr>
          <p:spPr>
            <a:xfrm>
              <a:off x="6537702" y="2550227"/>
              <a:ext cx="8858" cy="22878"/>
            </a:xfrm>
            <a:custGeom>
              <a:avLst/>
              <a:gdLst/>
              <a:ahLst/>
              <a:cxnLst/>
              <a:rect l="l" t="t" r="r" b="b"/>
              <a:pathLst>
                <a:path w="1002" h="2588" extrusionOk="0">
                  <a:moveTo>
                    <a:pt x="533" y="0"/>
                  </a:moveTo>
                  <a:cubicBezTo>
                    <a:pt x="486" y="0"/>
                    <a:pt x="437" y="26"/>
                    <a:pt x="401" y="86"/>
                  </a:cubicBezTo>
                  <a:lnTo>
                    <a:pt x="334" y="186"/>
                  </a:lnTo>
                  <a:cubicBezTo>
                    <a:pt x="301" y="286"/>
                    <a:pt x="234" y="353"/>
                    <a:pt x="201" y="453"/>
                  </a:cubicBezTo>
                  <a:cubicBezTo>
                    <a:pt x="167" y="620"/>
                    <a:pt x="101" y="753"/>
                    <a:pt x="67" y="920"/>
                  </a:cubicBezTo>
                  <a:cubicBezTo>
                    <a:pt x="34" y="1087"/>
                    <a:pt x="34" y="1254"/>
                    <a:pt x="0" y="1454"/>
                  </a:cubicBezTo>
                  <a:cubicBezTo>
                    <a:pt x="0" y="1620"/>
                    <a:pt x="34" y="1821"/>
                    <a:pt x="101" y="1987"/>
                  </a:cubicBezTo>
                  <a:cubicBezTo>
                    <a:pt x="167" y="2154"/>
                    <a:pt x="267" y="2288"/>
                    <a:pt x="367" y="2421"/>
                  </a:cubicBezTo>
                  <a:cubicBezTo>
                    <a:pt x="467" y="2488"/>
                    <a:pt x="568" y="2554"/>
                    <a:pt x="701" y="2588"/>
                  </a:cubicBezTo>
                  <a:lnTo>
                    <a:pt x="834" y="2588"/>
                  </a:lnTo>
                  <a:cubicBezTo>
                    <a:pt x="934" y="2588"/>
                    <a:pt x="1001" y="2488"/>
                    <a:pt x="1001" y="2388"/>
                  </a:cubicBezTo>
                  <a:lnTo>
                    <a:pt x="1001" y="2354"/>
                  </a:lnTo>
                  <a:cubicBezTo>
                    <a:pt x="1001" y="2321"/>
                    <a:pt x="1001" y="2288"/>
                    <a:pt x="968" y="2254"/>
                  </a:cubicBezTo>
                  <a:cubicBezTo>
                    <a:pt x="934" y="2154"/>
                    <a:pt x="901" y="2087"/>
                    <a:pt x="868" y="1987"/>
                  </a:cubicBezTo>
                  <a:cubicBezTo>
                    <a:pt x="801" y="1821"/>
                    <a:pt x="634" y="1620"/>
                    <a:pt x="534" y="1354"/>
                  </a:cubicBezTo>
                  <a:cubicBezTo>
                    <a:pt x="467" y="1220"/>
                    <a:pt x="434" y="1087"/>
                    <a:pt x="434" y="953"/>
                  </a:cubicBezTo>
                  <a:cubicBezTo>
                    <a:pt x="401" y="820"/>
                    <a:pt x="434" y="686"/>
                    <a:pt x="467" y="553"/>
                  </a:cubicBezTo>
                  <a:cubicBezTo>
                    <a:pt x="501" y="486"/>
                    <a:pt x="534" y="386"/>
                    <a:pt x="568" y="320"/>
                  </a:cubicBezTo>
                  <a:lnTo>
                    <a:pt x="634" y="253"/>
                  </a:lnTo>
                  <a:cubicBezTo>
                    <a:pt x="668" y="219"/>
                    <a:pt x="668" y="219"/>
                    <a:pt x="668" y="186"/>
                  </a:cubicBezTo>
                  <a:cubicBezTo>
                    <a:pt x="689" y="80"/>
                    <a:pt x="615" y="0"/>
                    <a:pt x="533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58"/>
            <p:cNvSpPr/>
            <p:nvPr/>
          </p:nvSpPr>
          <p:spPr>
            <a:xfrm>
              <a:off x="6559520" y="2592563"/>
              <a:ext cx="28049" cy="10626"/>
            </a:xfrm>
            <a:custGeom>
              <a:avLst/>
              <a:gdLst/>
              <a:ahLst/>
              <a:cxnLst/>
              <a:rect l="l" t="t" r="r" b="b"/>
              <a:pathLst>
                <a:path w="3173" h="1202" extrusionOk="0">
                  <a:moveTo>
                    <a:pt x="168" y="0"/>
                  </a:moveTo>
                  <a:cubicBezTo>
                    <a:pt x="68" y="0"/>
                    <a:pt x="1" y="67"/>
                    <a:pt x="1" y="167"/>
                  </a:cubicBezTo>
                  <a:cubicBezTo>
                    <a:pt x="1" y="234"/>
                    <a:pt x="1" y="301"/>
                    <a:pt x="34" y="334"/>
                  </a:cubicBezTo>
                  <a:cubicBezTo>
                    <a:pt x="68" y="501"/>
                    <a:pt x="134" y="634"/>
                    <a:pt x="234" y="734"/>
                  </a:cubicBezTo>
                  <a:cubicBezTo>
                    <a:pt x="368" y="868"/>
                    <a:pt x="535" y="1001"/>
                    <a:pt x="735" y="1068"/>
                  </a:cubicBezTo>
                  <a:cubicBezTo>
                    <a:pt x="835" y="1101"/>
                    <a:pt x="935" y="1135"/>
                    <a:pt x="1068" y="1168"/>
                  </a:cubicBezTo>
                  <a:cubicBezTo>
                    <a:pt x="1168" y="1168"/>
                    <a:pt x="1302" y="1201"/>
                    <a:pt x="1402" y="1201"/>
                  </a:cubicBezTo>
                  <a:cubicBezTo>
                    <a:pt x="1635" y="1201"/>
                    <a:pt x="1836" y="1168"/>
                    <a:pt x="2069" y="1135"/>
                  </a:cubicBezTo>
                  <a:cubicBezTo>
                    <a:pt x="2169" y="1101"/>
                    <a:pt x="2236" y="1068"/>
                    <a:pt x="2336" y="1034"/>
                  </a:cubicBezTo>
                  <a:cubicBezTo>
                    <a:pt x="2436" y="1001"/>
                    <a:pt x="2503" y="968"/>
                    <a:pt x="2603" y="934"/>
                  </a:cubicBezTo>
                  <a:cubicBezTo>
                    <a:pt x="2703" y="901"/>
                    <a:pt x="2836" y="834"/>
                    <a:pt x="2936" y="768"/>
                  </a:cubicBezTo>
                  <a:lnTo>
                    <a:pt x="3036" y="668"/>
                  </a:lnTo>
                  <a:lnTo>
                    <a:pt x="3070" y="634"/>
                  </a:lnTo>
                  <a:cubicBezTo>
                    <a:pt x="3172" y="532"/>
                    <a:pt x="3078" y="390"/>
                    <a:pt x="2968" y="390"/>
                  </a:cubicBezTo>
                  <a:cubicBezTo>
                    <a:pt x="2935" y="390"/>
                    <a:pt x="2901" y="403"/>
                    <a:pt x="2870" y="434"/>
                  </a:cubicBezTo>
                  <a:lnTo>
                    <a:pt x="2770" y="501"/>
                  </a:lnTo>
                  <a:cubicBezTo>
                    <a:pt x="2669" y="567"/>
                    <a:pt x="2569" y="634"/>
                    <a:pt x="2469" y="668"/>
                  </a:cubicBezTo>
                  <a:cubicBezTo>
                    <a:pt x="2336" y="734"/>
                    <a:pt x="2169" y="768"/>
                    <a:pt x="2002" y="768"/>
                  </a:cubicBezTo>
                  <a:cubicBezTo>
                    <a:pt x="1836" y="768"/>
                    <a:pt x="1669" y="734"/>
                    <a:pt x="1469" y="668"/>
                  </a:cubicBezTo>
                  <a:cubicBezTo>
                    <a:pt x="1335" y="601"/>
                    <a:pt x="1168" y="534"/>
                    <a:pt x="1035" y="434"/>
                  </a:cubicBezTo>
                  <a:cubicBezTo>
                    <a:pt x="968" y="401"/>
                    <a:pt x="902" y="367"/>
                    <a:pt x="835" y="334"/>
                  </a:cubicBezTo>
                  <a:lnTo>
                    <a:pt x="668" y="234"/>
                  </a:lnTo>
                  <a:cubicBezTo>
                    <a:pt x="568" y="167"/>
                    <a:pt x="468" y="100"/>
                    <a:pt x="368" y="67"/>
                  </a:cubicBezTo>
                  <a:cubicBezTo>
                    <a:pt x="334" y="34"/>
                    <a:pt x="301" y="34"/>
                    <a:pt x="234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58"/>
            <p:cNvSpPr/>
            <p:nvPr/>
          </p:nvSpPr>
          <p:spPr>
            <a:xfrm>
              <a:off x="6558937" y="2563549"/>
              <a:ext cx="17989" cy="15161"/>
            </a:xfrm>
            <a:custGeom>
              <a:avLst/>
              <a:gdLst/>
              <a:ahLst/>
              <a:cxnLst/>
              <a:rect l="l" t="t" r="r" b="b"/>
              <a:pathLst>
                <a:path w="2035" h="1715" extrusionOk="0">
                  <a:moveTo>
                    <a:pt x="159" y="0"/>
                  </a:moveTo>
                  <a:cubicBezTo>
                    <a:pt x="138" y="0"/>
                    <a:pt x="118" y="4"/>
                    <a:pt x="100" y="13"/>
                  </a:cubicBezTo>
                  <a:cubicBezTo>
                    <a:pt x="34" y="47"/>
                    <a:pt x="0" y="147"/>
                    <a:pt x="34" y="214"/>
                  </a:cubicBezTo>
                  <a:cubicBezTo>
                    <a:pt x="34" y="247"/>
                    <a:pt x="67" y="280"/>
                    <a:pt x="67" y="314"/>
                  </a:cubicBezTo>
                  <a:cubicBezTo>
                    <a:pt x="100" y="414"/>
                    <a:pt x="134" y="480"/>
                    <a:pt x="200" y="580"/>
                  </a:cubicBezTo>
                  <a:cubicBezTo>
                    <a:pt x="267" y="714"/>
                    <a:pt x="334" y="814"/>
                    <a:pt x="400" y="914"/>
                  </a:cubicBezTo>
                  <a:cubicBezTo>
                    <a:pt x="501" y="1081"/>
                    <a:pt x="601" y="1181"/>
                    <a:pt x="701" y="1314"/>
                  </a:cubicBezTo>
                  <a:cubicBezTo>
                    <a:pt x="934" y="1548"/>
                    <a:pt x="1234" y="1715"/>
                    <a:pt x="1535" y="1715"/>
                  </a:cubicBezTo>
                  <a:cubicBezTo>
                    <a:pt x="1635" y="1715"/>
                    <a:pt x="1768" y="1681"/>
                    <a:pt x="1868" y="1615"/>
                  </a:cubicBezTo>
                  <a:cubicBezTo>
                    <a:pt x="1902" y="1615"/>
                    <a:pt x="1935" y="1581"/>
                    <a:pt x="1968" y="1548"/>
                  </a:cubicBezTo>
                  <a:cubicBezTo>
                    <a:pt x="2035" y="1481"/>
                    <a:pt x="2035" y="1348"/>
                    <a:pt x="1968" y="1281"/>
                  </a:cubicBezTo>
                  <a:cubicBezTo>
                    <a:pt x="1935" y="1248"/>
                    <a:pt x="1902" y="1214"/>
                    <a:pt x="1868" y="1214"/>
                  </a:cubicBezTo>
                  <a:cubicBezTo>
                    <a:pt x="1801" y="1148"/>
                    <a:pt x="1735" y="1114"/>
                    <a:pt x="1668" y="1081"/>
                  </a:cubicBezTo>
                  <a:cubicBezTo>
                    <a:pt x="1501" y="1014"/>
                    <a:pt x="1268" y="981"/>
                    <a:pt x="1001" y="914"/>
                  </a:cubicBezTo>
                  <a:cubicBezTo>
                    <a:pt x="901" y="847"/>
                    <a:pt x="767" y="781"/>
                    <a:pt x="667" y="714"/>
                  </a:cubicBezTo>
                  <a:cubicBezTo>
                    <a:pt x="567" y="647"/>
                    <a:pt x="501" y="547"/>
                    <a:pt x="434" y="447"/>
                  </a:cubicBezTo>
                  <a:cubicBezTo>
                    <a:pt x="400" y="380"/>
                    <a:pt x="367" y="314"/>
                    <a:pt x="334" y="247"/>
                  </a:cubicBezTo>
                  <a:cubicBezTo>
                    <a:pt x="334" y="180"/>
                    <a:pt x="334" y="147"/>
                    <a:pt x="334" y="147"/>
                  </a:cubicBezTo>
                  <a:cubicBezTo>
                    <a:pt x="334" y="113"/>
                    <a:pt x="300" y="113"/>
                    <a:pt x="300" y="80"/>
                  </a:cubicBezTo>
                  <a:cubicBezTo>
                    <a:pt x="276" y="31"/>
                    <a:pt x="216" y="0"/>
                    <a:pt x="159" y="0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58"/>
            <p:cNvSpPr/>
            <p:nvPr/>
          </p:nvSpPr>
          <p:spPr>
            <a:xfrm>
              <a:off x="7032524" y="2470398"/>
              <a:ext cx="26547" cy="42609"/>
            </a:xfrm>
            <a:custGeom>
              <a:avLst/>
              <a:gdLst/>
              <a:ahLst/>
              <a:cxnLst/>
              <a:rect l="l" t="t" r="r" b="b"/>
              <a:pathLst>
                <a:path w="3003" h="4820" extrusionOk="0">
                  <a:moveTo>
                    <a:pt x="1925" y="1"/>
                  </a:moveTo>
                  <a:cubicBezTo>
                    <a:pt x="1786" y="1"/>
                    <a:pt x="1717" y="279"/>
                    <a:pt x="1869" y="310"/>
                  </a:cubicBezTo>
                  <a:cubicBezTo>
                    <a:pt x="1935" y="310"/>
                    <a:pt x="2002" y="343"/>
                    <a:pt x="2069" y="376"/>
                  </a:cubicBezTo>
                  <a:cubicBezTo>
                    <a:pt x="2136" y="410"/>
                    <a:pt x="2202" y="443"/>
                    <a:pt x="2236" y="510"/>
                  </a:cubicBezTo>
                  <a:cubicBezTo>
                    <a:pt x="2369" y="577"/>
                    <a:pt x="2469" y="710"/>
                    <a:pt x="2536" y="810"/>
                  </a:cubicBezTo>
                  <a:cubicBezTo>
                    <a:pt x="2669" y="1077"/>
                    <a:pt x="2736" y="1377"/>
                    <a:pt x="2669" y="1644"/>
                  </a:cubicBezTo>
                  <a:lnTo>
                    <a:pt x="2636" y="1777"/>
                  </a:lnTo>
                  <a:lnTo>
                    <a:pt x="2603" y="1844"/>
                  </a:lnTo>
                  <a:cubicBezTo>
                    <a:pt x="2569" y="1911"/>
                    <a:pt x="2536" y="1978"/>
                    <a:pt x="2503" y="2044"/>
                  </a:cubicBezTo>
                  <a:cubicBezTo>
                    <a:pt x="2402" y="2144"/>
                    <a:pt x="2302" y="2244"/>
                    <a:pt x="2202" y="2311"/>
                  </a:cubicBezTo>
                  <a:cubicBezTo>
                    <a:pt x="2008" y="2450"/>
                    <a:pt x="1790" y="2520"/>
                    <a:pt x="1568" y="2520"/>
                  </a:cubicBezTo>
                  <a:cubicBezTo>
                    <a:pt x="1546" y="2520"/>
                    <a:pt x="1524" y="2519"/>
                    <a:pt x="1502" y="2518"/>
                  </a:cubicBezTo>
                  <a:lnTo>
                    <a:pt x="1502" y="2518"/>
                  </a:lnTo>
                  <a:cubicBezTo>
                    <a:pt x="1491" y="2515"/>
                    <a:pt x="1480" y="2513"/>
                    <a:pt x="1468" y="2511"/>
                  </a:cubicBezTo>
                  <a:lnTo>
                    <a:pt x="1468" y="2515"/>
                  </a:lnTo>
                  <a:lnTo>
                    <a:pt x="1468" y="2515"/>
                  </a:lnTo>
                  <a:cubicBezTo>
                    <a:pt x="1457" y="2514"/>
                    <a:pt x="1446" y="2513"/>
                    <a:pt x="1435" y="2511"/>
                  </a:cubicBezTo>
                  <a:cubicBezTo>
                    <a:pt x="1416" y="2507"/>
                    <a:pt x="1397" y="2506"/>
                    <a:pt x="1379" y="2506"/>
                  </a:cubicBezTo>
                  <a:cubicBezTo>
                    <a:pt x="1091" y="2506"/>
                    <a:pt x="1021" y="2982"/>
                    <a:pt x="1335" y="3045"/>
                  </a:cubicBezTo>
                  <a:lnTo>
                    <a:pt x="1402" y="3045"/>
                  </a:lnTo>
                  <a:cubicBezTo>
                    <a:pt x="1403" y="3046"/>
                    <a:pt x="1404" y="3046"/>
                    <a:pt x="1405" y="3047"/>
                  </a:cubicBezTo>
                  <a:lnTo>
                    <a:pt x="1405" y="3047"/>
                  </a:lnTo>
                  <a:lnTo>
                    <a:pt x="1402" y="3078"/>
                  </a:lnTo>
                  <a:cubicBezTo>
                    <a:pt x="1421" y="3077"/>
                    <a:pt x="1440" y="3075"/>
                    <a:pt x="1460" y="3072"/>
                  </a:cubicBezTo>
                  <a:lnTo>
                    <a:pt x="1460" y="3072"/>
                  </a:lnTo>
                  <a:cubicBezTo>
                    <a:pt x="1592" y="3145"/>
                    <a:pt x="1673" y="3265"/>
                    <a:pt x="1702" y="3412"/>
                  </a:cubicBezTo>
                  <a:cubicBezTo>
                    <a:pt x="1702" y="3479"/>
                    <a:pt x="1702" y="3512"/>
                    <a:pt x="1702" y="3545"/>
                  </a:cubicBezTo>
                  <a:cubicBezTo>
                    <a:pt x="1669" y="3579"/>
                    <a:pt x="1669" y="3645"/>
                    <a:pt x="1669" y="3679"/>
                  </a:cubicBezTo>
                  <a:cubicBezTo>
                    <a:pt x="1635" y="3746"/>
                    <a:pt x="1569" y="3846"/>
                    <a:pt x="1502" y="3912"/>
                  </a:cubicBezTo>
                  <a:cubicBezTo>
                    <a:pt x="1435" y="3979"/>
                    <a:pt x="1368" y="4046"/>
                    <a:pt x="1268" y="4079"/>
                  </a:cubicBezTo>
                  <a:cubicBezTo>
                    <a:pt x="1202" y="4112"/>
                    <a:pt x="1168" y="4146"/>
                    <a:pt x="1102" y="4179"/>
                  </a:cubicBezTo>
                  <a:lnTo>
                    <a:pt x="968" y="4213"/>
                  </a:lnTo>
                  <a:cubicBezTo>
                    <a:pt x="701" y="4279"/>
                    <a:pt x="434" y="4313"/>
                    <a:pt x="168" y="4313"/>
                  </a:cubicBezTo>
                  <a:cubicBezTo>
                    <a:pt x="134" y="4313"/>
                    <a:pt x="67" y="4346"/>
                    <a:pt x="67" y="4379"/>
                  </a:cubicBezTo>
                  <a:cubicBezTo>
                    <a:pt x="1" y="4446"/>
                    <a:pt x="34" y="4546"/>
                    <a:pt x="101" y="4579"/>
                  </a:cubicBezTo>
                  <a:cubicBezTo>
                    <a:pt x="362" y="4725"/>
                    <a:pt x="624" y="4819"/>
                    <a:pt x="907" y="4819"/>
                  </a:cubicBezTo>
                  <a:cubicBezTo>
                    <a:pt x="949" y="4819"/>
                    <a:pt x="992" y="4817"/>
                    <a:pt x="1035" y="4813"/>
                  </a:cubicBezTo>
                  <a:cubicBezTo>
                    <a:pt x="1135" y="4813"/>
                    <a:pt x="1235" y="4813"/>
                    <a:pt x="1302" y="4780"/>
                  </a:cubicBezTo>
                  <a:cubicBezTo>
                    <a:pt x="1402" y="4780"/>
                    <a:pt x="1502" y="4746"/>
                    <a:pt x="1569" y="4713"/>
                  </a:cubicBezTo>
                  <a:cubicBezTo>
                    <a:pt x="1735" y="4613"/>
                    <a:pt x="1902" y="4513"/>
                    <a:pt x="2036" y="4379"/>
                  </a:cubicBezTo>
                  <a:cubicBezTo>
                    <a:pt x="2136" y="4246"/>
                    <a:pt x="2236" y="4079"/>
                    <a:pt x="2302" y="3912"/>
                  </a:cubicBezTo>
                  <a:cubicBezTo>
                    <a:pt x="2336" y="3812"/>
                    <a:pt x="2336" y="3712"/>
                    <a:pt x="2336" y="3612"/>
                  </a:cubicBezTo>
                  <a:cubicBezTo>
                    <a:pt x="2336" y="3512"/>
                    <a:pt x="2336" y="3379"/>
                    <a:pt x="2302" y="3279"/>
                  </a:cubicBezTo>
                  <a:cubicBezTo>
                    <a:pt x="2276" y="3149"/>
                    <a:pt x="2210" y="2998"/>
                    <a:pt x="2103" y="2875"/>
                  </a:cubicBezTo>
                  <a:lnTo>
                    <a:pt x="2103" y="2875"/>
                  </a:lnTo>
                  <a:cubicBezTo>
                    <a:pt x="2220" y="2813"/>
                    <a:pt x="2332" y="2737"/>
                    <a:pt x="2436" y="2645"/>
                  </a:cubicBezTo>
                  <a:cubicBezTo>
                    <a:pt x="2569" y="2545"/>
                    <a:pt x="2703" y="2378"/>
                    <a:pt x="2769" y="2244"/>
                  </a:cubicBezTo>
                  <a:cubicBezTo>
                    <a:pt x="2836" y="2144"/>
                    <a:pt x="2869" y="2078"/>
                    <a:pt x="2903" y="1978"/>
                  </a:cubicBezTo>
                  <a:lnTo>
                    <a:pt x="2936" y="1844"/>
                  </a:lnTo>
                  <a:lnTo>
                    <a:pt x="2970" y="1711"/>
                  </a:lnTo>
                  <a:cubicBezTo>
                    <a:pt x="3003" y="1377"/>
                    <a:pt x="2936" y="1010"/>
                    <a:pt x="2736" y="710"/>
                  </a:cubicBezTo>
                  <a:cubicBezTo>
                    <a:pt x="2669" y="543"/>
                    <a:pt x="2536" y="410"/>
                    <a:pt x="2402" y="276"/>
                  </a:cubicBezTo>
                  <a:cubicBezTo>
                    <a:pt x="2336" y="210"/>
                    <a:pt x="2269" y="176"/>
                    <a:pt x="2202" y="143"/>
                  </a:cubicBezTo>
                  <a:cubicBezTo>
                    <a:pt x="2102" y="76"/>
                    <a:pt x="2036" y="43"/>
                    <a:pt x="1969" y="10"/>
                  </a:cubicBezTo>
                  <a:cubicBezTo>
                    <a:pt x="1954" y="3"/>
                    <a:pt x="1939" y="1"/>
                    <a:pt x="1925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58"/>
            <p:cNvSpPr/>
            <p:nvPr/>
          </p:nvSpPr>
          <p:spPr>
            <a:xfrm>
              <a:off x="7023684" y="2361016"/>
              <a:ext cx="22118" cy="8027"/>
            </a:xfrm>
            <a:custGeom>
              <a:avLst/>
              <a:gdLst/>
              <a:ahLst/>
              <a:cxnLst/>
              <a:rect l="l" t="t" r="r" b="b"/>
              <a:pathLst>
                <a:path w="2502" h="908" extrusionOk="0">
                  <a:moveTo>
                    <a:pt x="1515" y="1"/>
                  </a:moveTo>
                  <a:cubicBezTo>
                    <a:pt x="1477" y="1"/>
                    <a:pt x="1439" y="3"/>
                    <a:pt x="1401" y="7"/>
                  </a:cubicBezTo>
                  <a:cubicBezTo>
                    <a:pt x="1201" y="7"/>
                    <a:pt x="1067" y="40"/>
                    <a:pt x="901" y="74"/>
                  </a:cubicBezTo>
                  <a:cubicBezTo>
                    <a:pt x="734" y="107"/>
                    <a:pt x="600" y="140"/>
                    <a:pt x="467" y="207"/>
                  </a:cubicBezTo>
                  <a:cubicBezTo>
                    <a:pt x="367" y="241"/>
                    <a:pt x="300" y="274"/>
                    <a:pt x="200" y="307"/>
                  </a:cubicBezTo>
                  <a:lnTo>
                    <a:pt x="100" y="374"/>
                  </a:lnTo>
                  <a:lnTo>
                    <a:pt x="67" y="407"/>
                  </a:lnTo>
                  <a:cubicBezTo>
                    <a:pt x="0" y="441"/>
                    <a:pt x="0" y="541"/>
                    <a:pt x="67" y="607"/>
                  </a:cubicBezTo>
                  <a:cubicBezTo>
                    <a:pt x="86" y="647"/>
                    <a:pt x="129" y="663"/>
                    <a:pt x="174" y="663"/>
                  </a:cubicBezTo>
                  <a:cubicBezTo>
                    <a:pt x="206" y="663"/>
                    <a:pt x="239" y="655"/>
                    <a:pt x="267" y="641"/>
                  </a:cubicBezTo>
                  <a:cubicBezTo>
                    <a:pt x="300" y="607"/>
                    <a:pt x="300" y="607"/>
                    <a:pt x="334" y="574"/>
                  </a:cubicBezTo>
                  <a:cubicBezTo>
                    <a:pt x="400" y="541"/>
                    <a:pt x="500" y="507"/>
                    <a:pt x="567" y="474"/>
                  </a:cubicBezTo>
                  <a:cubicBezTo>
                    <a:pt x="701" y="441"/>
                    <a:pt x="801" y="441"/>
                    <a:pt x="934" y="441"/>
                  </a:cubicBezTo>
                  <a:cubicBezTo>
                    <a:pt x="1067" y="441"/>
                    <a:pt x="1168" y="474"/>
                    <a:pt x="1301" y="541"/>
                  </a:cubicBezTo>
                  <a:cubicBezTo>
                    <a:pt x="1568" y="641"/>
                    <a:pt x="1735" y="774"/>
                    <a:pt x="1935" y="841"/>
                  </a:cubicBezTo>
                  <a:cubicBezTo>
                    <a:pt x="2001" y="874"/>
                    <a:pt x="2068" y="908"/>
                    <a:pt x="2168" y="908"/>
                  </a:cubicBezTo>
                  <a:lnTo>
                    <a:pt x="2302" y="908"/>
                  </a:lnTo>
                  <a:cubicBezTo>
                    <a:pt x="2402" y="908"/>
                    <a:pt x="2502" y="841"/>
                    <a:pt x="2502" y="708"/>
                  </a:cubicBezTo>
                  <a:cubicBezTo>
                    <a:pt x="2502" y="674"/>
                    <a:pt x="2502" y="641"/>
                    <a:pt x="2468" y="574"/>
                  </a:cubicBezTo>
                  <a:cubicBezTo>
                    <a:pt x="2435" y="474"/>
                    <a:pt x="2368" y="374"/>
                    <a:pt x="2302" y="307"/>
                  </a:cubicBezTo>
                  <a:cubicBezTo>
                    <a:pt x="2068" y="103"/>
                    <a:pt x="1784" y="1"/>
                    <a:pt x="1515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58"/>
            <p:cNvSpPr/>
            <p:nvPr/>
          </p:nvSpPr>
          <p:spPr>
            <a:xfrm>
              <a:off x="7035645" y="2382304"/>
              <a:ext cx="21366" cy="11032"/>
            </a:xfrm>
            <a:custGeom>
              <a:avLst/>
              <a:gdLst/>
              <a:ahLst/>
              <a:cxnLst/>
              <a:rect l="l" t="t" r="r" b="b"/>
              <a:pathLst>
                <a:path w="2417" h="1248" extrusionOk="0">
                  <a:moveTo>
                    <a:pt x="949" y="1"/>
                  </a:moveTo>
                  <a:cubicBezTo>
                    <a:pt x="782" y="1"/>
                    <a:pt x="648" y="67"/>
                    <a:pt x="482" y="101"/>
                  </a:cubicBezTo>
                  <a:cubicBezTo>
                    <a:pt x="382" y="134"/>
                    <a:pt x="282" y="201"/>
                    <a:pt x="215" y="234"/>
                  </a:cubicBezTo>
                  <a:lnTo>
                    <a:pt x="115" y="301"/>
                  </a:lnTo>
                  <a:lnTo>
                    <a:pt x="115" y="368"/>
                  </a:lnTo>
                  <a:lnTo>
                    <a:pt x="81" y="368"/>
                  </a:lnTo>
                  <a:cubicBezTo>
                    <a:pt x="0" y="476"/>
                    <a:pt x="95" y="628"/>
                    <a:pt x="205" y="628"/>
                  </a:cubicBezTo>
                  <a:cubicBezTo>
                    <a:pt x="230" y="628"/>
                    <a:pt x="256" y="620"/>
                    <a:pt x="282" y="601"/>
                  </a:cubicBezTo>
                  <a:cubicBezTo>
                    <a:pt x="315" y="568"/>
                    <a:pt x="348" y="534"/>
                    <a:pt x="382" y="534"/>
                  </a:cubicBezTo>
                  <a:cubicBezTo>
                    <a:pt x="448" y="468"/>
                    <a:pt x="515" y="434"/>
                    <a:pt x="615" y="401"/>
                  </a:cubicBezTo>
                  <a:cubicBezTo>
                    <a:pt x="715" y="368"/>
                    <a:pt x="849" y="368"/>
                    <a:pt x="949" y="368"/>
                  </a:cubicBezTo>
                  <a:cubicBezTo>
                    <a:pt x="1015" y="401"/>
                    <a:pt x="1082" y="401"/>
                    <a:pt x="1149" y="434"/>
                  </a:cubicBezTo>
                  <a:cubicBezTo>
                    <a:pt x="1216" y="468"/>
                    <a:pt x="1282" y="501"/>
                    <a:pt x="1316" y="534"/>
                  </a:cubicBezTo>
                  <a:cubicBezTo>
                    <a:pt x="1382" y="568"/>
                    <a:pt x="1416" y="601"/>
                    <a:pt x="1482" y="635"/>
                  </a:cubicBezTo>
                  <a:cubicBezTo>
                    <a:pt x="1516" y="701"/>
                    <a:pt x="1549" y="735"/>
                    <a:pt x="1616" y="768"/>
                  </a:cubicBezTo>
                  <a:cubicBezTo>
                    <a:pt x="1683" y="868"/>
                    <a:pt x="1749" y="935"/>
                    <a:pt x="1816" y="1001"/>
                  </a:cubicBezTo>
                  <a:cubicBezTo>
                    <a:pt x="1883" y="1068"/>
                    <a:pt x="1916" y="1102"/>
                    <a:pt x="1983" y="1168"/>
                  </a:cubicBezTo>
                  <a:cubicBezTo>
                    <a:pt x="2016" y="1202"/>
                    <a:pt x="2049" y="1202"/>
                    <a:pt x="2083" y="1235"/>
                  </a:cubicBezTo>
                  <a:cubicBezTo>
                    <a:pt x="2108" y="1243"/>
                    <a:pt x="2135" y="1247"/>
                    <a:pt x="2162" y="1247"/>
                  </a:cubicBezTo>
                  <a:cubicBezTo>
                    <a:pt x="2243" y="1247"/>
                    <a:pt x="2325" y="1210"/>
                    <a:pt x="2350" y="1135"/>
                  </a:cubicBezTo>
                  <a:cubicBezTo>
                    <a:pt x="2383" y="1102"/>
                    <a:pt x="2383" y="1068"/>
                    <a:pt x="2383" y="1001"/>
                  </a:cubicBezTo>
                  <a:cubicBezTo>
                    <a:pt x="2416" y="868"/>
                    <a:pt x="2383" y="768"/>
                    <a:pt x="2350" y="635"/>
                  </a:cubicBezTo>
                  <a:cubicBezTo>
                    <a:pt x="2283" y="468"/>
                    <a:pt x="2150" y="334"/>
                    <a:pt x="2016" y="234"/>
                  </a:cubicBezTo>
                  <a:cubicBezTo>
                    <a:pt x="1949" y="168"/>
                    <a:pt x="1849" y="101"/>
                    <a:pt x="1783" y="67"/>
                  </a:cubicBezTo>
                  <a:cubicBezTo>
                    <a:pt x="1683" y="34"/>
                    <a:pt x="1582" y="1"/>
                    <a:pt x="1482" y="1"/>
                  </a:cubicBezTo>
                  <a:close/>
                </a:path>
              </a:pathLst>
            </a:custGeom>
            <a:solidFill>
              <a:srgbClr val="507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2" name="Google Shape;9672;p59"/>
          <p:cNvSpPr txBox="1">
            <a:spLocks noGrp="1"/>
          </p:cNvSpPr>
          <p:nvPr>
            <p:ph type="title"/>
          </p:nvPr>
        </p:nvSpPr>
        <p:spPr>
          <a:xfrm>
            <a:off x="5332850" y="689450"/>
            <a:ext cx="3048000" cy="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A picture is worth a thousand words</a:t>
            </a:r>
            <a:endParaRPr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7" name="Google Shape;9677;p60"/>
          <p:cNvSpPr txBox="1">
            <a:spLocks noGrp="1"/>
          </p:cNvSpPr>
          <p:nvPr>
            <p:ph type="title"/>
          </p:nvPr>
        </p:nvSpPr>
        <p:spPr>
          <a:xfrm>
            <a:off x="5876126" y="1895875"/>
            <a:ext cx="1409700" cy="7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sp>
        <p:nvSpPr>
          <p:cNvPr id="9678" name="Google Shape;9678;p60"/>
          <p:cNvSpPr txBox="1">
            <a:spLocks noGrp="1"/>
          </p:cNvSpPr>
          <p:nvPr>
            <p:ph type="subTitle" idx="1"/>
          </p:nvPr>
        </p:nvSpPr>
        <p:spPr>
          <a:xfrm>
            <a:off x="5177019" y="2611300"/>
            <a:ext cx="2219400" cy="11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grpSp>
        <p:nvGrpSpPr>
          <p:cNvPr id="9679" name="Google Shape;9679;p60"/>
          <p:cNvGrpSpPr/>
          <p:nvPr/>
        </p:nvGrpSpPr>
        <p:grpSpPr>
          <a:xfrm>
            <a:off x="2431650" y="899200"/>
            <a:ext cx="1996800" cy="3386400"/>
            <a:chOff x="2279250" y="899200"/>
            <a:chExt cx="1996800" cy="3386400"/>
          </a:xfrm>
        </p:grpSpPr>
        <p:sp>
          <p:nvSpPr>
            <p:cNvPr id="9680" name="Google Shape;9680;p60"/>
            <p:cNvSpPr/>
            <p:nvPr/>
          </p:nvSpPr>
          <p:spPr>
            <a:xfrm>
              <a:off x="2279250" y="899200"/>
              <a:ext cx="1996800" cy="33864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81" name="Google Shape;9681;p60"/>
            <p:cNvSpPr/>
            <p:nvPr/>
          </p:nvSpPr>
          <p:spPr>
            <a:xfrm>
              <a:off x="2329650" y="954100"/>
              <a:ext cx="1896000" cy="32766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82" name="Google Shape;9682;p60"/>
            <p:cNvSpPr/>
            <p:nvPr/>
          </p:nvSpPr>
          <p:spPr>
            <a:xfrm>
              <a:off x="3189600" y="4088554"/>
              <a:ext cx="176100" cy="972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60"/>
            <p:cNvSpPr/>
            <p:nvPr/>
          </p:nvSpPr>
          <p:spPr>
            <a:xfrm>
              <a:off x="3248400" y="1000339"/>
              <a:ext cx="58500" cy="54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4" name="Google Shape;9684;p60"/>
          <p:cNvSpPr/>
          <p:nvPr/>
        </p:nvSpPr>
        <p:spPr>
          <a:xfrm>
            <a:off x="2621250" y="1128000"/>
            <a:ext cx="1617600" cy="28899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85" name="Google Shape;9685;p60"/>
          <p:cNvPicPr preferRelativeResize="0"/>
          <p:nvPr/>
        </p:nvPicPr>
        <p:blipFill rotWithShape="1">
          <a:blip r:embed="rId3">
            <a:alphaModFix/>
          </a:blip>
          <a:srcRect l="-10" t="-761" b="-761"/>
          <a:stretch/>
        </p:blipFill>
        <p:spPr>
          <a:xfrm>
            <a:off x="2605651" y="1082700"/>
            <a:ext cx="1648798" cy="297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0" name="Google Shape;9690;p61"/>
          <p:cNvSpPr txBox="1">
            <a:spLocks noGrp="1"/>
          </p:cNvSpPr>
          <p:nvPr>
            <p:ph type="title"/>
          </p:nvPr>
        </p:nvSpPr>
        <p:spPr>
          <a:xfrm>
            <a:off x="4812300" y="1009975"/>
            <a:ext cx="3177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691" name="Google Shape;9691;p61"/>
          <p:cNvSpPr txBox="1">
            <a:spLocks noGrp="1"/>
          </p:cNvSpPr>
          <p:nvPr>
            <p:ph type="subTitle" idx="1"/>
          </p:nvPr>
        </p:nvSpPr>
        <p:spPr>
          <a:xfrm>
            <a:off x="4590300" y="2433775"/>
            <a:ext cx="36210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9692" name="Google Shape;9692;p61"/>
          <p:cNvSpPr txBox="1">
            <a:spLocks noGrp="1"/>
          </p:cNvSpPr>
          <p:nvPr>
            <p:ph type="subTitle" idx="2"/>
          </p:nvPr>
        </p:nvSpPr>
        <p:spPr>
          <a:xfrm>
            <a:off x="4590300" y="3991075"/>
            <a:ext cx="36210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9693" name="Google Shape;9693;p61"/>
          <p:cNvSpPr/>
          <p:nvPr/>
        </p:nvSpPr>
        <p:spPr>
          <a:xfrm>
            <a:off x="5676539" y="1967440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94" name="Google Shape;9694;p61"/>
          <p:cNvGrpSpPr/>
          <p:nvPr/>
        </p:nvGrpSpPr>
        <p:grpSpPr>
          <a:xfrm>
            <a:off x="6197084" y="1967378"/>
            <a:ext cx="407432" cy="407391"/>
            <a:chOff x="812101" y="2571761"/>
            <a:chExt cx="417066" cy="417024"/>
          </a:xfrm>
        </p:grpSpPr>
        <p:sp>
          <p:nvSpPr>
            <p:cNvPr id="9695" name="Google Shape;9695;p61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61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61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61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9" name="Google Shape;9699;p61"/>
          <p:cNvGrpSpPr/>
          <p:nvPr/>
        </p:nvGrpSpPr>
        <p:grpSpPr>
          <a:xfrm>
            <a:off x="6717673" y="1967378"/>
            <a:ext cx="407391" cy="407391"/>
            <a:chOff x="1323129" y="2571761"/>
            <a:chExt cx="417024" cy="417024"/>
          </a:xfrm>
        </p:grpSpPr>
        <p:sp>
          <p:nvSpPr>
            <p:cNvPr id="9700" name="Google Shape;9700;p61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61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61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61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4" name="Google Shape;9704;p61"/>
          <p:cNvSpPr/>
          <p:nvPr/>
        </p:nvSpPr>
        <p:spPr>
          <a:xfrm>
            <a:off x="2834951" y="1861739"/>
            <a:ext cx="670583" cy="191413"/>
          </a:xfrm>
          <a:custGeom>
            <a:avLst/>
            <a:gdLst/>
            <a:ahLst/>
            <a:cxnLst/>
            <a:rect l="l" t="t" r="r" b="b"/>
            <a:pathLst>
              <a:path w="18481" h="7844" extrusionOk="0">
                <a:moveTo>
                  <a:pt x="9818" y="1"/>
                </a:moveTo>
                <a:cubicBezTo>
                  <a:pt x="7417" y="1"/>
                  <a:pt x="5411" y="2372"/>
                  <a:pt x="5168" y="5411"/>
                </a:cubicBezTo>
                <a:cubicBezTo>
                  <a:pt x="4651" y="4834"/>
                  <a:pt x="3921" y="4500"/>
                  <a:pt x="3162" y="4500"/>
                </a:cubicBezTo>
                <a:cubicBezTo>
                  <a:pt x="1581" y="4500"/>
                  <a:pt x="304" y="5928"/>
                  <a:pt x="0" y="7843"/>
                </a:cubicBezTo>
                <a:lnTo>
                  <a:pt x="18481" y="7843"/>
                </a:lnTo>
                <a:cubicBezTo>
                  <a:pt x="18025" y="6779"/>
                  <a:pt x="16961" y="6050"/>
                  <a:pt x="15806" y="6050"/>
                </a:cubicBezTo>
                <a:cubicBezTo>
                  <a:pt x="15350" y="6050"/>
                  <a:pt x="14894" y="6171"/>
                  <a:pt x="14499" y="6384"/>
                </a:cubicBezTo>
                <a:lnTo>
                  <a:pt x="14499" y="6050"/>
                </a:lnTo>
                <a:cubicBezTo>
                  <a:pt x="14499" y="2706"/>
                  <a:pt x="12402" y="1"/>
                  <a:pt x="98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5" name="Google Shape;9705;p61"/>
          <p:cNvGrpSpPr/>
          <p:nvPr/>
        </p:nvGrpSpPr>
        <p:grpSpPr>
          <a:xfrm>
            <a:off x="585395" y="1867917"/>
            <a:ext cx="3957342" cy="2516909"/>
            <a:chOff x="585395" y="1867917"/>
            <a:chExt cx="3957342" cy="2516909"/>
          </a:xfrm>
        </p:grpSpPr>
        <p:sp>
          <p:nvSpPr>
            <p:cNvPr id="9706" name="Google Shape;9706;p61"/>
            <p:cNvSpPr/>
            <p:nvPr/>
          </p:nvSpPr>
          <p:spPr>
            <a:xfrm>
              <a:off x="2448775" y="2332964"/>
              <a:ext cx="565952" cy="216087"/>
            </a:xfrm>
            <a:custGeom>
              <a:avLst/>
              <a:gdLst/>
              <a:ahLst/>
              <a:cxnLst/>
              <a:rect l="l" t="t" r="r" b="b"/>
              <a:pathLst>
                <a:path w="36780" h="14043" extrusionOk="0">
                  <a:moveTo>
                    <a:pt x="15897" y="0"/>
                  </a:moveTo>
                  <a:cubicBezTo>
                    <a:pt x="11520" y="0"/>
                    <a:pt x="7964" y="4803"/>
                    <a:pt x="7964" y="10730"/>
                  </a:cubicBezTo>
                  <a:lnTo>
                    <a:pt x="7964" y="11034"/>
                  </a:lnTo>
                  <a:cubicBezTo>
                    <a:pt x="7143" y="10456"/>
                    <a:pt x="6140" y="10122"/>
                    <a:pt x="5107" y="10122"/>
                  </a:cubicBezTo>
                  <a:cubicBezTo>
                    <a:pt x="2797" y="10122"/>
                    <a:pt x="821" y="11733"/>
                    <a:pt x="0" y="14043"/>
                  </a:cubicBezTo>
                  <a:lnTo>
                    <a:pt x="36779" y="14043"/>
                  </a:lnTo>
                  <a:cubicBezTo>
                    <a:pt x="36080" y="12736"/>
                    <a:pt x="34773" y="11915"/>
                    <a:pt x="33314" y="11915"/>
                  </a:cubicBezTo>
                  <a:cubicBezTo>
                    <a:pt x="32524" y="11915"/>
                    <a:pt x="31764" y="12158"/>
                    <a:pt x="31126" y="12614"/>
                  </a:cubicBezTo>
                  <a:cubicBezTo>
                    <a:pt x="30487" y="10547"/>
                    <a:pt x="29028" y="9149"/>
                    <a:pt x="27296" y="9149"/>
                  </a:cubicBezTo>
                  <a:cubicBezTo>
                    <a:pt x="25806" y="9149"/>
                    <a:pt x="24499" y="10213"/>
                    <a:pt x="23770" y="11824"/>
                  </a:cubicBezTo>
                  <a:cubicBezTo>
                    <a:pt x="23800" y="11459"/>
                    <a:pt x="23800" y="11095"/>
                    <a:pt x="23800" y="10730"/>
                  </a:cubicBezTo>
                  <a:cubicBezTo>
                    <a:pt x="23800" y="4803"/>
                    <a:pt x="20274" y="0"/>
                    <a:pt x="15897" y="0"/>
                  </a:cubicBezTo>
                  <a:close/>
                </a:path>
              </a:pathLst>
            </a:custGeom>
            <a:solidFill>
              <a:srgbClr val="F2E1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61"/>
            <p:cNvSpPr/>
            <p:nvPr/>
          </p:nvSpPr>
          <p:spPr>
            <a:xfrm>
              <a:off x="919350" y="2258750"/>
              <a:ext cx="3278692" cy="2068080"/>
            </a:xfrm>
            <a:custGeom>
              <a:avLst/>
              <a:gdLst/>
              <a:ahLst/>
              <a:cxnLst/>
              <a:rect l="l" t="t" r="r" b="b"/>
              <a:pathLst>
                <a:path w="213075" h="134400" extrusionOk="0">
                  <a:moveTo>
                    <a:pt x="66214" y="0"/>
                  </a:moveTo>
                  <a:cubicBezTo>
                    <a:pt x="61931" y="0"/>
                    <a:pt x="57648" y="402"/>
                    <a:pt x="53436" y="1206"/>
                  </a:cubicBezTo>
                  <a:cubicBezTo>
                    <a:pt x="45077" y="2817"/>
                    <a:pt x="38269" y="6829"/>
                    <a:pt x="31308" y="11601"/>
                  </a:cubicBezTo>
                  <a:cubicBezTo>
                    <a:pt x="20457" y="19018"/>
                    <a:pt x="11733" y="29565"/>
                    <a:pt x="6961" y="41815"/>
                  </a:cubicBezTo>
                  <a:cubicBezTo>
                    <a:pt x="2858" y="52240"/>
                    <a:pt x="608" y="64885"/>
                    <a:pt x="335" y="76101"/>
                  </a:cubicBezTo>
                  <a:cubicBezTo>
                    <a:pt x="0" y="89353"/>
                    <a:pt x="1520" y="103122"/>
                    <a:pt x="6353" y="115524"/>
                  </a:cubicBezTo>
                  <a:cubicBezTo>
                    <a:pt x="9180" y="122697"/>
                    <a:pt x="13344" y="129475"/>
                    <a:pt x="19271" y="134399"/>
                  </a:cubicBezTo>
                  <a:lnTo>
                    <a:pt x="207451" y="123913"/>
                  </a:lnTo>
                  <a:cubicBezTo>
                    <a:pt x="210339" y="113031"/>
                    <a:pt x="213074" y="101755"/>
                    <a:pt x="211372" y="90660"/>
                  </a:cubicBezTo>
                  <a:cubicBezTo>
                    <a:pt x="208728" y="73000"/>
                    <a:pt x="193895" y="57863"/>
                    <a:pt x="176326" y="54824"/>
                  </a:cubicBezTo>
                  <a:cubicBezTo>
                    <a:pt x="167146" y="53213"/>
                    <a:pt x="157450" y="54611"/>
                    <a:pt x="148666" y="51572"/>
                  </a:cubicBezTo>
                  <a:cubicBezTo>
                    <a:pt x="133985" y="46526"/>
                    <a:pt x="126051" y="31085"/>
                    <a:pt x="115170" y="20021"/>
                  </a:cubicBezTo>
                  <a:cubicBezTo>
                    <a:pt x="104683" y="9352"/>
                    <a:pt x="90458" y="2665"/>
                    <a:pt x="75686" y="659"/>
                  </a:cubicBezTo>
                  <a:cubicBezTo>
                    <a:pt x="72547" y="220"/>
                    <a:pt x="69380" y="0"/>
                    <a:pt x="6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61"/>
            <p:cNvSpPr/>
            <p:nvPr/>
          </p:nvSpPr>
          <p:spPr>
            <a:xfrm>
              <a:off x="921212" y="2632682"/>
              <a:ext cx="1810539" cy="1131597"/>
            </a:xfrm>
            <a:custGeom>
              <a:avLst/>
              <a:gdLst/>
              <a:ahLst/>
              <a:cxnLst/>
              <a:rect l="l" t="t" r="r" b="b"/>
              <a:pathLst>
                <a:path w="117663" h="73540" extrusionOk="0">
                  <a:moveTo>
                    <a:pt x="47005" y="1"/>
                  </a:moveTo>
                  <a:cubicBezTo>
                    <a:pt x="43369" y="1"/>
                    <a:pt x="39726" y="447"/>
                    <a:pt x="36202" y="1313"/>
                  </a:cubicBezTo>
                  <a:cubicBezTo>
                    <a:pt x="24713" y="4139"/>
                    <a:pt x="15533" y="11313"/>
                    <a:pt x="6414" y="18608"/>
                  </a:cubicBezTo>
                  <a:cubicBezTo>
                    <a:pt x="2585" y="28851"/>
                    <a:pt x="487" y="41009"/>
                    <a:pt x="214" y="51800"/>
                  </a:cubicBezTo>
                  <a:cubicBezTo>
                    <a:pt x="1" y="59004"/>
                    <a:pt x="426" y="66207"/>
                    <a:pt x="1521" y="73350"/>
                  </a:cubicBezTo>
                  <a:cubicBezTo>
                    <a:pt x="2402" y="73381"/>
                    <a:pt x="3253" y="73411"/>
                    <a:pt x="4104" y="73441"/>
                  </a:cubicBezTo>
                  <a:cubicBezTo>
                    <a:pt x="6321" y="73500"/>
                    <a:pt x="8555" y="73540"/>
                    <a:pt x="10795" y="73540"/>
                  </a:cubicBezTo>
                  <a:cubicBezTo>
                    <a:pt x="23668" y="73540"/>
                    <a:pt x="36722" y="72223"/>
                    <a:pt x="47570" y="65569"/>
                  </a:cubicBezTo>
                  <a:lnTo>
                    <a:pt x="117663" y="48243"/>
                  </a:lnTo>
                  <a:cubicBezTo>
                    <a:pt x="106477" y="46845"/>
                    <a:pt x="97602" y="38335"/>
                    <a:pt x="90519" y="29550"/>
                  </a:cubicBezTo>
                  <a:cubicBezTo>
                    <a:pt x="83437" y="20766"/>
                    <a:pt x="76993" y="11009"/>
                    <a:pt x="67267" y="5295"/>
                  </a:cubicBezTo>
                  <a:cubicBezTo>
                    <a:pt x="61159" y="1698"/>
                    <a:pt x="54095" y="1"/>
                    <a:pt x="47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61"/>
            <p:cNvSpPr/>
            <p:nvPr/>
          </p:nvSpPr>
          <p:spPr>
            <a:xfrm>
              <a:off x="1561993" y="2633236"/>
              <a:ext cx="316182" cy="630949"/>
            </a:xfrm>
            <a:custGeom>
              <a:avLst/>
              <a:gdLst/>
              <a:ahLst/>
              <a:cxnLst/>
              <a:rect l="l" t="t" r="r" b="b"/>
              <a:pathLst>
                <a:path w="20548" h="41004" extrusionOk="0">
                  <a:moveTo>
                    <a:pt x="3739" y="0"/>
                  </a:moveTo>
                  <a:cubicBezTo>
                    <a:pt x="2644" y="30"/>
                    <a:pt x="1581" y="122"/>
                    <a:pt x="517" y="243"/>
                  </a:cubicBezTo>
                  <a:cubicBezTo>
                    <a:pt x="0" y="10365"/>
                    <a:pt x="882" y="29940"/>
                    <a:pt x="15654" y="41004"/>
                  </a:cubicBezTo>
                  <a:lnTo>
                    <a:pt x="20548" y="38390"/>
                  </a:lnTo>
                  <a:cubicBezTo>
                    <a:pt x="20548" y="38390"/>
                    <a:pt x="4711" y="2690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61"/>
            <p:cNvSpPr/>
            <p:nvPr/>
          </p:nvSpPr>
          <p:spPr>
            <a:xfrm>
              <a:off x="921212" y="2898886"/>
              <a:ext cx="1574341" cy="865393"/>
            </a:xfrm>
            <a:custGeom>
              <a:avLst/>
              <a:gdLst/>
              <a:ahLst/>
              <a:cxnLst/>
              <a:rect l="l" t="t" r="r" b="b"/>
              <a:pathLst>
                <a:path w="102313" h="56240" extrusionOk="0">
                  <a:moveTo>
                    <a:pt x="80793" y="1"/>
                  </a:moveTo>
                  <a:cubicBezTo>
                    <a:pt x="65868" y="7448"/>
                    <a:pt x="53589" y="20183"/>
                    <a:pt x="37692" y="25411"/>
                  </a:cubicBezTo>
                  <a:cubicBezTo>
                    <a:pt x="33011" y="26962"/>
                    <a:pt x="28117" y="27813"/>
                    <a:pt x="23223" y="28421"/>
                  </a:cubicBezTo>
                  <a:cubicBezTo>
                    <a:pt x="19116" y="28940"/>
                    <a:pt x="14897" y="29284"/>
                    <a:pt x="10695" y="29284"/>
                  </a:cubicBezTo>
                  <a:cubicBezTo>
                    <a:pt x="7279" y="29284"/>
                    <a:pt x="3874" y="29057"/>
                    <a:pt x="548" y="28512"/>
                  </a:cubicBezTo>
                  <a:cubicBezTo>
                    <a:pt x="396" y="30548"/>
                    <a:pt x="275" y="32524"/>
                    <a:pt x="214" y="34500"/>
                  </a:cubicBezTo>
                  <a:cubicBezTo>
                    <a:pt x="1" y="41704"/>
                    <a:pt x="426" y="48907"/>
                    <a:pt x="1521" y="56050"/>
                  </a:cubicBezTo>
                  <a:cubicBezTo>
                    <a:pt x="2402" y="56081"/>
                    <a:pt x="3253" y="56111"/>
                    <a:pt x="4104" y="56141"/>
                  </a:cubicBezTo>
                  <a:cubicBezTo>
                    <a:pt x="6321" y="56200"/>
                    <a:pt x="8555" y="56240"/>
                    <a:pt x="10795" y="56240"/>
                  </a:cubicBezTo>
                  <a:cubicBezTo>
                    <a:pt x="23668" y="56240"/>
                    <a:pt x="36722" y="54923"/>
                    <a:pt x="47570" y="48269"/>
                  </a:cubicBezTo>
                  <a:lnTo>
                    <a:pt x="85899" y="38816"/>
                  </a:lnTo>
                  <a:cubicBezTo>
                    <a:pt x="91948" y="34561"/>
                    <a:pt x="97571" y="29788"/>
                    <a:pt x="102313" y="24165"/>
                  </a:cubicBezTo>
                  <a:cubicBezTo>
                    <a:pt x="97906" y="20791"/>
                    <a:pt x="94015" y="16566"/>
                    <a:pt x="90550" y="12250"/>
                  </a:cubicBezTo>
                  <a:cubicBezTo>
                    <a:pt x="87297" y="8208"/>
                    <a:pt x="84167" y="3952"/>
                    <a:pt x="80793" y="1"/>
                  </a:cubicBezTo>
                  <a:close/>
                </a:path>
              </a:pathLst>
            </a:custGeom>
            <a:solidFill>
              <a:srgbClr val="29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61"/>
            <p:cNvSpPr/>
            <p:nvPr/>
          </p:nvSpPr>
          <p:spPr>
            <a:xfrm>
              <a:off x="922150" y="2934400"/>
              <a:ext cx="3275891" cy="1392430"/>
            </a:xfrm>
            <a:custGeom>
              <a:avLst/>
              <a:gdLst/>
              <a:ahLst/>
              <a:cxnLst/>
              <a:rect l="l" t="t" r="r" b="b"/>
              <a:pathLst>
                <a:path w="212893" h="90491" extrusionOk="0">
                  <a:moveTo>
                    <a:pt x="93498" y="1"/>
                  </a:moveTo>
                  <a:cubicBezTo>
                    <a:pt x="76317" y="1"/>
                    <a:pt x="61432" y="15373"/>
                    <a:pt x="47935" y="24775"/>
                  </a:cubicBezTo>
                  <a:cubicBezTo>
                    <a:pt x="37739" y="31887"/>
                    <a:pt x="24789" y="35740"/>
                    <a:pt x="12121" y="35740"/>
                  </a:cubicBezTo>
                  <a:cubicBezTo>
                    <a:pt x="8059" y="35740"/>
                    <a:pt x="4026" y="35344"/>
                    <a:pt x="122" y="34532"/>
                  </a:cubicBezTo>
                  <a:lnTo>
                    <a:pt x="122" y="34532"/>
                  </a:lnTo>
                  <a:cubicBezTo>
                    <a:pt x="1" y="47055"/>
                    <a:pt x="1642" y="59943"/>
                    <a:pt x="6201" y="71615"/>
                  </a:cubicBezTo>
                  <a:cubicBezTo>
                    <a:pt x="8998" y="78788"/>
                    <a:pt x="13162" y="85566"/>
                    <a:pt x="19120" y="90490"/>
                  </a:cubicBezTo>
                  <a:lnTo>
                    <a:pt x="207299" y="80004"/>
                  </a:lnTo>
                  <a:cubicBezTo>
                    <a:pt x="210187" y="69122"/>
                    <a:pt x="212892" y="57876"/>
                    <a:pt x="211190" y="46751"/>
                  </a:cubicBezTo>
                  <a:cubicBezTo>
                    <a:pt x="210339" y="41310"/>
                    <a:pt x="208424" y="36113"/>
                    <a:pt x="205536" y="31432"/>
                  </a:cubicBezTo>
                  <a:cubicBezTo>
                    <a:pt x="200916" y="33651"/>
                    <a:pt x="196509" y="36386"/>
                    <a:pt x="191919" y="38666"/>
                  </a:cubicBezTo>
                  <a:cubicBezTo>
                    <a:pt x="184408" y="42467"/>
                    <a:pt x="175997" y="45186"/>
                    <a:pt x="167661" y="45186"/>
                  </a:cubicBezTo>
                  <a:cubicBezTo>
                    <a:pt x="164731" y="45186"/>
                    <a:pt x="161810" y="44850"/>
                    <a:pt x="158940" y="44107"/>
                  </a:cubicBezTo>
                  <a:cubicBezTo>
                    <a:pt x="147420" y="41158"/>
                    <a:pt x="138757" y="32222"/>
                    <a:pt x="131462" y="23286"/>
                  </a:cubicBezTo>
                  <a:cubicBezTo>
                    <a:pt x="124623" y="14866"/>
                    <a:pt x="114471" y="6082"/>
                    <a:pt x="104228" y="2070"/>
                  </a:cubicBezTo>
                  <a:cubicBezTo>
                    <a:pt x="100552" y="631"/>
                    <a:pt x="96978" y="1"/>
                    <a:pt x="93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61"/>
            <p:cNvSpPr/>
            <p:nvPr/>
          </p:nvSpPr>
          <p:spPr>
            <a:xfrm>
              <a:off x="1892655" y="3107494"/>
              <a:ext cx="621609" cy="647798"/>
            </a:xfrm>
            <a:custGeom>
              <a:avLst/>
              <a:gdLst/>
              <a:ahLst/>
              <a:cxnLst/>
              <a:rect l="l" t="t" r="r" b="b"/>
              <a:pathLst>
                <a:path w="40397" h="42099" extrusionOk="0">
                  <a:moveTo>
                    <a:pt x="2797" y="0"/>
                  </a:moveTo>
                  <a:cubicBezTo>
                    <a:pt x="1855" y="669"/>
                    <a:pt x="913" y="1368"/>
                    <a:pt x="1" y="2067"/>
                  </a:cubicBezTo>
                  <a:cubicBezTo>
                    <a:pt x="31795" y="9514"/>
                    <a:pt x="34226" y="42098"/>
                    <a:pt x="34226" y="42098"/>
                  </a:cubicBezTo>
                  <a:lnTo>
                    <a:pt x="40397" y="38907"/>
                  </a:lnTo>
                  <a:cubicBezTo>
                    <a:pt x="36749" y="11399"/>
                    <a:pt x="12281" y="2462"/>
                    <a:pt x="2797" y="0"/>
                  </a:cubicBezTo>
                  <a:close/>
                </a:path>
              </a:pathLst>
            </a:custGeom>
            <a:solidFill>
              <a:srgbClr val="F9C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61"/>
            <p:cNvSpPr/>
            <p:nvPr/>
          </p:nvSpPr>
          <p:spPr>
            <a:xfrm>
              <a:off x="958634" y="3357710"/>
              <a:ext cx="2534090" cy="969120"/>
            </a:xfrm>
            <a:custGeom>
              <a:avLst/>
              <a:gdLst/>
              <a:ahLst/>
              <a:cxnLst/>
              <a:rect l="l" t="t" r="r" b="b"/>
              <a:pathLst>
                <a:path w="164685" h="62981" extrusionOk="0">
                  <a:moveTo>
                    <a:pt x="132678" y="1"/>
                  </a:moveTo>
                  <a:lnTo>
                    <a:pt x="132131" y="122"/>
                  </a:lnTo>
                  <a:cubicBezTo>
                    <a:pt x="117693" y="3739"/>
                    <a:pt x="105383" y="12889"/>
                    <a:pt x="92221" y="19849"/>
                  </a:cubicBezTo>
                  <a:cubicBezTo>
                    <a:pt x="71830" y="30625"/>
                    <a:pt x="49135" y="36270"/>
                    <a:pt x="26108" y="36270"/>
                  </a:cubicBezTo>
                  <a:cubicBezTo>
                    <a:pt x="25622" y="36270"/>
                    <a:pt x="25137" y="36268"/>
                    <a:pt x="24652" y="36263"/>
                  </a:cubicBezTo>
                  <a:cubicBezTo>
                    <a:pt x="16232" y="36172"/>
                    <a:pt x="7235" y="35047"/>
                    <a:pt x="1" y="31126"/>
                  </a:cubicBezTo>
                  <a:lnTo>
                    <a:pt x="1" y="31126"/>
                  </a:lnTo>
                  <a:cubicBezTo>
                    <a:pt x="912" y="35533"/>
                    <a:pt x="2189" y="39880"/>
                    <a:pt x="3800" y="44105"/>
                  </a:cubicBezTo>
                  <a:cubicBezTo>
                    <a:pt x="6627" y="51278"/>
                    <a:pt x="10791" y="58056"/>
                    <a:pt x="16749" y="62980"/>
                  </a:cubicBezTo>
                  <a:lnTo>
                    <a:pt x="101735" y="58239"/>
                  </a:lnTo>
                  <a:cubicBezTo>
                    <a:pt x="114471" y="53923"/>
                    <a:pt x="126994" y="48968"/>
                    <a:pt x="138848" y="42615"/>
                  </a:cubicBezTo>
                  <a:cubicBezTo>
                    <a:pt x="148210" y="37570"/>
                    <a:pt x="157450" y="31339"/>
                    <a:pt x="162648" y="22068"/>
                  </a:cubicBezTo>
                  <a:cubicBezTo>
                    <a:pt x="163438" y="20639"/>
                    <a:pt x="164107" y="19180"/>
                    <a:pt x="164685" y="17661"/>
                  </a:cubicBezTo>
                  <a:cubicBezTo>
                    <a:pt x="161949" y="17630"/>
                    <a:pt x="159244" y="17266"/>
                    <a:pt x="156569" y="16597"/>
                  </a:cubicBezTo>
                  <a:cubicBezTo>
                    <a:pt x="146873" y="14104"/>
                    <a:pt x="139213" y="7387"/>
                    <a:pt x="132678" y="1"/>
                  </a:cubicBezTo>
                  <a:close/>
                </a:path>
              </a:pathLst>
            </a:custGeom>
            <a:solidFill>
              <a:srgbClr val="29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61"/>
            <p:cNvSpPr/>
            <p:nvPr/>
          </p:nvSpPr>
          <p:spPr>
            <a:xfrm>
              <a:off x="999796" y="3360742"/>
              <a:ext cx="3128079" cy="966089"/>
            </a:xfrm>
            <a:custGeom>
              <a:avLst/>
              <a:gdLst/>
              <a:ahLst/>
              <a:cxnLst/>
              <a:rect l="l" t="t" r="r" b="b"/>
              <a:pathLst>
                <a:path w="203287" h="62784" extrusionOk="0">
                  <a:moveTo>
                    <a:pt x="140378" y="1"/>
                  </a:moveTo>
                  <a:cubicBezTo>
                    <a:pt x="136137" y="1"/>
                    <a:pt x="131881" y="711"/>
                    <a:pt x="127754" y="2235"/>
                  </a:cubicBezTo>
                  <a:cubicBezTo>
                    <a:pt x="113984" y="7312"/>
                    <a:pt x="103072" y="18041"/>
                    <a:pt x="91400" y="26400"/>
                  </a:cubicBezTo>
                  <a:cubicBezTo>
                    <a:pt x="79181" y="35154"/>
                    <a:pt x="65838" y="42479"/>
                    <a:pt x="51521" y="46187"/>
                  </a:cubicBezTo>
                  <a:cubicBezTo>
                    <a:pt x="45224" y="47803"/>
                    <a:pt x="38706" y="48698"/>
                    <a:pt x="32200" y="48698"/>
                  </a:cubicBezTo>
                  <a:cubicBezTo>
                    <a:pt x="27934" y="48698"/>
                    <a:pt x="23673" y="48313"/>
                    <a:pt x="19484" y="47494"/>
                  </a:cubicBezTo>
                  <a:cubicBezTo>
                    <a:pt x="14226" y="46461"/>
                    <a:pt x="9150" y="44820"/>
                    <a:pt x="4469" y="42236"/>
                  </a:cubicBezTo>
                  <a:cubicBezTo>
                    <a:pt x="3070" y="41446"/>
                    <a:pt x="1551" y="40929"/>
                    <a:pt x="0" y="40655"/>
                  </a:cubicBezTo>
                  <a:lnTo>
                    <a:pt x="0" y="40655"/>
                  </a:lnTo>
                  <a:cubicBezTo>
                    <a:pt x="365" y="41750"/>
                    <a:pt x="760" y="42844"/>
                    <a:pt x="1155" y="43908"/>
                  </a:cubicBezTo>
                  <a:cubicBezTo>
                    <a:pt x="3952" y="51081"/>
                    <a:pt x="8146" y="57859"/>
                    <a:pt x="14074" y="62783"/>
                  </a:cubicBezTo>
                  <a:lnTo>
                    <a:pt x="202253" y="52297"/>
                  </a:lnTo>
                  <a:cubicBezTo>
                    <a:pt x="202588" y="50990"/>
                    <a:pt x="202922" y="49653"/>
                    <a:pt x="203287" y="48315"/>
                  </a:cubicBezTo>
                  <a:cubicBezTo>
                    <a:pt x="200977" y="47343"/>
                    <a:pt x="198788" y="46127"/>
                    <a:pt x="196752" y="44698"/>
                  </a:cubicBezTo>
                  <a:cubicBezTo>
                    <a:pt x="185262" y="36613"/>
                    <a:pt x="180794" y="22114"/>
                    <a:pt x="170703" y="12631"/>
                  </a:cubicBezTo>
                  <a:cubicBezTo>
                    <a:pt x="162397" y="4831"/>
                    <a:pt x="151440" y="1"/>
                    <a:pt x="140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61"/>
            <p:cNvSpPr/>
            <p:nvPr/>
          </p:nvSpPr>
          <p:spPr>
            <a:xfrm>
              <a:off x="1388930" y="2924614"/>
              <a:ext cx="23866" cy="138457"/>
            </a:xfrm>
            <a:custGeom>
              <a:avLst/>
              <a:gdLst/>
              <a:ahLst/>
              <a:cxnLst/>
              <a:rect l="l" t="t" r="r" b="b"/>
              <a:pathLst>
                <a:path w="1551" h="8998" extrusionOk="0">
                  <a:moveTo>
                    <a:pt x="1" y="1"/>
                  </a:moveTo>
                  <a:lnTo>
                    <a:pt x="1" y="8359"/>
                  </a:lnTo>
                  <a:cubicBezTo>
                    <a:pt x="1" y="8694"/>
                    <a:pt x="305" y="8998"/>
                    <a:pt x="639" y="8998"/>
                  </a:cubicBezTo>
                  <a:lnTo>
                    <a:pt x="913" y="8998"/>
                  </a:lnTo>
                  <a:cubicBezTo>
                    <a:pt x="1247" y="8998"/>
                    <a:pt x="1551" y="8694"/>
                    <a:pt x="1551" y="8359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A950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61"/>
            <p:cNvSpPr/>
            <p:nvPr/>
          </p:nvSpPr>
          <p:spPr>
            <a:xfrm>
              <a:off x="1327657" y="2677198"/>
              <a:ext cx="147351" cy="272682"/>
            </a:xfrm>
            <a:custGeom>
              <a:avLst/>
              <a:gdLst/>
              <a:ahLst/>
              <a:cxnLst/>
              <a:rect l="l" t="t" r="r" b="b"/>
              <a:pathLst>
                <a:path w="9576" h="17721" extrusionOk="0">
                  <a:moveTo>
                    <a:pt x="4773" y="0"/>
                  </a:moveTo>
                  <a:cubicBezTo>
                    <a:pt x="2129" y="0"/>
                    <a:pt x="1" y="5563"/>
                    <a:pt x="1" y="11064"/>
                  </a:cubicBezTo>
                  <a:cubicBezTo>
                    <a:pt x="1" y="16596"/>
                    <a:pt x="2129" y="17721"/>
                    <a:pt x="4773" y="17721"/>
                  </a:cubicBezTo>
                  <a:cubicBezTo>
                    <a:pt x="7417" y="17721"/>
                    <a:pt x="9575" y="16566"/>
                    <a:pt x="9575" y="11064"/>
                  </a:cubicBezTo>
                  <a:cubicBezTo>
                    <a:pt x="9575" y="5563"/>
                    <a:pt x="7417" y="0"/>
                    <a:pt x="4773" y="0"/>
                  </a:cubicBezTo>
                  <a:close/>
                </a:path>
              </a:pathLst>
            </a:custGeom>
            <a:solidFill>
              <a:srgbClr val="2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61"/>
            <p:cNvSpPr/>
            <p:nvPr/>
          </p:nvSpPr>
          <p:spPr>
            <a:xfrm>
              <a:off x="2267295" y="3064932"/>
              <a:ext cx="23866" cy="138457"/>
            </a:xfrm>
            <a:custGeom>
              <a:avLst/>
              <a:gdLst/>
              <a:ahLst/>
              <a:cxnLst/>
              <a:rect l="l" t="t" r="r" b="b"/>
              <a:pathLst>
                <a:path w="1551" h="8998" extrusionOk="0">
                  <a:moveTo>
                    <a:pt x="1" y="0"/>
                  </a:moveTo>
                  <a:lnTo>
                    <a:pt x="1" y="8359"/>
                  </a:lnTo>
                  <a:cubicBezTo>
                    <a:pt x="1" y="8693"/>
                    <a:pt x="305" y="8997"/>
                    <a:pt x="639" y="8997"/>
                  </a:cubicBezTo>
                  <a:lnTo>
                    <a:pt x="913" y="8997"/>
                  </a:lnTo>
                  <a:cubicBezTo>
                    <a:pt x="1247" y="8997"/>
                    <a:pt x="1551" y="8693"/>
                    <a:pt x="1551" y="8359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rgbClr val="A950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61"/>
            <p:cNvSpPr/>
            <p:nvPr/>
          </p:nvSpPr>
          <p:spPr>
            <a:xfrm>
              <a:off x="2220532" y="2810023"/>
              <a:ext cx="117407" cy="277852"/>
            </a:xfrm>
            <a:custGeom>
              <a:avLst/>
              <a:gdLst/>
              <a:ahLst/>
              <a:cxnLst/>
              <a:rect l="l" t="t" r="r" b="b"/>
              <a:pathLst>
                <a:path w="7630" h="18057" extrusionOk="0">
                  <a:moveTo>
                    <a:pt x="3800" y="1"/>
                  </a:moveTo>
                  <a:cubicBezTo>
                    <a:pt x="1733" y="1"/>
                    <a:pt x="0" y="5259"/>
                    <a:pt x="0" y="11794"/>
                  </a:cubicBezTo>
                  <a:cubicBezTo>
                    <a:pt x="0" y="17846"/>
                    <a:pt x="1474" y="18057"/>
                    <a:pt x="3368" y="18057"/>
                  </a:cubicBezTo>
                  <a:cubicBezTo>
                    <a:pt x="3510" y="18057"/>
                    <a:pt x="3654" y="18056"/>
                    <a:pt x="3800" y="18056"/>
                  </a:cubicBezTo>
                  <a:cubicBezTo>
                    <a:pt x="3948" y="18056"/>
                    <a:pt x="4094" y="18057"/>
                    <a:pt x="4237" y="18057"/>
                  </a:cubicBezTo>
                  <a:cubicBezTo>
                    <a:pt x="6156" y="18057"/>
                    <a:pt x="7630" y="17846"/>
                    <a:pt x="7630" y="11794"/>
                  </a:cubicBezTo>
                  <a:cubicBezTo>
                    <a:pt x="7630" y="5259"/>
                    <a:pt x="5897" y="1"/>
                    <a:pt x="38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61"/>
            <p:cNvSpPr/>
            <p:nvPr/>
          </p:nvSpPr>
          <p:spPr>
            <a:xfrm>
              <a:off x="1143854" y="2248302"/>
              <a:ext cx="417678" cy="148274"/>
            </a:xfrm>
            <a:custGeom>
              <a:avLst/>
              <a:gdLst/>
              <a:ahLst/>
              <a:cxnLst/>
              <a:rect l="l" t="t" r="r" b="b"/>
              <a:pathLst>
                <a:path w="27144" h="9636" extrusionOk="0">
                  <a:moveTo>
                    <a:pt x="8754" y="1"/>
                  </a:moveTo>
                  <a:cubicBezTo>
                    <a:pt x="6171" y="1"/>
                    <a:pt x="4073" y="2797"/>
                    <a:pt x="4073" y="6292"/>
                  </a:cubicBezTo>
                  <a:cubicBezTo>
                    <a:pt x="4073" y="6688"/>
                    <a:pt x="4104" y="7113"/>
                    <a:pt x="4165" y="7539"/>
                  </a:cubicBezTo>
                  <a:cubicBezTo>
                    <a:pt x="3830" y="7417"/>
                    <a:pt x="3465" y="7326"/>
                    <a:pt x="3101" y="7326"/>
                  </a:cubicBezTo>
                  <a:cubicBezTo>
                    <a:pt x="1702" y="7387"/>
                    <a:pt x="487" y="8299"/>
                    <a:pt x="0" y="9606"/>
                  </a:cubicBezTo>
                  <a:lnTo>
                    <a:pt x="27144" y="9636"/>
                  </a:lnTo>
                  <a:cubicBezTo>
                    <a:pt x="26353" y="7660"/>
                    <a:pt x="24803" y="6292"/>
                    <a:pt x="23010" y="6292"/>
                  </a:cubicBezTo>
                  <a:cubicBezTo>
                    <a:pt x="21946" y="6323"/>
                    <a:pt x="20943" y="6748"/>
                    <a:pt x="20244" y="7508"/>
                  </a:cubicBezTo>
                  <a:cubicBezTo>
                    <a:pt x="19454" y="5502"/>
                    <a:pt x="17903" y="4134"/>
                    <a:pt x="16080" y="4134"/>
                  </a:cubicBezTo>
                  <a:cubicBezTo>
                    <a:pt x="15077" y="4165"/>
                    <a:pt x="14104" y="4590"/>
                    <a:pt x="13374" y="5320"/>
                  </a:cubicBezTo>
                  <a:cubicBezTo>
                    <a:pt x="13040" y="2311"/>
                    <a:pt x="11095" y="1"/>
                    <a:pt x="8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61"/>
            <p:cNvSpPr/>
            <p:nvPr/>
          </p:nvSpPr>
          <p:spPr>
            <a:xfrm>
              <a:off x="3636305" y="2341381"/>
              <a:ext cx="406922" cy="155752"/>
            </a:xfrm>
            <a:custGeom>
              <a:avLst/>
              <a:gdLst/>
              <a:ahLst/>
              <a:cxnLst/>
              <a:rect l="l" t="t" r="r" b="b"/>
              <a:pathLst>
                <a:path w="26445" h="10122" extrusionOk="0">
                  <a:moveTo>
                    <a:pt x="11429" y="0"/>
                  </a:moveTo>
                  <a:cubicBezTo>
                    <a:pt x="8268" y="0"/>
                    <a:pt x="5714" y="3465"/>
                    <a:pt x="5714" y="7751"/>
                  </a:cubicBezTo>
                  <a:lnTo>
                    <a:pt x="5714" y="7964"/>
                  </a:lnTo>
                  <a:cubicBezTo>
                    <a:pt x="5106" y="7538"/>
                    <a:pt x="4407" y="7295"/>
                    <a:pt x="3678" y="7295"/>
                  </a:cubicBezTo>
                  <a:cubicBezTo>
                    <a:pt x="2006" y="7295"/>
                    <a:pt x="578" y="8481"/>
                    <a:pt x="0" y="10122"/>
                  </a:cubicBezTo>
                  <a:lnTo>
                    <a:pt x="26444" y="10092"/>
                  </a:lnTo>
                  <a:cubicBezTo>
                    <a:pt x="25958" y="9149"/>
                    <a:pt x="25016" y="8572"/>
                    <a:pt x="23952" y="8572"/>
                  </a:cubicBezTo>
                  <a:cubicBezTo>
                    <a:pt x="23405" y="8572"/>
                    <a:pt x="22858" y="8754"/>
                    <a:pt x="22402" y="9058"/>
                  </a:cubicBezTo>
                  <a:cubicBezTo>
                    <a:pt x="21946" y="7599"/>
                    <a:pt x="20882" y="6566"/>
                    <a:pt x="19636" y="6566"/>
                  </a:cubicBezTo>
                  <a:cubicBezTo>
                    <a:pt x="18572" y="6566"/>
                    <a:pt x="17630" y="7326"/>
                    <a:pt x="17082" y="8511"/>
                  </a:cubicBezTo>
                  <a:cubicBezTo>
                    <a:pt x="17113" y="8237"/>
                    <a:pt x="17113" y="7994"/>
                    <a:pt x="17113" y="7751"/>
                  </a:cubicBezTo>
                  <a:cubicBezTo>
                    <a:pt x="17113" y="3465"/>
                    <a:pt x="14560" y="0"/>
                    <a:pt x="11429" y="0"/>
                  </a:cubicBezTo>
                  <a:close/>
                </a:path>
              </a:pathLst>
            </a:custGeom>
            <a:solidFill>
              <a:srgbClr val="F2E1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61"/>
            <p:cNvSpPr/>
            <p:nvPr/>
          </p:nvSpPr>
          <p:spPr>
            <a:xfrm>
              <a:off x="1847305" y="1867917"/>
              <a:ext cx="617383" cy="262525"/>
            </a:xfrm>
            <a:custGeom>
              <a:avLst/>
              <a:gdLst/>
              <a:ahLst/>
              <a:cxnLst/>
              <a:rect l="l" t="t" r="r" b="b"/>
              <a:pathLst>
                <a:path w="23162" h="9849" extrusionOk="0">
                  <a:moveTo>
                    <a:pt x="12311" y="1"/>
                  </a:moveTo>
                  <a:cubicBezTo>
                    <a:pt x="9271" y="1"/>
                    <a:pt x="6809" y="2979"/>
                    <a:pt x="6505" y="6779"/>
                  </a:cubicBezTo>
                  <a:cubicBezTo>
                    <a:pt x="5836" y="6049"/>
                    <a:pt x="4925" y="5654"/>
                    <a:pt x="3952" y="5624"/>
                  </a:cubicBezTo>
                  <a:cubicBezTo>
                    <a:pt x="2007" y="5624"/>
                    <a:pt x="365" y="7417"/>
                    <a:pt x="0" y="9849"/>
                  </a:cubicBezTo>
                  <a:lnTo>
                    <a:pt x="23162" y="9849"/>
                  </a:lnTo>
                  <a:cubicBezTo>
                    <a:pt x="22615" y="8481"/>
                    <a:pt x="21277" y="7600"/>
                    <a:pt x="19818" y="7569"/>
                  </a:cubicBezTo>
                  <a:cubicBezTo>
                    <a:pt x="19241" y="7569"/>
                    <a:pt x="18694" y="7721"/>
                    <a:pt x="18177" y="7995"/>
                  </a:cubicBezTo>
                  <a:lnTo>
                    <a:pt x="18177" y="7569"/>
                  </a:lnTo>
                  <a:cubicBezTo>
                    <a:pt x="18177" y="3405"/>
                    <a:pt x="15563" y="1"/>
                    <a:pt x="12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61"/>
            <p:cNvSpPr/>
            <p:nvPr/>
          </p:nvSpPr>
          <p:spPr>
            <a:xfrm>
              <a:off x="3082525" y="2738933"/>
              <a:ext cx="629087" cy="223580"/>
            </a:xfrm>
            <a:custGeom>
              <a:avLst/>
              <a:gdLst/>
              <a:ahLst/>
              <a:cxnLst/>
              <a:rect l="l" t="t" r="r" b="b"/>
              <a:pathLst>
                <a:path w="40883" h="14530" extrusionOk="0">
                  <a:moveTo>
                    <a:pt x="13192" y="0"/>
                  </a:moveTo>
                  <a:cubicBezTo>
                    <a:pt x="9302" y="0"/>
                    <a:pt x="6140" y="4225"/>
                    <a:pt x="6140" y="9484"/>
                  </a:cubicBezTo>
                  <a:cubicBezTo>
                    <a:pt x="6140" y="10092"/>
                    <a:pt x="6171" y="10730"/>
                    <a:pt x="6292" y="11368"/>
                  </a:cubicBezTo>
                  <a:cubicBezTo>
                    <a:pt x="5776" y="11186"/>
                    <a:pt x="5229" y="11064"/>
                    <a:pt x="4681" y="11064"/>
                  </a:cubicBezTo>
                  <a:cubicBezTo>
                    <a:pt x="2584" y="11064"/>
                    <a:pt x="791" y="12493"/>
                    <a:pt x="0" y="14530"/>
                  </a:cubicBezTo>
                  <a:lnTo>
                    <a:pt x="40883" y="14499"/>
                  </a:lnTo>
                  <a:cubicBezTo>
                    <a:pt x="39697" y="11490"/>
                    <a:pt x="37357" y="9454"/>
                    <a:pt x="34652" y="9454"/>
                  </a:cubicBezTo>
                  <a:cubicBezTo>
                    <a:pt x="33071" y="9484"/>
                    <a:pt x="31551" y="10153"/>
                    <a:pt x="30457" y="11308"/>
                  </a:cubicBezTo>
                  <a:cubicBezTo>
                    <a:pt x="29302" y="8268"/>
                    <a:pt x="26931" y="6201"/>
                    <a:pt x="24226" y="6201"/>
                  </a:cubicBezTo>
                  <a:cubicBezTo>
                    <a:pt x="22676" y="6232"/>
                    <a:pt x="21217" y="6870"/>
                    <a:pt x="20122" y="7964"/>
                  </a:cubicBezTo>
                  <a:cubicBezTo>
                    <a:pt x="19606" y="3435"/>
                    <a:pt x="16688" y="0"/>
                    <a:pt x="13192" y="0"/>
                  </a:cubicBezTo>
                  <a:close/>
                </a:path>
              </a:pathLst>
            </a:custGeom>
            <a:solidFill>
              <a:srgbClr val="F2E1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61"/>
            <p:cNvSpPr/>
            <p:nvPr/>
          </p:nvSpPr>
          <p:spPr>
            <a:xfrm>
              <a:off x="660699" y="2818454"/>
              <a:ext cx="670589" cy="376218"/>
            </a:xfrm>
            <a:custGeom>
              <a:avLst/>
              <a:gdLst/>
              <a:ahLst/>
              <a:cxnLst/>
              <a:rect l="l" t="t" r="r" b="b"/>
              <a:pathLst>
                <a:path w="30610" h="17175" extrusionOk="0">
                  <a:moveTo>
                    <a:pt x="13435" y="1"/>
                  </a:moveTo>
                  <a:cubicBezTo>
                    <a:pt x="9514" y="1"/>
                    <a:pt x="6323" y="4955"/>
                    <a:pt x="6323" y="11065"/>
                  </a:cubicBezTo>
                  <a:cubicBezTo>
                    <a:pt x="6323" y="11825"/>
                    <a:pt x="6384" y="12615"/>
                    <a:pt x="6475" y="13375"/>
                  </a:cubicBezTo>
                  <a:cubicBezTo>
                    <a:pt x="6049" y="13253"/>
                    <a:pt x="5563" y="13192"/>
                    <a:pt x="5107" y="13192"/>
                  </a:cubicBezTo>
                  <a:cubicBezTo>
                    <a:pt x="2736" y="13192"/>
                    <a:pt x="700" y="14834"/>
                    <a:pt x="1" y="17174"/>
                  </a:cubicBezTo>
                  <a:lnTo>
                    <a:pt x="30609" y="17144"/>
                  </a:lnTo>
                  <a:cubicBezTo>
                    <a:pt x="30032" y="11946"/>
                    <a:pt x="27114" y="7995"/>
                    <a:pt x="23588" y="7995"/>
                  </a:cubicBezTo>
                  <a:cubicBezTo>
                    <a:pt x="22463" y="7995"/>
                    <a:pt x="21338" y="8390"/>
                    <a:pt x="20457" y="9119"/>
                  </a:cubicBezTo>
                  <a:cubicBezTo>
                    <a:pt x="19849" y="3922"/>
                    <a:pt x="16961" y="1"/>
                    <a:pt x="13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61"/>
            <p:cNvSpPr/>
            <p:nvPr/>
          </p:nvSpPr>
          <p:spPr>
            <a:xfrm>
              <a:off x="3459041" y="2225436"/>
              <a:ext cx="798857" cy="1179575"/>
            </a:xfrm>
            <a:custGeom>
              <a:avLst/>
              <a:gdLst/>
              <a:ahLst/>
              <a:cxnLst/>
              <a:rect l="l" t="t" r="r" b="b"/>
              <a:pathLst>
                <a:path w="51916" h="76658" extrusionOk="0">
                  <a:moveTo>
                    <a:pt x="27647" y="1"/>
                  </a:moveTo>
                  <a:cubicBezTo>
                    <a:pt x="25175" y="1"/>
                    <a:pt x="22747" y="511"/>
                    <a:pt x="20669" y="1608"/>
                  </a:cubicBezTo>
                  <a:cubicBezTo>
                    <a:pt x="15532" y="4313"/>
                    <a:pt x="12098" y="9815"/>
                    <a:pt x="10882" y="15377"/>
                  </a:cubicBezTo>
                  <a:cubicBezTo>
                    <a:pt x="10274" y="18174"/>
                    <a:pt x="10304" y="21092"/>
                    <a:pt x="10578" y="23979"/>
                  </a:cubicBezTo>
                  <a:cubicBezTo>
                    <a:pt x="10821" y="26441"/>
                    <a:pt x="11246" y="28964"/>
                    <a:pt x="10730" y="31396"/>
                  </a:cubicBezTo>
                  <a:cubicBezTo>
                    <a:pt x="9848" y="35408"/>
                    <a:pt x="6657" y="38478"/>
                    <a:pt x="4499" y="41973"/>
                  </a:cubicBezTo>
                  <a:cubicBezTo>
                    <a:pt x="456" y="48569"/>
                    <a:pt x="0" y="56746"/>
                    <a:pt x="3283" y="63767"/>
                  </a:cubicBezTo>
                  <a:cubicBezTo>
                    <a:pt x="3435" y="64071"/>
                    <a:pt x="3587" y="64375"/>
                    <a:pt x="3739" y="64679"/>
                  </a:cubicBezTo>
                  <a:cubicBezTo>
                    <a:pt x="7660" y="71913"/>
                    <a:pt x="15350" y="75895"/>
                    <a:pt x="23374" y="76533"/>
                  </a:cubicBezTo>
                  <a:cubicBezTo>
                    <a:pt x="24361" y="76615"/>
                    <a:pt x="25364" y="76658"/>
                    <a:pt x="26374" y="76658"/>
                  </a:cubicBezTo>
                  <a:cubicBezTo>
                    <a:pt x="35442" y="76658"/>
                    <a:pt x="45114" y="73251"/>
                    <a:pt x="49545" y="64801"/>
                  </a:cubicBezTo>
                  <a:cubicBezTo>
                    <a:pt x="51916" y="60241"/>
                    <a:pt x="50943" y="54679"/>
                    <a:pt x="49332" y="49785"/>
                  </a:cubicBezTo>
                  <a:cubicBezTo>
                    <a:pt x="47357" y="43919"/>
                    <a:pt x="45594" y="38660"/>
                    <a:pt x="45198" y="32429"/>
                  </a:cubicBezTo>
                  <a:cubicBezTo>
                    <a:pt x="44773" y="26046"/>
                    <a:pt x="46110" y="19511"/>
                    <a:pt x="44439" y="13219"/>
                  </a:cubicBezTo>
                  <a:cubicBezTo>
                    <a:pt x="43466" y="9541"/>
                    <a:pt x="41612" y="5985"/>
                    <a:pt x="38603" y="3614"/>
                  </a:cubicBezTo>
                  <a:cubicBezTo>
                    <a:pt x="35682" y="1312"/>
                    <a:pt x="31609" y="1"/>
                    <a:pt x="27647" y="1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61"/>
            <p:cNvSpPr/>
            <p:nvPr/>
          </p:nvSpPr>
          <p:spPr>
            <a:xfrm>
              <a:off x="3459041" y="2238008"/>
              <a:ext cx="763789" cy="1166880"/>
            </a:xfrm>
            <a:custGeom>
              <a:avLst/>
              <a:gdLst/>
              <a:ahLst/>
              <a:cxnLst/>
              <a:rect l="l" t="t" r="r" b="b"/>
              <a:pathLst>
                <a:path w="49637" h="75833" extrusionOk="0">
                  <a:moveTo>
                    <a:pt x="22462" y="1"/>
                  </a:moveTo>
                  <a:cubicBezTo>
                    <a:pt x="21855" y="214"/>
                    <a:pt x="21247" y="457"/>
                    <a:pt x="20669" y="761"/>
                  </a:cubicBezTo>
                  <a:cubicBezTo>
                    <a:pt x="15532" y="3466"/>
                    <a:pt x="12067" y="8968"/>
                    <a:pt x="10882" y="14530"/>
                  </a:cubicBezTo>
                  <a:cubicBezTo>
                    <a:pt x="10274" y="17357"/>
                    <a:pt x="10304" y="20275"/>
                    <a:pt x="10578" y="23132"/>
                  </a:cubicBezTo>
                  <a:cubicBezTo>
                    <a:pt x="10821" y="25594"/>
                    <a:pt x="11216" y="28117"/>
                    <a:pt x="10699" y="30548"/>
                  </a:cubicBezTo>
                  <a:cubicBezTo>
                    <a:pt x="9848" y="34591"/>
                    <a:pt x="6657" y="37631"/>
                    <a:pt x="4468" y="41126"/>
                  </a:cubicBezTo>
                  <a:cubicBezTo>
                    <a:pt x="456" y="47722"/>
                    <a:pt x="0" y="55929"/>
                    <a:pt x="3283" y="62920"/>
                  </a:cubicBezTo>
                  <a:cubicBezTo>
                    <a:pt x="3435" y="63254"/>
                    <a:pt x="3587" y="63558"/>
                    <a:pt x="3739" y="63832"/>
                  </a:cubicBezTo>
                  <a:cubicBezTo>
                    <a:pt x="7660" y="71066"/>
                    <a:pt x="15350" y="75048"/>
                    <a:pt x="23374" y="75716"/>
                  </a:cubicBezTo>
                  <a:cubicBezTo>
                    <a:pt x="24333" y="75793"/>
                    <a:pt x="25306" y="75833"/>
                    <a:pt x="26286" y="75833"/>
                  </a:cubicBezTo>
                  <a:cubicBezTo>
                    <a:pt x="35379" y="75833"/>
                    <a:pt x="45100" y="72434"/>
                    <a:pt x="49545" y="63984"/>
                  </a:cubicBezTo>
                  <a:lnTo>
                    <a:pt x="49636" y="63771"/>
                  </a:lnTo>
                  <a:cubicBezTo>
                    <a:pt x="46353" y="63132"/>
                    <a:pt x="43010" y="62737"/>
                    <a:pt x="39727" y="62221"/>
                  </a:cubicBezTo>
                  <a:cubicBezTo>
                    <a:pt x="31733" y="61005"/>
                    <a:pt x="23101" y="58452"/>
                    <a:pt x="18906" y="51582"/>
                  </a:cubicBezTo>
                  <a:cubicBezTo>
                    <a:pt x="16110" y="47023"/>
                    <a:pt x="15867" y="41308"/>
                    <a:pt x="16778" y="36080"/>
                  </a:cubicBezTo>
                  <a:cubicBezTo>
                    <a:pt x="17690" y="30822"/>
                    <a:pt x="19636" y="25807"/>
                    <a:pt x="21034" y="20670"/>
                  </a:cubicBezTo>
                  <a:cubicBezTo>
                    <a:pt x="22250" y="16202"/>
                    <a:pt x="23010" y="11612"/>
                    <a:pt x="23374" y="6992"/>
                  </a:cubicBezTo>
                  <a:cubicBezTo>
                    <a:pt x="23557" y="4682"/>
                    <a:pt x="23405" y="2068"/>
                    <a:pt x="22462" y="1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61"/>
            <p:cNvSpPr/>
            <p:nvPr/>
          </p:nvSpPr>
          <p:spPr>
            <a:xfrm>
              <a:off x="3690546" y="2483793"/>
              <a:ext cx="354082" cy="1817787"/>
            </a:xfrm>
            <a:custGeom>
              <a:avLst/>
              <a:gdLst/>
              <a:ahLst/>
              <a:cxnLst/>
              <a:rect l="l" t="t" r="r" b="b"/>
              <a:pathLst>
                <a:path w="23011" h="118134" extrusionOk="0">
                  <a:moveTo>
                    <a:pt x="2661" y="1"/>
                  </a:moveTo>
                  <a:cubicBezTo>
                    <a:pt x="2091" y="1"/>
                    <a:pt x="1521" y="381"/>
                    <a:pt x="1521" y="1141"/>
                  </a:cubicBezTo>
                  <a:lnTo>
                    <a:pt x="1521" y="16885"/>
                  </a:lnTo>
                  <a:cubicBezTo>
                    <a:pt x="1521" y="20077"/>
                    <a:pt x="4135" y="22691"/>
                    <a:pt x="7357" y="22691"/>
                  </a:cubicBezTo>
                  <a:lnTo>
                    <a:pt x="9606" y="22691"/>
                  </a:lnTo>
                  <a:lnTo>
                    <a:pt x="9606" y="52144"/>
                  </a:lnTo>
                  <a:lnTo>
                    <a:pt x="5837" y="52144"/>
                  </a:lnTo>
                  <a:cubicBezTo>
                    <a:pt x="3861" y="52144"/>
                    <a:pt x="2281" y="50564"/>
                    <a:pt x="2281" y="48618"/>
                  </a:cubicBezTo>
                  <a:lnTo>
                    <a:pt x="2281" y="37950"/>
                  </a:lnTo>
                  <a:cubicBezTo>
                    <a:pt x="2281" y="37190"/>
                    <a:pt x="1711" y="36810"/>
                    <a:pt x="1141" y="36810"/>
                  </a:cubicBezTo>
                  <a:cubicBezTo>
                    <a:pt x="571" y="36810"/>
                    <a:pt x="1" y="37190"/>
                    <a:pt x="1" y="37950"/>
                  </a:cubicBezTo>
                  <a:lnTo>
                    <a:pt x="1" y="48618"/>
                  </a:lnTo>
                  <a:cubicBezTo>
                    <a:pt x="1" y="51840"/>
                    <a:pt x="2615" y="54424"/>
                    <a:pt x="5837" y="54424"/>
                  </a:cubicBezTo>
                  <a:lnTo>
                    <a:pt x="9576" y="54424"/>
                  </a:lnTo>
                  <a:lnTo>
                    <a:pt x="9576" y="116978"/>
                  </a:lnTo>
                  <a:cubicBezTo>
                    <a:pt x="9576" y="117616"/>
                    <a:pt x="10123" y="118133"/>
                    <a:pt x="10761" y="118133"/>
                  </a:cubicBezTo>
                  <a:lnTo>
                    <a:pt x="11521" y="118133"/>
                  </a:lnTo>
                  <a:cubicBezTo>
                    <a:pt x="12159" y="118133"/>
                    <a:pt x="12676" y="117616"/>
                    <a:pt x="12676" y="116978"/>
                  </a:cubicBezTo>
                  <a:lnTo>
                    <a:pt x="12676" y="48406"/>
                  </a:lnTo>
                  <a:lnTo>
                    <a:pt x="13041" y="48406"/>
                  </a:lnTo>
                  <a:cubicBezTo>
                    <a:pt x="16232" y="48375"/>
                    <a:pt x="18846" y="45792"/>
                    <a:pt x="18846" y="42600"/>
                  </a:cubicBezTo>
                  <a:lnTo>
                    <a:pt x="18846" y="33573"/>
                  </a:lnTo>
                  <a:cubicBezTo>
                    <a:pt x="18846" y="32813"/>
                    <a:pt x="18276" y="32433"/>
                    <a:pt x="17706" y="32433"/>
                  </a:cubicBezTo>
                  <a:cubicBezTo>
                    <a:pt x="17136" y="32433"/>
                    <a:pt x="16567" y="32813"/>
                    <a:pt x="16567" y="33573"/>
                  </a:cubicBezTo>
                  <a:lnTo>
                    <a:pt x="16567" y="42570"/>
                  </a:lnTo>
                  <a:cubicBezTo>
                    <a:pt x="16567" y="44515"/>
                    <a:pt x="14986" y="46096"/>
                    <a:pt x="13041" y="46126"/>
                  </a:cubicBezTo>
                  <a:lnTo>
                    <a:pt x="12706" y="46126"/>
                  </a:lnTo>
                  <a:lnTo>
                    <a:pt x="12706" y="30047"/>
                  </a:lnTo>
                  <a:lnTo>
                    <a:pt x="17205" y="30047"/>
                  </a:lnTo>
                  <a:cubicBezTo>
                    <a:pt x="20396" y="30047"/>
                    <a:pt x="22980" y="27463"/>
                    <a:pt x="23010" y="24272"/>
                  </a:cubicBezTo>
                  <a:lnTo>
                    <a:pt x="23010" y="8527"/>
                  </a:lnTo>
                  <a:cubicBezTo>
                    <a:pt x="22980" y="7888"/>
                    <a:pt x="22494" y="7372"/>
                    <a:pt x="21855" y="7372"/>
                  </a:cubicBezTo>
                  <a:cubicBezTo>
                    <a:pt x="21217" y="7372"/>
                    <a:pt x="20731" y="7888"/>
                    <a:pt x="20731" y="8527"/>
                  </a:cubicBezTo>
                  <a:lnTo>
                    <a:pt x="20731" y="24272"/>
                  </a:lnTo>
                  <a:cubicBezTo>
                    <a:pt x="20700" y="26217"/>
                    <a:pt x="19120" y="27797"/>
                    <a:pt x="17174" y="27797"/>
                  </a:cubicBezTo>
                  <a:lnTo>
                    <a:pt x="12676" y="27797"/>
                  </a:lnTo>
                  <a:lnTo>
                    <a:pt x="12676" y="11475"/>
                  </a:lnTo>
                  <a:cubicBezTo>
                    <a:pt x="12676" y="10806"/>
                    <a:pt x="12159" y="10290"/>
                    <a:pt x="11521" y="10290"/>
                  </a:cubicBezTo>
                  <a:lnTo>
                    <a:pt x="10761" y="10290"/>
                  </a:lnTo>
                  <a:cubicBezTo>
                    <a:pt x="10123" y="10290"/>
                    <a:pt x="9606" y="10806"/>
                    <a:pt x="9606" y="11475"/>
                  </a:cubicBezTo>
                  <a:lnTo>
                    <a:pt x="9606" y="20442"/>
                  </a:lnTo>
                  <a:lnTo>
                    <a:pt x="7357" y="20442"/>
                  </a:lnTo>
                  <a:cubicBezTo>
                    <a:pt x="5381" y="20442"/>
                    <a:pt x="3800" y="18861"/>
                    <a:pt x="3800" y="16885"/>
                  </a:cubicBezTo>
                  <a:lnTo>
                    <a:pt x="3800" y="1141"/>
                  </a:lnTo>
                  <a:cubicBezTo>
                    <a:pt x="3800" y="381"/>
                    <a:pt x="3230" y="1"/>
                    <a:pt x="2661" y="1"/>
                  </a:cubicBezTo>
                  <a:close/>
                </a:path>
              </a:pathLst>
            </a:custGeom>
            <a:solidFill>
              <a:srgbClr val="7F3E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61"/>
            <p:cNvSpPr/>
            <p:nvPr/>
          </p:nvSpPr>
          <p:spPr>
            <a:xfrm>
              <a:off x="917950" y="3915276"/>
              <a:ext cx="3201508" cy="371331"/>
            </a:xfrm>
            <a:custGeom>
              <a:avLst/>
              <a:gdLst/>
              <a:ahLst/>
              <a:cxnLst/>
              <a:rect l="l" t="t" r="r" b="b"/>
              <a:pathLst>
                <a:path w="208059" h="24132" extrusionOk="0">
                  <a:moveTo>
                    <a:pt x="70320" y="0"/>
                  </a:moveTo>
                  <a:cubicBezTo>
                    <a:pt x="69662" y="0"/>
                    <a:pt x="68988" y="49"/>
                    <a:pt x="68299" y="149"/>
                  </a:cubicBezTo>
                  <a:cubicBezTo>
                    <a:pt x="61977" y="1092"/>
                    <a:pt x="56719" y="6776"/>
                    <a:pt x="56263" y="13159"/>
                  </a:cubicBezTo>
                  <a:cubicBezTo>
                    <a:pt x="53314" y="11061"/>
                    <a:pt x="50123" y="9177"/>
                    <a:pt x="46566" y="8782"/>
                  </a:cubicBezTo>
                  <a:cubicBezTo>
                    <a:pt x="46153" y="8733"/>
                    <a:pt x="45735" y="8708"/>
                    <a:pt x="45315" y="8708"/>
                  </a:cubicBezTo>
                  <a:cubicBezTo>
                    <a:pt x="42093" y="8708"/>
                    <a:pt x="38805" y="10149"/>
                    <a:pt x="37326" y="12946"/>
                  </a:cubicBezTo>
                  <a:cubicBezTo>
                    <a:pt x="36751" y="7082"/>
                    <a:pt x="31175" y="2197"/>
                    <a:pt x="25302" y="2197"/>
                  </a:cubicBezTo>
                  <a:cubicBezTo>
                    <a:pt x="24964" y="2197"/>
                    <a:pt x="24625" y="2214"/>
                    <a:pt x="24286" y="2247"/>
                  </a:cubicBezTo>
                  <a:cubicBezTo>
                    <a:pt x="17599" y="2946"/>
                    <a:pt x="13709" y="9025"/>
                    <a:pt x="13557" y="15256"/>
                  </a:cubicBezTo>
                  <a:cubicBezTo>
                    <a:pt x="12050" y="15140"/>
                    <a:pt x="10174" y="14898"/>
                    <a:pt x="8360" y="14898"/>
                  </a:cubicBezTo>
                  <a:cubicBezTo>
                    <a:pt x="6844" y="14898"/>
                    <a:pt x="5371" y="15067"/>
                    <a:pt x="4195" y="15621"/>
                  </a:cubicBezTo>
                  <a:cubicBezTo>
                    <a:pt x="1429" y="16928"/>
                    <a:pt x="31" y="21244"/>
                    <a:pt x="0" y="24131"/>
                  </a:cubicBezTo>
                  <a:lnTo>
                    <a:pt x="2827" y="24131"/>
                  </a:lnTo>
                  <a:cubicBezTo>
                    <a:pt x="4651" y="23964"/>
                    <a:pt x="6474" y="23881"/>
                    <a:pt x="8298" y="23881"/>
                  </a:cubicBezTo>
                  <a:cubicBezTo>
                    <a:pt x="10122" y="23881"/>
                    <a:pt x="11946" y="23964"/>
                    <a:pt x="13769" y="24131"/>
                  </a:cubicBezTo>
                  <a:lnTo>
                    <a:pt x="207603" y="24131"/>
                  </a:lnTo>
                  <a:cubicBezTo>
                    <a:pt x="208059" y="21548"/>
                    <a:pt x="207481" y="18660"/>
                    <a:pt x="205506" y="16958"/>
                  </a:cubicBezTo>
                  <a:cubicBezTo>
                    <a:pt x="204647" y="16243"/>
                    <a:pt x="203500" y="15878"/>
                    <a:pt x="202373" y="15878"/>
                  </a:cubicBezTo>
                  <a:cubicBezTo>
                    <a:pt x="200865" y="15878"/>
                    <a:pt x="199393" y="16531"/>
                    <a:pt x="198697" y="17870"/>
                  </a:cubicBezTo>
                  <a:cubicBezTo>
                    <a:pt x="198515" y="14770"/>
                    <a:pt x="197056" y="11912"/>
                    <a:pt x="195323" y="9329"/>
                  </a:cubicBezTo>
                  <a:cubicBezTo>
                    <a:pt x="193317" y="6320"/>
                    <a:pt x="190460" y="3310"/>
                    <a:pt x="186843" y="3310"/>
                  </a:cubicBezTo>
                  <a:cubicBezTo>
                    <a:pt x="185171" y="3310"/>
                    <a:pt x="183560" y="3949"/>
                    <a:pt x="182131" y="4769"/>
                  </a:cubicBezTo>
                  <a:cubicBezTo>
                    <a:pt x="178514" y="6867"/>
                    <a:pt x="175748" y="10119"/>
                    <a:pt x="174228" y="13979"/>
                  </a:cubicBezTo>
                  <a:cubicBezTo>
                    <a:pt x="173408" y="11305"/>
                    <a:pt x="171462" y="8873"/>
                    <a:pt x="168788" y="8113"/>
                  </a:cubicBezTo>
                  <a:cubicBezTo>
                    <a:pt x="168303" y="7974"/>
                    <a:pt x="167796" y="7907"/>
                    <a:pt x="167287" y="7907"/>
                  </a:cubicBezTo>
                  <a:cubicBezTo>
                    <a:pt x="165015" y="7907"/>
                    <a:pt x="162691" y="9236"/>
                    <a:pt x="162070" y="11396"/>
                  </a:cubicBezTo>
                  <a:cubicBezTo>
                    <a:pt x="161006" y="7839"/>
                    <a:pt x="159243" y="3584"/>
                    <a:pt x="155717" y="1882"/>
                  </a:cubicBezTo>
                  <a:cubicBezTo>
                    <a:pt x="154240" y="1190"/>
                    <a:pt x="152662" y="851"/>
                    <a:pt x="151097" y="851"/>
                  </a:cubicBezTo>
                  <a:cubicBezTo>
                    <a:pt x="148606" y="851"/>
                    <a:pt x="146146" y="1710"/>
                    <a:pt x="144167" y="3371"/>
                  </a:cubicBezTo>
                  <a:cubicBezTo>
                    <a:pt x="141705" y="5499"/>
                    <a:pt x="140368" y="8569"/>
                    <a:pt x="139121" y="11548"/>
                  </a:cubicBezTo>
                  <a:cubicBezTo>
                    <a:pt x="137875" y="8447"/>
                    <a:pt x="135322" y="5742"/>
                    <a:pt x="132070" y="4891"/>
                  </a:cubicBezTo>
                  <a:cubicBezTo>
                    <a:pt x="131403" y="4717"/>
                    <a:pt x="130713" y="4632"/>
                    <a:pt x="130022" y="4632"/>
                  </a:cubicBezTo>
                  <a:cubicBezTo>
                    <a:pt x="127340" y="4632"/>
                    <a:pt x="124651" y="5914"/>
                    <a:pt x="123346" y="8235"/>
                  </a:cubicBezTo>
                  <a:cubicBezTo>
                    <a:pt x="121560" y="3556"/>
                    <a:pt x="116679" y="280"/>
                    <a:pt x="111714" y="280"/>
                  </a:cubicBezTo>
                  <a:cubicBezTo>
                    <a:pt x="111356" y="280"/>
                    <a:pt x="110998" y="297"/>
                    <a:pt x="110641" y="332"/>
                  </a:cubicBezTo>
                  <a:cubicBezTo>
                    <a:pt x="105291" y="848"/>
                    <a:pt x="100580" y="5225"/>
                    <a:pt x="99668" y="10514"/>
                  </a:cubicBezTo>
                  <a:cubicBezTo>
                    <a:pt x="98581" y="7467"/>
                    <a:pt x="95368" y="5407"/>
                    <a:pt x="92140" y="5407"/>
                  </a:cubicBezTo>
                  <a:cubicBezTo>
                    <a:pt x="92116" y="5407"/>
                    <a:pt x="92092" y="5408"/>
                    <a:pt x="92069" y="5408"/>
                  </a:cubicBezTo>
                  <a:cubicBezTo>
                    <a:pt x="88816" y="5438"/>
                    <a:pt x="85716" y="7383"/>
                    <a:pt x="83984" y="10149"/>
                  </a:cubicBezTo>
                  <a:cubicBezTo>
                    <a:pt x="81451" y="4452"/>
                    <a:pt x="76626" y="0"/>
                    <a:pt x="70320" y="0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61"/>
            <p:cNvSpPr/>
            <p:nvPr/>
          </p:nvSpPr>
          <p:spPr>
            <a:xfrm>
              <a:off x="2983368" y="1919887"/>
              <a:ext cx="916741" cy="1353038"/>
            </a:xfrm>
            <a:custGeom>
              <a:avLst/>
              <a:gdLst/>
              <a:ahLst/>
              <a:cxnLst/>
              <a:rect l="l" t="t" r="r" b="b"/>
              <a:pathLst>
                <a:path w="59577" h="87931" extrusionOk="0">
                  <a:moveTo>
                    <a:pt x="31696" y="0"/>
                  </a:moveTo>
                  <a:cubicBezTo>
                    <a:pt x="28867" y="0"/>
                    <a:pt x="26089" y="581"/>
                    <a:pt x="23709" y="1830"/>
                  </a:cubicBezTo>
                  <a:cubicBezTo>
                    <a:pt x="17812" y="4930"/>
                    <a:pt x="13861" y="11222"/>
                    <a:pt x="12463" y="17635"/>
                  </a:cubicBezTo>
                  <a:cubicBezTo>
                    <a:pt x="11764" y="20857"/>
                    <a:pt x="11825" y="24201"/>
                    <a:pt x="12128" y="27514"/>
                  </a:cubicBezTo>
                  <a:cubicBezTo>
                    <a:pt x="12402" y="30341"/>
                    <a:pt x="12858" y="33228"/>
                    <a:pt x="12280" y="35994"/>
                  </a:cubicBezTo>
                  <a:cubicBezTo>
                    <a:pt x="11308" y="40645"/>
                    <a:pt x="7630" y="44140"/>
                    <a:pt x="5137" y="48152"/>
                  </a:cubicBezTo>
                  <a:cubicBezTo>
                    <a:pt x="517" y="55751"/>
                    <a:pt x="1" y="65113"/>
                    <a:pt x="3739" y="73168"/>
                  </a:cubicBezTo>
                  <a:cubicBezTo>
                    <a:pt x="3922" y="73502"/>
                    <a:pt x="4104" y="73867"/>
                    <a:pt x="4286" y="74201"/>
                  </a:cubicBezTo>
                  <a:cubicBezTo>
                    <a:pt x="8755" y="82499"/>
                    <a:pt x="17600" y="87059"/>
                    <a:pt x="26810" y="87788"/>
                  </a:cubicBezTo>
                  <a:cubicBezTo>
                    <a:pt x="27940" y="87882"/>
                    <a:pt x="29087" y="87931"/>
                    <a:pt x="30243" y="87931"/>
                  </a:cubicBezTo>
                  <a:cubicBezTo>
                    <a:pt x="40655" y="87931"/>
                    <a:pt x="51752" y="84011"/>
                    <a:pt x="56841" y="74353"/>
                  </a:cubicBezTo>
                  <a:cubicBezTo>
                    <a:pt x="59576" y="69095"/>
                    <a:pt x="58452" y="62712"/>
                    <a:pt x="56567" y="57119"/>
                  </a:cubicBezTo>
                  <a:cubicBezTo>
                    <a:pt x="54318" y="50371"/>
                    <a:pt x="52312" y="44353"/>
                    <a:pt x="51856" y="37210"/>
                  </a:cubicBezTo>
                  <a:cubicBezTo>
                    <a:pt x="51369" y="29885"/>
                    <a:pt x="52889" y="22377"/>
                    <a:pt x="50974" y="15173"/>
                  </a:cubicBezTo>
                  <a:cubicBezTo>
                    <a:pt x="49819" y="10948"/>
                    <a:pt x="47722" y="6845"/>
                    <a:pt x="44287" y="4140"/>
                  </a:cubicBezTo>
                  <a:cubicBezTo>
                    <a:pt x="40916" y="1499"/>
                    <a:pt x="36240" y="0"/>
                    <a:pt x="3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61"/>
            <p:cNvSpPr/>
            <p:nvPr/>
          </p:nvSpPr>
          <p:spPr>
            <a:xfrm>
              <a:off x="2982906" y="1934474"/>
              <a:ext cx="876980" cy="1338928"/>
            </a:xfrm>
            <a:custGeom>
              <a:avLst/>
              <a:gdLst/>
              <a:ahLst/>
              <a:cxnLst/>
              <a:rect l="l" t="t" r="r" b="b"/>
              <a:pathLst>
                <a:path w="56993" h="87014" extrusionOk="0">
                  <a:moveTo>
                    <a:pt x="25776" y="0"/>
                  </a:moveTo>
                  <a:cubicBezTo>
                    <a:pt x="25077" y="243"/>
                    <a:pt x="24378" y="547"/>
                    <a:pt x="23739" y="882"/>
                  </a:cubicBezTo>
                  <a:cubicBezTo>
                    <a:pt x="17842" y="3982"/>
                    <a:pt x="13891" y="10274"/>
                    <a:pt x="12493" y="16687"/>
                  </a:cubicBezTo>
                  <a:cubicBezTo>
                    <a:pt x="11794" y="19909"/>
                    <a:pt x="11855" y="23253"/>
                    <a:pt x="12158" y="26566"/>
                  </a:cubicBezTo>
                  <a:cubicBezTo>
                    <a:pt x="12432" y="29393"/>
                    <a:pt x="12888" y="32280"/>
                    <a:pt x="12310" y="35046"/>
                  </a:cubicBezTo>
                  <a:cubicBezTo>
                    <a:pt x="11338" y="39697"/>
                    <a:pt x="7660" y="43192"/>
                    <a:pt x="5167" y="47204"/>
                  </a:cubicBezTo>
                  <a:cubicBezTo>
                    <a:pt x="517" y="54803"/>
                    <a:pt x="0" y="64196"/>
                    <a:pt x="3769" y="72250"/>
                  </a:cubicBezTo>
                  <a:cubicBezTo>
                    <a:pt x="3952" y="72585"/>
                    <a:pt x="4134" y="72949"/>
                    <a:pt x="4316" y="73284"/>
                  </a:cubicBezTo>
                  <a:cubicBezTo>
                    <a:pt x="8785" y="81582"/>
                    <a:pt x="17630" y="86141"/>
                    <a:pt x="26840" y="86871"/>
                  </a:cubicBezTo>
                  <a:cubicBezTo>
                    <a:pt x="27976" y="86965"/>
                    <a:pt x="29130" y="87014"/>
                    <a:pt x="30292" y="87014"/>
                  </a:cubicBezTo>
                  <a:cubicBezTo>
                    <a:pt x="40698" y="87014"/>
                    <a:pt x="51785" y="83115"/>
                    <a:pt x="56871" y="73436"/>
                  </a:cubicBezTo>
                  <a:lnTo>
                    <a:pt x="56992" y="73193"/>
                  </a:lnTo>
                  <a:cubicBezTo>
                    <a:pt x="53223" y="72402"/>
                    <a:pt x="49332" y="71946"/>
                    <a:pt x="45594" y="71369"/>
                  </a:cubicBezTo>
                  <a:cubicBezTo>
                    <a:pt x="36475" y="69940"/>
                    <a:pt x="26505" y="67053"/>
                    <a:pt x="21703" y="59150"/>
                  </a:cubicBezTo>
                  <a:cubicBezTo>
                    <a:pt x="18511" y="53922"/>
                    <a:pt x="18238" y="47356"/>
                    <a:pt x="19271" y="41338"/>
                  </a:cubicBezTo>
                  <a:cubicBezTo>
                    <a:pt x="20305" y="35320"/>
                    <a:pt x="22554" y="29575"/>
                    <a:pt x="24165" y="23678"/>
                  </a:cubicBezTo>
                  <a:cubicBezTo>
                    <a:pt x="25533" y="18541"/>
                    <a:pt x="26414" y="13313"/>
                    <a:pt x="26809" y="8025"/>
                  </a:cubicBezTo>
                  <a:cubicBezTo>
                    <a:pt x="27022" y="5350"/>
                    <a:pt x="26840" y="2341"/>
                    <a:pt x="2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61"/>
            <p:cNvSpPr/>
            <p:nvPr/>
          </p:nvSpPr>
          <p:spPr>
            <a:xfrm>
              <a:off x="3249033" y="2217204"/>
              <a:ext cx="405522" cy="2084375"/>
            </a:xfrm>
            <a:custGeom>
              <a:avLst/>
              <a:gdLst/>
              <a:ahLst/>
              <a:cxnLst/>
              <a:rect l="l" t="t" r="r" b="b"/>
              <a:pathLst>
                <a:path w="26354" h="135459" extrusionOk="0">
                  <a:moveTo>
                    <a:pt x="3040" y="0"/>
                  </a:moveTo>
                  <a:cubicBezTo>
                    <a:pt x="2409" y="0"/>
                    <a:pt x="1779" y="411"/>
                    <a:pt x="1733" y="1231"/>
                  </a:cubicBezTo>
                  <a:lnTo>
                    <a:pt x="1733" y="19286"/>
                  </a:lnTo>
                  <a:cubicBezTo>
                    <a:pt x="1733" y="22964"/>
                    <a:pt x="4712" y="25943"/>
                    <a:pt x="8390" y="25943"/>
                  </a:cubicBezTo>
                  <a:lnTo>
                    <a:pt x="10973" y="25943"/>
                  </a:lnTo>
                  <a:lnTo>
                    <a:pt x="10973" y="59773"/>
                  </a:lnTo>
                  <a:lnTo>
                    <a:pt x="6657" y="59773"/>
                  </a:lnTo>
                  <a:cubicBezTo>
                    <a:pt x="4408" y="59743"/>
                    <a:pt x="2614" y="57949"/>
                    <a:pt x="2614" y="55700"/>
                  </a:cubicBezTo>
                  <a:lnTo>
                    <a:pt x="2614" y="43481"/>
                  </a:lnTo>
                  <a:cubicBezTo>
                    <a:pt x="2614" y="42615"/>
                    <a:pt x="1961" y="42182"/>
                    <a:pt x="1307" y="42182"/>
                  </a:cubicBezTo>
                  <a:cubicBezTo>
                    <a:pt x="654" y="42182"/>
                    <a:pt x="0" y="42615"/>
                    <a:pt x="0" y="43481"/>
                  </a:cubicBezTo>
                  <a:lnTo>
                    <a:pt x="0" y="55700"/>
                  </a:lnTo>
                  <a:cubicBezTo>
                    <a:pt x="0" y="59378"/>
                    <a:pt x="2979" y="62357"/>
                    <a:pt x="6657" y="62357"/>
                  </a:cubicBezTo>
                  <a:lnTo>
                    <a:pt x="10973" y="62357"/>
                  </a:lnTo>
                  <a:lnTo>
                    <a:pt x="10973" y="134121"/>
                  </a:lnTo>
                  <a:cubicBezTo>
                    <a:pt x="10973" y="134850"/>
                    <a:pt x="11581" y="135458"/>
                    <a:pt x="12311" y="135458"/>
                  </a:cubicBezTo>
                  <a:lnTo>
                    <a:pt x="13192" y="135458"/>
                  </a:lnTo>
                  <a:cubicBezTo>
                    <a:pt x="13952" y="135458"/>
                    <a:pt x="14530" y="134850"/>
                    <a:pt x="14530" y="134121"/>
                  </a:cubicBezTo>
                  <a:lnTo>
                    <a:pt x="14530" y="55427"/>
                  </a:lnTo>
                  <a:lnTo>
                    <a:pt x="14925" y="55427"/>
                  </a:lnTo>
                  <a:cubicBezTo>
                    <a:pt x="18603" y="55427"/>
                    <a:pt x="21581" y="52448"/>
                    <a:pt x="21612" y="48770"/>
                  </a:cubicBezTo>
                  <a:lnTo>
                    <a:pt x="21612" y="38435"/>
                  </a:lnTo>
                  <a:cubicBezTo>
                    <a:pt x="21612" y="37569"/>
                    <a:pt x="20958" y="37136"/>
                    <a:pt x="20305" y="37136"/>
                  </a:cubicBezTo>
                  <a:cubicBezTo>
                    <a:pt x="19651" y="37136"/>
                    <a:pt x="18998" y="37569"/>
                    <a:pt x="18998" y="38435"/>
                  </a:cubicBezTo>
                  <a:lnTo>
                    <a:pt x="18998" y="48770"/>
                  </a:lnTo>
                  <a:cubicBezTo>
                    <a:pt x="18998" y="51019"/>
                    <a:pt x="17174" y="52813"/>
                    <a:pt x="14955" y="52843"/>
                  </a:cubicBezTo>
                  <a:lnTo>
                    <a:pt x="14560" y="52843"/>
                  </a:lnTo>
                  <a:lnTo>
                    <a:pt x="14560" y="34423"/>
                  </a:lnTo>
                  <a:lnTo>
                    <a:pt x="19697" y="34423"/>
                  </a:lnTo>
                  <a:cubicBezTo>
                    <a:pt x="23375" y="34393"/>
                    <a:pt x="26353" y="31414"/>
                    <a:pt x="26353" y="27767"/>
                  </a:cubicBezTo>
                  <a:lnTo>
                    <a:pt x="26353" y="9712"/>
                  </a:lnTo>
                  <a:cubicBezTo>
                    <a:pt x="26353" y="8982"/>
                    <a:pt x="25776" y="8405"/>
                    <a:pt x="25077" y="8405"/>
                  </a:cubicBezTo>
                  <a:cubicBezTo>
                    <a:pt x="24347" y="8405"/>
                    <a:pt x="23770" y="8982"/>
                    <a:pt x="23770" y="9712"/>
                  </a:cubicBezTo>
                  <a:lnTo>
                    <a:pt x="23770" y="27767"/>
                  </a:lnTo>
                  <a:cubicBezTo>
                    <a:pt x="23770" y="29985"/>
                    <a:pt x="21946" y="31809"/>
                    <a:pt x="19697" y="31809"/>
                  </a:cubicBezTo>
                  <a:lnTo>
                    <a:pt x="14530" y="31809"/>
                  </a:lnTo>
                  <a:lnTo>
                    <a:pt x="14530" y="13055"/>
                  </a:lnTo>
                  <a:cubicBezTo>
                    <a:pt x="14530" y="12326"/>
                    <a:pt x="13952" y="11718"/>
                    <a:pt x="13192" y="11718"/>
                  </a:cubicBezTo>
                  <a:lnTo>
                    <a:pt x="12311" y="11718"/>
                  </a:lnTo>
                  <a:cubicBezTo>
                    <a:pt x="11581" y="11718"/>
                    <a:pt x="10973" y="12326"/>
                    <a:pt x="10973" y="13055"/>
                  </a:cubicBezTo>
                  <a:lnTo>
                    <a:pt x="10973" y="23359"/>
                  </a:lnTo>
                  <a:lnTo>
                    <a:pt x="8390" y="23359"/>
                  </a:lnTo>
                  <a:cubicBezTo>
                    <a:pt x="6140" y="23329"/>
                    <a:pt x="4347" y="21535"/>
                    <a:pt x="4347" y="19286"/>
                  </a:cubicBezTo>
                  <a:lnTo>
                    <a:pt x="4347" y="1231"/>
                  </a:lnTo>
                  <a:cubicBezTo>
                    <a:pt x="4301" y="411"/>
                    <a:pt x="3671" y="0"/>
                    <a:pt x="3040" y="0"/>
                  </a:cubicBezTo>
                  <a:close/>
                </a:path>
              </a:pathLst>
            </a:custGeom>
            <a:solidFill>
              <a:srgbClr val="7F3E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61"/>
            <p:cNvSpPr/>
            <p:nvPr/>
          </p:nvSpPr>
          <p:spPr>
            <a:xfrm>
              <a:off x="969867" y="4105589"/>
              <a:ext cx="3135095" cy="195514"/>
            </a:xfrm>
            <a:custGeom>
              <a:avLst/>
              <a:gdLst/>
              <a:ahLst/>
              <a:cxnLst/>
              <a:rect l="l" t="t" r="r" b="b"/>
              <a:pathLst>
                <a:path w="203743" h="12706" extrusionOk="0">
                  <a:moveTo>
                    <a:pt x="101856" y="0"/>
                  </a:moveTo>
                  <a:cubicBezTo>
                    <a:pt x="45594" y="0"/>
                    <a:pt x="0" y="4651"/>
                    <a:pt x="0" y="10365"/>
                  </a:cubicBezTo>
                  <a:cubicBezTo>
                    <a:pt x="0" y="11186"/>
                    <a:pt x="882" y="11946"/>
                    <a:pt x="2553" y="12706"/>
                  </a:cubicBezTo>
                  <a:lnTo>
                    <a:pt x="201189" y="12706"/>
                  </a:lnTo>
                  <a:cubicBezTo>
                    <a:pt x="202861" y="11946"/>
                    <a:pt x="203743" y="11186"/>
                    <a:pt x="203743" y="10365"/>
                  </a:cubicBezTo>
                  <a:cubicBezTo>
                    <a:pt x="203743" y="4651"/>
                    <a:pt x="158149" y="0"/>
                    <a:pt x="101856" y="0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61"/>
            <p:cNvSpPr/>
            <p:nvPr/>
          </p:nvSpPr>
          <p:spPr>
            <a:xfrm>
              <a:off x="3830865" y="3509262"/>
              <a:ext cx="322276" cy="736553"/>
            </a:xfrm>
            <a:custGeom>
              <a:avLst/>
              <a:gdLst/>
              <a:ahLst/>
              <a:cxnLst/>
              <a:rect l="l" t="t" r="r" b="b"/>
              <a:pathLst>
                <a:path w="20944" h="47867" extrusionOk="0">
                  <a:moveTo>
                    <a:pt x="15989" y="0"/>
                  </a:moveTo>
                  <a:cubicBezTo>
                    <a:pt x="15502" y="1611"/>
                    <a:pt x="14560" y="3040"/>
                    <a:pt x="13922" y="4559"/>
                  </a:cubicBezTo>
                  <a:cubicBezTo>
                    <a:pt x="13192" y="6261"/>
                    <a:pt x="12797" y="8085"/>
                    <a:pt x="12736" y="9909"/>
                  </a:cubicBezTo>
                  <a:cubicBezTo>
                    <a:pt x="12311" y="11216"/>
                    <a:pt x="11977" y="12523"/>
                    <a:pt x="11703" y="13860"/>
                  </a:cubicBezTo>
                  <a:cubicBezTo>
                    <a:pt x="11399" y="12280"/>
                    <a:pt x="10821" y="10760"/>
                    <a:pt x="10031" y="9362"/>
                  </a:cubicBezTo>
                  <a:cubicBezTo>
                    <a:pt x="9211" y="7903"/>
                    <a:pt x="8147" y="6596"/>
                    <a:pt x="7478" y="5046"/>
                  </a:cubicBezTo>
                  <a:lnTo>
                    <a:pt x="7478" y="5046"/>
                  </a:lnTo>
                  <a:cubicBezTo>
                    <a:pt x="7204" y="6505"/>
                    <a:pt x="7356" y="7994"/>
                    <a:pt x="7934" y="9392"/>
                  </a:cubicBezTo>
                  <a:cubicBezTo>
                    <a:pt x="8451" y="10517"/>
                    <a:pt x="9089" y="11611"/>
                    <a:pt x="9879" y="12584"/>
                  </a:cubicBezTo>
                  <a:cubicBezTo>
                    <a:pt x="10396" y="13344"/>
                    <a:pt x="10973" y="14043"/>
                    <a:pt x="11490" y="14833"/>
                  </a:cubicBezTo>
                  <a:cubicBezTo>
                    <a:pt x="11156" y="16474"/>
                    <a:pt x="10913" y="18116"/>
                    <a:pt x="10730" y="19788"/>
                  </a:cubicBezTo>
                  <a:cubicBezTo>
                    <a:pt x="10001" y="17538"/>
                    <a:pt x="8846" y="15471"/>
                    <a:pt x="7326" y="13678"/>
                  </a:cubicBezTo>
                  <a:cubicBezTo>
                    <a:pt x="5989" y="12067"/>
                    <a:pt x="4408" y="10730"/>
                    <a:pt x="3223" y="8997"/>
                  </a:cubicBezTo>
                  <a:lnTo>
                    <a:pt x="3223" y="8997"/>
                  </a:lnTo>
                  <a:cubicBezTo>
                    <a:pt x="3253" y="10821"/>
                    <a:pt x="3770" y="12614"/>
                    <a:pt x="4742" y="14164"/>
                  </a:cubicBezTo>
                  <a:cubicBezTo>
                    <a:pt x="5654" y="15441"/>
                    <a:pt x="6688" y="16596"/>
                    <a:pt x="7843" y="17629"/>
                  </a:cubicBezTo>
                  <a:cubicBezTo>
                    <a:pt x="8785" y="18541"/>
                    <a:pt x="9788" y="19392"/>
                    <a:pt x="10639" y="20395"/>
                  </a:cubicBezTo>
                  <a:cubicBezTo>
                    <a:pt x="10487" y="21976"/>
                    <a:pt x="10366" y="23587"/>
                    <a:pt x="10274" y="25168"/>
                  </a:cubicBezTo>
                  <a:cubicBezTo>
                    <a:pt x="9332" y="23101"/>
                    <a:pt x="8025" y="21247"/>
                    <a:pt x="6414" y="19666"/>
                  </a:cubicBezTo>
                  <a:cubicBezTo>
                    <a:pt x="4955" y="18207"/>
                    <a:pt x="3223" y="16991"/>
                    <a:pt x="1916" y="15411"/>
                  </a:cubicBezTo>
                  <a:lnTo>
                    <a:pt x="1916" y="15411"/>
                  </a:lnTo>
                  <a:cubicBezTo>
                    <a:pt x="2098" y="17234"/>
                    <a:pt x="2797" y="18967"/>
                    <a:pt x="3922" y="20426"/>
                  </a:cubicBezTo>
                  <a:cubicBezTo>
                    <a:pt x="4925" y="21581"/>
                    <a:pt x="6080" y="22645"/>
                    <a:pt x="7356" y="23557"/>
                  </a:cubicBezTo>
                  <a:cubicBezTo>
                    <a:pt x="8299" y="24316"/>
                    <a:pt x="9332" y="25046"/>
                    <a:pt x="10244" y="25867"/>
                  </a:cubicBezTo>
                  <a:cubicBezTo>
                    <a:pt x="10244" y="26201"/>
                    <a:pt x="10214" y="26535"/>
                    <a:pt x="10183" y="26839"/>
                  </a:cubicBezTo>
                  <a:cubicBezTo>
                    <a:pt x="10122" y="28268"/>
                    <a:pt x="10122" y="29727"/>
                    <a:pt x="10183" y="31155"/>
                  </a:cubicBezTo>
                  <a:cubicBezTo>
                    <a:pt x="8937" y="28997"/>
                    <a:pt x="7235" y="27113"/>
                    <a:pt x="5259" y="25593"/>
                  </a:cubicBezTo>
                  <a:cubicBezTo>
                    <a:pt x="3527" y="24316"/>
                    <a:pt x="1581" y="23283"/>
                    <a:pt x="1" y="21794"/>
                  </a:cubicBezTo>
                  <a:lnTo>
                    <a:pt x="1" y="21794"/>
                  </a:lnTo>
                  <a:cubicBezTo>
                    <a:pt x="457" y="23678"/>
                    <a:pt x="1399" y="25380"/>
                    <a:pt x="2767" y="26718"/>
                  </a:cubicBezTo>
                  <a:cubicBezTo>
                    <a:pt x="3922" y="27842"/>
                    <a:pt x="5320" y="28693"/>
                    <a:pt x="6718" y="29514"/>
                  </a:cubicBezTo>
                  <a:cubicBezTo>
                    <a:pt x="7873" y="30213"/>
                    <a:pt x="9089" y="30852"/>
                    <a:pt x="10214" y="31642"/>
                  </a:cubicBezTo>
                  <a:cubicBezTo>
                    <a:pt x="10274" y="33557"/>
                    <a:pt x="10457" y="35441"/>
                    <a:pt x="10700" y="37295"/>
                  </a:cubicBezTo>
                  <a:cubicBezTo>
                    <a:pt x="9393" y="35168"/>
                    <a:pt x="7691" y="33314"/>
                    <a:pt x="5685" y="31855"/>
                  </a:cubicBezTo>
                  <a:cubicBezTo>
                    <a:pt x="3952" y="30578"/>
                    <a:pt x="1976" y="29575"/>
                    <a:pt x="365" y="28146"/>
                  </a:cubicBezTo>
                  <a:lnTo>
                    <a:pt x="365" y="28146"/>
                  </a:lnTo>
                  <a:cubicBezTo>
                    <a:pt x="852" y="30000"/>
                    <a:pt x="1824" y="31672"/>
                    <a:pt x="3192" y="33010"/>
                  </a:cubicBezTo>
                  <a:cubicBezTo>
                    <a:pt x="4378" y="34134"/>
                    <a:pt x="5806" y="34955"/>
                    <a:pt x="7204" y="35745"/>
                  </a:cubicBezTo>
                  <a:cubicBezTo>
                    <a:pt x="8390" y="36444"/>
                    <a:pt x="9636" y="37052"/>
                    <a:pt x="10761" y="37873"/>
                  </a:cubicBezTo>
                  <a:cubicBezTo>
                    <a:pt x="11034" y="39636"/>
                    <a:pt x="11338" y="41399"/>
                    <a:pt x="11703" y="43192"/>
                  </a:cubicBezTo>
                  <a:cubicBezTo>
                    <a:pt x="10274" y="40882"/>
                    <a:pt x="8451" y="38876"/>
                    <a:pt x="6262" y="37265"/>
                  </a:cubicBezTo>
                  <a:cubicBezTo>
                    <a:pt x="4347" y="35897"/>
                    <a:pt x="2250" y="34833"/>
                    <a:pt x="517" y="33253"/>
                  </a:cubicBezTo>
                  <a:lnTo>
                    <a:pt x="517" y="33253"/>
                  </a:lnTo>
                  <a:cubicBezTo>
                    <a:pt x="1034" y="35259"/>
                    <a:pt x="2098" y="37083"/>
                    <a:pt x="3587" y="38511"/>
                  </a:cubicBezTo>
                  <a:cubicBezTo>
                    <a:pt x="4864" y="39727"/>
                    <a:pt x="6414" y="40608"/>
                    <a:pt x="7904" y="41490"/>
                  </a:cubicBezTo>
                  <a:cubicBezTo>
                    <a:pt x="9211" y="42250"/>
                    <a:pt x="10578" y="42949"/>
                    <a:pt x="11825" y="43800"/>
                  </a:cubicBezTo>
                  <a:cubicBezTo>
                    <a:pt x="12098" y="45107"/>
                    <a:pt x="12402" y="46414"/>
                    <a:pt x="12706" y="47691"/>
                  </a:cubicBezTo>
                  <a:cubicBezTo>
                    <a:pt x="12755" y="47813"/>
                    <a:pt x="12859" y="47867"/>
                    <a:pt x="12961" y="47867"/>
                  </a:cubicBezTo>
                  <a:cubicBezTo>
                    <a:pt x="13112" y="47867"/>
                    <a:pt x="13259" y="47750"/>
                    <a:pt x="13223" y="47569"/>
                  </a:cubicBezTo>
                  <a:cubicBezTo>
                    <a:pt x="12888" y="46232"/>
                    <a:pt x="12584" y="44925"/>
                    <a:pt x="12311" y="43587"/>
                  </a:cubicBezTo>
                  <a:cubicBezTo>
                    <a:pt x="13375" y="42432"/>
                    <a:pt x="14499" y="41338"/>
                    <a:pt x="15685" y="40305"/>
                  </a:cubicBezTo>
                  <a:cubicBezTo>
                    <a:pt x="16961" y="39089"/>
                    <a:pt x="18238" y="37873"/>
                    <a:pt x="19180" y="36414"/>
                  </a:cubicBezTo>
                  <a:cubicBezTo>
                    <a:pt x="20305" y="34651"/>
                    <a:pt x="20943" y="32645"/>
                    <a:pt x="20943" y="30578"/>
                  </a:cubicBezTo>
                  <a:lnTo>
                    <a:pt x="20943" y="30578"/>
                  </a:lnTo>
                  <a:cubicBezTo>
                    <a:pt x="19636" y="32493"/>
                    <a:pt x="17813" y="34013"/>
                    <a:pt x="16293" y="35806"/>
                  </a:cubicBezTo>
                  <a:cubicBezTo>
                    <a:pt x="14469" y="37994"/>
                    <a:pt x="13101" y="40548"/>
                    <a:pt x="12280" y="43314"/>
                  </a:cubicBezTo>
                  <a:cubicBezTo>
                    <a:pt x="11885" y="41429"/>
                    <a:pt x="11581" y="39575"/>
                    <a:pt x="11308" y="37691"/>
                  </a:cubicBezTo>
                  <a:cubicBezTo>
                    <a:pt x="12250" y="36596"/>
                    <a:pt x="13375" y="35654"/>
                    <a:pt x="14408" y="34651"/>
                  </a:cubicBezTo>
                  <a:cubicBezTo>
                    <a:pt x="15594" y="33526"/>
                    <a:pt x="16779" y="32402"/>
                    <a:pt x="17661" y="31034"/>
                  </a:cubicBezTo>
                  <a:cubicBezTo>
                    <a:pt x="18694" y="29423"/>
                    <a:pt x="19271" y="27538"/>
                    <a:pt x="19271" y="25623"/>
                  </a:cubicBezTo>
                  <a:lnTo>
                    <a:pt x="19271" y="25623"/>
                  </a:lnTo>
                  <a:cubicBezTo>
                    <a:pt x="18056" y="27417"/>
                    <a:pt x="16384" y="28845"/>
                    <a:pt x="14986" y="30487"/>
                  </a:cubicBezTo>
                  <a:cubicBezTo>
                    <a:pt x="13284" y="32493"/>
                    <a:pt x="12037" y="34803"/>
                    <a:pt x="11277" y="37326"/>
                  </a:cubicBezTo>
                  <a:cubicBezTo>
                    <a:pt x="11034" y="35411"/>
                    <a:pt x="10852" y="33466"/>
                    <a:pt x="10761" y="31520"/>
                  </a:cubicBezTo>
                  <a:cubicBezTo>
                    <a:pt x="11764" y="30456"/>
                    <a:pt x="12828" y="29453"/>
                    <a:pt x="13922" y="28511"/>
                  </a:cubicBezTo>
                  <a:cubicBezTo>
                    <a:pt x="15107" y="27417"/>
                    <a:pt x="16323" y="26323"/>
                    <a:pt x="17235" y="24955"/>
                  </a:cubicBezTo>
                  <a:cubicBezTo>
                    <a:pt x="18299" y="23374"/>
                    <a:pt x="18876" y="21520"/>
                    <a:pt x="18937" y="19605"/>
                  </a:cubicBezTo>
                  <a:lnTo>
                    <a:pt x="18937" y="19605"/>
                  </a:lnTo>
                  <a:cubicBezTo>
                    <a:pt x="17691" y="21368"/>
                    <a:pt x="15989" y="22736"/>
                    <a:pt x="14560" y="24377"/>
                  </a:cubicBezTo>
                  <a:cubicBezTo>
                    <a:pt x="12858" y="26353"/>
                    <a:pt x="11551" y="28663"/>
                    <a:pt x="10761" y="31186"/>
                  </a:cubicBezTo>
                  <a:cubicBezTo>
                    <a:pt x="10700" y="29879"/>
                    <a:pt x="10670" y="28572"/>
                    <a:pt x="10730" y="27295"/>
                  </a:cubicBezTo>
                  <a:cubicBezTo>
                    <a:pt x="10730" y="26961"/>
                    <a:pt x="10730" y="26627"/>
                    <a:pt x="10761" y="26323"/>
                  </a:cubicBezTo>
                  <a:lnTo>
                    <a:pt x="10791" y="26353"/>
                  </a:lnTo>
                  <a:cubicBezTo>
                    <a:pt x="10791" y="26323"/>
                    <a:pt x="10761" y="26292"/>
                    <a:pt x="10761" y="26231"/>
                  </a:cubicBezTo>
                  <a:lnTo>
                    <a:pt x="10761" y="25684"/>
                  </a:lnTo>
                  <a:cubicBezTo>
                    <a:pt x="11673" y="24742"/>
                    <a:pt x="12706" y="23952"/>
                    <a:pt x="13679" y="23070"/>
                  </a:cubicBezTo>
                  <a:cubicBezTo>
                    <a:pt x="14864" y="22098"/>
                    <a:pt x="15958" y="20973"/>
                    <a:pt x="16901" y="19727"/>
                  </a:cubicBezTo>
                  <a:cubicBezTo>
                    <a:pt x="17934" y="18207"/>
                    <a:pt x="18542" y="16444"/>
                    <a:pt x="18603" y="14620"/>
                  </a:cubicBezTo>
                  <a:lnTo>
                    <a:pt x="18603" y="14620"/>
                  </a:lnTo>
                  <a:cubicBezTo>
                    <a:pt x="17387" y="16292"/>
                    <a:pt x="15746" y="17599"/>
                    <a:pt x="14347" y="19119"/>
                  </a:cubicBezTo>
                  <a:cubicBezTo>
                    <a:pt x="12828" y="20821"/>
                    <a:pt x="11612" y="22797"/>
                    <a:pt x="10791" y="24955"/>
                  </a:cubicBezTo>
                  <a:cubicBezTo>
                    <a:pt x="10882" y="23344"/>
                    <a:pt x="11004" y="21763"/>
                    <a:pt x="11186" y="20183"/>
                  </a:cubicBezTo>
                  <a:cubicBezTo>
                    <a:pt x="12098" y="19180"/>
                    <a:pt x="13162" y="18359"/>
                    <a:pt x="14165" y="17477"/>
                  </a:cubicBezTo>
                  <a:cubicBezTo>
                    <a:pt x="15290" y="16444"/>
                    <a:pt x="16475" y="15411"/>
                    <a:pt x="17387" y="14104"/>
                  </a:cubicBezTo>
                  <a:cubicBezTo>
                    <a:pt x="18420" y="12614"/>
                    <a:pt x="19028" y="10851"/>
                    <a:pt x="19089" y="9027"/>
                  </a:cubicBezTo>
                  <a:lnTo>
                    <a:pt x="19089" y="9027"/>
                  </a:lnTo>
                  <a:cubicBezTo>
                    <a:pt x="17873" y="10669"/>
                    <a:pt x="16232" y="11976"/>
                    <a:pt x="14834" y="13496"/>
                  </a:cubicBezTo>
                  <a:cubicBezTo>
                    <a:pt x="13284" y="15228"/>
                    <a:pt x="12098" y="17204"/>
                    <a:pt x="11277" y="19362"/>
                  </a:cubicBezTo>
                  <a:cubicBezTo>
                    <a:pt x="11429" y="18055"/>
                    <a:pt x="11642" y="16748"/>
                    <a:pt x="11885" y="15471"/>
                  </a:cubicBezTo>
                  <a:cubicBezTo>
                    <a:pt x="11916" y="15502"/>
                    <a:pt x="11916" y="15532"/>
                    <a:pt x="11946" y="15563"/>
                  </a:cubicBezTo>
                  <a:cubicBezTo>
                    <a:pt x="11916" y="15532"/>
                    <a:pt x="11916" y="15441"/>
                    <a:pt x="11916" y="15380"/>
                  </a:cubicBezTo>
                  <a:cubicBezTo>
                    <a:pt x="11946" y="15107"/>
                    <a:pt x="12007" y="14833"/>
                    <a:pt x="12068" y="14559"/>
                  </a:cubicBezTo>
                  <a:cubicBezTo>
                    <a:pt x="12767" y="13830"/>
                    <a:pt x="13588" y="13192"/>
                    <a:pt x="14317" y="12523"/>
                  </a:cubicBezTo>
                  <a:cubicBezTo>
                    <a:pt x="15290" y="11733"/>
                    <a:pt x="16171" y="10821"/>
                    <a:pt x="16931" y="9818"/>
                  </a:cubicBezTo>
                  <a:cubicBezTo>
                    <a:pt x="17782" y="8602"/>
                    <a:pt x="18238" y="7173"/>
                    <a:pt x="18329" y="5684"/>
                  </a:cubicBezTo>
                  <a:lnTo>
                    <a:pt x="18329" y="5684"/>
                  </a:lnTo>
                  <a:cubicBezTo>
                    <a:pt x="17326" y="7021"/>
                    <a:pt x="15989" y="8085"/>
                    <a:pt x="14864" y="9331"/>
                  </a:cubicBezTo>
                  <a:cubicBezTo>
                    <a:pt x="13861" y="10426"/>
                    <a:pt x="13010" y="11702"/>
                    <a:pt x="12402" y="13100"/>
                  </a:cubicBezTo>
                  <a:cubicBezTo>
                    <a:pt x="12676" y="11915"/>
                    <a:pt x="13010" y="10760"/>
                    <a:pt x="13375" y="9635"/>
                  </a:cubicBezTo>
                  <a:cubicBezTo>
                    <a:pt x="13709" y="8997"/>
                    <a:pt x="14074" y="8389"/>
                    <a:pt x="14439" y="7781"/>
                  </a:cubicBezTo>
                  <a:cubicBezTo>
                    <a:pt x="15077" y="6717"/>
                    <a:pt x="15624" y="5562"/>
                    <a:pt x="16019" y="4377"/>
                  </a:cubicBezTo>
                  <a:cubicBezTo>
                    <a:pt x="16414" y="2948"/>
                    <a:pt x="16414" y="1429"/>
                    <a:pt x="15989" y="0"/>
                  </a:cubicBezTo>
                  <a:close/>
                </a:path>
              </a:pathLst>
            </a:custGeom>
            <a:solidFill>
              <a:srgbClr val="F9C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61"/>
            <p:cNvSpPr/>
            <p:nvPr/>
          </p:nvSpPr>
          <p:spPr>
            <a:xfrm>
              <a:off x="3933761" y="3563980"/>
              <a:ext cx="608976" cy="768913"/>
            </a:xfrm>
            <a:custGeom>
              <a:avLst/>
              <a:gdLst/>
              <a:ahLst/>
              <a:cxnLst/>
              <a:rect l="l" t="t" r="r" b="b"/>
              <a:pathLst>
                <a:path w="39576" h="49970" extrusionOk="0">
                  <a:moveTo>
                    <a:pt x="27053" y="0"/>
                  </a:moveTo>
                  <a:lnTo>
                    <a:pt x="27053" y="0"/>
                  </a:lnTo>
                  <a:cubicBezTo>
                    <a:pt x="25807" y="1398"/>
                    <a:pt x="24956" y="3131"/>
                    <a:pt x="24652" y="4985"/>
                  </a:cubicBezTo>
                  <a:cubicBezTo>
                    <a:pt x="24408" y="6566"/>
                    <a:pt x="24530" y="8177"/>
                    <a:pt x="24652" y="9757"/>
                  </a:cubicBezTo>
                  <a:cubicBezTo>
                    <a:pt x="24743" y="10882"/>
                    <a:pt x="24895" y="12067"/>
                    <a:pt x="24925" y="13222"/>
                  </a:cubicBezTo>
                  <a:cubicBezTo>
                    <a:pt x="23466" y="14803"/>
                    <a:pt x="22098" y="16414"/>
                    <a:pt x="20791" y="18086"/>
                  </a:cubicBezTo>
                  <a:cubicBezTo>
                    <a:pt x="21490" y="15168"/>
                    <a:pt x="21642" y="12159"/>
                    <a:pt x="21217" y="9180"/>
                  </a:cubicBezTo>
                  <a:cubicBezTo>
                    <a:pt x="20822" y="6596"/>
                    <a:pt x="20001" y="4073"/>
                    <a:pt x="19879" y="1429"/>
                  </a:cubicBezTo>
                  <a:cubicBezTo>
                    <a:pt x="18664" y="3435"/>
                    <a:pt x="18056" y="5715"/>
                    <a:pt x="18086" y="8055"/>
                  </a:cubicBezTo>
                  <a:cubicBezTo>
                    <a:pt x="18147" y="10031"/>
                    <a:pt x="18633" y="11946"/>
                    <a:pt x="19150" y="13830"/>
                  </a:cubicBezTo>
                  <a:cubicBezTo>
                    <a:pt x="19545" y="15441"/>
                    <a:pt x="20062" y="17022"/>
                    <a:pt x="20335" y="18663"/>
                  </a:cubicBezTo>
                  <a:cubicBezTo>
                    <a:pt x="19120" y="20274"/>
                    <a:pt x="17904" y="21915"/>
                    <a:pt x="16749" y="23587"/>
                  </a:cubicBezTo>
                  <a:cubicBezTo>
                    <a:pt x="17113" y="20730"/>
                    <a:pt x="16961" y="17842"/>
                    <a:pt x="16262" y="15076"/>
                  </a:cubicBezTo>
                  <a:cubicBezTo>
                    <a:pt x="15624" y="12523"/>
                    <a:pt x="14560" y="10092"/>
                    <a:pt x="14195" y="7478"/>
                  </a:cubicBezTo>
                  <a:cubicBezTo>
                    <a:pt x="13192" y="9575"/>
                    <a:pt x="12797" y="11915"/>
                    <a:pt x="13040" y="14225"/>
                  </a:cubicBezTo>
                  <a:cubicBezTo>
                    <a:pt x="13284" y="16201"/>
                    <a:pt x="13983" y="18055"/>
                    <a:pt x="14651" y="19909"/>
                  </a:cubicBezTo>
                  <a:cubicBezTo>
                    <a:pt x="15168" y="21368"/>
                    <a:pt x="15776" y="22797"/>
                    <a:pt x="16232" y="24317"/>
                  </a:cubicBezTo>
                  <a:lnTo>
                    <a:pt x="15563" y="25320"/>
                  </a:lnTo>
                  <a:cubicBezTo>
                    <a:pt x="14530" y="26840"/>
                    <a:pt x="13588" y="28390"/>
                    <a:pt x="12706" y="29970"/>
                  </a:cubicBezTo>
                  <a:cubicBezTo>
                    <a:pt x="12736" y="26809"/>
                    <a:pt x="12189" y="23678"/>
                    <a:pt x="11034" y="20730"/>
                  </a:cubicBezTo>
                  <a:cubicBezTo>
                    <a:pt x="10031" y="18177"/>
                    <a:pt x="8603" y="15776"/>
                    <a:pt x="7873" y="13131"/>
                  </a:cubicBezTo>
                  <a:cubicBezTo>
                    <a:pt x="7113" y="15441"/>
                    <a:pt x="7022" y="17934"/>
                    <a:pt x="7600" y="20274"/>
                  </a:cubicBezTo>
                  <a:cubicBezTo>
                    <a:pt x="8116" y="22280"/>
                    <a:pt x="9059" y="24134"/>
                    <a:pt x="10031" y="25958"/>
                  </a:cubicBezTo>
                  <a:cubicBezTo>
                    <a:pt x="10822" y="27478"/>
                    <a:pt x="11703" y="28967"/>
                    <a:pt x="12372" y="30548"/>
                  </a:cubicBezTo>
                  <a:cubicBezTo>
                    <a:pt x="11217" y="32645"/>
                    <a:pt x="10153" y="34803"/>
                    <a:pt x="9180" y="36992"/>
                  </a:cubicBezTo>
                  <a:cubicBezTo>
                    <a:pt x="9180" y="33831"/>
                    <a:pt x="8572" y="30700"/>
                    <a:pt x="7356" y="27751"/>
                  </a:cubicBezTo>
                  <a:cubicBezTo>
                    <a:pt x="6323" y="25229"/>
                    <a:pt x="4864" y="22858"/>
                    <a:pt x="4074" y="20244"/>
                  </a:cubicBezTo>
                  <a:cubicBezTo>
                    <a:pt x="3344" y="22554"/>
                    <a:pt x="3314" y="25046"/>
                    <a:pt x="3922" y="27387"/>
                  </a:cubicBezTo>
                  <a:cubicBezTo>
                    <a:pt x="4438" y="29362"/>
                    <a:pt x="5442" y="31186"/>
                    <a:pt x="6414" y="33010"/>
                  </a:cubicBezTo>
                  <a:cubicBezTo>
                    <a:pt x="7265" y="34530"/>
                    <a:pt x="8177" y="36049"/>
                    <a:pt x="8876" y="37630"/>
                  </a:cubicBezTo>
                  <a:cubicBezTo>
                    <a:pt x="7964" y="39727"/>
                    <a:pt x="7113" y="41855"/>
                    <a:pt x="6353" y="43983"/>
                  </a:cubicBezTo>
                  <a:cubicBezTo>
                    <a:pt x="6353" y="40578"/>
                    <a:pt x="5685" y="37174"/>
                    <a:pt x="4408" y="34013"/>
                  </a:cubicBezTo>
                  <a:cubicBezTo>
                    <a:pt x="3253" y="31277"/>
                    <a:pt x="1672" y="28694"/>
                    <a:pt x="852" y="25867"/>
                  </a:cubicBezTo>
                  <a:cubicBezTo>
                    <a:pt x="61" y="28359"/>
                    <a:pt x="1" y="31065"/>
                    <a:pt x="669" y="33587"/>
                  </a:cubicBezTo>
                  <a:cubicBezTo>
                    <a:pt x="1247" y="35745"/>
                    <a:pt x="2341" y="37721"/>
                    <a:pt x="3375" y="39667"/>
                  </a:cubicBezTo>
                  <a:cubicBezTo>
                    <a:pt x="4286" y="41338"/>
                    <a:pt x="5320" y="43010"/>
                    <a:pt x="6080" y="44773"/>
                  </a:cubicBezTo>
                  <a:cubicBezTo>
                    <a:pt x="5502" y="46354"/>
                    <a:pt x="4955" y="47934"/>
                    <a:pt x="4469" y="49545"/>
                  </a:cubicBezTo>
                  <a:cubicBezTo>
                    <a:pt x="4396" y="49802"/>
                    <a:pt x="4587" y="49970"/>
                    <a:pt x="4784" y="49970"/>
                  </a:cubicBezTo>
                  <a:cubicBezTo>
                    <a:pt x="4914" y="49970"/>
                    <a:pt x="5047" y="49897"/>
                    <a:pt x="5107" y="49727"/>
                  </a:cubicBezTo>
                  <a:cubicBezTo>
                    <a:pt x="5624" y="48116"/>
                    <a:pt x="6171" y="46475"/>
                    <a:pt x="6749" y="44864"/>
                  </a:cubicBezTo>
                  <a:cubicBezTo>
                    <a:pt x="8633" y="44256"/>
                    <a:pt x="10639" y="43952"/>
                    <a:pt x="12554" y="43527"/>
                  </a:cubicBezTo>
                  <a:cubicBezTo>
                    <a:pt x="14743" y="43071"/>
                    <a:pt x="16931" y="42615"/>
                    <a:pt x="18968" y="41642"/>
                  </a:cubicBezTo>
                  <a:cubicBezTo>
                    <a:pt x="21308" y="40487"/>
                    <a:pt x="23314" y="38694"/>
                    <a:pt x="24712" y="36475"/>
                  </a:cubicBezTo>
                  <a:lnTo>
                    <a:pt x="24712" y="36475"/>
                  </a:lnTo>
                  <a:cubicBezTo>
                    <a:pt x="22007" y="37691"/>
                    <a:pt x="19028" y="38147"/>
                    <a:pt x="16232" y="39059"/>
                  </a:cubicBezTo>
                  <a:cubicBezTo>
                    <a:pt x="12767" y="40214"/>
                    <a:pt x="9575" y="42068"/>
                    <a:pt x="6870" y="44499"/>
                  </a:cubicBezTo>
                  <a:cubicBezTo>
                    <a:pt x="7691" y="42220"/>
                    <a:pt x="8603" y="39970"/>
                    <a:pt x="9575" y="37782"/>
                  </a:cubicBezTo>
                  <a:cubicBezTo>
                    <a:pt x="11308" y="37204"/>
                    <a:pt x="13132" y="36931"/>
                    <a:pt x="14925" y="36566"/>
                  </a:cubicBezTo>
                  <a:cubicBezTo>
                    <a:pt x="16931" y="36110"/>
                    <a:pt x="18968" y="35685"/>
                    <a:pt x="20822" y="34803"/>
                  </a:cubicBezTo>
                  <a:cubicBezTo>
                    <a:pt x="23010" y="33739"/>
                    <a:pt x="24834" y="32098"/>
                    <a:pt x="26141" y="30062"/>
                  </a:cubicBezTo>
                  <a:lnTo>
                    <a:pt x="26141" y="30062"/>
                  </a:lnTo>
                  <a:cubicBezTo>
                    <a:pt x="23649" y="31156"/>
                    <a:pt x="20883" y="31581"/>
                    <a:pt x="18268" y="32432"/>
                  </a:cubicBezTo>
                  <a:cubicBezTo>
                    <a:pt x="15107" y="33496"/>
                    <a:pt x="12220" y="35168"/>
                    <a:pt x="9727" y="37387"/>
                  </a:cubicBezTo>
                  <a:cubicBezTo>
                    <a:pt x="10730" y="35138"/>
                    <a:pt x="11855" y="32949"/>
                    <a:pt x="13010" y="30791"/>
                  </a:cubicBezTo>
                  <a:cubicBezTo>
                    <a:pt x="14773" y="30244"/>
                    <a:pt x="16627" y="30001"/>
                    <a:pt x="18420" y="29636"/>
                  </a:cubicBezTo>
                  <a:cubicBezTo>
                    <a:pt x="20457" y="29241"/>
                    <a:pt x="22494" y="28846"/>
                    <a:pt x="24378" y="27995"/>
                  </a:cubicBezTo>
                  <a:cubicBezTo>
                    <a:pt x="26567" y="26961"/>
                    <a:pt x="28451" y="25350"/>
                    <a:pt x="29758" y="23314"/>
                  </a:cubicBezTo>
                  <a:lnTo>
                    <a:pt x="29758" y="23314"/>
                  </a:lnTo>
                  <a:cubicBezTo>
                    <a:pt x="27266" y="24408"/>
                    <a:pt x="24500" y="24773"/>
                    <a:pt x="21886" y="25593"/>
                  </a:cubicBezTo>
                  <a:cubicBezTo>
                    <a:pt x="18694" y="26596"/>
                    <a:pt x="15746" y="28238"/>
                    <a:pt x="13223" y="30426"/>
                  </a:cubicBezTo>
                  <a:cubicBezTo>
                    <a:pt x="14043" y="28967"/>
                    <a:pt x="14895" y="27569"/>
                    <a:pt x="15776" y="26171"/>
                  </a:cubicBezTo>
                  <a:cubicBezTo>
                    <a:pt x="15989" y="25837"/>
                    <a:pt x="16232" y="25502"/>
                    <a:pt x="16445" y="25168"/>
                  </a:cubicBezTo>
                  <a:cubicBezTo>
                    <a:pt x="16445" y="25198"/>
                    <a:pt x="16475" y="25229"/>
                    <a:pt x="16475" y="25259"/>
                  </a:cubicBezTo>
                  <a:cubicBezTo>
                    <a:pt x="16475" y="25198"/>
                    <a:pt x="16475" y="25137"/>
                    <a:pt x="16506" y="25077"/>
                  </a:cubicBezTo>
                  <a:lnTo>
                    <a:pt x="16870" y="24499"/>
                  </a:lnTo>
                  <a:cubicBezTo>
                    <a:pt x="18481" y="24074"/>
                    <a:pt x="20153" y="23891"/>
                    <a:pt x="21764" y="23587"/>
                  </a:cubicBezTo>
                  <a:cubicBezTo>
                    <a:pt x="23679" y="23253"/>
                    <a:pt x="25655" y="22919"/>
                    <a:pt x="27448" y="22128"/>
                  </a:cubicBezTo>
                  <a:cubicBezTo>
                    <a:pt x="29576" y="21186"/>
                    <a:pt x="31399" y="19666"/>
                    <a:pt x="32706" y="17751"/>
                  </a:cubicBezTo>
                  <a:lnTo>
                    <a:pt x="32706" y="17751"/>
                  </a:lnTo>
                  <a:cubicBezTo>
                    <a:pt x="30275" y="18724"/>
                    <a:pt x="27630" y="19028"/>
                    <a:pt x="25108" y="19788"/>
                  </a:cubicBezTo>
                  <a:cubicBezTo>
                    <a:pt x="22311" y="20578"/>
                    <a:pt x="19697" y="21915"/>
                    <a:pt x="17417" y="23709"/>
                  </a:cubicBezTo>
                  <a:cubicBezTo>
                    <a:pt x="18542" y="22037"/>
                    <a:pt x="19727" y="20396"/>
                    <a:pt x="20974" y="18815"/>
                  </a:cubicBezTo>
                  <a:cubicBezTo>
                    <a:pt x="22615" y="18359"/>
                    <a:pt x="24348" y="18146"/>
                    <a:pt x="25989" y="17842"/>
                  </a:cubicBezTo>
                  <a:cubicBezTo>
                    <a:pt x="27934" y="17508"/>
                    <a:pt x="29880" y="17174"/>
                    <a:pt x="31703" y="16383"/>
                  </a:cubicBezTo>
                  <a:cubicBezTo>
                    <a:pt x="33831" y="15441"/>
                    <a:pt x="35655" y="13921"/>
                    <a:pt x="36962" y="12007"/>
                  </a:cubicBezTo>
                  <a:lnTo>
                    <a:pt x="36962" y="12007"/>
                  </a:lnTo>
                  <a:cubicBezTo>
                    <a:pt x="34530" y="13010"/>
                    <a:pt x="31886" y="13314"/>
                    <a:pt x="29363" y="14043"/>
                  </a:cubicBezTo>
                  <a:cubicBezTo>
                    <a:pt x="26536" y="14864"/>
                    <a:pt x="23922" y="16201"/>
                    <a:pt x="21612" y="17994"/>
                  </a:cubicBezTo>
                  <a:cubicBezTo>
                    <a:pt x="22676" y="16687"/>
                    <a:pt x="23740" y="15441"/>
                    <a:pt x="24864" y="14195"/>
                  </a:cubicBezTo>
                  <a:lnTo>
                    <a:pt x="24864" y="14317"/>
                  </a:lnTo>
                  <a:cubicBezTo>
                    <a:pt x="24895" y="14225"/>
                    <a:pt x="24925" y="14165"/>
                    <a:pt x="24986" y="14073"/>
                  </a:cubicBezTo>
                  <a:cubicBezTo>
                    <a:pt x="25229" y="13830"/>
                    <a:pt x="25442" y="13557"/>
                    <a:pt x="25715" y="13314"/>
                  </a:cubicBezTo>
                  <a:cubicBezTo>
                    <a:pt x="26962" y="12979"/>
                    <a:pt x="28238" y="12827"/>
                    <a:pt x="29515" y="12584"/>
                  </a:cubicBezTo>
                  <a:cubicBezTo>
                    <a:pt x="31065" y="12310"/>
                    <a:pt x="32646" y="12037"/>
                    <a:pt x="34105" y="11399"/>
                  </a:cubicBezTo>
                  <a:cubicBezTo>
                    <a:pt x="35837" y="10639"/>
                    <a:pt x="37296" y="9423"/>
                    <a:pt x="38360" y="7873"/>
                  </a:cubicBezTo>
                  <a:lnTo>
                    <a:pt x="38360" y="7873"/>
                  </a:lnTo>
                  <a:cubicBezTo>
                    <a:pt x="36384" y="8663"/>
                    <a:pt x="34257" y="8906"/>
                    <a:pt x="32220" y="9514"/>
                  </a:cubicBezTo>
                  <a:cubicBezTo>
                    <a:pt x="30366" y="10061"/>
                    <a:pt x="28633" y="10882"/>
                    <a:pt x="27053" y="11946"/>
                  </a:cubicBezTo>
                  <a:cubicBezTo>
                    <a:pt x="28117" y="10882"/>
                    <a:pt x="29241" y="9848"/>
                    <a:pt x="30396" y="8845"/>
                  </a:cubicBezTo>
                  <a:cubicBezTo>
                    <a:pt x="31156" y="8389"/>
                    <a:pt x="31977" y="7994"/>
                    <a:pt x="32737" y="7569"/>
                  </a:cubicBezTo>
                  <a:cubicBezTo>
                    <a:pt x="34165" y="6839"/>
                    <a:pt x="35503" y="5958"/>
                    <a:pt x="36719" y="4924"/>
                  </a:cubicBezTo>
                  <a:cubicBezTo>
                    <a:pt x="38087" y="3648"/>
                    <a:pt x="39090" y="2006"/>
                    <a:pt x="39576" y="213"/>
                  </a:cubicBezTo>
                  <a:lnTo>
                    <a:pt x="39576" y="213"/>
                  </a:lnTo>
                  <a:cubicBezTo>
                    <a:pt x="37995" y="1611"/>
                    <a:pt x="36050" y="2523"/>
                    <a:pt x="34317" y="3769"/>
                  </a:cubicBezTo>
                  <a:cubicBezTo>
                    <a:pt x="32403" y="5107"/>
                    <a:pt x="30792" y="6778"/>
                    <a:pt x="29515" y="8754"/>
                  </a:cubicBezTo>
                  <a:cubicBezTo>
                    <a:pt x="28208" y="9879"/>
                    <a:pt x="26962" y="11064"/>
                    <a:pt x="25746" y="12310"/>
                  </a:cubicBezTo>
                  <a:cubicBezTo>
                    <a:pt x="26475" y="10396"/>
                    <a:pt x="26901" y="8389"/>
                    <a:pt x="26962" y="6353"/>
                  </a:cubicBezTo>
                  <a:cubicBezTo>
                    <a:pt x="27022" y="4225"/>
                    <a:pt x="26749" y="2098"/>
                    <a:pt x="27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61"/>
            <p:cNvSpPr/>
            <p:nvPr/>
          </p:nvSpPr>
          <p:spPr>
            <a:xfrm>
              <a:off x="3557721" y="4071783"/>
              <a:ext cx="280637" cy="241014"/>
            </a:xfrm>
            <a:custGeom>
              <a:avLst/>
              <a:gdLst/>
              <a:ahLst/>
              <a:cxnLst/>
              <a:rect l="l" t="t" r="r" b="b"/>
              <a:pathLst>
                <a:path w="18238" h="15663" extrusionOk="0">
                  <a:moveTo>
                    <a:pt x="5235" y="0"/>
                  </a:moveTo>
                  <a:cubicBezTo>
                    <a:pt x="4302" y="0"/>
                    <a:pt x="3407" y="165"/>
                    <a:pt x="2645" y="556"/>
                  </a:cubicBezTo>
                  <a:cubicBezTo>
                    <a:pt x="1" y="1893"/>
                    <a:pt x="1338" y="5723"/>
                    <a:pt x="2371" y="7699"/>
                  </a:cubicBezTo>
                  <a:cubicBezTo>
                    <a:pt x="5077" y="12866"/>
                    <a:pt x="11156" y="15298"/>
                    <a:pt x="16688" y="15663"/>
                  </a:cubicBezTo>
                  <a:lnTo>
                    <a:pt x="18238" y="13565"/>
                  </a:lnTo>
                  <a:cubicBezTo>
                    <a:pt x="16749" y="9857"/>
                    <a:pt x="15502" y="5784"/>
                    <a:pt x="12493" y="2927"/>
                  </a:cubicBezTo>
                  <a:cubicBezTo>
                    <a:pt x="11976" y="2441"/>
                    <a:pt x="11399" y="1985"/>
                    <a:pt x="10791" y="1620"/>
                  </a:cubicBezTo>
                  <a:cubicBezTo>
                    <a:pt x="9348" y="733"/>
                    <a:pt x="7205" y="0"/>
                    <a:pt x="5235" y="0"/>
                  </a:cubicBezTo>
                  <a:close/>
                </a:path>
              </a:pathLst>
            </a:custGeom>
            <a:solidFill>
              <a:srgbClr val="B3DD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61"/>
            <p:cNvSpPr/>
            <p:nvPr/>
          </p:nvSpPr>
          <p:spPr>
            <a:xfrm>
              <a:off x="3578295" y="4073321"/>
              <a:ext cx="251647" cy="217964"/>
            </a:xfrm>
            <a:custGeom>
              <a:avLst/>
              <a:gdLst/>
              <a:ahLst/>
              <a:cxnLst/>
              <a:rect l="l" t="t" r="r" b="b"/>
              <a:pathLst>
                <a:path w="16354" h="14165" extrusionOk="0">
                  <a:moveTo>
                    <a:pt x="5229" y="0"/>
                  </a:moveTo>
                  <a:cubicBezTo>
                    <a:pt x="5199" y="578"/>
                    <a:pt x="5107" y="1246"/>
                    <a:pt x="5016" y="1976"/>
                  </a:cubicBezTo>
                  <a:cubicBezTo>
                    <a:pt x="4895" y="3009"/>
                    <a:pt x="4834" y="4073"/>
                    <a:pt x="4864" y="5137"/>
                  </a:cubicBezTo>
                  <a:lnTo>
                    <a:pt x="4834" y="5107"/>
                  </a:lnTo>
                  <a:cubicBezTo>
                    <a:pt x="4287" y="4559"/>
                    <a:pt x="3831" y="4103"/>
                    <a:pt x="3527" y="3800"/>
                  </a:cubicBezTo>
                  <a:cubicBezTo>
                    <a:pt x="3375" y="3617"/>
                    <a:pt x="3223" y="3465"/>
                    <a:pt x="3041" y="3313"/>
                  </a:cubicBezTo>
                  <a:lnTo>
                    <a:pt x="3041" y="3313"/>
                  </a:lnTo>
                  <a:cubicBezTo>
                    <a:pt x="3162" y="3496"/>
                    <a:pt x="3284" y="3678"/>
                    <a:pt x="3466" y="3860"/>
                  </a:cubicBezTo>
                  <a:cubicBezTo>
                    <a:pt x="3740" y="4195"/>
                    <a:pt x="4165" y="4681"/>
                    <a:pt x="4682" y="5258"/>
                  </a:cubicBezTo>
                  <a:lnTo>
                    <a:pt x="4773" y="5319"/>
                  </a:lnTo>
                  <a:cubicBezTo>
                    <a:pt x="4256" y="5258"/>
                    <a:pt x="2919" y="5198"/>
                    <a:pt x="1338" y="5015"/>
                  </a:cubicBezTo>
                  <a:lnTo>
                    <a:pt x="1" y="4863"/>
                  </a:lnTo>
                  <a:lnTo>
                    <a:pt x="1" y="4863"/>
                  </a:lnTo>
                  <a:cubicBezTo>
                    <a:pt x="1" y="4955"/>
                    <a:pt x="31" y="5015"/>
                    <a:pt x="62" y="5107"/>
                  </a:cubicBezTo>
                  <a:cubicBezTo>
                    <a:pt x="426" y="5167"/>
                    <a:pt x="852" y="5228"/>
                    <a:pt x="1308" y="5289"/>
                  </a:cubicBezTo>
                  <a:cubicBezTo>
                    <a:pt x="2311" y="5380"/>
                    <a:pt x="3223" y="5441"/>
                    <a:pt x="3892" y="5441"/>
                  </a:cubicBezTo>
                  <a:cubicBezTo>
                    <a:pt x="4226" y="5441"/>
                    <a:pt x="4530" y="5441"/>
                    <a:pt x="4864" y="5410"/>
                  </a:cubicBezTo>
                  <a:cubicBezTo>
                    <a:pt x="5351" y="5958"/>
                    <a:pt x="5959" y="6566"/>
                    <a:pt x="6627" y="7204"/>
                  </a:cubicBezTo>
                  <a:cubicBezTo>
                    <a:pt x="7326" y="7842"/>
                    <a:pt x="8025" y="8450"/>
                    <a:pt x="8816" y="9088"/>
                  </a:cubicBezTo>
                  <a:cubicBezTo>
                    <a:pt x="8603" y="9119"/>
                    <a:pt x="8208" y="9180"/>
                    <a:pt x="7721" y="9240"/>
                  </a:cubicBezTo>
                  <a:cubicBezTo>
                    <a:pt x="6931" y="9362"/>
                    <a:pt x="5867" y="9514"/>
                    <a:pt x="4651" y="9635"/>
                  </a:cubicBezTo>
                  <a:cubicBezTo>
                    <a:pt x="3892" y="9696"/>
                    <a:pt x="3192" y="9757"/>
                    <a:pt x="2554" y="9818"/>
                  </a:cubicBezTo>
                  <a:lnTo>
                    <a:pt x="2767" y="10061"/>
                  </a:lnTo>
                  <a:cubicBezTo>
                    <a:pt x="3344" y="10031"/>
                    <a:pt x="4013" y="9970"/>
                    <a:pt x="4682" y="9909"/>
                  </a:cubicBezTo>
                  <a:cubicBezTo>
                    <a:pt x="5715" y="9787"/>
                    <a:pt x="6749" y="9635"/>
                    <a:pt x="7752" y="9423"/>
                  </a:cubicBezTo>
                  <a:cubicBezTo>
                    <a:pt x="8147" y="9332"/>
                    <a:pt x="8512" y="9240"/>
                    <a:pt x="8876" y="9149"/>
                  </a:cubicBezTo>
                  <a:lnTo>
                    <a:pt x="9180" y="9392"/>
                  </a:lnTo>
                  <a:cubicBezTo>
                    <a:pt x="10123" y="10152"/>
                    <a:pt x="11035" y="10821"/>
                    <a:pt x="11886" y="11429"/>
                  </a:cubicBezTo>
                  <a:cubicBezTo>
                    <a:pt x="12372" y="11763"/>
                    <a:pt x="12828" y="12067"/>
                    <a:pt x="13253" y="12341"/>
                  </a:cubicBezTo>
                  <a:cubicBezTo>
                    <a:pt x="12950" y="12371"/>
                    <a:pt x="11430" y="12827"/>
                    <a:pt x="9576" y="13283"/>
                  </a:cubicBezTo>
                  <a:cubicBezTo>
                    <a:pt x="8937" y="13435"/>
                    <a:pt x="8329" y="13556"/>
                    <a:pt x="7813" y="13678"/>
                  </a:cubicBezTo>
                  <a:lnTo>
                    <a:pt x="8177" y="13860"/>
                  </a:lnTo>
                  <a:cubicBezTo>
                    <a:pt x="8633" y="13769"/>
                    <a:pt x="9120" y="13678"/>
                    <a:pt x="9606" y="13556"/>
                  </a:cubicBezTo>
                  <a:cubicBezTo>
                    <a:pt x="10670" y="13283"/>
                    <a:pt x="11582" y="13009"/>
                    <a:pt x="12250" y="12797"/>
                  </a:cubicBezTo>
                  <a:cubicBezTo>
                    <a:pt x="12585" y="12675"/>
                    <a:pt x="12950" y="12523"/>
                    <a:pt x="13253" y="12371"/>
                  </a:cubicBezTo>
                  <a:lnTo>
                    <a:pt x="13405" y="12432"/>
                  </a:lnTo>
                  <a:lnTo>
                    <a:pt x="13405" y="12462"/>
                  </a:lnTo>
                  <a:cubicBezTo>
                    <a:pt x="13649" y="12645"/>
                    <a:pt x="13922" y="12797"/>
                    <a:pt x="14165" y="12949"/>
                  </a:cubicBezTo>
                  <a:cubicBezTo>
                    <a:pt x="14834" y="13344"/>
                    <a:pt x="15381" y="13678"/>
                    <a:pt x="15776" y="13860"/>
                  </a:cubicBezTo>
                  <a:cubicBezTo>
                    <a:pt x="15959" y="13982"/>
                    <a:pt x="16141" y="14073"/>
                    <a:pt x="16354" y="14164"/>
                  </a:cubicBezTo>
                  <a:cubicBezTo>
                    <a:pt x="16171" y="14012"/>
                    <a:pt x="15989" y="13891"/>
                    <a:pt x="15807" y="13800"/>
                  </a:cubicBezTo>
                  <a:cubicBezTo>
                    <a:pt x="15442" y="13556"/>
                    <a:pt x="14895" y="13222"/>
                    <a:pt x="14257" y="12797"/>
                  </a:cubicBezTo>
                  <a:cubicBezTo>
                    <a:pt x="13983" y="12645"/>
                    <a:pt x="13709" y="12462"/>
                    <a:pt x="13436" y="12249"/>
                  </a:cubicBezTo>
                  <a:cubicBezTo>
                    <a:pt x="13466" y="12067"/>
                    <a:pt x="13527" y="11733"/>
                    <a:pt x="13588" y="11307"/>
                  </a:cubicBezTo>
                  <a:cubicBezTo>
                    <a:pt x="13679" y="10578"/>
                    <a:pt x="13831" y="9575"/>
                    <a:pt x="14013" y="8450"/>
                  </a:cubicBezTo>
                  <a:cubicBezTo>
                    <a:pt x="14074" y="8024"/>
                    <a:pt x="14165" y="7599"/>
                    <a:pt x="14226" y="7204"/>
                  </a:cubicBezTo>
                  <a:lnTo>
                    <a:pt x="14044" y="6839"/>
                  </a:lnTo>
                  <a:cubicBezTo>
                    <a:pt x="13922" y="7295"/>
                    <a:pt x="13831" y="7842"/>
                    <a:pt x="13740" y="8389"/>
                  </a:cubicBezTo>
                  <a:cubicBezTo>
                    <a:pt x="13557" y="9514"/>
                    <a:pt x="13436" y="10547"/>
                    <a:pt x="13375" y="11277"/>
                  </a:cubicBezTo>
                  <a:cubicBezTo>
                    <a:pt x="13345" y="11642"/>
                    <a:pt x="13314" y="11976"/>
                    <a:pt x="13314" y="12189"/>
                  </a:cubicBezTo>
                  <a:cubicBezTo>
                    <a:pt x="12889" y="11885"/>
                    <a:pt x="12433" y="11581"/>
                    <a:pt x="11946" y="11246"/>
                  </a:cubicBezTo>
                  <a:cubicBezTo>
                    <a:pt x="11126" y="10639"/>
                    <a:pt x="10214" y="9939"/>
                    <a:pt x="9302" y="9210"/>
                  </a:cubicBezTo>
                  <a:lnTo>
                    <a:pt x="9028" y="8967"/>
                  </a:lnTo>
                  <a:cubicBezTo>
                    <a:pt x="9089" y="8754"/>
                    <a:pt x="9211" y="8268"/>
                    <a:pt x="9332" y="7629"/>
                  </a:cubicBezTo>
                  <a:cubicBezTo>
                    <a:pt x="9515" y="6687"/>
                    <a:pt x="9728" y="5380"/>
                    <a:pt x="9940" y="3921"/>
                  </a:cubicBezTo>
                  <a:cubicBezTo>
                    <a:pt x="10032" y="3252"/>
                    <a:pt x="10092" y="2614"/>
                    <a:pt x="10153" y="2006"/>
                  </a:cubicBezTo>
                  <a:cubicBezTo>
                    <a:pt x="10062" y="1945"/>
                    <a:pt x="10001" y="1885"/>
                    <a:pt x="9910" y="1854"/>
                  </a:cubicBezTo>
                  <a:cubicBezTo>
                    <a:pt x="9849" y="2462"/>
                    <a:pt x="9758" y="3161"/>
                    <a:pt x="9667" y="3860"/>
                  </a:cubicBezTo>
                  <a:cubicBezTo>
                    <a:pt x="9454" y="5319"/>
                    <a:pt x="9272" y="6626"/>
                    <a:pt x="9150" y="7569"/>
                  </a:cubicBezTo>
                  <a:cubicBezTo>
                    <a:pt x="9059" y="8207"/>
                    <a:pt x="8998" y="8663"/>
                    <a:pt x="8968" y="8906"/>
                  </a:cubicBezTo>
                  <a:cubicBezTo>
                    <a:pt x="8177" y="8268"/>
                    <a:pt x="7417" y="7599"/>
                    <a:pt x="6749" y="6991"/>
                  </a:cubicBezTo>
                  <a:cubicBezTo>
                    <a:pt x="6080" y="6383"/>
                    <a:pt x="5411" y="5714"/>
                    <a:pt x="4864" y="5198"/>
                  </a:cubicBezTo>
                  <a:cubicBezTo>
                    <a:pt x="4955" y="4803"/>
                    <a:pt x="5047" y="3496"/>
                    <a:pt x="5229" y="1976"/>
                  </a:cubicBezTo>
                  <a:cubicBezTo>
                    <a:pt x="5320" y="1246"/>
                    <a:pt x="5381" y="578"/>
                    <a:pt x="5472" y="30"/>
                  </a:cubicBezTo>
                  <a:lnTo>
                    <a:pt x="5229" y="0"/>
                  </a:lnTo>
                  <a:close/>
                </a:path>
              </a:pathLst>
            </a:custGeom>
            <a:solidFill>
              <a:srgbClr val="77A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61"/>
            <p:cNvSpPr/>
            <p:nvPr/>
          </p:nvSpPr>
          <p:spPr>
            <a:xfrm>
              <a:off x="3727030" y="3795238"/>
              <a:ext cx="411600" cy="535808"/>
            </a:xfrm>
            <a:custGeom>
              <a:avLst/>
              <a:gdLst/>
              <a:ahLst/>
              <a:cxnLst/>
              <a:rect l="l" t="t" r="r" b="b"/>
              <a:pathLst>
                <a:path w="26749" h="34821" extrusionOk="0">
                  <a:moveTo>
                    <a:pt x="11962" y="1"/>
                  </a:moveTo>
                  <a:cubicBezTo>
                    <a:pt x="11278" y="1"/>
                    <a:pt x="10597" y="102"/>
                    <a:pt x="9940" y="321"/>
                  </a:cubicBezTo>
                  <a:cubicBezTo>
                    <a:pt x="8603" y="807"/>
                    <a:pt x="7387" y="1598"/>
                    <a:pt x="6445" y="2662"/>
                  </a:cubicBezTo>
                  <a:cubicBezTo>
                    <a:pt x="3952" y="5154"/>
                    <a:pt x="2402" y="7434"/>
                    <a:pt x="1703" y="10990"/>
                  </a:cubicBezTo>
                  <a:cubicBezTo>
                    <a:pt x="1" y="19622"/>
                    <a:pt x="2584" y="29714"/>
                    <a:pt x="10214" y="34820"/>
                  </a:cubicBezTo>
                  <a:lnTo>
                    <a:pt x="22463" y="32966"/>
                  </a:lnTo>
                  <a:cubicBezTo>
                    <a:pt x="26141" y="27160"/>
                    <a:pt x="26749" y="21264"/>
                    <a:pt x="25199" y="14546"/>
                  </a:cubicBezTo>
                  <a:cubicBezTo>
                    <a:pt x="24013" y="9318"/>
                    <a:pt x="21095" y="4394"/>
                    <a:pt x="16536" y="1446"/>
                  </a:cubicBezTo>
                  <a:cubicBezTo>
                    <a:pt x="15174" y="552"/>
                    <a:pt x="13559" y="1"/>
                    <a:pt x="11962" y="1"/>
                  </a:cubicBezTo>
                  <a:close/>
                </a:path>
              </a:pathLst>
            </a:custGeom>
            <a:solidFill>
              <a:srgbClr val="348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61"/>
            <p:cNvSpPr/>
            <p:nvPr/>
          </p:nvSpPr>
          <p:spPr>
            <a:xfrm>
              <a:off x="3751819" y="3823090"/>
              <a:ext cx="369977" cy="491584"/>
            </a:xfrm>
            <a:custGeom>
              <a:avLst/>
              <a:gdLst/>
              <a:ahLst/>
              <a:cxnLst/>
              <a:rect l="l" t="t" r="r" b="b"/>
              <a:pathLst>
                <a:path w="24044" h="31947" extrusionOk="0">
                  <a:moveTo>
                    <a:pt x="12098" y="7934"/>
                  </a:moveTo>
                  <a:lnTo>
                    <a:pt x="12068" y="7964"/>
                  </a:lnTo>
                  <a:lnTo>
                    <a:pt x="12068" y="7934"/>
                  </a:lnTo>
                  <a:close/>
                  <a:moveTo>
                    <a:pt x="15533" y="0"/>
                  </a:moveTo>
                  <a:cubicBezTo>
                    <a:pt x="15229" y="608"/>
                    <a:pt x="14925" y="1247"/>
                    <a:pt x="14591" y="1946"/>
                  </a:cubicBezTo>
                  <a:cubicBezTo>
                    <a:pt x="13831" y="3587"/>
                    <a:pt x="13162" y="5107"/>
                    <a:pt x="12737" y="6232"/>
                  </a:cubicBezTo>
                  <a:cubicBezTo>
                    <a:pt x="12433" y="6991"/>
                    <a:pt x="12220" y="7539"/>
                    <a:pt x="12129" y="7842"/>
                  </a:cubicBezTo>
                  <a:lnTo>
                    <a:pt x="12068" y="7782"/>
                  </a:lnTo>
                  <a:cubicBezTo>
                    <a:pt x="11916" y="7235"/>
                    <a:pt x="11794" y="6748"/>
                    <a:pt x="11642" y="6262"/>
                  </a:cubicBezTo>
                  <a:cubicBezTo>
                    <a:pt x="11278" y="4803"/>
                    <a:pt x="10882" y="3648"/>
                    <a:pt x="10639" y="2827"/>
                  </a:cubicBezTo>
                  <a:cubicBezTo>
                    <a:pt x="10518" y="2432"/>
                    <a:pt x="10366" y="2007"/>
                    <a:pt x="10214" y="1611"/>
                  </a:cubicBezTo>
                  <a:lnTo>
                    <a:pt x="10214" y="1611"/>
                  </a:lnTo>
                  <a:cubicBezTo>
                    <a:pt x="10274" y="2037"/>
                    <a:pt x="10366" y="2462"/>
                    <a:pt x="10487" y="2888"/>
                  </a:cubicBezTo>
                  <a:cubicBezTo>
                    <a:pt x="10700" y="3678"/>
                    <a:pt x="11034" y="4864"/>
                    <a:pt x="11399" y="6292"/>
                  </a:cubicBezTo>
                  <a:cubicBezTo>
                    <a:pt x="11490" y="6687"/>
                    <a:pt x="11582" y="7083"/>
                    <a:pt x="11703" y="7508"/>
                  </a:cubicBezTo>
                  <a:cubicBezTo>
                    <a:pt x="11338" y="7326"/>
                    <a:pt x="10852" y="7022"/>
                    <a:pt x="10274" y="6687"/>
                  </a:cubicBezTo>
                  <a:cubicBezTo>
                    <a:pt x="8998" y="5988"/>
                    <a:pt x="7235" y="5016"/>
                    <a:pt x="5290" y="3952"/>
                  </a:cubicBezTo>
                  <a:lnTo>
                    <a:pt x="3040" y="2766"/>
                  </a:lnTo>
                  <a:cubicBezTo>
                    <a:pt x="2980" y="2888"/>
                    <a:pt x="2888" y="2979"/>
                    <a:pt x="2828" y="3070"/>
                  </a:cubicBezTo>
                  <a:cubicBezTo>
                    <a:pt x="3527" y="3435"/>
                    <a:pt x="4287" y="3861"/>
                    <a:pt x="5107" y="4286"/>
                  </a:cubicBezTo>
                  <a:cubicBezTo>
                    <a:pt x="7053" y="5350"/>
                    <a:pt x="8846" y="6292"/>
                    <a:pt x="10153" y="6931"/>
                  </a:cubicBezTo>
                  <a:cubicBezTo>
                    <a:pt x="10822" y="7265"/>
                    <a:pt x="11369" y="7539"/>
                    <a:pt x="11764" y="7721"/>
                  </a:cubicBezTo>
                  <a:cubicBezTo>
                    <a:pt x="12007" y="8846"/>
                    <a:pt x="12311" y="10061"/>
                    <a:pt x="12615" y="11399"/>
                  </a:cubicBezTo>
                  <a:cubicBezTo>
                    <a:pt x="12980" y="13101"/>
                    <a:pt x="13344" y="14925"/>
                    <a:pt x="13679" y="16840"/>
                  </a:cubicBezTo>
                  <a:lnTo>
                    <a:pt x="13223" y="16536"/>
                  </a:lnTo>
                  <a:cubicBezTo>
                    <a:pt x="12767" y="16262"/>
                    <a:pt x="12068" y="15837"/>
                    <a:pt x="11217" y="15350"/>
                  </a:cubicBezTo>
                  <a:cubicBezTo>
                    <a:pt x="9545" y="14347"/>
                    <a:pt x="7174" y="13040"/>
                    <a:pt x="4499" y="11642"/>
                  </a:cubicBezTo>
                  <a:cubicBezTo>
                    <a:pt x="2919" y="10821"/>
                    <a:pt x="1399" y="10061"/>
                    <a:pt x="62" y="9393"/>
                  </a:cubicBezTo>
                  <a:cubicBezTo>
                    <a:pt x="62" y="9514"/>
                    <a:pt x="31" y="9636"/>
                    <a:pt x="1" y="9757"/>
                  </a:cubicBezTo>
                  <a:cubicBezTo>
                    <a:pt x="1308" y="10426"/>
                    <a:pt x="2767" y="11186"/>
                    <a:pt x="4317" y="11976"/>
                  </a:cubicBezTo>
                  <a:cubicBezTo>
                    <a:pt x="6992" y="13374"/>
                    <a:pt x="9363" y="14651"/>
                    <a:pt x="11095" y="15593"/>
                  </a:cubicBezTo>
                  <a:lnTo>
                    <a:pt x="13162" y="16688"/>
                  </a:lnTo>
                  <a:lnTo>
                    <a:pt x="13709" y="16961"/>
                  </a:lnTo>
                  <a:cubicBezTo>
                    <a:pt x="13770" y="17204"/>
                    <a:pt x="13800" y="17447"/>
                    <a:pt x="13861" y="17721"/>
                  </a:cubicBezTo>
                  <a:cubicBezTo>
                    <a:pt x="14226" y="19970"/>
                    <a:pt x="14560" y="22128"/>
                    <a:pt x="14834" y="24074"/>
                  </a:cubicBezTo>
                  <a:cubicBezTo>
                    <a:pt x="14895" y="24651"/>
                    <a:pt x="14986" y="25198"/>
                    <a:pt x="15047" y="25745"/>
                  </a:cubicBezTo>
                  <a:cubicBezTo>
                    <a:pt x="14925" y="25654"/>
                    <a:pt x="14743" y="25533"/>
                    <a:pt x="14469" y="25381"/>
                  </a:cubicBezTo>
                  <a:cubicBezTo>
                    <a:pt x="14013" y="25107"/>
                    <a:pt x="13375" y="24742"/>
                    <a:pt x="12554" y="24286"/>
                  </a:cubicBezTo>
                  <a:cubicBezTo>
                    <a:pt x="10396" y="23162"/>
                    <a:pt x="8177" y="22159"/>
                    <a:pt x="5928" y="21247"/>
                  </a:cubicBezTo>
                  <a:cubicBezTo>
                    <a:pt x="3770" y="20396"/>
                    <a:pt x="1733" y="19697"/>
                    <a:pt x="62" y="19180"/>
                  </a:cubicBezTo>
                  <a:lnTo>
                    <a:pt x="62" y="19180"/>
                  </a:lnTo>
                  <a:cubicBezTo>
                    <a:pt x="92" y="19302"/>
                    <a:pt x="122" y="19423"/>
                    <a:pt x="153" y="19514"/>
                  </a:cubicBezTo>
                  <a:cubicBezTo>
                    <a:pt x="1733" y="20062"/>
                    <a:pt x="3709" y="20761"/>
                    <a:pt x="5776" y="21612"/>
                  </a:cubicBezTo>
                  <a:cubicBezTo>
                    <a:pt x="8420" y="22676"/>
                    <a:pt x="10761" y="23739"/>
                    <a:pt x="12433" y="24560"/>
                  </a:cubicBezTo>
                  <a:lnTo>
                    <a:pt x="14378" y="25563"/>
                  </a:lnTo>
                  <a:cubicBezTo>
                    <a:pt x="14682" y="25715"/>
                    <a:pt x="14925" y="25806"/>
                    <a:pt x="15047" y="25867"/>
                  </a:cubicBezTo>
                  <a:cubicBezTo>
                    <a:pt x="15199" y="27144"/>
                    <a:pt x="15320" y="28299"/>
                    <a:pt x="15411" y="29363"/>
                  </a:cubicBezTo>
                  <a:cubicBezTo>
                    <a:pt x="15503" y="30396"/>
                    <a:pt x="15594" y="31247"/>
                    <a:pt x="15655" y="31946"/>
                  </a:cubicBezTo>
                  <a:lnTo>
                    <a:pt x="15867" y="31946"/>
                  </a:lnTo>
                  <a:cubicBezTo>
                    <a:pt x="15807" y="31217"/>
                    <a:pt x="15776" y="30335"/>
                    <a:pt x="15685" y="29332"/>
                  </a:cubicBezTo>
                  <a:cubicBezTo>
                    <a:pt x="15594" y="28299"/>
                    <a:pt x="15503" y="27174"/>
                    <a:pt x="15351" y="25897"/>
                  </a:cubicBezTo>
                  <a:cubicBezTo>
                    <a:pt x="15442" y="25806"/>
                    <a:pt x="15594" y="25654"/>
                    <a:pt x="15746" y="25502"/>
                  </a:cubicBezTo>
                  <a:cubicBezTo>
                    <a:pt x="16110" y="25077"/>
                    <a:pt x="16597" y="24469"/>
                    <a:pt x="17235" y="23709"/>
                  </a:cubicBezTo>
                  <a:cubicBezTo>
                    <a:pt x="18481" y="22189"/>
                    <a:pt x="20183" y="20062"/>
                    <a:pt x="22007" y="17691"/>
                  </a:cubicBezTo>
                  <a:cubicBezTo>
                    <a:pt x="22737" y="16748"/>
                    <a:pt x="23405" y="15867"/>
                    <a:pt x="24044" y="15016"/>
                  </a:cubicBezTo>
                  <a:cubicBezTo>
                    <a:pt x="24013" y="14864"/>
                    <a:pt x="23983" y="14712"/>
                    <a:pt x="23953" y="14530"/>
                  </a:cubicBezTo>
                  <a:lnTo>
                    <a:pt x="21703" y="17447"/>
                  </a:lnTo>
                  <a:lnTo>
                    <a:pt x="17022" y="23527"/>
                  </a:lnTo>
                  <a:cubicBezTo>
                    <a:pt x="16414" y="24317"/>
                    <a:pt x="15958" y="24955"/>
                    <a:pt x="15624" y="25381"/>
                  </a:cubicBezTo>
                  <a:lnTo>
                    <a:pt x="15351" y="25776"/>
                  </a:lnTo>
                  <a:cubicBezTo>
                    <a:pt x="15290" y="25229"/>
                    <a:pt x="15229" y="24651"/>
                    <a:pt x="15138" y="24074"/>
                  </a:cubicBezTo>
                  <a:cubicBezTo>
                    <a:pt x="14895" y="22128"/>
                    <a:pt x="14591" y="19970"/>
                    <a:pt x="14196" y="17721"/>
                  </a:cubicBezTo>
                  <a:cubicBezTo>
                    <a:pt x="14135" y="17447"/>
                    <a:pt x="14104" y="17174"/>
                    <a:pt x="14044" y="16900"/>
                  </a:cubicBezTo>
                  <a:cubicBezTo>
                    <a:pt x="14256" y="16627"/>
                    <a:pt x="14682" y="16080"/>
                    <a:pt x="15259" y="15289"/>
                  </a:cubicBezTo>
                  <a:cubicBezTo>
                    <a:pt x="16080" y="14134"/>
                    <a:pt x="17205" y="12584"/>
                    <a:pt x="18512" y="10912"/>
                  </a:cubicBezTo>
                  <a:cubicBezTo>
                    <a:pt x="19667" y="9453"/>
                    <a:pt x="20700" y="8116"/>
                    <a:pt x="21551" y="7113"/>
                  </a:cubicBezTo>
                  <a:lnTo>
                    <a:pt x="21399" y="6809"/>
                  </a:lnTo>
                  <a:cubicBezTo>
                    <a:pt x="20518" y="7842"/>
                    <a:pt x="19393" y="9150"/>
                    <a:pt x="18238" y="10669"/>
                  </a:cubicBezTo>
                  <a:cubicBezTo>
                    <a:pt x="16931" y="12371"/>
                    <a:pt x="15807" y="13952"/>
                    <a:pt x="15047" y="15137"/>
                  </a:cubicBezTo>
                  <a:cubicBezTo>
                    <a:pt x="14560" y="15867"/>
                    <a:pt x="14226" y="16444"/>
                    <a:pt x="14044" y="16748"/>
                  </a:cubicBezTo>
                  <a:cubicBezTo>
                    <a:pt x="13679" y="14864"/>
                    <a:pt x="13314" y="13040"/>
                    <a:pt x="12949" y="11399"/>
                  </a:cubicBezTo>
                  <a:cubicBezTo>
                    <a:pt x="12645" y="10213"/>
                    <a:pt x="12372" y="9089"/>
                    <a:pt x="12129" y="8086"/>
                  </a:cubicBezTo>
                  <a:lnTo>
                    <a:pt x="12189" y="7964"/>
                  </a:lnTo>
                  <a:cubicBezTo>
                    <a:pt x="12230" y="7964"/>
                    <a:pt x="12257" y="7978"/>
                    <a:pt x="12270" y="7978"/>
                  </a:cubicBezTo>
                  <a:cubicBezTo>
                    <a:pt x="12277" y="7978"/>
                    <a:pt x="12281" y="7974"/>
                    <a:pt x="12281" y="7964"/>
                  </a:cubicBezTo>
                  <a:cubicBezTo>
                    <a:pt x="12281" y="7934"/>
                    <a:pt x="12250" y="7934"/>
                    <a:pt x="12220" y="7903"/>
                  </a:cubicBezTo>
                  <a:cubicBezTo>
                    <a:pt x="12372" y="7630"/>
                    <a:pt x="12615" y="7113"/>
                    <a:pt x="12980" y="6353"/>
                  </a:cubicBezTo>
                  <a:cubicBezTo>
                    <a:pt x="13679" y="4833"/>
                    <a:pt x="14287" y="3526"/>
                    <a:pt x="14955" y="2128"/>
                  </a:cubicBezTo>
                  <a:cubicBezTo>
                    <a:pt x="15259" y="1490"/>
                    <a:pt x="15563" y="852"/>
                    <a:pt x="15837" y="213"/>
                  </a:cubicBezTo>
                  <a:lnTo>
                    <a:pt x="15533" y="0"/>
                  </a:lnTo>
                  <a:close/>
                </a:path>
              </a:pathLst>
            </a:custGeom>
            <a:solidFill>
              <a:srgbClr val="3F9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61"/>
            <p:cNvSpPr/>
            <p:nvPr/>
          </p:nvSpPr>
          <p:spPr>
            <a:xfrm>
              <a:off x="4000174" y="4061658"/>
              <a:ext cx="422833" cy="272759"/>
            </a:xfrm>
            <a:custGeom>
              <a:avLst/>
              <a:gdLst/>
              <a:ahLst/>
              <a:cxnLst/>
              <a:rect l="l" t="t" r="r" b="b"/>
              <a:pathLst>
                <a:path w="27479" h="17726" extrusionOk="0">
                  <a:moveTo>
                    <a:pt x="19809" y="0"/>
                  </a:moveTo>
                  <a:cubicBezTo>
                    <a:pt x="19144" y="0"/>
                    <a:pt x="18514" y="36"/>
                    <a:pt x="17965" y="89"/>
                  </a:cubicBezTo>
                  <a:cubicBezTo>
                    <a:pt x="9788" y="880"/>
                    <a:pt x="3405" y="7536"/>
                    <a:pt x="1" y="14558"/>
                  </a:cubicBezTo>
                  <a:lnTo>
                    <a:pt x="1885" y="17658"/>
                  </a:lnTo>
                  <a:cubicBezTo>
                    <a:pt x="3661" y="17668"/>
                    <a:pt x="5467" y="17725"/>
                    <a:pt x="7274" y="17725"/>
                  </a:cubicBezTo>
                  <a:cubicBezTo>
                    <a:pt x="11219" y="17725"/>
                    <a:pt x="15168" y="17451"/>
                    <a:pt x="18816" y="15804"/>
                  </a:cubicBezTo>
                  <a:cubicBezTo>
                    <a:pt x="19758" y="15378"/>
                    <a:pt x="20640" y="14862"/>
                    <a:pt x="21460" y="14284"/>
                  </a:cubicBezTo>
                  <a:cubicBezTo>
                    <a:pt x="24287" y="12187"/>
                    <a:pt x="27479" y="7931"/>
                    <a:pt x="27144" y="4193"/>
                  </a:cubicBezTo>
                  <a:cubicBezTo>
                    <a:pt x="26869" y="785"/>
                    <a:pt x="22936" y="0"/>
                    <a:pt x="19809" y="0"/>
                  </a:cubicBezTo>
                  <a:close/>
                </a:path>
              </a:pathLst>
            </a:custGeom>
            <a:solidFill>
              <a:srgbClr val="2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61"/>
            <p:cNvSpPr/>
            <p:nvPr/>
          </p:nvSpPr>
          <p:spPr>
            <a:xfrm>
              <a:off x="4019362" y="4063489"/>
              <a:ext cx="374655" cy="268481"/>
            </a:xfrm>
            <a:custGeom>
              <a:avLst/>
              <a:gdLst/>
              <a:ahLst/>
              <a:cxnLst/>
              <a:rect l="l" t="t" r="r" b="b"/>
              <a:pathLst>
                <a:path w="24348" h="17448" extrusionOk="0">
                  <a:moveTo>
                    <a:pt x="20487" y="1"/>
                  </a:moveTo>
                  <a:cubicBezTo>
                    <a:pt x="20183" y="457"/>
                    <a:pt x="19909" y="973"/>
                    <a:pt x="19605" y="1521"/>
                  </a:cubicBezTo>
                  <a:cubicBezTo>
                    <a:pt x="18937" y="2797"/>
                    <a:pt x="18390" y="3983"/>
                    <a:pt x="18025" y="4834"/>
                  </a:cubicBezTo>
                  <a:cubicBezTo>
                    <a:pt x="17782" y="5411"/>
                    <a:pt x="17630" y="5837"/>
                    <a:pt x="17569" y="6080"/>
                  </a:cubicBezTo>
                  <a:cubicBezTo>
                    <a:pt x="16596" y="6475"/>
                    <a:pt x="15502" y="6931"/>
                    <a:pt x="14286" y="7478"/>
                  </a:cubicBezTo>
                  <a:cubicBezTo>
                    <a:pt x="13131" y="8025"/>
                    <a:pt x="11915" y="8633"/>
                    <a:pt x="10639" y="9302"/>
                  </a:cubicBezTo>
                  <a:cubicBezTo>
                    <a:pt x="10730" y="9028"/>
                    <a:pt x="10851" y="8512"/>
                    <a:pt x="11034" y="7812"/>
                  </a:cubicBezTo>
                  <a:cubicBezTo>
                    <a:pt x="11277" y="6749"/>
                    <a:pt x="11672" y="5259"/>
                    <a:pt x="12128" y="3618"/>
                  </a:cubicBezTo>
                  <a:cubicBezTo>
                    <a:pt x="12432" y="2584"/>
                    <a:pt x="12736" y="1612"/>
                    <a:pt x="12979" y="761"/>
                  </a:cubicBezTo>
                  <a:lnTo>
                    <a:pt x="12979" y="761"/>
                  </a:lnTo>
                  <a:lnTo>
                    <a:pt x="12584" y="913"/>
                  </a:lnTo>
                  <a:cubicBezTo>
                    <a:pt x="12310" y="1673"/>
                    <a:pt x="12037" y="2554"/>
                    <a:pt x="11763" y="3496"/>
                  </a:cubicBezTo>
                  <a:cubicBezTo>
                    <a:pt x="11277" y="5138"/>
                    <a:pt x="10943" y="6657"/>
                    <a:pt x="10760" y="7752"/>
                  </a:cubicBezTo>
                  <a:cubicBezTo>
                    <a:pt x="10608" y="8512"/>
                    <a:pt x="10547" y="9089"/>
                    <a:pt x="10517" y="9363"/>
                  </a:cubicBezTo>
                  <a:lnTo>
                    <a:pt x="10031" y="9636"/>
                  </a:lnTo>
                  <a:cubicBezTo>
                    <a:pt x="8572" y="10457"/>
                    <a:pt x="7173" y="11308"/>
                    <a:pt x="5958" y="12098"/>
                  </a:cubicBezTo>
                  <a:cubicBezTo>
                    <a:pt x="5289" y="12554"/>
                    <a:pt x="4651" y="12980"/>
                    <a:pt x="4043" y="13375"/>
                  </a:cubicBezTo>
                  <a:cubicBezTo>
                    <a:pt x="4164" y="13010"/>
                    <a:pt x="4347" y="10761"/>
                    <a:pt x="4772" y="8056"/>
                  </a:cubicBezTo>
                  <a:cubicBezTo>
                    <a:pt x="4894" y="7144"/>
                    <a:pt x="5046" y="6293"/>
                    <a:pt x="5167" y="5563"/>
                  </a:cubicBezTo>
                  <a:lnTo>
                    <a:pt x="5167" y="5563"/>
                  </a:lnTo>
                  <a:cubicBezTo>
                    <a:pt x="5046" y="5685"/>
                    <a:pt x="4894" y="5837"/>
                    <a:pt x="4742" y="5989"/>
                  </a:cubicBezTo>
                  <a:cubicBezTo>
                    <a:pt x="4620" y="6597"/>
                    <a:pt x="4499" y="7296"/>
                    <a:pt x="4377" y="7995"/>
                  </a:cubicBezTo>
                  <a:cubicBezTo>
                    <a:pt x="4195" y="9271"/>
                    <a:pt x="4073" y="10548"/>
                    <a:pt x="4012" y="11825"/>
                  </a:cubicBezTo>
                  <a:cubicBezTo>
                    <a:pt x="3952" y="12372"/>
                    <a:pt x="3952" y="12888"/>
                    <a:pt x="4012" y="13405"/>
                  </a:cubicBezTo>
                  <a:lnTo>
                    <a:pt x="3830" y="13527"/>
                  </a:lnTo>
                  <a:lnTo>
                    <a:pt x="3800" y="13527"/>
                  </a:lnTo>
                  <a:cubicBezTo>
                    <a:pt x="3769" y="13527"/>
                    <a:pt x="3800" y="13527"/>
                    <a:pt x="3800" y="13557"/>
                  </a:cubicBezTo>
                  <a:cubicBezTo>
                    <a:pt x="3404" y="13800"/>
                    <a:pt x="3070" y="14074"/>
                    <a:pt x="2766" y="14317"/>
                  </a:cubicBezTo>
                  <a:cubicBezTo>
                    <a:pt x="1854" y="14986"/>
                    <a:pt x="1155" y="15533"/>
                    <a:pt x="699" y="15928"/>
                  </a:cubicBezTo>
                  <a:cubicBezTo>
                    <a:pt x="456" y="16110"/>
                    <a:pt x="243" y="16323"/>
                    <a:pt x="0" y="16536"/>
                  </a:cubicBezTo>
                  <a:lnTo>
                    <a:pt x="0" y="16566"/>
                  </a:lnTo>
                  <a:cubicBezTo>
                    <a:pt x="274" y="16414"/>
                    <a:pt x="547" y="16232"/>
                    <a:pt x="760" y="16050"/>
                  </a:cubicBezTo>
                  <a:cubicBezTo>
                    <a:pt x="1277" y="15685"/>
                    <a:pt x="2006" y="15168"/>
                    <a:pt x="2888" y="14530"/>
                  </a:cubicBezTo>
                  <a:cubicBezTo>
                    <a:pt x="3252" y="14287"/>
                    <a:pt x="3648" y="14013"/>
                    <a:pt x="4043" y="13740"/>
                  </a:cubicBezTo>
                  <a:cubicBezTo>
                    <a:pt x="4286" y="13922"/>
                    <a:pt x="4681" y="14135"/>
                    <a:pt x="5167" y="14439"/>
                  </a:cubicBezTo>
                  <a:cubicBezTo>
                    <a:pt x="6079" y="14986"/>
                    <a:pt x="7325" y="15715"/>
                    <a:pt x="8693" y="16536"/>
                  </a:cubicBezTo>
                  <a:lnTo>
                    <a:pt x="10213" y="17448"/>
                  </a:lnTo>
                  <a:cubicBezTo>
                    <a:pt x="10395" y="17448"/>
                    <a:pt x="10578" y="17417"/>
                    <a:pt x="10791" y="17417"/>
                  </a:cubicBezTo>
                  <a:cubicBezTo>
                    <a:pt x="10213" y="17022"/>
                    <a:pt x="9575" y="16627"/>
                    <a:pt x="8876" y="16202"/>
                  </a:cubicBezTo>
                  <a:cubicBezTo>
                    <a:pt x="7508" y="15381"/>
                    <a:pt x="6231" y="14682"/>
                    <a:pt x="5319" y="14195"/>
                  </a:cubicBezTo>
                  <a:cubicBezTo>
                    <a:pt x="4833" y="13952"/>
                    <a:pt x="4438" y="13770"/>
                    <a:pt x="4164" y="13648"/>
                  </a:cubicBezTo>
                  <a:cubicBezTo>
                    <a:pt x="4772" y="13253"/>
                    <a:pt x="5411" y="12828"/>
                    <a:pt x="6140" y="12372"/>
                  </a:cubicBezTo>
                  <a:cubicBezTo>
                    <a:pt x="7356" y="11612"/>
                    <a:pt x="8724" y="10791"/>
                    <a:pt x="10213" y="9971"/>
                  </a:cubicBezTo>
                  <a:lnTo>
                    <a:pt x="10639" y="9727"/>
                  </a:lnTo>
                  <a:cubicBezTo>
                    <a:pt x="10882" y="9940"/>
                    <a:pt x="11459" y="10335"/>
                    <a:pt x="12250" y="10852"/>
                  </a:cubicBezTo>
                  <a:cubicBezTo>
                    <a:pt x="13374" y="11612"/>
                    <a:pt x="14955" y="12554"/>
                    <a:pt x="16779" y="13588"/>
                  </a:cubicBezTo>
                  <a:cubicBezTo>
                    <a:pt x="17599" y="14044"/>
                    <a:pt x="18390" y="14469"/>
                    <a:pt x="19119" y="14864"/>
                  </a:cubicBezTo>
                  <a:lnTo>
                    <a:pt x="19453" y="14651"/>
                  </a:lnTo>
                  <a:cubicBezTo>
                    <a:pt x="18693" y="14226"/>
                    <a:pt x="17842" y="13740"/>
                    <a:pt x="16961" y="13253"/>
                  </a:cubicBezTo>
                  <a:cubicBezTo>
                    <a:pt x="15168" y="12220"/>
                    <a:pt x="13526" y="11278"/>
                    <a:pt x="12402" y="10609"/>
                  </a:cubicBezTo>
                  <a:cubicBezTo>
                    <a:pt x="11642" y="10153"/>
                    <a:pt x="11064" y="9849"/>
                    <a:pt x="10730" y="9667"/>
                  </a:cubicBezTo>
                  <a:cubicBezTo>
                    <a:pt x="12037" y="8967"/>
                    <a:pt x="13283" y="8360"/>
                    <a:pt x="14408" y="7782"/>
                  </a:cubicBezTo>
                  <a:cubicBezTo>
                    <a:pt x="15654" y="7205"/>
                    <a:pt x="16779" y="6688"/>
                    <a:pt x="17751" y="6262"/>
                  </a:cubicBezTo>
                  <a:cubicBezTo>
                    <a:pt x="18238" y="6597"/>
                    <a:pt x="19879" y="7417"/>
                    <a:pt x="21794" y="8451"/>
                  </a:cubicBezTo>
                  <a:cubicBezTo>
                    <a:pt x="22675" y="8937"/>
                    <a:pt x="23526" y="9393"/>
                    <a:pt x="24195" y="9758"/>
                  </a:cubicBezTo>
                  <a:lnTo>
                    <a:pt x="24347" y="9515"/>
                  </a:lnTo>
                  <a:cubicBezTo>
                    <a:pt x="23709" y="9119"/>
                    <a:pt x="22888" y="8633"/>
                    <a:pt x="21976" y="8116"/>
                  </a:cubicBezTo>
                  <a:cubicBezTo>
                    <a:pt x="20669" y="7387"/>
                    <a:pt x="19301" y="6749"/>
                    <a:pt x="17903" y="6232"/>
                  </a:cubicBezTo>
                  <a:lnTo>
                    <a:pt x="17964" y="6201"/>
                  </a:lnTo>
                  <a:cubicBezTo>
                    <a:pt x="18967" y="5776"/>
                    <a:pt x="19788" y="5442"/>
                    <a:pt x="20365" y="5229"/>
                  </a:cubicBezTo>
                  <a:cubicBezTo>
                    <a:pt x="20669" y="5107"/>
                    <a:pt x="20973" y="4986"/>
                    <a:pt x="21247" y="4834"/>
                  </a:cubicBezTo>
                  <a:lnTo>
                    <a:pt x="21247" y="4834"/>
                  </a:lnTo>
                  <a:cubicBezTo>
                    <a:pt x="20943" y="4894"/>
                    <a:pt x="20608" y="4986"/>
                    <a:pt x="20335" y="5107"/>
                  </a:cubicBezTo>
                  <a:cubicBezTo>
                    <a:pt x="19727" y="5290"/>
                    <a:pt x="18876" y="5563"/>
                    <a:pt x="17842" y="5989"/>
                  </a:cubicBezTo>
                  <a:lnTo>
                    <a:pt x="17721" y="6019"/>
                  </a:lnTo>
                  <a:cubicBezTo>
                    <a:pt x="18055" y="5411"/>
                    <a:pt x="18876" y="3679"/>
                    <a:pt x="19940" y="1703"/>
                  </a:cubicBezTo>
                  <a:cubicBezTo>
                    <a:pt x="20274" y="1125"/>
                    <a:pt x="20578" y="578"/>
                    <a:pt x="20852" y="31"/>
                  </a:cubicBezTo>
                  <a:cubicBezTo>
                    <a:pt x="20730" y="31"/>
                    <a:pt x="20608" y="1"/>
                    <a:pt x="20487" y="1"/>
                  </a:cubicBezTo>
                  <a:close/>
                </a:path>
              </a:pathLst>
            </a:custGeom>
            <a:solidFill>
              <a:srgbClr val="348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61"/>
            <p:cNvSpPr/>
            <p:nvPr/>
          </p:nvSpPr>
          <p:spPr>
            <a:xfrm>
              <a:off x="975007" y="3509262"/>
              <a:ext cx="322276" cy="736553"/>
            </a:xfrm>
            <a:custGeom>
              <a:avLst/>
              <a:gdLst/>
              <a:ahLst/>
              <a:cxnLst/>
              <a:rect l="l" t="t" r="r" b="b"/>
              <a:pathLst>
                <a:path w="20944" h="47867" extrusionOk="0">
                  <a:moveTo>
                    <a:pt x="4955" y="0"/>
                  </a:moveTo>
                  <a:cubicBezTo>
                    <a:pt x="4529" y="1429"/>
                    <a:pt x="4529" y="2948"/>
                    <a:pt x="4925" y="4377"/>
                  </a:cubicBezTo>
                  <a:cubicBezTo>
                    <a:pt x="5320" y="5562"/>
                    <a:pt x="5867" y="6717"/>
                    <a:pt x="6505" y="7781"/>
                  </a:cubicBezTo>
                  <a:cubicBezTo>
                    <a:pt x="6870" y="8389"/>
                    <a:pt x="7235" y="8997"/>
                    <a:pt x="7569" y="9635"/>
                  </a:cubicBezTo>
                  <a:cubicBezTo>
                    <a:pt x="7964" y="10760"/>
                    <a:pt x="8268" y="11915"/>
                    <a:pt x="8542" y="13100"/>
                  </a:cubicBezTo>
                  <a:cubicBezTo>
                    <a:pt x="7934" y="11702"/>
                    <a:pt x="7083" y="10426"/>
                    <a:pt x="6080" y="9331"/>
                  </a:cubicBezTo>
                  <a:cubicBezTo>
                    <a:pt x="4955" y="8085"/>
                    <a:pt x="3618" y="7021"/>
                    <a:pt x="2645" y="5684"/>
                  </a:cubicBezTo>
                  <a:lnTo>
                    <a:pt x="2645" y="5684"/>
                  </a:lnTo>
                  <a:cubicBezTo>
                    <a:pt x="2706" y="7173"/>
                    <a:pt x="3162" y="8602"/>
                    <a:pt x="4013" y="9818"/>
                  </a:cubicBezTo>
                  <a:cubicBezTo>
                    <a:pt x="4773" y="10821"/>
                    <a:pt x="5654" y="11733"/>
                    <a:pt x="6627" y="12523"/>
                  </a:cubicBezTo>
                  <a:cubicBezTo>
                    <a:pt x="7356" y="13192"/>
                    <a:pt x="8177" y="13830"/>
                    <a:pt x="8876" y="14559"/>
                  </a:cubicBezTo>
                  <a:cubicBezTo>
                    <a:pt x="8937" y="14833"/>
                    <a:pt x="8998" y="15107"/>
                    <a:pt x="9058" y="15380"/>
                  </a:cubicBezTo>
                  <a:cubicBezTo>
                    <a:pt x="9058" y="15441"/>
                    <a:pt x="9058" y="15532"/>
                    <a:pt x="9028" y="15563"/>
                  </a:cubicBezTo>
                  <a:cubicBezTo>
                    <a:pt x="9058" y="15532"/>
                    <a:pt x="9058" y="15502"/>
                    <a:pt x="9058" y="15471"/>
                  </a:cubicBezTo>
                  <a:cubicBezTo>
                    <a:pt x="9332" y="16748"/>
                    <a:pt x="9514" y="18055"/>
                    <a:pt x="9666" y="19362"/>
                  </a:cubicBezTo>
                  <a:cubicBezTo>
                    <a:pt x="8876" y="17204"/>
                    <a:pt x="7660" y="15228"/>
                    <a:pt x="6110" y="13496"/>
                  </a:cubicBezTo>
                  <a:cubicBezTo>
                    <a:pt x="4742" y="11976"/>
                    <a:pt x="3070" y="10669"/>
                    <a:pt x="1855" y="9027"/>
                  </a:cubicBezTo>
                  <a:lnTo>
                    <a:pt x="1855" y="9027"/>
                  </a:lnTo>
                  <a:cubicBezTo>
                    <a:pt x="1946" y="10851"/>
                    <a:pt x="2554" y="12614"/>
                    <a:pt x="3587" y="14104"/>
                  </a:cubicBezTo>
                  <a:cubicBezTo>
                    <a:pt x="4469" y="15411"/>
                    <a:pt x="5654" y="16444"/>
                    <a:pt x="6809" y="17477"/>
                  </a:cubicBezTo>
                  <a:cubicBezTo>
                    <a:pt x="7812" y="18359"/>
                    <a:pt x="8876" y="19180"/>
                    <a:pt x="9788" y="20183"/>
                  </a:cubicBezTo>
                  <a:cubicBezTo>
                    <a:pt x="9970" y="21763"/>
                    <a:pt x="10092" y="23344"/>
                    <a:pt x="10153" y="24955"/>
                  </a:cubicBezTo>
                  <a:cubicBezTo>
                    <a:pt x="9362" y="22797"/>
                    <a:pt x="8147" y="20821"/>
                    <a:pt x="6596" y="19119"/>
                  </a:cubicBezTo>
                  <a:cubicBezTo>
                    <a:pt x="5229" y="17599"/>
                    <a:pt x="3587" y="16292"/>
                    <a:pt x="2341" y="14620"/>
                  </a:cubicBezTo>
                  <a:lnTo>
                    <a:pt x="2341" y="14620"/>
                  </a:lnTo>
                  <a:cubicBezTo>
                    <a:pt x="2432" y="16444"/>
                    <a:pt x="3040" y="18207"/>
                    <a:pt x="4073" y="19727"/>
                  </a:cubicBezTo>
                  <a:cubicBezTo>
                    <a:pt x="5016" y="20973"/>
                    <a:pt x="6080" y="22098"/>
                    <a:pt x="7295" y="23070"/>
                  </a:cubicBezTo>
                  <a:cubicBezTo>
                    <a:pt x="8268" y="23952"/>
                    <a:pt x="9302" y="24742"/>
                    <a:pt x="10183" y="25684"/>
                  </a:cubicBezTo>
                  <a:lnTo>
                    <a:pt x="10213" y="26231"/>
                  </a:lnTo>
                  <a:cubicBezTo>
                    <a:pt x="10213" y="26292"/>
                    <a:pt x="10153" y="26323"/>
                    <a:pt x="10153" y="26353"/>
                  </a:cubicBezTo>
                  <a:cubicBezTo>
                    <a:pt x="10183" y="26353"/>
                    <a:pt x="10213" y="26323"/>
                    <a:pt x="10213" y="26323"/>
                  </a:cubicBezTo>
                  <a:cubicBezTo>
                    <a:pt x="10244" y="26627"/>
                    <a:pt x="10244" y="26961"/>
                    <a:pt x="10244" y="27295"/>
                  </a:cubicBezTo>
                  <a:cubicBezTo>
                    <a:pt x="10274" y="28572"/>
                    <a:pt x="10274" y="29879"/>
                    <a:pt x="10213" y="31186"/>
                  </a:cubicBezTo>
                  <a:cubicBezTo>
                    <a:pt x="9423" y="28663"/>
                    <a:pt x="8116" y="26353"/>
                    <a:pt x="6384" y="24377"/>
                  </a:cubicBezTo>
                  <a:cubicBezTo>
                    <a:pt x="4955" y="22736"/>
                    <a:pt x="3283" y="21368"/>
                    <a:pt x="2007" y="19605"/>
                  </a:cubicBezTo>
                  <a:lnTo>
                    <a:pt x="2007" y="19605"/>
                  </a:lnTo>
                  <a:cubicBezTo>
                    <a:pt x="2067" y="21520"/>
                    <a:pt x="2675" y="23374"/>
                    <a:pt x="3739" y="24955"/>
                  </a:cubicBezTo>
                  <a:cubicBezTo>
                    <a:pt x="4651" y="26323"/>
                    <a:pt x="5836" y="27417"/>
                    <a:pt x="7022" y="28511"/>
                  </a:cubicBezTo>
                  <a:cubicBezTo>
                    <a:pt x="8147" y="29453"/>
                    <a:pt x="9210" y="30456"/>
                    <a:pt x="10213" y="31520"/>
                  </a:cubicBezTo>
                  <a:cubicBezTo>
                    <a:pt x="10122" y="33466"/>
                    <a:pt x="9940" y="35411"/>
                    <a:pt x="9697" y="37326"/>
                  </a:cubicBezTo>
                  <a:cubicBezTo>
                    <a:pt x="8937" y="34803"/>
                    <a:pt x="7660" y="32493"/>
                    <a:pt x="5988" y="30487"/>
                  </a:cubicBezTo>
                  <a:cubicBezTo>
                    <a:pt x="4590" y="28845"/>
                    <a:pt x="2888" y="27417"/>
                    <a:pt x="1672" y="25623"/>
                  </a:cubicBezTo>
                  <a:lnTo>
                    <a:pt x="1672" y="25623"/>
                  </a:lnTo>
                  <a:cubicBezTo>
                    <a:pt x="1703" y="27538"/>
                    <a:pt x="2280" y="29423"/>
                    <a:pt x="3314" y="31034"/>
                  </a:cubicBezTo>
                  <a:cubicBezTo>
                    <a:pt x="4195" y="32402"/>
                    <a:pt x="5380" y="33526"/>
                    <a:pt x="6566" y="34651"/>
                  </a:cubicBezTo>
                  <a:cubicBezTo>
                    <a:pt x="7599" y="35654"/>
                    <a:pt x="8694" y="36596"/>
                    <a:pt x="9636" y="37691"/>
                  </a:cubicBezTo>
                  <a:cubicBezTo>
                    <a:pt x="9393" y="39575"/>
                    <a:pt x="9058" y="41429"/>
                    <a:pt x="8694" y="43314"/>
                  </a:cubicBezTo>
                  <a:cubicBezTo>
                    <a:pt x="7873" y="40548"/>
                    <a:pt x="6505" y="37994"/>
                    <a:pt x="4651" y="35806"/>
                  </a:cubicBezTo>
                  <a:cubicBezTo>
                    <a:pt x="3131" y="34013"/>
                    <a:pt x="1307" y="32493"/>
                    <a:pt x="0" y="30578"/>
                  </a:cubicBezTo>
                  <a:lnTo>
                    <a:pt x="0" y="30578"/>
                  </a:lnTo>
                  <a:cubicBezTo>
                    <a:pt x="0" y="32645"/>
                    <a:pt x="639" y="34651"/>
                    <a:pt x="1763" y="36414"/>
                  </a:cubicBezTo>
                  <a:cubicBezTo>
                    <a:pt x="2706" y="37873"/>
                    <a:pt x="4013" y="39089"/>
                    <a:pt x="5259" y="40305"/>
                  </a:cubicBezTo>
                  <a:cubicBezTo>
                    <a:pt x="6444" y="41338"/>
                    <a:pt x="7569" y="42432"/>
                    <a:pt x="8633" y="43587"/>
                  </a:cubicBezTo>
                  <a:cubicBezTo>
                    <a:pt x="8359" y="44925"/>
                    <a:pt x="8055" y="46232"/>
                    <a:pt x="7721" y="47569"/>
                  </a:cubicBezTo>
                  <a:cubicBezTo>
                    <a:pt x="7685" y="47750"/>
                    <a:pt x="7832" y="47867"/>
                    <a:pt x="7983" y="47867"/>
                  </a:cubicBezTo>
                  <a:cubicBezTo>
                    <a:pt x="8085" y="47867"/>
                    <a:pt x="8189" y="47813"/>
                    <a:pt x="8238" y="47691"/>
                  </a:cubicBezTo>
                  <a:cubicBezTo>
                    <a:pt x="8542" y="46414"/>
                    <a:pt x="8846" y="45107"/>
                    <a:pt x="9119" y="43800"/>
                  </a:cubicBezTo>
                  <a:cubicBezTo>
                    <a:pt x="10365" y="42949"/>
                    <a:pt x="11733" y="42250"/>
                    <a:pt x="13040" y="41490"/>
                  </a:cubicBezTo>
                  <a:cubicBezTo>
                    <a:pt x="14530" y="40608"/>
                    <a:pt x="16080" y="39727"/>
                    <a:pt x="17356" y="38511"/>
                  </a:cubicBezTo>
                  <a:cubicBezTo>
                    <a:pt x="18846" y="37083"/>
                    <a:pt x="19910" y="35259"/>
                    <a:pt x="20426" y="33253"/>
                  </a:cubicBezTo>
                  <a:lnTo>
                    <a:pt x="20426" y="33253"/>
                  </a:lnTo>
                  <a:cubicBezTo>
                    <a:pt x="18694" y="34833"/>
                    <a:pt x="16597" y="35897"/>
                    <a:pt x="14682" y="37265"/>
                  </a:cubicBezTo>
                  <a:cubicBezTo>
                    <a:pt x="12493" y="38876"/>
                    <a:pt x="10669" y="40882"/>
                    <a:pt x="9241" y="43192"/>
                  </a:cubicBezTo>
                  <a:cubicBezTo>
                    <a:pt x="9606" y="41399"/>
                    <a:pt x="9909" y="39636"/>
                    <a:pt x="10183" y="37873"/>
                  </a:cubicBezTo>
                  <a:cubicBezTo>
                    <a:pt x="11308" y="37052"/>
                    <a:pt x="12554" y="36444"/>
                    <a:pt x="13739" y="35745"/>
                  </a:cubicBezTo>
                  <a:cubicBezTo>
                    <a:pt x="15138" y="34955"/>
                    <a:pt x="16566" y="34134"/>
                    <a:pt x="17752" y="33010"/>
                  </a:cubicBezTo>
                  <a:cubicBezTo>
                    <a:pt x="19119" y="31672"/>
                    <a:pt x="20092" y="30000"/>
                    <a:pt x="20578" y="28146"/>
                  </a:cubicBezTo>
                  <a:lnTo>
                    <a:pt x="20578" y="28146"/>
                  </a:lnTo>
                  <a:cubicBezTo>
                    <a:pt x="18967" y="29575"/>
                    <a:pt x="16992" y="30578"/>
                    <a:pt x="15259" y="31855"/>
                  </a:cubicBezTo>
                  <a:cubicBezTo>
                    <a:pt x="13253" y="33314"/>
                    <a:pt x="11551" y="35168"/>
                    <a:pt x="10244" y="37295"/>
                  </a:cubicBezTo>
                  <a:cubicBezTo>
                    <a:pt x="10487" y="35441"/>
                    <a:pt x="10669" y="33557"/>
                    <a:pt x="10730" y="31642"/>
                  </a:cubicBezTo>
                  <a:cubicBezTo>
                    <a:pt x="11855" y="30852"/>
                    <a:pt x="13071" y="30213"/>
                    <a:pt x="14226" y="29514"/>
                  </a:cubicBezTo>
                  <a:cubicBezTo>
                    <a:pt x="15593" y="28693"/>
                    <a:pt x="17022" y="27842"/>
                    <a:pt x="18177" y="26718"/>
                  </a:cubicBezTo>
                  <a:cubicBezTo>
                    <a:pt x="19545" y="25380"/>
                    <a:pt x="20487" y="23678"/>
                    <a:pt x="20943" y="21794"/>
                  </a:cubicBezTo>
                  <a:lnTo>
                    <a:pt x="20943" y="21794"/>
                  </a:lnTo>
                  <a:cubicBezTo>
                    <a:pt x="19363" y="23283"/>
                    <a:pt x="17417" y="24316"/>
                    <a:pt x="15685" y="25593"/>
                  </a:cubicBezTo>
                  <a:cubicBezTo>
                    <a:pt x="13709" y="27113"/>
                    <a:pt x="12007" y="28997"/>
                    <a:pt x="10761" y="31155"/>
                  </a:cubicBezTo>
                  <a:cubicBezTo>
                    <a:pt x="10821" y="29727"/>
                    <a:pt x="10821" y="28268"/>
                    <a:pt x="10761" y="26839"/>
                  </a:cubicBezTo>
                  <a:cubicBezTo>
                    <a:pt x="10730" y="26535"/>
                    <a:pt x="10700" y="26201"/>
                    <a:pt x="10700" y="25867"/>
                  </a:cubicBezTo>
                  <a:cubicBezTo>
                    <a:pt x="11612" y="25046"/>
                    <a:pt x="12645" y="24316"/>
                    <a:pt x="13618" y="23557"/>
                  </a:cubicBezTo>
                  <a:cubicBezTo>
                    <a:pt x="14864" y="22645"/>
                    <a:pt x="16019" y="21581"/>
                    <a:pt x="17022" y="20426"/>
                  </a:cubicBezTo>
                  <a:cubicBezTo>
                    <a:pt x="18147" y="18967"/>
                    <a:pt x="18846" y="17234"/>
                    <a:pt x="19028" y="15411"/>
                  </a:cubicBezTo>
                  <a:lnTo>
                    <a:pt x="19028" y="15411"/>
                  </a:lnTo>
                  <a:cubicBezTo>
                    <a:pt x="17721" y="16991"/>
                    <a:pt x="15989" y="18207"/>
                    <a:pt x="14530" y="19666"/>
                  </a:cubicBezTo>
                  <a:cubicBezTo>
                    <a:pt x="12919" y="21247"/>
                    <a:pt x="11612" y="23101"/>
                    <a:pt x="10669" y="25168"/>
                  </a:cubicBezTo>
                  <a:cubicBezTo>
                    <a:pt x="10609" y="23587"/>
                    <a:pt x="10487" y="21976"/>
                    <a:pt x="10305" y="20395"/>
                  </a:cubicBezTo>
                  <a:cubicBezTo>
                    <a:pt x="11156" y="19392"/>
                    <a:pt x="12159" y="18541"/>
                    <a:pt x="13101" y="17629"/>
                  </a:cubicBezTo>
                  <a:cubicBezTo>
                    <a:pt x="14256" y="16596"/>
                    <a:pt x="15289" y="15441"/>
                    <a:pt x="16201" y="14164"/>
                  </a:cubicBezTo>
                  <a:cubicBezTo>
                    <a:pt x="17174" y="12614"/>
                    <a:pt x="17691" y="10821"/>
                    <a:pt x="17721" y="8997"/>
                  </a:cubicBezTo>
                  <a:lnTo>
                    <a:pt x="17721" y="8997"/>
                  </a:lnTo>
                  <a:cubicBezTo>
                    <a:pt x="16566" y="10730"/>
                    <a:pt x="14955" y="12067"/>
                    <a:pt x="13618" y="13678"/>
                  </a:cubicBezTo>
                  <a:cubicBezTo>
                    <a:pt x="12098" y="15471"/>
                    <a:pt x="10943" y="17538"/>
                    <a:pt x="10213" y="19788"/>
                  </a:cubicBezTo>
                  <a:cubicBezTo>
                    <a:pt x="10031" y="18116"/>
                    <a:pt x="9788" y="16474"/>
                    <a:pt x="9454" y="14833"/>
                  </a:cubicBezTo>
                  <a:cubicBezTo>
                    <a:pt x="9970" y="14043"/>
                    <a:pt x="10548" y="13344"/>
                    <a:pt x="11064" y="12584"/>
                  </a:cubicBezTo>
                  <a:cubicBezTo>
                    <a:pt x="11855" y="11611"/>
                    <a:pt x="12493" y="10517"/>
                    <a:pt x="13010" y="9392"/>
                  </a:cubicBezTo>
                  <a:cubicBezTo>
                    <a:pt x="13587" y="7994"/>
                    <a:pt x="13739" y="6505"/>
                    <a:pt x="13466" y="5046"/>
                  </a:cubicBezTo>
                  <a:lnTo>
                    <a:pt x="13466" y="5046"/>
                  </a:lnTo>
                  <a:cubicBezTo>
                    <a:pt x="12797" y="6596"/>
                    <a:pt x="11733" y="7903"/>
                    <a:pt x="10913" y="9362"/>
                  </a:cubicBezTo>
                  <a:cubicBezTo>
                    <a:pt x="10122" y="10760"/>
                    <a:pt x="9545" y="12280"/>
                    <a:pt x="9271" y="13860"/>
                  </a:cubicBezTo>
                  <a:cubicBezTo>
                    <a:pt x="8967" y="12523"/>
                    <a:pt x="8633" y="11216"/>
                    <a:pt x="8207" y="9909"/>
                  </a:cubicBezTo>
                  <a:cubicBezTo>
                    <a:pt x="8147" y="8085"/>
                    <a:pt x="7751" y="6261"/>
                    <a:pt x="7022" y="4559"/>
                  </a:cubicBezTo>
                  <a:cubicBezTo>
                    <a:pt x="6384" y="3040"/>
                    <a:pt x="5472" y="1611"/>
                    <a:pt x="4955" y="0"/>
                  </a:cubicBezTo>
                  <a:close/>
                </a:path>
              </a:pathLst>
            </a:custGeom>
            <a:solidFill>
              <a:srgbClr val="1F3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61"/>
            <p:cNvSpPr/>
            <p:nvPr/>
          </p:nvSpPr>
          <p:spPr>
            <a:xfrm>
              <a:off x="585395" y="3563980"/>
              <a:ext cx="609453" cy="768913"/>
            </a:xfrm>
            <a:custGeom>
              <a:avLst/>
              <a:gdLst/>
              <a:ahLst/>
              <a:cxnLst/>
              <a:rect l="l" t="t" r="r" b="b"/>
              <a:pathLst>
                <a:path w="39607" h="49970" extrusionOk="0">
                  <a:moveTo>
                    <a:pt x="12554" y="0"/>
                  </a:moveTo>
                  <a:lnTo>
                    <a:pt x="12554" y="0"/>
                  </a:lnTo>
                  <a:cubicBezTo>
                    <a:pt x="12858" y="2098"/>
                    <a:pt x="12554" y="4225"/>
                    <a:pt x="12645" y="6353"/>
                  </a:cubicBezTo>
                  <a:cubicBezTo>
                    <a:pt x="12706" y="8389"/>
                    <a:pt x="13101" y="10396"/>
                    <a:pt x="13831" y="12310"/>
                  </a:cubicBezTo>
                  <a:cubicBezTo>
                    <a:pt x="12645" y="11064"/>
                    <a:pt x="11399" y="9879"/>
                    <a:pt x="10092" y="8754"/>
                  </a:cubicBezTo>
                  <a:cubicBezTo>
                    <a:pt x="8816" y="6778"/>
                    <a:pt x="7174" y="5107"/>
                    <a:pt x="5259" y="3769"/>
                  </a:cubicBezTo>
                  <a:cubicBezTo>
                    <a:pt x="3527" y="2523"/>
                    <a:pt x="1581" y="1611"/>
                    <a:pt x="1" y="213"/>
                  </a:cubicBezTo>
                  <a:lnTo>
                    <a:pt x="1" y="213"/>
                  </a:lnTo>
                  <a:cubicBezTo>
                    <a:pt x="487" y="2006"/>
                    <a:pt x="1490" y="3648"/>
                    <a:pt x="2858" y="4924"/>
                  </a:cubicBezTo>
                  <a:cubicBezTo>
                    <a:pt x="4074" y="5958"/>
                    <a:pt x="5411" y="6839"/>
                    <a:pt x="6809" y="7569"/>
                  </a:cubicBezTo>
                  <a:cubicBezTo>
                    <a:pt x="7600" y="7994"/>
                    <a:pt x="8420" y="8389"/>
                    <a:pt x="9180" y="8845"/>
                  </a:cubicBezTo>
                  <a:cubicBezTo>
                    <a:pt x="10335" y="9848"/>
                    <a:pt x="11460" y="10882"/>
                    <a:pt x="12524" y="11946"/>
                  </a:cubicBezTo>
                  <a:cubicBezTo>
                    <a:pt x="10943" y="10882"/>
                    <a:pt x="9211" y="10061"/>
                    <a:pt x="7357" y="9514"/>
                  </a:cubicBezTo>
                  <a:cubicBezTo>
                    <a:pt x="5320" y="8906"/>
                    <a:pt x="3192" y="8663"/>
                    <a:pt x="1217" y="7873"/>
                  </a:cubicBezTo>
                  <a:lnTo>
                    <a:pt x="1217" y="7873"/>
                  </a:lnTo>
                  <a:cubicBezTo>
                    <a:pt x="2281" y="9423"/>
                    <a:pt x="3740" y="10639"/>
                    <a:pt x="5472" y="11399"/>
                  </a:cubicBezTo>
                  <a:cubicBezTo>
                    <a:pt x="6931" y="12037"/>
                    <a:pt x="8512" y="12310"/>
                    <a:pt x="10092" y="12584"/>
                  </a:cubicBezTo>
                  <a:cubicBezTo>
                    <a:pt x="11338" y="12827"/>
                    <a:pt x="12645" y="12979"/>
                    <a:pt x="13892" y="13314"/>
                  </a:cubicBezTo>
                  <a:cubicBezTo>
                    <a:pt x="14135" y="13557"/>
                    <a:pt x="14378" y="13830"/>
                    <a:pt x="14621" y="14073"/>
                  </a:cubicBezTo>
                  <a:cubicBezTo>
                    <a:pt x="14652" y="14165"/>
                    <a:pt x="14682" y="14225"/>
                    <a:pt x="14712" y="14317"/>
                  </a:cubicBezTo>
                  <a:lnTo>
                    <a:pt x="14712" y="14195"/>
                  </a:lnTo>
                  <a:cubicBezTo>
                    <a:pt x="15837" y="15441"/>
                    <a:pt x="16931" y="16687"/>
                    <a:pt x="17965" y="17994"/>
                  </a:cubicBezTo>
                  <a:cubicBezTo>
                    <a:pt x="15655" y="16201"/>
                    <a:pt x="13041" y="14864"/>
                    <a:pt x="10244" y="14043"/>
                  </a:cubicBezTo>
                  <a:cubicBezTo>
                    <a:pt x="7691" y="13314"/>
                    <a:pt x="5047" y="13010"/>
                    <a:pt x="2645" y="12007"/>
                  </a:cubicBezTo>
                  <a:lnTo>
                    <a:pt x="2645" y="12007"/>
                  </a:lnTo>
                  <a:cubicBezTo>
                    <a:pt x="3952" y="13921"/>
                    <a:pt x="5776" y="15441"/>
                    <a:pt x="7904" y="16383"/>
                  </a:cubicBezTo>
                  <a:cubicBezTo>
                    <a:pt x="9697" y="17174"/>
                    <a:pt x="11673" y="17508"/>
                    <a:pt x="13588" y="17873"/>
                  </a:cubicBezTo>
                  <a:cubicBezTo>
                    <a:pt x="15259" y="18177"/>
                    <a:pt x="16962" y="18359"/>
                    <a:pt x="18603" y="18815"/>
                  </a:cubicBezTo>
                  <a:cubicBezTo>
                    <a:pt x="19849" y="20426"/>
                    <a:pt x="21035" y="22037"/>
                    <a:pt x="22190" y="23709"/>
                  </a:cubicBezTo>
                  <a:cubicBezTo>
                    <a:pt x="19880" y="21946"/>
                    <a:pt x="17266" y="20608"/>
                    <a:pt x="14469" y="19788"/>
                  </a:cubicBezTo>
                  <a:cubicBezTo>
                    <a:pt x="11946" y="19058"/>
                    <a:pt x="9302" y="18724"/>
                    <a:pt x="6870" y="17751"/>
                  </a:cubicBezTo>
                  <a:lnTo>
                    <a:pt x="6870" y="17751"/>
                  </a:lnTo>
                  <a:cubicBezTo>
                    <a:pt x="8177" y="19666"/>
                    <a:pt x="10001" y="21186"/>
                    <a:pt x="12129" y="22128"/>
                  </a:cubicBezTo>
                  <a:cubicBezTo>
                    <a:pt x="13952" y="22919"/>
                    <a:pt x="15898" y="23253"/>
                    <a:pt x="17843" y="23618"/>
                  </a:cubicBezTo>
                  <a:cubicBezTo>
                    <a:pt x="19454" y="23891"/>
                    <a:pt x="21095" y="24104"/>
                    <a:pt x="22706" y="24530"/>
                  </a:cubicBezTo>
                  <a:lnTo>
                    <a:pt x="23102" y="25077"/>
                  </a:lnTo>
                  <a:cubicBezTo>
                    <a:pt x="23102" y="25137"/>
                    <a:pt x="23102" y="25198"/>
                    <a:pt x="23102" y="25259"/>
                  </a:cubicBezTo>
                  <a:cubicBezTo>
                    <a:pt x="23132" y="25229"/>
                    <a:pt x="23132" y="25198"/>
                    <a:pt x="23132" y="25168"/>
                  </a:cubicBezTo>
                  <a:cubicBezTo>
                    <a:pt x="23375" y="25502"/>
                    <a:pt x="23588" y="25837"/>
                    <a:pt x="23801" y="26201"/>
                  </a:cubicBezTo>
                  <a:cubicBezTo>
                    <a:pt x="24713" y="27569"/>
                    <a:pt x="25564" y="28998"/>
                    <a:pt x="26354" y="30426"/>
                  </a:cubicBezTo>
                  <a:cubicBezTo>
                    <a:pt x="23831" y="28238"/>
                    <a:pt x="20883" y="26596"/>
                    <a:pt x="17722" y="25593"/>
                  </a:cubicBezTo>
                  <a:cubicBezTo>
                    <a:pt x="15108" y="24773"/>
                    <a:pt x="12341" y="24408"/>
                    <a:pt x="9819" y="23314"/>
                  </a:cubicBezTo>
                  <a:lnTo>
                    <a:pt x="9819" y="23314"/>
                  </a:lnTo>
                  <a:cubicBezTo>
                    <a:pt x="11156" y="25350"/>
                    <a:pt x="13041" y="26961"/>
                    <a:pt x="15229" y="27995"/>
                  </a:cubicBezTo>
                  <a:cubicBezTo>
                    <a:pt x="17114" y="28846"/>
                    <a:pt x="19150" y="29241"/>
                    <a:pt x="21156" y="29636"/>
                  </a:cubicBezTo>
                  <a:cubicBezTo>
                    <a:pt x="22980" y="30001"/>
                    <a:pt x="24804" y="30244"/>
                    <a:pt x="26597" y="30791"/>
                  </a:cubicBezTo>
                  <a:cubicBezTo>
                    <a:pt x="27752" y="32949"/>
                    <a:pt x="28846" y="35138"/>
                    <a:pt x="29880" y="37387"/>
                  </a:cubicBezTo>
                  <a:cubicBezTo>
                    <a:pt x="27387" y="35168"/>
                    <a:pt x="24469" y="33496"/>
                    <a:pt x="21339" y="32432"/>
                  </a:cubicBezTo>
                  <a:cubicBezTo>
                    <a:pt x="18725" y="31581"/>
                    <a:pt x="15959" y="31156"/>
                    <a:pt x="13466" y="30062"/>
                  </a:cubicBezTo>
                  <a:lnTo>
                    <a:pt x="13466" y="30062"/>
                  </a:lnTo>
                  <a:cubicBezTo>
                    <a:pt x="14773" y="32098"/>
                    <a:pt x="16597" y="33739"/>
                    <a:pt x="18785" y="34803"/>
                  </a:cubicBezTo>
                  <a:cubicBezTo>
                    <a:pt x="20640" y="35685"/>
                    <a:pt x="22676" y="36110"/>
                    <a:pt x="24682" y="36566"/>
                  </a:cubicBezTo>
                  <a:cubicBezTo>
                    <a:pt x="26475" y="36931"/>
                    <a:pt x="28299" y="37204"/>
                    <a:pt x="30032" y="37782"/>
                  </a:cubicBezTo>
                  <a:cubicBezTo>
                    <a:pt x="31004" y="39970"/>
                    <a:pt x="31916" y="42220"/>
                    <a:pt x="32737" y="44499"/>
                  </a:cubicBezTo>
                  <a:cubicBezTo>
                    <a:pt x="30032" y="42068"/>
                    <a:pt x="26840" y="40214"/>
                    <a:pt x="23375" y="39059"/>
                  </a:cubicBezTo>
                  <a:cubicBezTo>
                    <a:pt x="20579" y="38147"/>
                    <a:pt x="17600" y="37691"/>
                    <a:pt x="14895" y="36475"/>
                  </a:cubicBezTo>
                  <a:lnTo>
                    <a:pt x="14895" y="36475"/>
                  </a:lnTo>
                  <a:cubicBezTo>
                    <a:pt x="16293" y="38694"/>
                    <a:pt x="18269" y="40487"/>
                    <a:pt x="20640" y="41642"/>
                  </a:cubicBezTo>
                  <a:cubicBezTo>
                    <a:pt x="22676" y="42615"/>
                    <a:pt x="24865" y="43071"/>
                    <a:pt x="27053" y="43527"/>
                  </a:cubicBezTo>
                  <a:cubicBezTo>
                    <a:pt x="28968" y="43952"/>
                    <a:pt x="30974" y="44256"/>
                    <a:pt x="32859" y="44864"/>
                  </a:cubicBezTo>
                  <a:cubicBezTo>
                    <a:pt x="33436" y="46475"/>
                    <a:pt x="33983" y="48116"/>
                    <a:pt x="34500" y="49727"/>
                  </a:cubicBezTo>
                  <a:cubicBezTo>
                    <a:pt x="34548" y="49897"/>
                    <a:pt x="34678" y="49970"/>
                    <a:pt x="34810" y="49970"/>
                  </a:cubicBezTo>
                  <a:cubicBezTo>
                    <a:pt x="35009" y="49970"/>
                    <a:pt x="35212" y="49802"/>
                    <a:pt x="35138" y="49545"/>
                  </a:cubicBezTo>
                  <a:cubicBezTo>
                    <a:pt x="34652" y="47934"/>
                    <a:pt x="34105" y="46354"/>
                    <a:pt x="33527" y="44773"/>
                  </a:cubicBezTo>
                  <a:cubicBezTo>
                    <a:pt x="34287" y="43010"/>
                    <a:pt x="35321" y="41338"/>
                    <a:pt x="36233" y="39667"/>
                  </a:cubicBezTo>
                  <a:cubicBezTo>
                    <a:pt x="37266" y="37721"/>
                    <a:pt x="38360" y="35745"/>
                    <a:pt x="38938" y="33587"/>
                  </a:cubicBezTo>
                  <a:cubicBezTo>
                    <a:pt x="39606" y="31065"/>
                    <a:pt x="39546" y="28359"/>
                    <a:pt x="38755" y="25867"/>
                  </a:cubicBezTo>
                  <a:cubicBezTo>
                    <a:pt x="37935" y="28694"/>
                    <a:pt x="36354" y="31277"/>
                    <a:pt x="35199" y="34013"/>
                  </a:cubicBezTo>
                  <a:cubicBezTo>
                    <a:pt x="33922" y="37174"/>
                    <a:pt x="33254" y="40578"/>
                    <a:pt x="33254" y="43983"/>
                  </a:cubicBezTo>
                  <a:cubicBezTo>
                    <a:pt x="32494" y="41855"/>
                    <a:pt x="31643" y="39727"/>
                    <a:pt x="30731" y="37630"/>
                  </a:cubicBezTo>
                  <a:cubicBezTo>
                    <a:pt x="31430" y="36049"/>
                    <a:pt x="32342" y="34530"/>
                    <a:pt x="33193" y="33010"/>
                  </a:cubicBezTo>
                  <a:cubicBezTo>
                    <a:pt x="34166" y="31186"/>
                    <a:pt x="35138" y="29362"/>
                    <a:pt x="35685" y="27387"/>
                  </a:cubicBezTo>
                  <a:cubicBezTo>
                    <a:pt x="36293" y="25046"/>
                    <a:pt x="36263" y="22554"/>
                    <a:pt x="35533" y="20244"/>
                  </a:cubicBezTo>
                  <a:cubicBezTo>
                    <a:pt x="34743" y="22858"/>
                    <a:pt x="33284" y="25229"/>
                    <a:pt x="32251" y="27751"/>
                  </a:cubicBezTo>
                  <a:cubicBezTo>
                    <a:pt x="31035" y="30700"/>
                    <a:pt x="30427" y="33831"/>
                    <a:pt x="30427" y="36992"/>
                  </a:cubicBezTo>
                  <a:cubicBezTo>
                    <a:pt x="29454" y="34803"/>
                    <a:pt x="28390" y="32645"/>
                    <a:pt x="27235" y="30548"/>
                  </a:cubicBezTo>
                  <a:cubicBezTo>
                    <a:pt x="27904" y="28967"/>
                    <a:pt x="28786" y="27478"/>
                    <a:pt x="29576" y="25958"/>
                  </a:cubicBezTo>
                  <a:cubicBezTo>
                    <a:pt x="30518" y="24134"/>
                    <a:pt x="31491" y="22280"/>
                    <a:pt x="32008" y="20274"/>
                  </a:cubicBezTo>
                  <a:cubicBezTo>
                    <a:pt x="32585" y="17934"/>
                    <a:pt x="32494" y="15441"/>
                    <a:pt x="31734" y="13131"/>
                  </a:cubicBezTo>
                  <a:cubicBezTo>
                    <a:pt x="31004" y="15776"/>
                    <a:pt x="29576" y="18177"/>
                    <a:pt x="28573" y="20730"/>
                  </a:cubicBezTo>
                  <a:cubicBezTo>
                    <a:pt x="27418" y="23678"/>
                    <a:pt x="26871" y="26809"/>
                    <a:pt x="26901" y="29970"/>
                  </a:cubicBezTo>
                  <a:cubicBezTo>
                    <a:pt x="26020" y="28390"/>
                    <a:pt x="25077" y="26840"/>
                    <a:pt x="24044" y="25320"/>
                  </a:cubicBezTo>
                  <a:lnTo>
                    <a:pt x="23375" y="24317"/>
                  </a:lnTo>
                  <a:cubicBezTo>
                    <a:pt x="23831" y="22797"/>
                    <a:pt x="24439" y="21368"/>
                    <a:pt x="24956" y="19909"/>
                  </a:cubicBezTo>
                  <a:cubicBezTo>
                    <a:pt x="25624" y="18055"/>
                    <a:pt x="26324" y="16201"/>
                    <a:pt x="26567" y="14225"/>
                  </a:cubicBezTo>
                  <a:cubicBezTo>
                    <a:pt x="26810" y="11915"/>
                    <a:pt x="26415" y="9575"/>
                    <a:pt x="25412" y="7478"/>
                  </a:cubicBezTo>
                  <a:cubicBezTo>
                    <a:pt x="25047" y="10092"/>
                    <a:pt x="23983" y="12523"/>
                    <a:pt x="23345" y="15076"/>
                  </a:cubicBezTo>
                  <a:cubicBezTo>
                    <a:pt x="22646" y="17842"/>
                    <a:pt x="22494" y="20730"/>
                    <a:pt x="22858" y="23587"/>
                  </a:cubicBezTo>
                  <a:cubicBezTo>
                    <a:pt x="21703" y="21915"/>
                    <a:pt x="20518" y="20274"/>
                    <a:pt x="19272" y="18663"/>
                  </a:cubicBezTo>
                  <a:cubicBezTo>
                    <a:pt x="19545" y="17022"/>
                    <a:pt x="20062" y="15441"/>
                    <a:pt x="20488" y="13830"/>
                  </a:cubicBezTo>
                  <a:cubicBezTo>
                    <a:pt x="20974" y="11946"/>
                    <a:pt x="21491" y="10031"/>
                    <a:pt x="21521" y="8055"/>
                  </a:cubicBezTo>
                  <a:cubicBezTo>
                    <a:pt x="21551" y="5715"/>
                    <a:pt x="20943" y="3435"/>
                    <a:pt x="19728" y="1429"/>
                  </a:cubicBezTo>
                  <a:cubicBezTo>
                    <a:pt x="19606" y="4073"/>
                    <a:pt x="18785" y="6596"/>
                    <a:pt x="18421" y="9180"/>
                  </a:cubicBezTo>
                  <a:cubicBezTo>
                    <a:pt x="17965" y="12159"/>
                    <a:pt x="18086" y="15168"/>
                    <a:pt x="18816" y="18086"/>
                  </a:cubicBezTo>
                  <a:cubicBezTo>
                    <a:pt x="17509" y="16414"/>
                    <a:pt x="16111" y="14803"/>
                    <a:pt x="14682" y="13222"/>
                  </a:cubicBezTo>
                  <a:cubicBezTo>
                    <a:pt x="14712" y="12067"/>
                    <a:pt x="14864" y="10882"/>
                    <a:pt x="14925" y="9757"/>
                  </a:cubicBezTo>
                  <a:cubicBezTo>
                    <a:pt x="15077" y="8177"/>
                    <a:pt x="15199" y="6566"/>
                    <a:pt x="14925" y="4985"/>
                  </a:cubicBezTo>
                  <a:cubicBezTo>
                    <a:pt x="14621" y="3131"/>
                    <a:pt x="13800" y="1398"/>
                    <a:pt x="12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61"/>
            <p:cNvSpPr/>
            <p:nvPr/>
          </p:nvSpPr>
          <p:spPr>
            <a:xfrm>
              <a:off x="1289773" y="4071783"/>
              <a:ext cx="280653" cy="241014"/>
            </a:xfrm>
            <a:custGeom>
              <a:avLst/>
              <a:gdLst/>
              <a:ahLst/>
              <a:cxnLst/>
              <a:rect l="l" t="t" r="r" b="b"/>
              <a:pathLst>
                <a:path w="18239" h="15663" extrusionOk="0">
                  <a:moveTo>
                    <a:pt x="13003" y="0"/>
                  </a:moveTo>
                  <a:cubicBezTo>
                    <a:pt x="11034" y="0"/>
                    <a:pt x="8891" y="733"/>
                    <a:pt x="7448" y="1620"/>
                  </a:cubicBezTo>
                  <a:cubicBezTo>
                    <a:pt x="6840" y="1985"/>
                    <a:pt x="6262" y="2441"/>
                    <a:pt x="5746" y="2927"/>
                  </a:cubicBezTo>
                  <a:cubicBezTo>
                    <a:pt x="2736" y="5784"/>
                    <a:pt x="1490" y="9857"/>
                    <a:pt x="1" y="13565"/>
                  </a:cubicBezTo>
                  <a:lnTo>
                    <a:pt x="1551" y="15663"/>
                  </a:lnTo>
                  <a:cubicBezTo>
                    <a:pt x="7083" y="15298"/>
                    <a:pt x="13162" y="12866"/>
                    <a:pt x="15867" y="7699"/>
                  </a:cubicBezTo>
                  <a:cubicBezTo>
                    <a:pt x="16901" y="5723"/>
                    <a:pt x="18238" y="1893"/>
                    <a:pt x="15594" y="556"/>
                  </a:cubicBezTo>
                  <a:cubicBezTo>
                    <a:pt x="14831" y="165"/>
                    <a:pt x="13937" y="0"/>
                    <a:pt x="13003" y="0"/>
                  </a:cubicBezTo>
                  <a:close/>
                </a:path>
              </a:pathLst>
            </a:custGeom>
            <a:solidFill>
              <a:srgbClr val="B3DD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61"/>
            <p:cNvSpPr/>
            <p:nvPr/>
          </p:nvSpPr>
          <p:spPr>
            <a:xfrm>
              <a:off x="1298190" y="4073321"/>
              <a:ext cx="252124" cy="217964"/>
            </a:xfrm>
            <a:custGeom>
              <a:avLst/>
              <a:gdLst/>
              <a:ahLst/>
              <a:cxnLst/>
              <a:rect l="l" t="t" r="r" b="b"/>
              <a:pathLst>
                <a:path w="16385" h="14165" extrusionOk="0">
                  <a:moveTo>
                    <a:pt x="11095" y="0"/>
                  </a:moveTo>
                  <a:lnTo>
                    <a:pt x="10883" y="30"/>
                  </a:lnTo>
                  <a:cubicBezTo>
                    <a:pt x="10943" y="578"/>
                    <a:pt x="11035" y="1246"/>
                    <a:pt x="11095" y="1976"/>
                  </a:cubicBezTo>
                  <a:cubicBezTo>
                    <a:pt x="11278" y="3496"/>
                    <a:pt x="11399" y="4803"/>
                    <a:pt x="11460" y="5198"/>
                  </a:cubicBezTo>
                  <a:cubicBezTo>
                    <a:pt x="10943" y="5714"/>
                    <a:pt x="10275" y="6383"/>
                    <a:pt x="9576" y="6991"/>
                  </a:cubicBezTo>
                  <a:cubicBezTo>
                    <a:pt x="8907" y="7599"/>
                    <a:pt x="8177" y="8268"/>
                    <a:pt x="7357" y="8906"/>
                  </a:cubicBezTo>
                  <a:cubicBezTo>
                    <a:pt x="7357" y="8663"/>
                    <a:pt x="7296" y="8207"/>
                    <a:pt x="7205" y="7569"/>
                  </a:cubicBezTo>
                  <a:cubicBezTo>
                    <a:pt x="7053" y="6626"/>
                    <a:pt x="6870" y="5319"/>
                    <a:pt x="6688" y="3860"/>
                  </a:cubicBezTo>
                  <a:cubicBezTo>
                    <a:pt x="6566" y="3161"/>
                    <a:pt x="6506" y="2462"/>
                    <a:pt x="6414" y="1854"/>
                  </a:cubicBezTo>
                  <a:cubicBezTo>
                    <a:pt x="6354" y="1885"/>
                    <a:pt x="6262" y="1945"/>
                    <a:pt x="6171" y="2006"/>
                  </a:cubicBezTo>
                  <a:cubicBezTo>
                    <a:pt x="6262" y="2614"/>
                    <a:pt x="6323" y="3252"/>
                    <a:pt x="6414" y="3921"/>
                  </a:cubicBezTo>
                  <a:cubicBezTo>
                    <a:pt x="6597" y="5380"/>
                    <a:pt x="6810" y="6687"/>
                    <a:pt x="7022" y="7629"/>
                  </a:cubicBezTo>
                  <a:cubicBezTo>
                    <a:pt x="7144" y="8268"/>
                    <a:pt x="7235" y="8754"/>
                    <a:pt x="7326" y="8967"/>
                  </a:cubicBezTo>
                  <a:lnTo>
                    <a:pt x="7053" y="9210"/>
                  </a:lnTo>
                  <a:cubicBezTo>
                    <a:pt x="6141" y="9939"/>
                    <a:pt x="5229" y="10639"/>
                    <a:pt x="4378" y="11246"/>
                  </a:cubicBezTo>
                  <a:cubicBezTo>
                    <a:pt x="3892" y="11581"/>
                    <a:pt x="3436" y="11885"/>
                    <a:pt x="3010" y="12189"/>
                  </a:cubicBezTo>
                  <a:cubicBezTo>
                    <a:pt x="3010" y="11976"/>
                    <a:pt x="3010" y="11642"/>
                    <a:pt x="2980" y="11277"/>
                  </a:cubicBezTo>
                  <a:cubicBezTo>
                    <a:pt x="2919" y="10547"/>
                    <a:pt x="2797" y="9514"/>
                    <a:pt x="2615" y="8389"/>
                  </a:cubicBezTo>
                  <a:cubicBezTo>
                    <a:pt x="2524" y="7842"/>
                    <a:pt x="2433" y="7295"/>
                    <a:pt x="2311" y="6839"/>
                  </a:cubicBezTo>
                  <a:lnTo>
                    <a:pt x="2129" y="7204"/>
                  </a:lnTo>
                  <a:cubicBezTo>
                    <a:pt x="2189" y="7599"/>
                    <a:pt x="2281" y="8024"/>
                    <a:pt x="2341" y="8450"/>
                  </a:cubicBezTo>
                  <a:cubicBezTo>
                    <a:pt x="2524" y="9575"/>
                    <a:pt x="2676" y="10578"/>
                    <a:pt x="2767" y="11307"/>
                  </a:cubicBezTo>
                  <a:cubicBezTo>
                    <a:pt x="2828" y="11733"/>
                    <a:pt x="2888" y="12067"/>
                    <a:pt x="2919" y="12249"/>
                  </a:cubicBezTo>
                  <a:cubicBezTo>
                    <a:pt x="2645" y="12462"/>
                    <a:pt x="2372" y="12645"/>
                    <a:pt x="2129" y="12797"/>
                  </a:cubicBezTo>
                  <a:cubicBezTo>
                    <a:pt x="1460" y="13222"/>
                    <a:pt x="943" y="13556"/>
                    <a:pt x="548" y="13800"/>
                  </a:cubicBezTo>
                  <a:cubicBezTo>
                    <a:pt x="366" y="13891"/>
                    <a:pt x="183" y="14012"/>
                    <a:pt x="1" y="14164"/>
                  </a:cubicBezTo>
                  <a:cubicBezTo>
                    <a:pt x="214" y="14073"/>
                    <a:pt x="396" y="13982"/>
                    <a:pt x="578" y="13860"/>
                  </a:cubicBezTo>
                  <a:cubicBezTo>
                    <a:pt x="974" y="13678"/>
                    <a:pt x="1521" y="13344"/>
                    <a:pt x="2220" y="12949"/>
                  </a:cubicBezTo>
                  <a:cubicBezTo>
                    <a:pt x="2433" y="12797"/>
                    <a:pt x="2706" y="12645"/>
                    <a:pt x="2980" y="12462"/>
                  </a:cubicBezTo>
                  <a:lnTo>
                    <a:pt x="2980" y="12432"/>
                  </a:lnTo>
                  <a:lnTo>
                    <a:pt x="3101" y="12371"/>
                  </a:lnTo>
                  <a:cubicBezTo>
                    <a:pt x="3405" y="12523"/>
                    <a:pt x="3770" y="12675"/>
                    <a:pt x="4104" y="12797"/>
                  </a:cubicBezTo>
                  <a:cubicBezTo>
                    <a:pt x="4773" y="13009"/>
                    <a:pt x="5715" y="13283"/>
                    <a:pt x="6749" y="13556"/>
                  </a:cubicBezTo>
                  <a:cubicBezTo>
                    <a:pt x="7235" y="13678"/>
                    <a:pt x="7721" y="13769"/>
                    <a:pt x="8177" y="13860"/>
                  </a:cubicBezTo>
                  <a:lnTo>
                    <a:pt x="8542" y="13678"/>
                  </a:lnTo>
                  <a:cubicBezTo>
                    <a:pt x="8025" y="13556"/>
                    <a:pt x="7417" y="13435"/>
                    <a:pt x="6810" y="13283"/>
                  </a:cubicBezTo>
                  <a:cubicBezTo>
                    <a:pt x="4925" y="12827"/>
                    <a:pt x="3405" y="12371"/>
                    <a:pt x="3132" y="12341"/>
                  </a:cubicBezTo>
                  <a:cubicBezTo>
                    <a:pt x="3557" y="12067"/>
                    <a:pt x="3983" y="11763"/>
                    <a:pt x="4469" y="11429"/>
                  </a:cubicBezTo>
                  <a:cubicBezTo>
                    <a:pt x="5320" y="10821"/>
                    <a:pt x="6232" y="10152"/>
                    <a:pt x="7174" y="9392"/>
                  </a:cubicBezTo>
                  <a:lnTo>
                    <a:pt x="7478" y="9149"/>
                  </a:lnTo>
                  <a:cubicBezTo>
                    <a:pt x="7843" y="9240"/>
                    <a:pt x="8208" y="9332"/>
                    <a:pt x="8603" y="9423"/>
                  </a:cubicBezTo>
                  <a:cubicBezTo>
                    <a:pt x="9606" y="9635"/>
                    <a:pt x="10639" y="9787"/>
                    <a:pt x="11673" y="9909"/>
                  </a:cubicBezTo>
                  <a:cubicBezTo>
                    <a:pt x="12372" y="9970"/>
                    <a:pt x="13010" y="10031"/>
                    <a:pt x="13588" y="10061"/>
                  </a:cubicBezTo>
                  <a:lnTo>
                    <a:pt x="13801" y="9818"/>
                  </a:lnTo>
                  <a:cubicBezTo>
                    <a:pt x="13162" y="9757"/>
                    <a:pt x="12463" y="9696"/>
                    <a:pt x="11703" y="9635"/>
                  </a:cubicBezTo>
                  <a:cubicBezTo>
                    <a:pt x="10487" y="9514"/>
                    <a:pt x="9424" y="9362"/>
                    <a:pt x="8633" y="9240"/>
                  </a:cubicBezTo>
                  <a:cubicBezTo>
                    <a:pt x="8147" y="9180"/>
                    <a:pt x="7752" y="9119"/>
                    <a:pt x="7539" y="9088"/>
                  </a:cubicBezTo>
                  <a:cubicBezTo>
                    <a:pt x="8329" y="8450"/>
                    <a:pt x="9028" y="7842"/>
                    <a:pt x="9728" y="7204"/>
                  </a:cubicBezTo>
                  <a:cubicBezTo>
                    <a:pt x="10396" y="6566"/>
                    <a:pt x="11004" y="5958"/>
                    <a:pt x="11521" y="5410"/>
                  </a:cubicBezTo>
                  <a:cubicBezTo>
                    <a:pt x="11825" y="5441"/>
                    <a:pt x="12129" y="5441"/>
                    <a:pt x="12463" y="5441"/>
                  </a:cubicBezTo>
                  <a:cubicBezTo>
                    <a:pt x="13132" y="5441"/>
                    <a:pt x="14044" y="5380"/>
                    <a:pt x="15077" y="5289"/>
                  </a:cubicBezTo>
                  <a:cubicBezTo>
                    <a:pt x="15503" y="5228"/>
                    <a:pt x="15928" y="5167"/>
                    <a:pt x="16293" y="5107"/>
                  </a:cubicBezTo>
                  <a:cubicBezTo>
                    <a:pt x="16323" y="5015"/>
                    <a:pt x="16354" y="4955"/>
                    <a:pt x="16384" y="4863"/>
                  </a:cubicBezTo>
                  <a:lnTo>
                    <a:pt x="16384" y="4863"/>
                  </a:lnTo>
                  <a:lnTo>
                    <a:pt x="15047" y="5015"/>
                  </a:lnTo>
                  <a:cubicBezTo>
                    <a:pt x="13466" y="5198"/>
                    <a:pt x="12098" y="5258"/>
                    <a:pt x="11582" y="5319"/>
                  </a:cubicBezTo>
                  <a:lnTo>
                    <a:pt x="11673" y="5258"/>
                  </a:lnTo>
                  <a:cubicBezTo>
                    <a:pt x="12190" y="4681"/>
                    <a:pt x="12615" y="4195"/>
                    <a:pt x="12919" y="3860"/>
                  </a:cubicBezTo>
                  <a:cubicBezTo>
                    <a:pt x="13071" y="3678"/>
                    <a:pt x="13193" y="3496"/>
                    <a:pt x="13314" y="3313"/>
                  </a:cubicBezTo>
                  <a:lnTo>
                    <a:pt x="13314" y="3313"/>
                  </a:lnTo>
                  <a:cubicBezTo>
                    <a:pt x="13132" y="3465"/>
                    <a:pt x="12980" y="3617"/>
                    <a:pt x="12828" y="3800"/>
                  </a:cubicBezTo>
                  <a:cubicBezTo>
                    <a:pt x="12524" y="4103"/>
                    <a:pt x="12068" y="4559"/>
                    <a:pt x="11521" y="5107"/>
                  </a:cubicBezTo>
                  <a:lnTo>
                    <a:pt x="11490" y="5137"/>
                  </a:lnTo>
                  <a:cubicBezTo>
                    <a:pt x="11521" y="4073"/>
                    <a:pt x="11460" y="3009"/>
                    <a:pt x="11338" y="1976"/>
                  </a:cubicBezTo>
                  <a:cubicBezTo>
                    <a:pt x="11247" y="1246"/>
                    <a:pt x="11156" y="578"/>
                    <a:pt x="11095" y="0"/>
                  </a:cubicBezTo>
                  <a:close/>
                </a:path>
              </a:pathLst>
            </a:custGeom>
            <a:solidFill>
              <a:srgbClr val="77A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61"/>
            <p:cNvSpPr/>
            <p:nvPr/>
          </p:nvSpPr>
          <p:spPr>
            <a:xfrm>
              <a:off x="989502" y="3795238"/>
              <a:ext cx="411600" cy="535808"/>
            </a:xfrm>
            <a:custGeom>
              <a:avLst/>
              <a:gdLst/>
              <a:ahLst/>
              <a:cxnLst/>
              <a:rect l="l" t="t" r="r" b="b"/>
              <a:pathLst>
                <a:path w="26749" h="34821" extrusionOk="0">
                  <a:moveTo>
                    <a:pt x="14787" y="1"/>
                  </a:moveTo>
                  <a:cubicBezTo>
                    <a:pt x="13190" y="1"/>
                    <a:pt x="11575" y="552"/>
                    <a:pt x="10214" y="1446"/>
                  </a:cubicBezTo>
                  <a:cubicBezTo>
                    <a:pt x="5654" y="4394"/>
                    <a:pt x="2736" y="9318"/>
                    <a:pt x="1551" y="14546"/>
                  </a:cubicBezTo>
                  <a:cubicBezTo>
                    <a:pt x="1" y="21264"/>
                    <a:pt x="609" y="27160"/>
                    <a:pt x="4287" y="32966"/>
                  </a:cubicBezTo>
                  <a:lnTo>
                    <a:pt x="16536" y="34820"/>
                  </a:lnTo>
                  <a:cubicBezTo>
                    <a:pt x="24165" y="29714"/>
                    <a:pt x="26749" y="19622"/>
                    <a:pt x="25047" y="10990"/>
                  </a:cubicBezTo>
                  <a:cubicBezTo>
                    <a:pt x="24348" y="7434"/>
                    <a:pt x="22828" y="5154"/>
                    <a:pt x="20305" y="2662"/>
                  </a:cubicBezTo>
                  <a:cubicBezTo>
                    <a:pt x="19363" y="1598"/>
                    <a:pt x="18147" y="807"/>
                    <a:pt x="16810" y="321"/>
                  </a:cubicBezTo>
                  <a:cubicBezTo>
                    <a:pt x="16153" y="102"/>
                    <a:pt x="15472" y="1"/>
                    <a:pt x="14787" y="1"/>
                  </a:cubicBezTo>
                  <a:close/>
                </a:path>
              </a:pathLst>
            </a:custGeom>
            <a:solidFill>
              <a:srgbClr val="348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61"/>
            <p:cNvSpPr/>
            <p:nvPr/>
          </p:nvSpPr>
          <p:spPr>
            <a:xfrm>
              <a:off x="1006335" y="3824028"/>
              <a:ext cx="370454" cy="490646"/>
            </a:xfrm>
            <a:custGeom>
              <a:avLst/>
              <a:gdLst/>
              <a:ahLst/>
              <a:cxnLst/>
              <a:rect l="l" t="t" r="r" b="b"/>
              <a:pathLst>
                <a:path w="24075" h="31886" extrusionOk="0">
                  <a:moveTo>
                    <a:pt x="11977" y="7873"/>
                  </a:moveTo>
                  <a:lnTo>
                    <a:pt x="11977" y="7903"/>
                  </a:lnTo>
                  <a:lnTo>
                    <a:pt x="11946" y="7873"/>
                  </a:lnTo>
                  <a:close/>
                  <a:moveTo>
                    <a:pt x="8542" y="0"/>
                  </a:moveTo>
                  <a:lnTo>
                    <a:pt x="8238" y="213"/>
                  </a:lnTo>
                  <a:cubicBezTo>
                    <a:pt x="8542" y="821"/>
                    <a:pt x="8816" y="1459"/>
                    <a:pt x="9120" y="2098"/>
                  </a:cubicBezTo>
                  <a:cubicBezTo>
                    <a:pt x="9788" y="3496"/>
                    <a:pt x="10396" y="4833"/>
                    <a:pt x="11095" y="6353"/>
                  </a:cubicBezTo>
                  <a:cubicBezTo>
                    <a:pt x="11460" y="7082"/>
                    <a:pt x="11703" y="7630"/>
                    <a:pt x="11855" y="7873"/>
                  </a:cubicBezTo>
                  <a:cubicBezTo>
                    <a:pt x="11825" y="7903"/>
                    <a:pt x="11795" y="7933"/>
                    <a:pt x="11795" y="7964"/>
                  </a:cubicBezTo>
                  <a:lnTo>
                    <a:pt x="11886" y="7964"/>
                  </a:lnTo>
                  <a:lnTo>
                    <a:pt x="11946" y="8055"/>
                  </a:lnTo>
                  <a:cubicBezTo>
                    <a:pt x="11703" y="9058"/>
                    <a:pt x="11430" y="10183"/>
                    <a:pt x="11156" y="11368"/>
                  </a:cubicBezTo>
                  <a:cubicBezTo>
                    <a:pt x="10761" y="13040"/>
                    <a:pt x="10396" y="14833"/>
                    <a:pt x="10032" y="16748"/>
                  </a:cubicBezTo>
                  <a:cubicBezTo>
                    <a:pt x="9849" y="16414"/>
                    <a:pt x="9515" y="15836"/>
                    <a:pt x="9028" y="15107"/>
                  </a:cubicBezTo>
                  <a:cubicBezTo>
                    <a:pt x="8269" y="13921"/>
                    <a:pt x="7144" y="12341"/>
                    <a:pt x="5837" y="10639"/>
                  </a:cubicBezTo>
                  <a:cubicBezTo>
                    <a:pt x="4712" y="9119"/>
                    <a:pt x="3557" y="7812"/>
                    <a:pt x="2676" y="6809"/>
                  </a:cubicBezTo>
                  <a:lnTo>
                    <a:pt x="2524" y="7082"/>
                  </a:lnTo>
                  <a:cubicBezTo>
                    <a:pt x="3375" y="8116"/>
                    <a:pt x="4439" y="9423"/>
                    <a:pt x="5563" y="10882"/>
                  </a:cubicBezTo>
                  <a:cubicBezTo>
                    <a:pt x="6870" y="12584"/>
                    <a:pt x="7995" y="14134"/>
                    <a:pt x="8816" y="15259"/>
                  </a:cubicBezTo>
                  <a:cubicBezTo>
                    <a:pt x="9393" y="16049"/>
                    <a:pt x="9819" y="16627"/>
                    <a:pt x="10032" y="16900"/>
                  </a:cubicBezTo>
                  <a:lnTo>
                    <a:pt x="9880" y="17690"/>
                  </a:lnTo>
                  <a:cubicBezTo>
                    <a:pt x="9515" y="19940"/>
                    <a:pt x="9180" y="22098"/>
                    <a:pt x="8937" y="24074"/>
                  </a:cubicBezTo>
                  <a:cubicBezTo>
                    <a:pt x="8846" y="24651"/>
                    <a:pt x="8785" y="25198"/>
                    <a:pt x="8725" y="25745"/>
                  </a:cubicBezTo>
                  <a:lnTo>
                    <a:pt x="8451" y="25381"/>
                  </a:lnTo>
                  <a:cubicBezTo>
                    <a:pt x="8147" y="24925"/>
                    <a:pt x="7661" y="24286"/>
                    <a:pt x="7053" y="23526"/>
                  </a:cubicBezTo>
                  <a:lnTo>
                    <a:pt x="2372" y="17447"/>
                  </a:lnTo>
                  <a:lnTo>
                    <a:pt x="92" y="14499"/>
                  </a:lnTo>
                  <a:cubicBezTo>
                    <a:pt x="62" y="14651"/>
                    <a:pt x="31" y="14803"/>
                    <a:pt x="1" y="14985"/>
                  </a:cubicBezTo>
                  <a:cubicBezTo>
                    <a:pt x="639" y="15806"/>
                    <a:pt x="1308" y="16718"/>
                    <a:pt x="2037" y="17630"/>
                  </a:cubicBezTo>
                  <a:cubicBezTo>
                    <a:pt x="3861" y="20001"/>
                    <a:pt x="5563" y="22128"/>
                    <a:pt x="6810" y="23648"/>
                  </a:cubicBezTo>
                  <a:cubicBezTo>
                    <a:pt x="7448" y="24408"/>
                    <a:pt x="7934" y="25016"/>
                    <a:pt x="8329" y="25411"/>
                  </a:cubicBezTo>
                  <a:cubicBezTo>
                    <a:pt x="8481" y="25593"/>
                    <a:pt x="8603" y="25745"/>
                    <a:pt x="8694" y="25836"/>
                  </a:cubicBezTo>
                  <a:cubicBezTo>
                    <a:pt x="8542" y="27083"/>
                    <a:pt x="8451" y="28238"/>
                    <a:pt x="8390" y="29271"/>
                  </a:cubicBezTo>
                  <a:cubicBezTo>
                    <a:pt x="8299" y="30274"/>
                    <a:pt x="8238" y="31156"/>
                    <a:pt x="8208" y="31855"/>
                  </a:cubicBezTo>
                  <a:lnTo>
                    <a:pt x="8390" y="31885"/>
                  </a:lnTo>
                  <a:cubicBezTo>
                    <a:pt x="8451" y="31186"/>
                    <a:pt x="8542" y="30305"/>
                    <a:pt x="8633" y="29271"/>
                  </a:cubicBezTo>
                  <a:cubicBezTo>
                    <a:pt x="8755" y="28268"/>
                    <a:pt x="8877" y="27083"/>
                    <a:pt x="9028" y="25806"/>
                  </a:cubicBezTo>
                  <a:cubicBezTo>
                    <a:pt x="9150" y="25745"/>
                    <a:pt x="9363" y="25654"/>
                    <a:pt x="9667" y="25502"/>
                  </a:cubicBezTo>
                  <a:lnTo>
                    <a:pt x="11643" y="24529"/>
                  </a:lnTo>
                  <a:cubicBezTo>
                    <a:pt x="13314" y="23739"/>
                    <a:pt x="15655" y="22645"/>
                    <a:pt x="18299" y="21581"/>
                  </a:cubicBezTo>
                  <a:cubicBezTo>
                    <a:pt x="20366" y="20760"/>
                    <a:pt x="22342" y="20061"/>
                    <a:pt x="23922" y="19514"/>
                  </a:cubicBezTo>
                  <a:cubicBezTo>
                    <a:pt x="23953" y="19393"/>
                    <a:pt x="23983" y="19271"/>
                    <a:pt x="24014" y="19149"/>
                  </a:cubicBezTo>
                  <a:lnTo>
                    <a:pt x="24014" y="19149"/>
                  </a:lnTo>
                  <a:cubicBezTo>
                    <a:pt x="22342" y="19666"/>
                    <a:pt x="20305" y="20365"/>
                    <a:pt x="18147" y="21247"/>
                  </a:cubicBezTo>
                  <a:cubicBezTo>
                    <a:pt x="15898" y="22128"/>
                    <a:pt x="13679" y="23162"/>
                    <a:pt x="11521" y="24286"/>
                  </a:cubicBezTo>
                  <a:cubicBezTo>
                    <a:pt x="10700" y="24712"/>
                    <a:pt x="10062" y="25077"/>
                    <a:pt x="9606" y="25350"/>
                  </a:cubicBezTo>
                  <a:cubicBezTo>
                    <a:pt x="9332" y="25502"/>
                    <a:pt x="9150" y="25624"/>
                    <a:pt x="9028" y="25715"/>
                  </a:cubicBezTo>
                  <a:cubicBezTo>
                    <a:pt x="9089" y="25168"/>
                    <a:pt x="9180" y="24621"/>
                    <a:pt x="9241" y="24043"/>
                  </a:cubicBezTo>
                  <a:cubicBezTo>
                    <a:pt x="9515" y="22098"/>
                    <a:pt x="9849" y="19940"/>
                    <a:pt x="10214" y="17690"/>
                  </a:cubicBezTo>
                  <a:cubicBezTo>
                    <a:pt x="10275" y="17447"/>
                    <a:pt x="10336" y="17204"/>
                    <a:pt x="10366" y="16931"/>
                  </a:cubicBezTo>
                  <a:lnTo>
                    <a:pt x="10943" y="16657"/>
                  </a:lnTo>
                  <a:lnTo>
                    <a:pt x="12980" y="15563"/>
                  </a:lnTo>
                  <a:cubicBezTo>
                    <a:pt x="14712" y="14620"/>
                    <a:pt x="17083" y="13344"/>
                    <a:pt x="19758" y="11976"/>
                  </a:cubicBezTo>
                  <a:cubicBezTo>
                    <a:pt x="21308" y="11155"/>
                    <a:pt x="22767" y="10396"/>
                    <a:pt x="24074" y="9727"/>
                  </a:cubicBezTo>
                  <a:cubicBezTo>
                    <a:pt x="24044" y="9636"/>
                    <a:pt x="24014" y="9514"/>
                    <a:pt x="24014" y="9392"/>
                  </a:cubicBezTo>
                  <a:cubicBezTo>
                    <a:pt x="22676" y="10031"/>
                    <a:pt x="21156" y="10791"/>
                    <a:pt x="19576" y="11611"/>
                  </a:cubicBezTo>
                  <a:cubicBezTo>
                    <a:pt x="16901" y="13010"/>
                    <a:pt x="14561" y="14347"/>
                    <a:pt x="12858" y="15320"/>
                  </a:cubicBezTo>
                  <a:cubicBezTo>
                    <a:pt x="12007" y="15836"/>
                    <a:pt x="11339" y="16231"/>
                    <a:pt x="10852" y="16535"/>
                  </a:cubicBezTo>
                  <a:lnTo>
                    <a:pt x="10396" y="16839"/>
                  </a:lnTo>
                  <a:cubicBezTo>
                    <a:pt x="10731" y="14894"/>
                    <a:pt x="11095" y="13070"/>
                    <a:pt x="11460" y="11399"/>
                  </a:cubicBezTo>
                  <a:cubicBezTo>
                    <a:pt x="11764" y="10061"/>
                    <a:pt x="12068" y="8815"/>
                    <a:pt x="12342" y="7690"/>
                  </a:cubicBezTo>
                  <a:cubicBezTo>
                    <a:pt x="12706" y="7538"/>
                    <a:pt x="13253" y="7265"/>
                    <a:pt x="13922" y="6900"/>
                  </a:cubicBezTo>
                  <a:cubicBezTo>
                    <a:pt x="15229" y="6262"/>
                    <a:pt x="17023" y="5319"/>
                    <a:pt x="18968" y="4286"/>
                  </a:cubicBezTo>
                  <a:cubicBezTo>
                    <a:pt x="19758" y="3860"/>
                    <a:pt x="20518" y="3435"/>
                    <a:pt x="21248" y="3040"/>
                  </a:cubicBezTo>
                  <a:cubicBezTo>
                    <a:pt x="21187" y="2949"/>
                    <a:pt x="21096" y="2857"/>
                    <a:pt x="21035" y="2766"/>
                  </a:cubicBezTo>
                  <a:lnTo>
                    <a:pt x="18816" y="3952"/>
                  </a:lnTo>
                  <a:cubicBezTo>
                    <a:pt x="16840" y="4985"/>
                    <a:pt x="15077" y="5958"/>
                    <a:pt x="13801" y="6687"/>
                  </a:cubicBezTo>
                  <a:cubicBezTo>
                    <a:pt x="13223" y="7022"/>
                    <a:pt x="12737" y="7295"/>
                    <a:pt x="12402" y="7508"/>
                  </a:cubicBezTo>
                  <a:cubicBezTo>
                    <a:pt x="12494" y="7082"/>
                    <a:pt x="12585" y="6657"/>
                    <a:pt x="12706" y="6292"/>
                  </a:cubicBezTo>
                  <a:cubicBezTo>
                    <a:pt x="13071" y="4833"/>
                    <a:pt x="13375" y="3648"/>
                    <a:pt x="13588" y="2857"/>
                  </a:cubicBezTo>
                  <a:cubicBezTo>
                    <a:pt x="13709" y="2432"/>
                    <a:pt x="13801" y="2037"/>
                    <a:pt x="13861" y="1581"/>
                  </a:cubicBezTo>
                  <a:lnTo>
                    <a:pt x="13861" y="1581"/>
                  </a:lnTo>
                  <a:cubicBezTo>
                    <a:pt x="13709" y="1976"/>
                    <a:pt x="13557" y="2401"/>
                    <a:pt x="13436" y="2827"/>
                  </a:cubicBezTo>
                  <a:cubicBezTo>
                    <a:pt x="13162" y="3617"/>
                    <a:pt x="12828" y="4772"/>
                    <a:pt x="12433" y="6231"/>
                  </a:cubicBezTo>
                  <a:cubicBezTo>
                    <a:pt x="12311" y="6718"/>
                    <a:pt x="12159" y="7234"/>
                    <a:pt x="12007" y="7751"/>
                  </a:cubicBezTo>
                  <a:lnTo>
                    <a:pt x="11946" y="7812"/>
                  </a:lnTo>
                  <a:cubicBezTo>
                    <a:pt x="11855" y="7508"/>
                    <a:pt x="11643" y="6961"/>
                    <a:pt x="11369" y="6201"/>
                  </a:cubicBezTo>
                  <a:cubicBezTo>
                    <a:pt x="10913" y="5107"/>
                    <a:pt x="10244" y="3587"/>
                    <a:pt x="9484" y="1915"/>
                  </a:cubicBezTo>
                  <a:cubicBezTo>
                    <a:pt x="9150" y="1246"/>
                    <a:pt x="8846" y="578"/>
                    <a:pt x="8542" y="0"/>
                  </a:cubicBezTo>
                  <a:close/>
                </a:path>
              </a:pathLst>
            </a:custGeom>
            <a:solidFill>
              <a:srgbClr val="3F9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61"/>
            <p:cNvSpPr/>
            <p:nvPr/>
          </p:nvSpPr>
          <p:spPr>
            <a:xfrm>
              <a:off x="705602" y="4061658"/>
              <a:ext cx="422833" cy="272759"/>
            </a:xfrm>
            <a:custGeom>
              <a:avLst/>
              <a:gdLst/>
              <a:ahLst/>
              <a:cxnLst/>
              <a:rect l="l" t="t" r="r" b="b"/>
              <a:pathLst>
                <a:path w="27479" h="17726" extrusionOk="0">
                  <a:moveTo>
                    <a:pt x="7639" y="0"/>
                  </a:moveTo>
                  <a:cubicBezTo>
                    <a:pt x="4513" y="0"/>
                    <a:pt x="580" y="785"/>
                    <a:pt x="304" y="4193"/>
                  </a:cubicBezTo>
                  <a:cubicBezTo>
                    <a:pt x="1" y="7931"/>
                    <a:pt x="3162" y="12187"/>
                    <a:pt x="5988" y="14284"/>
                  </a:cubicBezTo>
                  <a:cubicBezTo>
                    <a:pt x="6809" y="14862"/>
                    <a:pt x="7691" y="15378"/>
                    <a:pt x="8633" y="15804"/>
                  </a:cubicBezTo>
                  <a:cubicBezTo>
                    <a:pt x="12281" y="17451"/>
                    <a:pt x="16230" y="17725"/>
                    <a:pt x="20175" y="17725"/>
                  </a:cubicBezTo>
                  <a:cubicBezTo>
                    <a:pt x="21981" y="17725"/>
                    <a:pt x="23787" y="17668"/>
                    <a:pt x="25563" y="17658"/>
                  </a:cubicBezTo>
                  <a:lnTo>
                    <a:pt x="27478" y="14558"/>
                  </a:lnTo>
                  <a:cubicBezTo>
                    <a:pt x="24013" y="7536"/>
                    <a:pt x="17660" y="880"/>
                    <a:pt x="9484" y="89"/>
                  </a:cubicBezTo>
                  <a:cubicBezTo>
                    <a:pt x="8934" y="36"/>
                    <a:pt x="8305" y="0"/>
                    <a:pt x="7639" y="0"/>
                  </a:cubicBezTo>
                  <a:close/>
                </a:path>
              </a:pathLst>
            </a:custGeom>
            <a:solidFill>
              <a:srgbClr val="2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61"/>
            <p:cNvSpPr/>
            <p:nvPr/>
          </p:nvSpPr>
          <p:spPr>
            <a:xfrm>
              <a:off x="734131" y="4063489"/>
              <a:ext cx="374655" cy="268481"/>
            </a:xfrm>
            <a:custGeom>
              <a:avLst/>
              <a:gdLst/>
              <a:ahLst/>
              <a:cxnLst/>
              <a:rect l="l" t="t" r="r" b="b"/>
              <a:pathLst>
                <a:path w="24348" h="17448" extrusionOk="0">
                  <a:moveTo>
                    <a:pt x="3861" y="1"/>
                  </a:moveTo>
                  <a:cubicBezTo>
                    <a:pt x="3739" y="1"/>
                    <a:pt x="3618" y="31"/>
                    <a:pt x="3496" y="31"/>
                  </a:cubicBezTo>
                  <a:cubicBezTo>
                    <a:pt x="3770" y="578"/>
                    <a:pt x="4074" y="1125"/>
                    <a:pt x="4408" y="1703"/>
                  </a:cubicBezTo>
                  <a:cubicBezTo>
                    <a:pt x="5472" y="3679"/>
                    <a:pt x="6293" y="5411"/>
                    <a:pt x="6627" y="6019"/>
                  </a:cubicBezTo>
                  <a:lnTo>
                    <a:pt x="6505" y="5989"/>
                  </a:lnTo>
                  <a:cubicBezTo>
                    <a:pt x="5472" y="5563"/>
                    <a:pt x="4621" y="5290"/>
                    <a:pt x="4013" y="5107"/>
                  </a:cubicBezTo>
                  <a:cubicBezTo>
                    <a:pt x="3739" y="4986"/>
                    <a:pt x="3405" y="4894"/>
                    <a:pt x="3101" y="4834"/>
                  </a:cubicBezTo>
                  <a:lnTo>
                    <a:pt x="3101" y="4834"/>
                  </a:lnTo>
                  <a:cubicBezTo>
                    <a:pt x="3375" y="4986"/>
                    <a:pt x="3679" y="5107"/>
                    <a:pt x="3983" y="5229"/>
                  </a:cubicBezTo>
                  <a:cubicBezTo>
                    <a:pt x="4560" y="5442"/>
                    <a:pt x="5381" y="5776"/>
                    <a:pt x="6384" y="6201"/>
                  </a:cubicBezTo>
                  <a:lnTo>
                    <a:pt x="6445" y="6232"/>
                  </a:lnTo>
                  <a:cubicBezTo>
                    <a:pt x="5046" y="6749"/>
                    <a:pt x="3679" y="7387"/>
                    <a:pt x="2372" y="8116"/>
                  </a:cubicBezTo>
                  <a:cubicBezTo>
                    <a:pt x="1460" y="8633"/>
                    <a:pt x="639" y="9119"/>
                    <a:pt x="1" y="9515"/>
                  </a:cubicBezTo>
                  <a:lnTo>
                    <a:pt x="153" y="9758"/>
                  </a:lnTo>
                  <a:cubicBezTo>
                    <a:pt x="821" y="9393"/>
                    <a:pt x="1672" y="8937"/>
                    <a:pt x="2554" y="8451"/>
                  </a:cubicBezTo>
                  <a:cubicBezTo>
                    <a:pt x="4469" y="7417"/>
                    <a:pt x="6110" y="6597"/>
                    <a:pt x="6597" y="6262"/>
                  </a:cubicBezTo>
                  <a:cubicBezTo>
                    <a:pt x="7569" y="6688"/>
                    <a:pt x="8694" y="7205"/>
                    <a:pt x="9940" y="7782"/>
                  </a:cubicBezTo>
                  <a:cubicBezTo>
                    <a:pt x="11065" y="8360"/>
                    <a:pt x="12311" y="8967"/>
                    <a:pt x="13618" y="9667"/>
                  </a:cubicBezTo>
                  <a:cubicBezTo>
                    <a:pt x="13284" y="9849"/>
                    <a:pt x="12706" y="10153"/>
                    <a:pt x="11946" y="10609"/>
                  </a:cubicBezTo>
                  <a:cubicBezTo>
                    <a:pt x="10822" y="11278"/>
                    <a:pt x="9180" y="12220"/>
                    <a:pt x="7387" y="13253"/>
                  </a:cubicBezTo>
                  <a:cubicBezTo>
                    <a:pt x="6505" y="13740"/>
                    <a:pt x="5654" y="14226"/>
                    <a:pt x="4894" y="14651"/>
                  </a:cubicBezTo>
                  <a:lnTo>
                    <a:pt x="5229" y="14864"/>
                  </a:lnTo>
                  <a:cubicBezTo>
                    <a:pt x="5958" y="14469"/>
                    <a:pt x="6749" y="14044"/>
                    <a:pt x="7600" y="13588"/>
                  </a:cubicBezTo>
                  <a:cubicBezTo>
                    <a:pt x="9393" y="12554"/>
                    <a:pt x="10974" y="11612"/>
                    <a:pt x="12098" y="10852"/>
                  </a:cubicBezTo>
                  <a:cubicBezTo>
                    <a:pt x="12888" y="10335"/>
                    <a:pt x="13466" y="9940"/>
                    <a:pt x="13709" y="9727"/>
                  </a:cubicBezTo>
                  <a:lnTo>
                    <a:pt x="14165" y="9971"/>
                  </a:lnTo>
                  <a:cubicBezTo>
                    <a:pt x="15624" y="10791"/>
                    <a:pt x="16992" y="11612"/>
                    <a:pt x="18238" y="12372"/>
                  </a:cubicBezTo>
                  <a:cubicBezTo>
                    <a:pt x="18937" y="12828"/>
                    <a:pt x="19576" y="13253"/>
                    <a:pt x="20183" y="13648"/>
                  </a:cubicBezTo>
                  <a:cubicBezTo>
                    <a:pt x="19910" y="13770"/>
                    <a:pt x="19515" y="13952"/>
                    <a:pt x="19028" y="14195"/>
                  </a:cubicBezTo>
                  <a:cubicBezTo>
                    <a:pt x="18117" y="14682"/>
                    <a:pt x="16840" y="15381"/>
                    <a:pt x="15472" y="16202"/>
                  </a:cubicBezTo>
                  <a:cubicBezTo>
                    <a:pt x="14773" y="16627"/>
                    <a:pt x="14135" y="17022"/>
                    <a:pt x="13557" y="17417"/>
                  </a:cubicBezTo>
                  <a:cubicBezTo>
                    <a:pt x="13770" y="17417"/>
                    <a:pt x="13952" y="17448"/>
                    <a:pt x="14135" y="17448"/>
                  </a:cubicBezTo>
                  <a:lnTo>
                    <a:pt x="15654" y="16536"/>
                  </a:lnTo>
                  <a:cubicBezTo>
                    <a:pt x="17022" y="15715"/>
                    <a:pt x="18268" y="14986"/>
                    <a:pt x="19180" y="14439"/>
                  </a:cubicBezTo>
                  <a:cubicBezTo>
                    <a:pt x="19667" y="14135"/>
                    <a:pt x="20062" y="13922"/>
                    <a:pt x="20305" y="13740"/>
                  </a:cubicBezTo>
                  <a:cubicBezTo>
                    <a:pt x="20700" y="14013"/>
                    <a:pt x="21095" y="14287"/>
                    <a:pt x="21460" y="14530"/>
                  </a:cubicBezTo>
                  <a:cubicBezTo>
                    <a:pt x="22342" y="15168"/>
                    <a:pt x="23071" y="15685"/>
                    <a:pt x="23588" y="16050"/>
                  </a:cubicBezTo>
                  <a:cubicBezTo>
                    <a:pt x="23801" y="16232"/>
                    <a:pt x="24074" y="16414"/>
                    <a:pt x="24348" y="16566"/>
                  </a:cubicBezTo>
                  <a:lnTo>
                    <a:pt x="24348" y="16536"/>
                  </a:lnTo>
                  <a:cubicBezTo>
                    <a:pt x="24104" y="16323"/>
                    <a:pt x="23892" y="16110"/>
                    <a:pt x="23649" y="15928"/>
                  </a:cubicBezTo>
                  <a:cubicBezTo>
                    <a:pt x="23193" y="15533"/>
                    <a:pt x="22463" y="14986"/>
                    <a:pt x="21582" y="14317"/>
                  </a:cubicBezTo>
                  <a:cubicBezTo>
                    <a:pt x="21278" y="14074"/>
                    <a:pt x="20943" y="13800"/>
                    <a:pt x="20548" y="13557"/>
                  </a:cubicBezTo>
                  <a:lnTo>
                    <a:pt x="20548" y="13527"/>
                  </a:lnTo>
                  <a:lnTo>
                    <a:pt x="20518" y="13527"/>
                  </a:lnTo>
                  <a:lnTo>
                    <a:pt x="20335" y="13405"/>
                  </a:lnTo>
                  <a:cubicBezTo>
                    <a:pt x="20396" y="12888"/>
                    <a:pt x="20396" y="12372"/>
                    <a:pt x="20335" y="11825"/>
                  </a:cubicBezTo>
                  <a:cubicBezTo>
                    <a:pt x="20275" y="10548"/>
                    <a:pt x="20153" y="9271"/>
                    <a:pt x="19971" y="7995"/>
                  </a:cubicBezTo>
                  <a:cubicBezTo>
                    <a:pt x="19849" y="7296"/>
                    <a:pt x="19727" y="6597"/>
                    <a:pt x="19606" y="5989"/>
                  </a:cubicBezTo>
                  <a:cubicBezTo>
                    <a:pt x="19454" y="5837"/>
                    <a:pt x="19302" y="5685"/>
                    <a:pt x="19180" y="5563"/>
                  </a:cubicBezTo>
                  <a:lnTo>
                    <a:pt x="19180" y="5563"/>
                  </a:lnTo>
                  <a:cubicBezTo>
                    <a:pt x="19302" y="6293"/>
                    <a:pt x="19454" y="7144"/>
                    <a:pt x="19576" y="8056"/>
                  </a:cubicBezTo>
                  <a:cubicBezTo>
                    <a:pt x="19971" y="10761"/>
                    <a:pt x="20183" y="13010"/>
                    <a:pt x="20275" y="13375"/>
                  </a:cubicBezTo>
                  <a:cubicBezTo>
                    <a:pt x="19697" y="12980"/>
                    <a:pt x="19059" y="12554"/>
                    <a:pt x="18390" y="12098"/>
                  </a:cubicBezTo>
                  <a:cubicBezTo>
                    <a:pt x="17174" y="11308"/>
                    <a:pt x="15776" y="10457"/>
                    <a:pt x="14317" y="9636"/>
                  </a:cubicBezTo>
                  <a:lnTo>
                    <a:pt x="13800" y="9363"/>
                  </a:lnTo>
                  <a:cubicBezTo>
                    <a:pt x="13800" y="9089"/>
                    <a:pt x="13709" y="8512"/>
                    <a:pt x="13588" y="7752"/>
                  </a:cubicBezTo>
                  <a:cubicBezTo>
                    <a:pt x="13405" y="6657"/>
                    <a:pt x="13071" y="5138"/>
                    <a:pt x="12584" y="3496"/>
                  </a:cubicBezTo>
                  <a:cubicBezTo>
                    <a:pt x="12311" y="2554"/>
                    <a:pt x="12037" y="1673"/>
                    <a:pt x="11764" y="913"/>
                  </a:cubicBezTo>
                  <a:lnTo>
                    <a:pt x="11369" y="761"/>
                  </a:lnTo>
                  <a:lnTo>
                    <a:pt x="11369" y="761"/>
                  </a:lnTo>
                  <a:cubicBezTo>
                    <a:pt x="11612" y="1612"/>
                    <a:pt x="11916" y="2584"/>
                    <a:pt x="12220" y="3618"/>
                  </a:cubicBezTo>
                  <a:cubicBezTo>
                    <a:pt x="12676" y="5259"/>
                    <a:pt x="13071" y="6749"/>
                    <a:pt x="13314" y="7812"/>
                  </a:cubicBezTo>
                  <a:cubicBezTo>
                    <a:pt x="13496" y="8512"/>
                    <a:pt x="13618" y="9028"/>
                    <a:pt x="13709" y="9302"/>
                  </a:cubicBezTo>
                  <a:cubicBezTo>
                    <a:pt x="12433" y="8633"/>
                    <a:pt x="11217" y="8025"/>
                    <a:pt x="10062" y="7478"/>
                  </a:cubicBezTo>
                  <a:cubicBezTo>
                    <a:pt x="8876" y="6931"/>
                    <a:pt x="7752" y="6475"/>
                    <a:pt x="6779" y="6080"/>
                  </a:cubicBezTo>
                  <a:cubicBezTo>
                    <a:pt x="6718" y="5837"/>
                    <a:pt x="6566" y="5411"/>
                    <a:pt x="6323" y="4834"/>
                  </a:cubicBezTo>
                  <a:cubicBezTo>
                    <a:pt x="5958" y="3983"/>
                    <a:pt x="5411" y="2797"/>
                    <a:pt x="4742" y="1521"/>
                  </a:cubicBezTo>
                  <a:cubicBezTo>
                    <a:pt x="4438" y="973"/>
                    <a:pt x="4165" y="457"/>
                    <a:pt x="3861" y="1"/>
                  </a:cubicBezTo>
                  <a:close/>
                </a:path>
              </a:pathLst>
            </a:custGeom>
            <a:solidFill>
              <a:srgbClr val="3482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61"/>
            <p:cNvSpPr/>
            <p:nvPr/>
          </p:nvSpPr>
          <p:spPr>
            <a:xfrm>
              <a:off x="834688" y="4248246"/>
              <a:ext cx="3318914" cy="136579"/>
            </a:xfrm>
            <a:custGeom>
              <a:avLst/>
              <a:gdLst/>
              <a:ahLst/>
              <a:cxnLst/>
              <a:rect l="l" t="t" r="r" b="b"/>
              <a:pathLst>
                <a:path w="215689" h="8876" extrusionOk="0">
                  <a:moveTo>
                    <a:pt x="8056" y="0"/>
                  </a:moveTo>
                  <a:cubicBezTo>
                    <a:pt x="4925" y="0"/>
                    <a:pt x="2159" y="1945"/>
                    <a:pt x="1065" y="4863"/>
                  </a:cubicBezTo>
                  <a:lnTo>
                    <a:pt x="396" y="6626"/>
                  </a:lnTo>
                  <a:cubicBezTo>
                    <a:pt x="1" y="7720"/>
                    <a:pt x="791" y="8876"/>
                    <a:pt x="1976" y="8876"/>
                  </a:cubicBezTo>
                  <a:lnTo>
                    <a:pt x="213713" y="8876"/>
                  </a:lnTo>
                  <a:cubicBezTo>
                    <a:pt x="214868" y="8876"/>
                    <a:pt x="215689" y="7720"/>
                    <a:pt x="215294" y="6626"/>
                  </a:cubicBezTo>
                  <a:lnTo>
                    <a:pt x="214625" y="4863"/>
                  </a:lnTo>
                  <a:cubicBezTo>
                    <a:pt x="213531" y="1945"/>
                    <a:pt x="210734" y="0"/>
                    <a:pt x="207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61"/>
            <p:cNvSpPr/>
            <p:nvPr/>
          </p:nvSpPr>
          <p:spPr>
            <a:xfrm>
              <a:off x="1474531" y="4260403"/>
              <a:ext cx="2067311" cy="108051"/>
            </a:xfrm>
            <a:custGeom>
              <a:avLst/>
              <a:gdLst/>
              <a:ahLst/>
              <a:cxnLst/>
              <a:rect l="l" t="t" r="r" b="b"/>
              <a:pathLst>
                <a:path w="134350" h="7022" extrusionOk="0">
                  <a:moveTo>
                    <a:pt x="67175" y="0"/>
                  </a:moveTo>
                  <a:cubicBezTo>
                    <a:pt x="30092" y="0"/>
                    <a:pt x="0" y="1581"/>
                    <a:pt x="0" y="3496"/>
                  </a:cubicBezTo>
                  <a:cubicBezTo>
                    <a:pt x="0" y="5441"/>
                    <a:pt x="30092" y="7022"/>
                    <a:pt x="67175" y="7022"/>
                  </a:cubicBezTo>
                  <a:cubicBezTo>
                    <a:pt x="104288" y="7022"/>
                    <a:pt x="134349" y="5441"/>
                    <a:pt x="134349" y="3496"/>
                  </a:cubicBezTo>
                  <a:cubicBezTo>
                    <a:pt x="134349" y="1581"/>
                    <a:pt x="104288" y="0"/>
                    <a:pt x="67175" y="0"/>
                  </a:cubicBezTo>
                  <a:close/>
                </a:path>
              </a:pathLst>
            </a:custGeom>
            <a:solidFill>
              <a:srgbClr val="9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61"/>
            <p:cNvSpPr/>
            <p:nvPr/>
          </p:nvSpPr>
          <p:spPr>
            <a:xfrm>
              <a:off x="2428187" y="3914738"/>
              <a:ext cx="786717" cy="120915"/>
            </a:xfrm>
            <a:custGeom>
              <a:avLst/>
              <a:gdLst/>
              <a:ahLst/>
              <a:cxnLst/>
              <a:rect l="l" t="t" r="r" b="b"/>
              <a:pathLst>
                <a:path w="51127" h="7858" extrusionOk="0">
                  <a:moveTo>
                    <a:pt x="394" y="1"/>
                  </a:moveTo>
                  <a:cubicBezTo>
                    <a:pt x="200" y="1"/>
                    <a:pt x="1" y="152"/>
                    <a:pt x="1" y="397"/>
                  </a:cubicBezTo>
                  <a:cubicBezTo>
                    <a:pt x="1095" y="4045"/>
                    <a:pt x="4104" y="5656"/>
                    <a:pt x="7630" y="6415"/>
                  </a:cubicBezTo>
                  <a:cubicBezTo>
                    <a:pt x="12494" y="7449"/>
                    <a:pt x="17600" y="7783"/>
                    <a:pt x="22555" y="7844"/>
                  </a:cubicBezTo>
                  <a:cubicBezTo>
                    <a:pt x="23427" y="7852"/>
                    <a:pt x="24304" y="7857"/>
                    <a:pt x="25183" y="7857"/>
                  </a:cubicBezTo>
                  <a:cubicBezTo>
                    <a:pt x="30669" y="7857"/>
                    <a:pt x="36250" y="7666"/>
                    <a:pt x="41673" y="6932"/>
                  </a:cubicBezTo>
                  <a:cubicBezTo>
                    <a:pt x="43923" y="6628"/>
                    <a:pt x="46719" y="6020"/>
                    <a:pt x="48786" y="5048"/>
                  </a:cubicBezTo>
                  <a:cubicBezTo>
                    <a:pt x="50367" y="4288"/>
                    <a:pt x="51126" y="3163"/>
                    <a:pt x="50975" y="1400"/>
                  </a:cubicBezTo>
                  <a:cubicBezTo>
                    <a:pt x="50959" y="1172"/>
                    <a:pt x="50769" y="1058"/>
                    <a:pt x="50587" y="1058"/>
                  </a:cubicBezTo>
                  <a:cubicBezTo>
                    <a:pt x="50405" y="1058"/>
                    <a:pt x="50230" y="1172"/>
                    <a:pt x="50245" y="1400"/>
                  </a:cubicBezTo>
                  <a:cubicBezTo>
                    <a:pt x="50458" y="3893"/>
                    <a:pt x="48360" y="4531"/>
                    <a:pt x="46354" y="5048"/>
                  </a:cubicBezTo>
                  <a:cubicBezTo>
                    <a:pt x="43649" y="5777"/>
                    <a:pt x="40853" y="6294"/>
                    <a:pt x="38056" y="6567"/>
                  </a:cubicBezTo>
                  <a:cubicBezTo>
                    <a:pt x="33322" y="6940"/>
                    <a:pt x="28588" y="7126"/>
                    <a:pt x="23834" y="7126"/>
                  </a:cubicBezTo>
                  <a:cubicBezTo>
                    <a:pt x="23154" y="7126"/>
                    <a:pt x="22475" y="7122"/>
                    <a:pt x="21795" y="7115"/>
                  </a:cubicBezTo>
                  <a:cubicBezTo>
                    <a:pt x="17570" y="7023"/>
                    <a:pt x="13314" y="6628"/>
                    <a:pt x="9150" y="5929"/>
                  </a:cubicBezTo>
                  <a:cubicBezTo>
                    <a:pt x="5472" y="5382"/>
                    <a:pt x="1885" y="4075"/>
                    <a:pt x="700" y="184"/>
                  </a:cubicBezTo>
                  <a:cubicBezTo>
                    <a:pt x="631" y="57"/>
                    <a:pt x="513" y="1"/>
                    <a:pt x="394" y="1"/>
                  </a:cubicBezTo>
                  <a:close/>
                </a:path>
              </a:pathLst>
            </a:custGeom>
            <a:solidFill>
              <a:srgbClr val="323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61"/>
            <p:cNvSpPr/>
            <p:nvPr/>
          </p:nvSpPr>
          <p:spPr>
            <a:xfrm>
              <a:off x="2680295" y="2561192"/>
              <a:ext cx="365376" cy="620824"/>
            </a:xfrm>
            <a:custGeom>
              <a:avLst/>
              <a:gdLst/>
              <a:ahLst/>
              <a:cxnLst/>
              <a:rect l="l" t="t" r="r" b="b"/>
              <a:pathLst>
                <a:path w="23745" h="40346" extrusionOk="0">
                  <a:moveTo>
                    <a:pt x="8606" y="1"/>
                  </a:moveTo>
                  <a:cubicBezTo>
                    <a:pt x="7715" y="1"/>
                    <a:pt x="6810" y="112"/>
                    <a:pt x="5927" y="244"/>
                  </a:cubicBezTo>
                  <a:cubicBezTo>
                    <a:pt x="3648" y="579"/>
                    <a:pt x="1794" y="1247"/>
                    <a:pt x="0" y="2767"/>
                  </a:cubicBezTo>
                  <a:lnTo>
                    <a:pt x="11155" y="40306"/>
                  </a:lnTo>
                  <a:cubicBezTo>
                    <a:pt x="11475" y="40332"/>
                    <a:pt x="11798" y="40346"/>
                    <a:pt x="12123" y="40346"/>
                  </a:cubicBezTo>
                  <a:cubicBezTo>
                    <a:pt x="17689" y="40346"/>
                    <a:pt x="23745" y="36452"/>
                    <a:pt x="23314" y="30306"/>
                  </a:cubicBezTo>
                  <a:cubicBezTo>
                    <a:pt x="23101" y="27631"/>
                    <a:pt x="22341" y="24774"/>
                    <a:pt x="21703" y="22160"/>
                  </a:cubicBezTo>
                  <a:cubicBezTo>
                    <a:pt x="20396" y="16719"/>
                    <a:pt x="18542" y="11400"/>
                    <a:pt x="16201" y="6293"/>
                  </a:cubicBezTo>
                  <a:cubicBezTo>
                    <a:pt x="15107" y="3953"/>
                    <a:pt x="13739" y="1491"/>
                    <a:pt x="11368" y="487"/>
                  </a:cubicBezTo>
                  <a:cubicBezTo>
                    <a:pt x="10490" y="127"/>
                    <a:pt x="9556" y="1"/>
                    <a:pt x="8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61"/>
            <p:cNvSpPr/>
            <p:nvPr/>
          </p:nvSpPr>
          <p:spPr>
            <a:xfrm>
              <a:off x="2781314" y="2563069"/>
              <a:ext cx="188035" cy="594019"/>
            </a:xfrm>
            <a:custGeom>
              <a:avLst/>
              <a:gdLst/>
              <a:ahLst/>
              <a:cxnLst/>
              <a:rect l="l" t="t" r="r" b="b"/>
              <a:pathLst>
                <a:path w="12220" h="38604" extrusionOk="0">
                  <a:moveTo>
                    <a:pt x="335" y="1"/>
                  </a:moveTo>
                  <a:lnTo>
                    <a:pt x="1" y="31"/>
                  </a:lnTo>
                  <a:cubicBezTo>
                    <a:pt x="639" y="1034"/>
                    <a:pt x="1490" y="2311"/>
                    <a:pt x="2402" y="3922"/>
                  </a:cubicBezTo>
                  <a:cubicBezTo>
                    <a:pt x="3739" y="6201"/>
                    <a:pt x="4955" y="8603"/>
                    <a:pt x="5989" y="11034"/>
                  </a:cubicBezTo>
                  <a:cubicBezTo>
                    <a:pt x="7265" y="14044"/>
                    <a:pt x="8359" y="17113"/>
                    <a:pt x="9271" y="20244"/>
                  </a:cubicBezTo>
                  <a:cubicBezTo>
                    <a:pt x="10214" y="23375"/>
                    <a:pt x="10882" y="26536"/>
                    <a:pt x="11338" y="29788"/>
                  </a:cubicBezTo>
                  <a:cubicBezTo>
                    <a:pt x="11521" y="31278"/>
                    <a:pt x="11642" y="32676"/>
                    <a:pt x="11703" y="34013"/>
                  </a:cubicBezTo>
                  <a:cubicBezTo>
                    <a:pt x="11794" y="35351"/>
                    <a:pt x="11733" y="36597"/>
                    <a:pt x="11764" y="37752"/>
                  </a:cubicBezTo>
                  <a:lnTo>
                    <a:pt x="11764" y="38603"/>
                  </a:lnTo>
                  <a:lnTo>
                    <a:pt x="12189" y="38360"/>
                  </a:lnTo>
                  <a:lnTo>
                    <a:pt x="12189" y="37752"/>
                  </a:lnTo>
                  <a:cubicBezTo>
                    <a:pt x="12189" y="36597"/>
                    <a:pt x="12220" y="35351"/>
                    <a:pt x="12220" y="34013"/>
                  </a:cubicBezTo>
                  <a:cubicBezTo>
                    <a:pt x="12189" y="32554"/>
                    <a:pt x="12098" y="31126"/>
                    <a:pt x="11916" y="29697"/>
                  </a:cubicBezTo>
                  <a:cubicBezTo>
                    <a:pt x="11521" y="26445"/>
                    <a:pt x="10822" y="23223"/>
                    <a:pt x="9879" y="20062"/>
                  </a:cubicBezTo>
                  <a:cubicBezTo>
                    <a:pt x="8967" y="16901"/>
                    <a:pt x="7843" y="13800"/>
                    <a:pt x="6536" y="10791"/>
                  </a:cubicBezTo>
                  <a:cubicBezTo>
                    <a:pt x="5441" y="8360"/>
                    <a:pt x="4195" y="5958"/>
                    <a:pt x="2797" y="3679"/>
                  </a:cubicBezTo>
                  <a:cubicBezTo>
                    <a:pt x="1885" y="2189"/>
                    <a:pt x="1034" y="943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61"/>
            <p:cNvSpPr/>
            <p:nvPr/>
          </p:nvSpPr>
          <p:spPr>
            <a:xfrm>
              <a:off x="2645212" y="3678093"/>
              <a:ext cx="183834" cy="210024"/>
            </a:xfrm>
            <a:custGeom>
              <a:avLst/>
              <a:gdLst/>
              <a:ahLst/>
              <a:cxnLst/>
              <a:rect l="l" t="t" r="r" b="b"/>
              <a:pathLst>
                <a:path w="11947" h="13649" extrusionOk="0">
                  <a:moveTo>
                    <a:pt x="7052" y="1"/>
                  </a:moveTo>
                  <a:cubicBezTo>
                    <a:pt x="5563" y="1521"/>
                    <a:pt x="4043" y="3040"/>
                    <a:pt x="2523" y="4499"/>
                  </a:cubicBezTo>
                  <a:lnTo>
                    <a:pt x="3435" y="5472"/>
                  </a:lnTo>
                  <a:lnTo>
                    <a:pt x="2827" y="8664"/>
                  </a:lnTo>
                  <a:cubicBezTo>
                    <a:pt x="2827" y="8664"/>
                    <a:pt x="1" y="12037"/>
                    <a:pt x="1064" y="13648"/>
                  </a:cubicBezTo>
                  <a:lnTo>
                    <a:pt x="11946" y="3800"/>
                  </a:lnTo>
                  <a:lnTo>
                    <a:pt x="7751" y="791"/>
                  </a:lnTo>
                  <a:lnTo>
                    <a:pt x="7052" y="1"/>
                  </a:lnTo>
                  <a:close/>
                </a:path>
              </a:pathLst>
            </a:custGeom>
            <a:solidFill>
              <a:srgbClr val="3E4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61"/>
            <p:cNvSpPr/>
            <p:nvPr/>
          </p:nvSpPr>
          <p:spPr>
            <a:xfrm>
              <a:off x="2636795" y="3608403"/>
              <a:ext cx="116945" cy="141273"/>
            </a:xfrm>
            <a:custGeom>
              <a:avLst/>
              <a:gdLst/>
              <a:ahLst/>
              <a:cxnLst/>
              <a:rect l="l" t="t" r="r" b="b"/>
              <a:pathLst>
                <a:path w="7600" h="9181" extrusionOk="0">
                  <a:moveTo>
                    <a:pt x="3709" y="1"/>
                  </a:moveTo>
                  <a:lnTo>
                    <a:pt x="0" y="5776"/>
                  </a:lnTo>
                  <a:lnTo>
                    <a:pt x="3075" y="9024"/>
                  </a:lnTo>
                  <a:lnTo>
                    <a:pt x="3075" y="9024"/>
                  </a:lnTo>
                  <a:cubicBezTo>
                    <a:pt x="4593" y="7536"/>
                    <a:pt x="6111" y="6048"/>
                    <a:pt x="7599" y="4499"/>
                  </a:cubicBezTo>
                  <a:lnTo>
                    <a:pt x="3709" y="1"/>
                  </a:lnTo>
                  <a:close/>
                  <a:moveTo>
                    <a:pt x="3075" y="9024"/>
                  </a:moveTo>
                  <a:lnTo>
                    <a:pt x="3075" y="9024"/>
                  </a:lnTo>
                  <a:cubicBezTo>
                    <a:pt x="3073" y="9026"/>
                    <a:pt x="3072" y="9027"/>
                    <a:pt x="3070" y="9028"/>
                  </a:cubicBezTo>
                  <a:lnTo>
                    <a:pt x="3222" y="9180"/>
                  </a:lnTo>
                  <a:lnTo>
                    <a:pt x="3075" y="9024"/>
                  </a:lnTo>
                  <a:close/>
                </a:path>
              </a:pathLst>
            </a:custGeom>
            <a:solidFill>
              <a:srgbClr val="FFA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61"/>
            <p:cNvSpPr/>
            <p:nvPr/>
          </p:nvSpPr>
          <p:spPr>
            <a:xfrm>
              <a:off x="2653629" y="3719732"/>
              <a:ext cx="175417" cy="168385"/>
            </a:xfrm>
            <a:custGeom>
              <a:avLst/>
              <a:gdLst/>
              <a:ahLst/>
              <a:cxnLst/>
              <a:rect l="l" t="t" r="r" b="b"/>
              <a:pathLst>
                <a:path w="11400" h="10943" extrusionOk="0">
                  <a:moveTo>
                    <a:pt x="9849" y="0"/>
                  </a:moveTo>
                  <a:cubicBezTo>
                    <a:pt x="6992" y="2736"/>
                    <a:pt x="4013" y="5380"/>
                    <a:pt x="973" y="7933"/>
                  </a:cubicBezTo>
                  <a:cubicBezTo>
                    <a:pt x="396" y="8967"/>
                    <a:pt x="1" y="10152"/>
                    <a:pt x="517" y="10942"/>
                  </a:cubicBezTo>
                  <a:lnTo>
                    <a:pt x="11399" y="1094"/>
                  </a:lnTo>
                  <a:lnTo>
                    <a:pt x="9849" y="0"/>
                  </a:lnTo>
                  <a:close/>
                </a:path>
              </a:pathLst>
            </a:custGeom>
            <a:solidFill>
              <a:srgbClr val="D39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61"/>
            <p:cNvSpPr/>
            <p:nvPr/>
          </p:nvSpPr>
          <p:spPr>
            <a:xfrm>
              <a:off x="2282729" y="3041543"/>
              <a:ext cx="449961" cy="687083"/>
            </a:xfrm>
            <a:custGeom>
              <a:avLst/>
              <a:gdLst/>
              <a:ahLst/>
              <a:cxnLst/>
              <a:rect l="l" t="t" r="r" b="b"/>
              <a:pathLst>
                <a:path w="29242" h="44652" extrusionOk="0">
                  <a:moveTo>
                    <a:pt x="24469" y="0"/>
                  </a:moveTo>
                  <a:cubicBezTo>
                    <a:pt x="24469" y="0"/>
                    <a:pt x="1277" y="9514"/>
                    <a:pt x="548" y="17387"/>
                  </a:cubicBezTo>
                  <a:cubicBezTo>
                    <a:pt x="1" y="23253"/>
                    <a:pt x="23892" y="44652"/>
                    <a:pt x="23892" y="44652"/>
                  </a:cubicBezTo>
                  <a:lnTo>
                    <a:pt x="29242" y="39120"/>
                  </a:lnTo>
                  <a:lnTo>
                    <a:pt x="16141" y="18724"/>
                  </a:lnTo>
                  <a:lnTo>
                    <a:pt x="27934" y="4286"/>
                  </a:lnTo>
                  <a:lnTo>
                    <a:pt x="24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61"/>
            <p:cNvSpPr/>
            <p:nvPr/>
          </p:nvSpPr>
          <p:spPr>
            <a:xfrm>
              <a:off x="2426802" y="3733965"/>
              <a:ext cx="822708" cy="244138"/>
            </a:xfrm>
            <a:custGeom>
              <a:avLst/>
              <a:gdLst/>
              <a:ahLst/>
              <a:cxnLst/>
              <a:rect l="l" t="t" r="r" b="b"/>
              <a:pathLst>
                <a:path w="53466" h="15866" extrusionOk="0">
                  <a:moveTo>
                    <a:pt x="13478" y="0"/>
                  </a:moveTo>
                  <a:cubicBezTo>
                    <a:pt x="11814" y="0"/>
                    <a:pt x="10167" y="105"/>
                    <a:pt x="8571" y="352"/>
                  </a:cubicBezTo>
                  <a:cubicBezTo>
                    <a:pt x="4711" y="929"/>
                    <a:pt x="1276" y="2662"/>
                    <a:pt x="91" y="6613"/>
                  </a:cubicBezTo>
                  <a:cubicBezTo>
                    <a:pt x="0" y="6885"/>
                    <a:pt x="223" y="7060"/>
                    <a:pt x="444" y="7060"/>
                  </a:cubicBezTo>
                  <a:cubicBezTo>
                    <a:pt x="593" y="7060"/>
                    <a:pt x="741" y="6980"/>
                    <a:pt x="790" y="6795"/>
                  </a:cubicBezTo>
                  <a:lnTo>
                    <a:pt x="790" y="6735"/>
                  </a:lnTo>
                  <a:cubicBezTo>
                    <a:pt x="2006" y="2722"/>
                    <a:pt x="5745" y="1324"/>
                    <a:pt x="9605" y="899"/>
                  </a:cubicBezTo>
                  <a:cubicBezTo>
                    <a:pt x="10772" y="782"/>
                    <a:pt x="11956" y="731"/>
                    <a:pt x="13146" y="731"/>
                  </a:cubicBezTo>
                  <a:cubicBezTo>
                    <a:pt x="16604" y="731"/>
                    <a:pt x="20119" y="1161"/>
                    <a:pt x="23465" y="1659"/>
                  </a:cubicBezTo>
                  <a:cubicBezTo>
                    <a:pt x="28480" y="2419"/>
                    <a:pt x="33374" y="3847"/>
                    <a:pt x="37994" y="5884"/>
                  </a:cubicBezTo>
                  <a:cubicBezTo>
                    <a:pt x="40335" y="6887"/>
                    <a:pt x="42554" y="8072"/>
                    <a:pt x="44803" y="9288"/>
                  </a:cubicBezTo>
                  <a:cubicBezTo>
                    <a:pt x="46566" y="10261"/>
                    <a:pt x="52007" y="12388"/>
                    <a:pt x="50001" y="15337"/>
                  </a:cubicBezTo>
                  <a:cubicBezTo>
                    <a:pt x="49808" y="15594"/>
                    <a:pt x="50068" y="15866"/>
                    <a:pt x="50334" y="15866"/>
                  </a:cubicBezTo>
                  <a:cubicBezTo>
                    <a:pt x="50446" y="15866"/>
                    <a:pt x="50558" y="15818"/>
                    <a:pt x="50639" y="15701"/>
                  </a:cubicBezTo>
                  <a:cubicBezTo>
                    <a:pt x="53466" y="11568"/>
                    <a:pt x="44651" y="8346"/>
                    <a:pt x="42159" y="7069"/>
                  </a:cubicBezTo>
                  <a:cubicBezTo>
                    <a:pt x="36566" y="4151"/>
                    <a:pt x="30547" y="2145"/>
                    <a:pt x="24347" y="1112"/>
                  </a:cubicBezTo>
                  <a:cubicBezTo>
                    <a:pt x="20878" y="506"/>
                    <a:pt x="17137" y="0"/>
                    <a:pt x="13478" y="0"/>
                  </a:cubicBezTo>
                  <a:close/>
                </a:path>
              </a:pathLst>
            </a:custGeom>
            <a:solidFill>
              <a:srgbClr val="323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61"/>
            <p:cNvSpPr/>
            <p:nvPr/>
          </p:nvSpPr>
          <p:spPr>
            <a:xfrm>
              <a:off x="2024095" y="2588335"/>
              <a:ext cx="617393" cy="543487"/>
            </a:xfrm>
            <a:custGeom>
              <a:avLst/>
              <a:gdLst/>
              <a:ahLst/>
              <a:cxnLst/>
              <a:rect l="l" t="t" r="r" b="b"/>
              <a:pathLst>
                <a:path w="40123" h="35320" extrusionOk="0">
                  <a:moveTo>
                    <a:pt x="37235" y="0"/>
                  </a:moveTo>
                  <a:cubicBezTo>
                    <a:pt x="34712" y="638"/>
                    <a:pt x="32554" y="2371"/>
                    <a:pt x="30821" y="4347"/>
                  </a:cubicBezTo>
                  <a:cubicBezTo>
                    <a:pt x="29089" y="6322"/>
                    <a:pt x="27721" y="8541"/>
                    <a:pt x="26140" y="10639"/>
                  </a:cubicBezTo>
                  <a:cubicBezTo>
                    <a:pt x="22858" y="15016"/>
                    <a:pt x="18724" y="18663"/>
                    <a:pt x="14195" y="21703"/>
                  </a:cubicBezTo>
                  <a:cubicBezTo>
                    <a:pt x="11946" y="23222"/>
                    <a:pt x="4681" y="27630"/>
                    <a:pt x="3435" y="28207"/>
                  </a:cubicBezTo>
                  <a:cubicBezTo>
                    <a:pt x="2280" y="28724"/>
                    <a:pt x="1003" y="28633"/>
                    <a:pt x="0" y="29423"/>
                  </a:cubicBezTo>
                  <a:cubicBezTo>
                    <a:pt x="730" y="31581"/>
                    <a:pt x="1459" y="33192"/>
                    <a:pt x="2158" y="35320"/>
                  </a:cubicBezTo>
                  <a:cubicBezTo>
                    <a:pt x="8055" y="33496"/>
                    <a:pt x="13982" y="31551"/>
                    <a:pt x="19514" y="28785"/>
                  </a:cubicBezTo>
                  <a:cubicBezTo>
                    <a:pt x="20791" y="28146"/>
                    <a:pt x="22037" y="27447"/>
                    <a:pt x="23283" y="26718"/>
                  </a:cubicBezTo>
                  <a:cubicBezTo>
                    <a:pt x="25046" y="25684"/>
                    <a:pt x="26718" y="24529"/>
                    <a:pt x="28268" y="23253"/>
                  </a:cubicBezTo>
                  <a:cubicBezTo>
                    <a:pt x="29453" y="22280"/>
                    <a:pt x="30912" y="21338"/>
                    <a:pt x="31885" y="20152"/>
                  </a:cubicBezTo>
                  <a:cubicBezTo>
                    <a:pt x="34499" y="17022"/>
                    <a:pt x="36596" y="13709"/>
                    <a:pt x="40122" y="11429"/>
                  </a:cubicBezTo>
                  <a:lnTo>
                    <a:pt x="37235" y="0"/>
                  </a:lnTo>
                  <a:close/>
                </a:path>
              </a:pathLst>
            </a:custGeom>
            <a:solidFill>
              <a:srgbClr val="ED9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61"/>
            <p:cNvSpPr/>
            <p:nvPr/>
          </p:nvSpPr>
          <p:spPr>
            <a:xfrm>
              <a:off x="2626978" y="3625253"/>
              <a:ext cx="96357" cy="84662"/>
            </a:xfrm>
            <a:custGeom>
              <a:avLst/>
              <a:gdLst/>
              <a:ahLst/>
              <a:cxnLst/>
              <a:rect l="l" t="t" r="r" b="b"/>
              <a:pathLst>
                <a:path w="6262" h="5502" extrusionOk="0">
                  <a:moveTo>
                    <a:pt x="6140" y="0"/>
                  </a:moveTo>
                  <a:cubicBezTo>
                    <a:pt x="5319" y="730"/>
                    <a:pt x="4438" y="1520"/>
                    <a:pt x="3526" y="2310"/>
                  </a:cubicBezTo>
                  <a:cubicBezTo>
                    <a:pt x="2249" y="3404"/>
                    <a:pt x="1064" y="4438"/>
                    <a:pt x="0" y="5319"/>
                  </a:cubicBezTo>
                  <a:lnTo>
                    <a:pt x="182" y="5502"/>
                  </a:lnTo>
                  <a:cubicBezTo>
                    <a:pt x="1246" y="4620"/>
                    <a:pt x="2462" y="3617"/>
                    <a:pt x="3708" y="2523"/>
                  </a:cubicBezTo>
                  <a:cubicBezTo>
                    <a:pt x="4620" y="1733"/>
                    <a:pt x="5471" y="942"/>
                    <a:pt x="6262" y="243"/>
                  </a:cubicBezTo>
                  <a:lnTo>
                    <a:pt x="6140" y="0"/>
                  </a:lnTo>
                  <a:close/>
                </a:path>
              </a:pathLst>
            </a:custGeom>
            <a:solidFill>
              <a:srgbClr val="FDB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61"/>
            <p:cNvSpPr/>
            <p:nvPr/>
          </p:nvSpPr>
          <p:spPr>
            <a:xfrm>
              <a:off x="2472164" y="2488240"/>
              <a:ext cx="405984" cy="588941"/>
            </a:xfrm>
            <a:custGeom>
              <a:avLst/>
              <a:gdLst/>
              <a:ahLst/>
              <a:cxnLst/>
              <a:rect l="l" t="t" r="r" b="b"/>
              <a:pathLst>
                <a:path w="26384" h="38274" extrusionOk="0">
                  <a:moveTo>
                    <a:pt x="14225" y="0"/>
                  </a:moveTo>
                  <a:lnTo>
                    <a:pt x="7812" y="2311"/>
                  </a:lnTo>
                  <a:lnTo>
                    <a:pt x="7933" y="7630"/>
                  </a:lnTo>
                  <a:cubicBezTo>
                    <a:pt x="7933" y="7630"/>
                    <a:pt x="5654" y="11125"/>
                    <a:pt x="4559" y="12341"/>
                  </a:cubicBezTo>
                  <a:cubicBezTo>
                    <a:pt x="3435" y="13587"/>
                    <a:pt x="0" y="18998"/>
                    <a:pt x="1824" y="23435"/>
                  </a:cubicBezTo>
                  <a:cubicBezTo>
                    <a:pt x="3648" y="27904"/>
                    <a:pt x="9028" y="28512"/>
                    <a:pt x="9028" y="28512"/>
                  </a:cubicBezTo>
                  <a:lnTo>
                    <a:pt x="6870" y="36901"/>
                  </a:lnTo>
                  <a:cubicBezTo>
                    <a:pt x="6870" y="36901"/>
                    <a:pt x="12918" y="38274"/>
                    <a:pt x="18301" y="38274"/>
                  </a:cubicBezTo>
                  <a:cubicBezTo>
                    <a:pt x="21355" y="38274"/>
                    <a:pt x="24196" y="37831"/>
                    <a:pt x="25593" y="36445"/>
                  </a:cubicBezTo>
                  <a:lnTo>
                    <a:pt x="24286" y="30366"/>
                  </a:lnTo>
                  <a:cubicBezTo>
                    <a:pt x="24286" y="30366"/>
                    <a:pt x="26384" y="20882"/>
                    <a:pt x="21794" y="11460"/>
                  </a:cubicBezTo>
                  <a:cubicBezTo>
                    <a:pt x="20335" y="9028"/>
                    <a:pt x="17782" y="7417"/>
                    <a:pt x="14955" y="7143"/>
                  </a:cubicBezTo>
                  <a:lnTo>
                    <a:pt x="14225" y="0"/>
                  </a:lnTo>
                  <a:close/>
                </a:path>
              </a:pathLst>
            </a:custGeom>
            <a:solidFill>
              <a:srgbClr val="FFA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61"/>
            <p:cNvSpPr/>
            <p:nvPr/>
          </p:nvSpPr>
          <p:spPr>
            <a:xfrm>
              <a:off x="1643840" y="3253891"/>
              <a:ext cx="413001" cy="260049"/>
            </a:xfrm>
            <a:custGeom>
              <a:avLst/>
              <a:gdLst/>
              <a:ahLst/>
              <a:cxnLst/>
              <a:rect l="l" t="t" r="r" b="b"/>
              <a:pathLst>
                <a:path w="26840" h="16900" extrusionOk="0">
                  <a:moveTo>
                    <a:pt x="0" y="0"/>
                  </a:moveTo>
                  <a:lnTo>
                    <a:pt x="1399" y="12888"/>
                  </a:lnTo>
                  <a:cubicBezTo>
                    <a:pt x="1581" y="14559"/>
                    <a:pt x="2979" y="15867"/>
                    <a:pt x="4681" y="15958"/>
                  </a:cubicBezTo>
                  <a:lnTo>
                    <a:pt x="22584" y="16900"/>
                  </a:lnTo>
                  <a:lnTo>
                    <a:pt x="26840" y="1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61"/>
            <p:cNvSpPr/>
            <p:nvPr/>
          </p:nvSpPr>
          <p:spPr>
            <a:xfrm>
              <a:off x="1648979" y="3258092"/>
              <a:ext cx="396644" cy="255386"/>
            </a:xfrm>
            <a:custGeom>
              <a:avLst/>
              <a:gdLst/>
              <a:ahLst/>
              <a:cxnLst/>
              <a:rect l="l" t="t" r="r" b="b"/>
              <a:pathLst>
                <a:path w="25777" h="16597" extrusionOk="0">
                  <a:moveTo>
                    <a:pt x="3952" y="3709"/>
                  </a:moveTo>
                  <a:lnTo>
                    <a:pt x="7873" y="3891"/>
                  </a:lnTo>
                  <a:cubicBezTo>
                    <a:pt x="7812" y="5229"/>
                    <a:pt x="7721" y="6505"/>
                    <a:pt x="7660" y="7812"/>
                  </a:cubicBezTo>
                  <a:lnTo>
                    <a:pt x="3739" y="7599"/>
                  </a:lnTo>
                  <a:cubicBezTo>
                    <a:pt x="3800" y="6323"/>
                    <a:pt x="3891" y="5016"/>
                    <a:pt x="3952" y="3709"/>
                  </a:cubicBezTo>
                  <a:close/>
                  <a:moveTo>
                    <a:pt x="8603" y="3952"/>
                  </a:moveTo>
                  <a:lnTo>
                    <a:pt x="12493" y="4165"/>
                  </a:lnTo>
                  <a:cubicBezTo>
                    <a:pt x="12433" y="5441"/>
                    <a:pt x="12372" y="6747"/>
                    <a:pt x="12281" y="8054"/>
                  </a:cubicBezTo>
                  <a:lnTo>
                    <a:pt x="12281" y="8054"/>
                  </a:lnTo>
                  <a:lnTo>
                    <a:pt x="8390" y="7873"/>
                  </a:lnTo>
                  <a:cubicBezTo>
                    <a:pt x="8451" y="6566"/>
                    <a:pt x="8511" y="5259"/>
                    <a:pt x="8603" y="3952"/>
                  </a:cubicBezTo>
                  <a:close/>
                  <a:moveTo>
                    <a:pt x="13223" y="4195"/>
                  </a:moveTo>
                  <a:lnTo>
                    <a:pt x="17144" y="4378"/>
                  </a:lnTo>
                  <a:lnTo>
                    <a:pt x="16931" y="8299"/>
                  </a:lnTo>
                  <a:lnTo>
                    <a:pt x="13040" y="8086"/>
                  </a:lnTo>
                  <a:cubicBezTo>
                    <a:pt x="13101" y="6779"/>
                    <a:pt x="13162" y="5502"/>
                    <a:pt x="13223" y="4195"/>
                  </a:cubicBezTo>
                  <a:close/>
                  <a:moveTo>
                    <a:pt x="17873" y="4408"/>
                  </a:moveTo>
                  <a:lnTo>
                    <a:pt x="21794" y="4621"/>
                  </a:lnTo>
                  <a:lnTo>
                    <a:pt x="21582" y="8542"/>
                  </a:lnTo>
                  <a:lnTo>
                    <a:pt x="17691" y="8329"/>
                  </a:lnTo>
                  <a:cubicBezTo>
                    <a:pt x="17752" y="7022"/>
                    <a:pt x="17813" y="5715"/>
                    <a:pt x="17873" y="4408"/>
                  </a:cubicBezTo>
                  <a:close/>
                  <a:moveTo>
                    <a:pt x="3709" y="8359"/>
                  </a:moveTo>
                  <a:lnTo>
                    <a:pt x="7630" y="8542"/>
                  </a:lnTo>
                  <a:cubicBezTo>
                    <a:pt x="7539" y="9849"/>
                    <a:pt x="7478" y="11156"/>
                    <a:pt x="7417" y="12463"/>
                  </a:cubicBezTo>
                  <a:lnTo>
                    <a:pt x="3496" y="12250"/>
                  </a:lnTo>
                  <a:lnTo>
                    <a:pt x="3709" y="8359"/>
                  </a:lnTo>
                  <a:close/>
                  <a:moveTo>
                    <a:pt x="8359" y="8603"/>
                  </a:moveTo>
                  <a:lnTo>
                    <a:pt x="12250" y="8785"/>
                  </a:lnTo>
                  <a:cubicBezTo>
                    <a:pt x="12189" y="10092"/>
                    <a:pt x="12129" y="11399"/>
                    <a:pt x="12068" y="12706"/>
                  </a:cubicBezTo>
                  <a:lnTo>
                    <a:pt x="8147" y="12524"/>
                  </a:lnTo>
                  <a:cubicBezTo>
                    <a:pt x="8208" y="11217"/>
                    <a:pt x="8268" y="9910"/>
                    <a:pt x="8359" y="8603"/>
                  </a:cubicBezTo>
                  <a:close/>
                  <a:moveTo>
                    <a:pt x="13010" y="8846"/>
                  </a:moveTo>
                  <a:lnTo>
                    <a:pt x="16901" y="9028"/>
                  </a:lnTo>
                  <a:cubicBezTo>
                    <a:pt x="16840" y="10335"/>
                    <a:pt x="16749" y="11641"/>
                    <a:pt x="16688" y="12947"/>
                  </a:cubicBezTo>
                  <a:lnTo>
                    <a:pt x="16688" y="12947"/>
                  </a:lnTo>
                  <a:lnTo>
                    <a:pt x="12797" y="12736"/>
                  </a:lnTo>
                  <a:cubicBezTo>
                    <a:pt x="12858" y="11429"/>
                    <a:pt x="12919" y="10122"/>
                    <a:pt x="13010" y="8846"/>
                  </a:cubicBezTo>
                  <a:close/>
                  <a:moveTo>
                    <a:pt x="17630" y="9058"/>
                  </a:moveTo>
                  <a:lnTo>
                    <a:pt x="21551" y="9271"/>
                  </a:lnTo>
                  <a:cubicBezTo>
                    <a:pt x="21490" y="10578"/>
                    <a:pt x="21399" y="11885"/>
                    <a:pt x="21338" y="13192"/>
                  </a:cubicBezTo>
                  <a:lnTo>
                    <a:pt x="17448" y="12979"/>
                  </a:lnTo>
                  <a:cubicBezTo>
                    <a:pt x="17509" y="11672"/>
                    <a:pt x="17569" y="10365"/>
                    <a:pt x="17630" y="9058"/>
                  </a:cubicBezTo>
                  <a:close/>
                  <a:moveTo>
                    <a:pt x="3405" y="1"/>
                  </a:moveTo>
                  <a:cubicBezTo>
                    <a:pt x="3375" y="973"/>
                    <a:pt x="3314" y="1946"/>
                    <a:pt x="3253" y="2949"/>
                  </a:cubicBezTo>
                  <a:lnTo>
                    <a:pt x="1" y="2767"/>
                  </a:lnTo>
                  <a:lnTo>
                    <a:pt x="92" y="3496"/>
                  </a:lnTo>
                  <a:lnTo>
                    <a:pt x="3223" y="3678"/>
                  </a:lnTo>
                  <a:cubicBezTo>
                    <a:pt x="3162" y="4985"/>
                    <a:pt x="3101" y="6262"/>
                    <a:pt x="3040" y="7569"/>
                  </a:cubicBezTo>
                  <a:lnTo>
                    <a:pt x="517" y="7447"/>
                  </a:lnTo>
                  <a:lnTo>
                    <a:pt x="517" y="7447"/>
                  </a:lnTo>
                  <a:lnTo>
                    <a:pt x="609" y="8177"/>
                  </a:lnTo>
                  <a:lnTo>
                    <a:pt x="2979" y="8299"/>
                  </a:lnTo>
                  <a:cubicBezTo>
                    <a:pt x="2919" y="9606"/>
                    <a:pt x="2858" y="10913"/>
                    <a:pt x="2797" y="12220"/>
                  </a:cubicBezTo>
                  <a:lnTo>
                    <a:pt x="1034" y="12128"/>
                  </a:lnTo>
                  <a:lnTo>
                    <a:pt x="1095" y="12615"/>
                  </a:lnTo>
                  <a:cubicBezTo>
                    <a:pt x="1095" y="12706"/>
                    <a:pt x="1125" y="12767"/>
                    <a:pt x="1125" y="12858"/>
                  </a:cubicBezTo>
                  <a:lnTo>
                    <a:pt x="2736" y="12949"/>
                  </a:lnTo>
                  <a:lnTo>
                    <a:pt x="2645" y="15138"/>
                  </a:lnTo>
                  <a:cubicBezTo>
                    <a:pt x="2858" y="15259"/>
                    <a:pt x="3101" y="15381"/>
                    <a:pt x="3344" y="15472"/>
                  </a:cubicBezTo>
                  <a:lnTo>
                    <a:pt x="3466" y="12979"/>
                  </a:lnTo>
                  <a:lnTo>
                    <a:pt x="7387" y="13192"/>
                  </a:lnTo>
                  <a:lnTo>
                    <a:pt x="7265" y="15867"/>
                  </a:lnTo>
                  <a:lnTo>
                    <a:pt x="7995" y="15897"/>
                  </a:lnTo>
                  <a:lnTo>
                    <a:pt x="8116" y="13223"/>
                  </a:lnTo>
                  <a:lnTo>
                    <a:pt x="12037" y="13435"/>
                  </a:lnTo>
                  <a:lnTo>
                    <a:pt x="11885" y="16110"/>
                  </a:lnTo>
                  <a:lnTo>
                    <a:pt x="12645" y="16141"/>
                  </a:lnTo>
                  <a:lnTo>
                    <a:pt x="12767" y="13466"/>
                  </a:lnTo>
                  <a:lnTo>
                    <a:pt x="16688" y="13679"/>
                  </a:lnTo>
                  <a:lnTo>
                    <a:pt x="16536" y="16323"/>
                  </a:lnTo>
                  <a:lnTo>
                    <a:pt x="17265" y="16384"/>
                  </a:lnTo>
                  <a:lnTo>
                    <a:pt x="17417" y="13709"/>
                  </a:lnTo>
                  <a:lnTo>
                    <a:pt x="21308" y="13922"/>
                  </a:lnTo>
                  <a:lnTo>
                    <a:pt x="21186" y="16566"/>
                  </a:lnTo>
                  <a:lnTo>
                    <a:pt x="21916" y="16597"/>
                  </a:lnTo>
                  <a:lnTo>
                    <a:pt x="22068" y="13952"/>
                  </a:lnTo>
                  <a:lnTo>
                    <a:pt x="23010" y="14013"/>
                  </a:lnTo>
                  <a:lnTo>
                    <a:pt x="23193" y="13283"/>
                  </a:lnTo>
                  <a:lnTo>
                    <a:pt x="22068" y="13223"/>
                  </a:lnTo>
                  <a:cubicBezTo>
                    <a:pt x="22129" y="11916"/>
                    <a:pt x="22220" y="10609"/>
                    <a:pt x="22281" y="9302"/>
                  </a:cubicBezTo>
                  <a:lnTo>
                    <a:pt x="24287" y="9393"/>
                  </a:lnTo>
                  <a:lnTo>
                    <a:pt x="24469" y="8663"/>
                  </a:lnTo>
                  <a:lnTo>
                    <a:pt x="22311" y="8572"/>
                  </a:lnTo>
                  <a:lnTo>
                    <a:pt x="22524" y="4651"/>
                  </a:lnTo>
                  <a:lnTo>
                    <a:pt x="25594" y="4803"/>
                  </a:lnTo>
                  <a:lnTo>
                    <a:pt x="25776" y="4074"/>
                  </a:lnTo>
                  <a:lnTo>
                    <a:pt x="22554" y="3922"/>
                  </a:lnTo>
                  <a:lnTo>
                    <a:pt x="22676" y="1308"/>
                  </a:lnTo>
                  <a:lnTo>
                    <a:pt x="21946" y="1277"/>
                  </a:lnTo>
                  <a:lnTo>
                    <a:pt x="21825" y="3891"/>
                  </a:lnTo>
                  <a:lnTo>
                    <a:pt x="17904" y="3678"/>
                  </a:lnTo>
                  <a:cubicBezTo>
                    <a:pt x="17965" y="2797"/>
                    <a:pt x="17995" y="1885"/>
                    <a:pt x="18056" y="1004"/>
                  </a:cubicBezTo>
                  <a:lnTo>
                    <a:pt x="17326" y="943"/>
                  </a:lnTo>
                  <a:cubicBezTo>
                    <a:pt x="17265" y="1855"/>
                    <a:pt x="17235" y="2736"/>
                    <a:pt x="17174" y="3648"/>
                  </a:cubicBezTo>
                  <a:lnTo>
                    <a:pt x="13253" y="3435"/>
                  </a:lnTo>
                  <a:cubicBezTo>
                    <a:pt x="13314" y="2523"/>
                    <a:pt x="13344" y="1612"/>
                    <a:pt x="13405" y="669"/>
                  </a:cubicBezTo>
                  <a:lnTo>
                    <a:pt x="12676" y="639"/>
                  </a:lnTo>
                  <a:cubicBezTo>
                    <a:pt x="12615" y="1551"/>
                    <a:pt x="12584" y="2463"/>
                    <a:pt x="12524" y="3405"/>
                  </a:cubicBezTo>
                  <a:lnTo>
                    <a:pt x="8633" y="3192"/>
                  </a:lnTo>
                  <a:lnTo>
                    <a:pt x="8755" y="365"/>
                  </a:lnTo>
                  <a:lnTo>
                    <a:pt x="8025" y="305"/>
                  </a:lnTo>
                  <a:lnTo>
                    <a:pt x="7873" y="3162"/>
                  </a:lnTo>
                  <a:lnTo>
                    <a:pt x="4013" y="2979"/>
                  </a:lnTo>
                  <a:cubicBezTo>
                    <a:pt x="4043" y="2007"/>
                    <a:pt x="4104" y="1034"/>
                    <a:pt x="4165" y="31"/>
                  </a:cubicBezTo>
                  <a:lnTo>
                    <a:pt x="3405" y="1"/>
                  </a:lnTo>
                  <a:close/>
                </a:path>
              </a:pathLst>
            </a:custGeom>
            <a:solidFill>
              <a:srgbClr val="D39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61"/>
            <p:cNvSpPr/>
            <p:nvPr/>
          </p:nvSpPr>
          <p:spPr>
            <a:xfrm>
              <a:off x="1643840" y="3254352"/>
              <a:ext cx="371377" cy="259587"/>
            </a:xfrm>
            <a:custGeom>
              <a:avLst/>
              <a:gdLst/>
              <a:ahLst/>
              <a:cxnLst/>
              <a:rect l="l" t="t" r="r" b="b"/>
              <a:pathLst>
                <a:path w="24135" h="16870" extrusionOk="0">
                  <a:moveTo>
                    <a:pt x="0" y="0"/>
                  </a:moveTo>
                  <a:lnTo>
                    <a:pt x="1429" y="12858"/>
                  </a:lnTo>
                  <a:cubicBezTo>
                    <a:pt x="1611" y="14560"/>
                    <a:pt x="2979" y="15867"/>
                    <a:pt x="4681" y="15958"/>
                  </a:cubicBezTo>
                  <a:lnTo>
                    <a:pt x="22584" y="16870"/>
                  </a:lnTo>
                  <a:lnTo>
                    <a:pt x="24135" y="11368"/>
                  </a:lnTo>
                  <a:cubicBezTo>
                    <a:pt x="22615" y="11095"/>
                    <a:pt x="21095" y="10943"/>
                    <a:pt x="19575" y="10882"/>
                  </a:cubicBezTo>
                  <a:cubicBezTo>
                    <a:pt x="17113" y="10791"/>
                    <a:pt x="14621" y="10912"/>
                    <a:pt x="12250" y="10305"/>
                  </a:cubicBezTo>
                  <a:cubicBezTo>
                    <a:pt x="8663" y="9393"/>
                    <a:pt x="5684" y="6900"/>
                    <a:pt x="4134" y="3557"/>
                  </a:cubicBezTo>
                  <a:cubicBezTo>
                    <a:pt x="3648" y="2493"/>
                    <a:pt x="3344" y="1368"/>
                    <a:pt x="3192" y="2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B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61"/>
            <p:cNvSpPr/>
            <p:nvPr/>
          </p:nvSpPr>
          <p:spPr>
            <a:xfrm>
              <a:off x="1607817" y="3215468"/>
              <a:ext cx="466334" cy="75922"/>
            </a:xfrm>
            <a:custGeom>
              <a:avLst/>
              <a:gdLst/>
              <a:ahLst/>
              <a:cxnLst/>
              <a:rect l="l" t="t" r="r" b="b"/>
              <a:pathLst>
                <a:path w="30306" h="4934" extrusionOk="0">
                  <a:moveTo>
                    <a:pt x="1355" y="0"/>
                  </a:moveTo>
                  <a:cubicBezTo>
                    <a:pt x="673" y="0"/>
                    <a:pt x="119" y="557"/>
                    <a:pt x="62" y="1251"/>
                  </a:cubicBezTo>
                  <a:lnTo>
                    <a:pt x="31" y="2132"/>
                  </a:lnTo>
                  <a:cubicBezTo>
                    <a:pt x="1" y="2862"/>
                    <a:pt x="548" y="3470"/>
                    <a:pt x="1277" y="3500"/>
                  </a:cubicBezTo>
                  <a:lnTo>
                    <a:pt x="28816" y="4929"/>
                  </a:lnTo>
                  <a:cubicBezTo>
                    <a:pt x="28851" y="4932"/>
                    <a:pt x="28887" y="4933"/>
                    <a:pt x="28921" y="4933"/>
                  </a:cubicBezTo>
                  <a:cubicBezTo>
                    <a:pt x="29606" y="4933"/>
                    <a:pt x="30185" y="4377"/>
                    <a:pt x="30214" y="3682"/>
                  </a:cubicBezTo>
                  <a:lnTo>
                    <a:pt x="30275" y="2801"/>
                  </a:lnTo>
                  <a:cubicBezTo>
                    <a:pt x="30305" y="2071"/>
                    <a:pt x="29728" y="1464"/>
                    <a:pt x="28998" y="1403"/>
                  </a:cubicBezTo>
                  <a:lnTo>
                    <a:pt x="1460" y="5"/>
                  </a:lnTo>
                  <a:cubicBezTo>
                    <a:pt x="1424" y="2"/>
                    <a:pt x="1389" y="0"/>
                    <a:pt x="1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61"/>
            <p:cNvSpPr/>
            <p:nvPr/>
          </p:nvSpPr>
          <p:spPr>
            <a:xfrm>
              <a:off x="1914229" y="3647703"/>
              <a:ext cx="125223" cy="292901"/>
            </a:xfrm>
            <a:custGeom>
              <a:avLst/>
              <a:gdLst/>
              <a:ahLst/>
              <a:cxnLst/>
              <a:rect l="l" t="t" r="r" b="b"/>
              <a:pathLst>
                <a:path w="8138" h="19035" extrusionOk="0">
                  <a:moveTo>
                    <a:pt x="7930" y="1"/>
                  </a:moveTo>
                  <a:cubicBezTo>
                    <a:pt x="7859" y="1"/>
                    <a:pt x="7784" y="37"/>
                    <a:pt x="7748" y="122"/>
                  </a:cubicBezTo>
                  <a:lnTo>
                    <a:pt x="58" y="18815"/>
                  </a:lnTo>
                  <a:cubicBezTo>
                    <a:pt x="1" y="18949"/>
                    <a:pt x="111" y="19034"/>
                    <a:pt x="224" y="19034"/>
                  </a:cubicBezTo>
                  <a:cubicBezTo>
                    <a:pt x="291" y="19034"/>
                    <a:pt x="358" y="19004"/>
                    <a:pt x="392" y="18937"/>
                  </a:cubicBezTo>
                  <a:lnTo>
                    <a:pt x="8082" y="213"/>
                  </a:lnTo>
                  <a:cubicBezTo>
                    <a:pt x="8137" y="85"/>
                    <a:pt x="8038" y="1"/>
                    <a:pt x="7930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61"/>
            <p:cNvSpPr/>
            <p:nvPr/>
          </p:nvSpPr>
          <p:spPr>
            <a:xfrm>
              <a:off x="1923400" y="3824721"/>
              <a:ext cx="294009" cy="125377"/>
            </a:xfrm>
            <a:custGeom>
              <a:avLst/>
              <a:gdLst/>
              <a:ahLst/>
              <a:cxnLst/>
              <a:rect l="l" t="t" r="r" b="b"/>
              <a:pathLst>
                <a:path w="19107" h="8148" extrusionOk="0">
                  <a:moveTo>
                    <a:pt x="18915" y="0"/>
                  </a:moveTo>
                  <a:cubicBezTo>
                    <a:pt x="18896" y="0"/>
                    <a:pt x="18876" y="5"/>
                    <a:pt x="18854" y="16"/>
                  </a:cubicBezTo>
                  <a:lnTo>
                    <a:pt x="161" y="7797"/>
                  </a:lnTo>
                  <a:cubicBezTo>
                    <a:pt x="0" y="7878"/>
                    <a:pt x="52" y="8147"/>
                    <a:pt x="192" y="8147"/>
                  </a:cubicBezTo>
                  <a:cubicBezTo>
                    <a:pt x="210" y="8147"/>
                    <a:pt x="231" y="8142"/>
                    <a:pt x="252" y="8132"/>
                  </a:cubicBezTo>
                  <a:lnTo>
                    <a:pt x="18945" y="350"/>
                  </a:lnTo>
                  <a:cubicBezTo>
                    <a:pt x="19106" y="270"/>
                    <a:pt x="19054" y="0"/>
                    <a:pt x="18915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61"/>
            <p:cNvSpPr/>
            <p:nvPr/>
          </p:nvSpPr>
          <p:spPr>
            <a:xfrm>
              <a:off x="1923446" y="3957546"/>
              <a:ext cx="294840" cy="123977"/>
            </a:xfrm>
            <a:custGeom>
              <a:avLst/>
              <a:gdLst/>
              <a:ahLst/>
              <a:cxnLst/>
              <a:rect l="l" t="t" r="r" b="b"/>
              <a:pathLst>
                <a:path w="19161" h="8057" extrusionOk="0">
                  <a:moveTo>
                    <a:pt x="210" y="1"/>
                  </a:moveTo>
                  <a:cubicBezTo>
                    <a:pt x="49" y="1"/>
                    <a:pt x="1" y="270"/>
                    <a:pt x="188" y="351"/>
                  </a:cubicBezTo>
                  <a:lnTo>
                    <a:pt x="18882" y="8041"/>
                  </a:lnTo>
                  <a:cubicBezTo>
                    <a:pt x="18907" y="8052"/>
                    <a:pt x="18930" y="8056"/>
                    <a:pt x="18952" y="8056"/>
                  </a:cubicBezTo>
                  <a:cubicBezTo>
                    <a:pt x="19112" y="8056"/>
                    <a:pt x="19161" y="7787"/>
                    <a:pt x="18973" y="7706"/>
                  </a:cubicBezTo>
                  <a:lnTo>
                    <a:pt x="280" y="16"/>
                  </a:lnTo>
                  <a:cubicBezTo>
                    <a:pt x="254" y="6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61"/>
            <p:cNvSpPr/>
            <p:nvPr/>
          </p:nvSpPr>
          <p:spPr>
            <a:xfrm>
              <a:off x="1914244" y="3967486"/>
              <a:ext cx="126624" cy="292116"/>
            </a:xfrm>
            <a:custGeom>
              <a:avLst/>
              <a:gdLst/>
              <a:ahLst/>
              <a:cxnLst/>
              <a:rect l="l" t="t" r="r" b="b"/>
              <a:pathLst>
                <a:path w="8229" h="18984" extrusionOk="0">
                  <a:moveTo>
                    <a:pt x="218" y="0"/>
                  </a:moveTo>
                  <a:cubicBezTo>
                    <a:pt x="107" y="0"/>
                    <a:pt x="0" y="78"/>
                    <a:pt x="57" y="191"/>
                  </a:cubicBezTo>
                  <a:lnTo>
                    <a:pt x="7838" y="18884"/>
                  </a:lnTo>
                  <a:cubicBezTo>
                    <a:pt x="7873" y="18954"/>
                    <a:pt x="7943" y="18984"/>
                    <a:pt x="8012" y="18984"/>
                  </a:cubicBezTo>
                  <a:cubicBezTo>
                    <a:pt x="8123" y="18984"/>
                    <a:pt x="8229" y="18906"/>
                    <a:pt x="8172" y="18793"/>
                  </a:cubicBezTo>
                  <a:lnTo>
                    <a:pt x="391" y="100"/>
                  </a:lnTo>
                  <a:cubicBezTo>
                    <a:pt x="356" y="30"/>
                    <a:pt x="286" y="0"/>
                    <a:pt x="218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61"/>
            <p:cNvSpPr/>
            <p:nvPr/>
          </p:nvSpPr>
          <p:spPr>
            <a:xfrm>
              <a:off x="1782819" y="3967625"/>
              <a:ext cx="125208" cy="292916"/>
            </a:xfrm>
            <a:custGeom>
              <a:avLst/>
              <a:gdLst/>
              <a:ahLst/>
              <a:cxnLst/>
              <a:rect l="l" t="t" r="r" b="b"/>
              <a:pathLst>
                <a:path w="8137" h="19036" extrusionOk="0">
                  <a:moveTo>
                    <a:pt x="7916" y="0"/>
                  </a:moveTo>
                  <a:cubicBezTo>
                    <a:pt x="7843" y="0"/>
                    <a:pt x="7771" y="37"/>
                    <a:pt x="7747" y="121"/>
                  </a:cubicBezTo>
                  <a:lnTo>
                    <a:pt x="57" y="18845"/>
                  </a:lnTo>
                  <a:cubicBezTo>
                    <a:pt x="0" y="18958"/>
                    <a:pt x="106" y="19036"/>
                    <a:pt x="217" y="19036"/>
                  </a:cubicBezTo>
                  <a:cubicBezTo>
                    <a:pt x="286" y="19036"/>
                    <a:pt x="356" y="19006"/>
                    <a:pt x="391" y="18936"/>
                  </a:cubicBezTo>
                  <a:lnTo>
                    <a:pt x="391" y="18906"/>
                  </a:lnTo>
                  <a:lnTo>
                    <a:pt x="8081" y="212"/>
                  </a:lnTo>
                  <a:cubicBezTo>
                    <a:pt x="8136" y="84"/>
                    <a:pt x="8025" y="0"/>
                    <a:pt x="7916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61"/>
            <p:cNvSpPr/>
            <p:nvPr/>
          </p:nvSpPr>
          <p:spPr>
            <a:xfrm>
              <a:off x="1604463" y="3958023"/>
              <a:ext cx="293963" cy="125362"/>
            </a:xfrm>
            <a:custGeom>
              <a:avLst/>
              <a:gdLst/>
              <a:ahLst/>
              <a:cxnLst/>
              <a:rect l="l" t="t" r="r" b="b"/>
              <a:pathLst>
                <a:path w="19104" h="8147" extrusionOk="0">
                  <a:moveTo>
                    <a:pt x="18920" y="0"/>
                  </a:moveTo>
                  <a:cubicBezTo>
                    <a:pt x="18900" y="0"/>
                    <a:pt x="18877" y="5"/>
                    <a:pt x="18851" y="16"/>
                  </a:cubicBezTo>
                  <a:lnTo>
                    <a:pt x="188" y="7797"/>
                  </a:lnTo>
                  <a:cubicBezTo>
                    <a:pt x="1" y="7877"/>
                    <a:pt x="50" y="8147"/>
                    <a:pt x="210" y="8147"/>
                  </a:cubicBezTo>
                  <a:cubicBezTo>
                    <a:pt x="231" y="8147"/>
                    <a:pt x="255" y="8142"/>
                    <a:pt x="280" y="8131"/>
                  </a:cubicBezTo>
                  <a:lnTo>
                    <a:pt x="18943" y="350"/>
                  </a:lnTo>
                  <a:cubicBezTo>
                    <a:pt x="19103" y="270"/>
                    <a:pt x="19075" y="0"/>
                    <a:pt x="18920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61"/>
            <p:cNvSpPr/>
            <p:nvPr/>
          </p:nvSpPr>
          <p:spPr>
            <a:xfrm>
              <a:off x="1603417" y="3826244"/>
              <a:ext cx="295101" cy="124193"/>
            </a:xfrm>
            <a:custGeom>
              <a:avLst/>
              <a:gdLst/>
              <a:ahLst/>
              <a:cxnLst/>
              <a:rect l="l" t="t" r="r" b="b"/>
              <a:pathLst>
                <a:path w="19178" h="8071" extrusionOk="0">
                  <a:moveTo>
                    <a:pt x="237" y="1"/>
                  </a:moveTo>
                  <a:cubicBezTo>
                    <a:pt x="61" y="1"/>
                    <a:pt x="0" y="289"/>
                    <a:pt x="196" y="373"/>
                  </a:cubicBezTo>
                  <a:lnTo>
                    <a:pt x="18919" y="8063"/>
                  </a:lnTo>
                  <a:cubicBezTo>
                    <a:pt x="18937" y="8068"/>
                    <a:pt x="18953" y="8070"/>
                    <a:pt x="18969" y="8070"/>
                  </a:cubicBezTo>
                  <a:cubicBezTo>
                    <a:pt x="19141" y="8070"/>
                    <a:pt x="19178" y="7782"/>
                    <a:pt x="19011" y="7698"/>
                  </a:cubicBezTo>
                  <a:lnTo>
                    <a:pt x="287" y="8"/>
                  </a:lnTo>
                  <a:cubicBezTo>
                    <a:pt x="269" y="3"/>
                    <a:pt x="253" y="1"/>
                    <a:pt x="237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61"/>
            <p:cNvSpPr/>
            <p:nvPr/>
          </p:nvSpPr>
          <p:spPr>
            <a:xfrm>
              <a:off x="1780942" y="3648503"/>
              <a:ext cx="126639" cy="292116"/>
            </a:xfrm>
            <a:custGeom>
              <a:avLst/>
              <a:gdLst/>
              <a:ahLst/>
              <a:cxnLst/>
              <a:rect l="l" t="t" r="r" b="b"/>
              <a:pathLst>
                <a:path w="8230" h="18984" extrusionOk="0">
                  <a:moveTo>
                    <a:pt x="218" y="1"/>
                  </a:moveTo>
                  <a:cubicBezTo>
                    <a:pt x="107" y="1"/>
                    <a:pt x="1" y="79"/>
                    <a:pt x="57" y="191"/>
                  </a:cubicBezTo>
                  <a:lnTo>
                    <a:pt x="7838" y="18885"/>
                  </a:lnTo>
                  <a:cubicBezTo>
                    <a:pt x="7873" y="18954"/>
                    <a:pt x="7943" y="18984"/>
                    <a:pt x="8012" y="18984"/>
                  </a:cubicBezTo>
                  <a:cubicBezTo>
                    <a:pt x="8123" y="18984"/>
                    <a:pt x="8229" y="18906"/>
                    <a:pt x="8173" y="18793"/>
                  </a:cubicBezTo>
                  <a:cubicBezTo>
                    <a:pt x="5589" y="12562"/>
                    <a:pt x="3005" y="6331"/>
                    <a:pt x="391" y="100"/>
                  </a:cubicBezTo>
                  <a:cubicBezTo>
                    <a:pt x="357" y="30"/>
                    <a:pt x="286" y="1"/>
                    <a:pt x="218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61"/>
            <p:cNvSpPr/>
            <p:nvPr/>
          </p:nvSpPr>
          <p:spPr>
            <a:xfrm>
              <a:off x="1908089" y="3622914"/>
              <a:ext cx="5632" cy="316644"/>
            </a:xfrm>
            <a:custGeom>
              <a:avLst/>
              <a:gdLst/>
              <a:ahLst/>
              <a:cxnLst/>
              <a:rect l="l" t="t" r="r" b="b"/>
              <a:pathLst>
                <a:path w="366" h="20578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lnTo>
                    <a:pt x="1" y="20396"/>
                  </a:lnTo>
                  <a:cubicBezTo>
                    <a:pt x="1" y="20517"/>
                    <a:pt x="92" y="20578"/>
                    <a:pt x="183" y="20578"/>
                  </a:cubicBezTo>
                  <a:cubicBezTo>
                    <a:pt x="274" y="20578"/>
                    <a:pt x="366" y="20517"/>
                    <a:pt x="366" y="20396"/>
                  </a:cubicBezTo>
                  <a:lnTo>
                    <a:pt x="366" y="183"/>
                  </a:lnTo>
                  <a:cubicBezTo>
                    <a:pt x="36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61"/>
            <p:cNvSpPr/>
            <p:nvPr/>
          </p:nvSpPr>
          <p:spPr>
            <a:xfrm>
              <a:off x="1919014" y="3718978"/>
              <a:ext cx="227581" cy="225535"/>
            </a:xfrm>
            <a:custGeom>
              <a:avLst/>
              <a:gdLst/>
              <a:ahLst/>
              <a:cxnLst/>
              <a:rect l="l" t="t" r="r" b="b"/>
              <a:pathLst>
                <a:path w="14790" h="14657" extrusionOk="0">
                  <a:moveTo>
                    <a:pt x="14550" y="1"/>
                  </a:moveTo>
                  <a:cubicBezTo>
                    <a:pt x="14511" y="1"/>
                    <a:pt x="14469" y="15"/>
                    <a:pt x="14428" y="49"/>
                  </a:cubicBezTo>
                  <a:lnTo>
                    <a:pt x="14458" y="49"/>
                  </a:lnTo>
                  <a:lnTo>
                    <a:pt x="142" y="14365"/>
                  </a:lnTo>
                  <a:cubicBezTo>
                    <a:pt x="0" y="14483"/>
                    <a:pt x="134" y="14657"/>
                    <a:pt x="272" y="14657"/>
                  </a:cubicBezTo>
                  <a:cubicBezTo>
                    <a:pt x="311" y="14657"/>
                    <a:pt x="351" y="14642"/>
                    <a:pt x="385" y="14608"/>
                  </a:cubicBezTo>
                  <a:lnTo>
                    <a:pt x="14671" y="292"/>
                  </a:lnTo>
                  <a:cubicBezTo>
                    <a:pt x="14789" y="174"/>
                    <a:pt x="14687" y="1"/>
                    <a:pt x="14550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61"/>
            <p:cNvSpPr/>
            <p:nvPr/>
          </p:nvSpPr>
          <p:spPr>
            <a:xfrm>
              <a:off x="1924461" y="3951237"/>
              <a:ext cx="318537" cy="5632"/>
            </a:xfrm>
            <a:custGeom>
              <a:avLst/>
              <a:gdLst/>
              <a:ahLst/>
              <a:cxnLst/>
              <a:rect l="l" t="t" r="r" b="b"/>
              <a:pathLst>
                <a:path w="20701" h="366" extrusionOk="0">
                  <a:moveTo>
                    <a:pt x="244" y="1"/>
                  </a:moveTo>
                  <a:cubicBezTo>
                    <a:pt x="1" y="1"/>
                    <a:pt x="1" y="366"/>
                    <a:pt x="244" y="366"/>
                  </a:cubicBezTo>
                  <a:lnTo>
                    <a:pt x="20487" y="366"/>
                  </a:lnTo>
                  <a:cubicBezTo>
                    <a:pt x="20700" y="366"/>
                    <a:pt x="20700" y="1"/>
                    <a:pt x="20487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61"/>
            <p:cNvSpPr/>
            <p:nvPr/>
          </p:nvSpPr>
          <p:spPr>
            <a:xfrm>
              <a:off x="1919368" y="3963593"/>
              <a:ext cx="227689" cy="225535"/>
            </a:xfrm>
            <a:custGeom>
              <a:avLst/>
              <a:gdLst/>
              <a:ahLst/>
              <a:cxnLst/>
              <a:rect l="l" t="t" r="r" b="b"/>
              <a:pathLst>
                <a:path w="14797" h="14657" extrusionOk="0">
                  <a:moveTo>
                    <a:pt x="252" y="1"/>
                  </a:moveTo>
                  <a:cubicBezTo>
                    <a:pt x="121" y="1"/>
                    <a:pt x="1" y="174"/>
                    <a:pt x="119" y="292"/>
                  </a:cubicBezTo>
                  <a:lnTo>
                    <a:pt x="14435" y="14608"/>
                  </a:lnTo>
                  <a:cubicBezTo>
                    <a:pt x="14469" y="14642"/>
                    <a:pt x="14508" y="14656"/>
                    <a:pt x="14545" y="14656"/>
                  </a:cubicBezTo>
                  <a:cubicBezTo>
                    <a:pt x="14676" y="14656"/>
                    <a:pt x="14797" y="14483"/>
                    <a:pt x="14679" y="14365"/>
                  </a:cubicBezTo>
                  <a:lnTo>
                    <a:pt x="362" y="49"/>
                  </a:lnTo>
                  <a:cubicBezTo>
                    <a:pt x="328" y="15"/>
                    <a:pt x="290" y="1"/>
                    <a:pt x="252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61"/>
            <p:cNvSpPr/>
            <p:nvPr/>
          </p:nvSpPr>
          <p:spPr>
            <a:xfrm>
              <a:off x="1908089" y="3968548"/>
              <a:ext cx="5632" cy="316659"/>
            </a:xfrm>
            <a:custGeom>
              <a:avLst/>
              <a:gdLst/>
              <a:ahLst/>
              <a:cxnLst/>
              <a:rect l="l" t="t" r="r" b="b"/>
              <a:pathLst>
                <a:path w="366" h="20579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lnTo>
                    <a:pt x="1" y="20396"/>
                  </a:lnTo>
                  <a:cubicBezTo>
                    <a:pt x="1" y="20517"/>
                    <a:pt x="92" y="20578"/>
                    <a:pt x="183" y="20578"/>
                  </a:cubicBezTo>
                  <a:cubicBezTo>
                    <a:pt x="274" y="20578"/>
                    <a:pt x="366" y="20517"/>
                    <a:pt x="366" y="20396"/>
                  </a:cubicBezTo>
                  <a:lnTo>
                    <a:pt x="366" y="183"/>
                  </a:lnTo>
                  <a:cubicBezTo>
                    <a:pt x="36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61"/>
            <p:cNvSpPr/>
            <p:nvPr/>
          </p:nvSpPr>
          <p:spPr>
            <a:xfrm>
              <a:off x="1674753" y="3963547"/>
              <a:ext cx="227658" cy="225581"/>
            </a:xfrm>
            <a:custGeom>
              <a:avLst/>
              <a:gdLst/>
              <a:ahLst/>
              <a:cxnLst/>
              <a:rect l="l" t="t" r="r" b="b"/>
              <a:pathLst>
                <a:path w="14795" h="14660" extrusionOk="0">
                  <a:moveTo>
                    <a:pt x="14566" y="0"/>
                  </a:moveTo>
                  <a:cubicBezTo>
                    <a:pt x="14524" y="0"/>
                    <a:pt x="14479" y="16"/>
                    <a:pt x="14435" y="52"/>
                  </a:cubicBezTo>
                  <a:lnTo>
                    <a:pt x="119" y="14368"/>
                  </a:lnTo>
                  <a:cubicBezTo>
                    <a:pt x="1" y="14486"/>
                    <a:pt x="121" y="14659"/>
                    <a:pt x="267" y="14659"/>
                  </a:cubicBezTo>
                  <a:cubicBezTo>
                    <a:pt x="308" y="14659"/>
                    <a:pt x="352" y="14645"/>
                    <a:pt x="393" y="14611"/>
                  </a:cubicBezTo>
                  <a:lnTo>
                    <a:pt x="14679" y="295"/>
                  </a:lnTo>
                  <a:cubicBezTo>
                    <a:pt x="14794" y="156"/>
                    <a:pt x="14699" y="0"/>
                    <a:pt x="14566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61"/>
            <p:cNvSpPr/>
            <p:nvPr/>
          </p:nvSpPr>
          <p:spPr>
            <a:xfrm>
              <a:off x="1578827" y="3951237"/>
              <a:ext cx="318521" cy="5632"/>
            </a:xfrm>
            <a:custGeom>
              <a:avLst/>
              <a:gdLst/>
              <a:ahLst/>
              <a:cxnLst/>
              <a:rect l="l" t="t" r="r" b="b"/>
              <a:pathLst>
                <a:path w="20700" h="366" extrusionOk="0">
                  <a:moveTo>
                    <a:pt x="243" y="1"/>
                  </a:moveTo>
                  <a:cubicBezTo>
                    <a:pt x="0" y="1"/>
                    <a:pt x="0" y="366"/>
                    <a:pt x="243" y="366"/>
                  </a:cubicBezTo>
                  <a:lnTo>
                    <a:pt x="20487" y="366"/>
                  </a:lnTo>
                  <a:cubicBezTo>
                    <a:pt x="20700" y="366"/>
                    <a:pt x="20700" y="1"/>
                    <a:pt x="20487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61"/>
            <p:cNvSpPr/>
            <p:nvPr/>
          </p:nvSpPr>
          <p:spPr>
            <a:xfrm>
              <a:off x="1675230" y="3718978"/>
              <a:ext cx="227212" cy="225535"/>
            </a:xfrm>
            <a:custGeom>
              <a:avLst/>
              <a:gdLst/>
              <a:ahLst/>
              <a:cxnLst/>
              <a:rect l="l" t="t" r="r" b="b"/>
              <a:pathLst>
                <a:path w="14766" h="14657" extrusionOk="0">
                  <a:moveTo>
                    <a:pt x="239" y="1"/>
                  </a:moveTo>
                  <a:cubicBezTo>
                    <a:pt x="102" y="1"/>
                    <a:pt x="0" y="174"/>
                    <a:pt x="118" y="292"/>
                  </a:cubicBezTo>
                  <a:lnTo>
                    <a:pt x="14404" y="14608"/>
                  </a:lnTo>
                  <a:cubicBezTo>
                    <a:pt x="14445" y="14642"/>
                    <a:pt x="14487" y="14657"/>
                    <a:pt x="14526" y="14657"/>
                  </a:cubicBezTo>
                  <a:cubicBezTo>
                    <a:pt x="14663" y="14657"/>
                    <a:pt x="14766" y="14483"/>
                    <a:pt x="14648" y="14365"/>
                  </a:cubicBezTo>
                  <a:lnTo>
                    <a:pt x="362" y="49"/>
                  </a:lnTo>
                  <a:cubicBezTo>
                    <a:pt x="321" y="15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61"/>
            <p:cNvSpPr/>
            <p:nvPr/>
          </p:nvSpPr>
          <p:spPr>
            <a:xfrm>
              <a:off x="1553099" y="3622144"/>
              <a:ext cx="689899" cy="663524"/>
            </a:xfrm>
            <a:custGeom>
              <a:avLst/>
              <a:gdLst/>
              <a:ahLst/>
              <a:cxnLst/>
              <a:rect l="l" t="t" r="r" b="b"/>
              <a:pathLst>
                <a:path w="44835" h="43121" extrusionOk="0">
                  <a:moveTo>
                    <a:pt x="23253" y="3059"/>
                  </a:moveTo>
                  <a:cubicBezTo>
                    <a:pt x="33466" y="3059"/>
                    <a:pt x="41764" y="11357"/>
                    <a:pt x="41764" y="21570"/>
                  </a:cubicBezTo>
                  <a:cubicBezTo>
                    <a:pt x="41764" y="29048"/>
                    <a:pt x="37266" y="35795"/>
                    <a:pt x="30335" y="38653"/>
                  </a:cubicBezTo>
                  <a:cubicBezTo>
                    <a:pt x="28041" y="39613"/>
                    <a:pt x="25629" y="40079"/>
                    <a:pt x="23237" y="40079"/>
                  </a:cubicBezTo>
                  <a:cubicBezTo>
                    <a:pt x="18435" y="40079"/>
                    <a:pt x="13713" y="38201"/>
                    <a:pt x="10183" y="34671"/>
                  </a:cubicBezTo>
                  <a:cubicBezTo>
                    <a:pt x="4894" y="29351"/>
                    <a:pt x="3314" y="21418"/>
                    <a:pt x="6171" y="14488"/>
                  </a:cubicBezTo>
                  <a:cubicBezTo>
                    <a:pt x="9028" y="7588"/>
                    <a:pt x="15776" y="3059"/>
                    <a:pt x="23253" y="3059"/>
                  </a:cubicBezTo>
                  <a:close/>
                  <a:moveTo>
                    <a:pt x="23274" y="1"/>
                  </a:moveTo>
                  <a:cubicBezTo>
                    <a:pt x="17653" y="1"/>
                    <a:pt x="12123" y="2183"/>
                    <a:pt x="7995" y="6312"/>
                  </a:cubicBezTo>
                  <a:cubicBezTo>
                    <a:pt x="1855" y="12482"/>
                    <a:pt x="1" y="21753"/>
                    <a:pt x="3344" y="29807"/>
                  </a:cubicBezTo>
                  <a:cubicBezTo>
                    <a:pt x="6657" y="37893"/>
                    <a:pt x="14530" y="43121"/>
                    <a:pt x="23253" y="43121"/>
                  </a:cubicBezTo>
                  <a:cubicBezTo>
                    <a:pt x="35168" y="43121"/>
                    <a:pt x="44804" y="33485"/>
                    <a:pt x="44834" y="21570"/>
                  </a:cubicBezTo>
                  <a:cubicBezTo>
                    <a:pt x="44834" y="12847"/>
                    <a:pt x="39576" y="4974"/>
                    <a:pt x="31521" y="1631"/>
                  </a:cubicBezTo>
                  <a:cubicBezTo>
                    <a:pt x="28855" y="534"/>
                    <a:pt x="26054" y="1"/>
                    <a:pt x="23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61"/>
            <p:cNvSpPr/>
            <p:nvPr/>
          </p:nvSpPr>
          <p:spPr>
            <a:xfrm>
              <a:off x="1856172" y="3898858"/>
              <a:ext cx="109928" cy="109928"/>
            </a:xfrm>
            <a:custGeom>
              <a:avLst/>
              <a:gdLst/>
              <a:ahLst/>
              <a:cxnLst/>
              <a:rect l="l" t="t" r="r" b="b"/>
              <a:pathLst>
                <a:path w="7144" h="7144" extrusionOk="0">
                  <a:moveTo>
                    <a:pt x="3557" y="1"/>
                  </a:moveTo>
                  <a:cubicBezTo>
                    <a:pt x="1582" y="1"/>
                    <a:pt x="1" y="1611"/>
                    <a:pt x="1" y="3587"/>
                  </a:cubicBezTo>
                  <a:cubicBezTo>
                    <a:pt x="1" y="5563"/>
                    <a:pt x="1582" y="7143"/>
                    <a:pt x="3557" y="7143"/>
                  </a:cubicBezTo>
                  <a:cubicBezTo>
                    <a:pt x="5533" y="7143"/>
                    <a:pt x="7144" y="5563"/>
                    <a:pt x="7144" y="3587"/>
                  </a:cubicBezTo>
                  <a:cubicBezTo>
                    <a:pt x="7144" y="1611"/>
                    <a:pt x="5533" y="1"/>
                    <a:pt x="35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61"/>
            <p:cNvSpPr/>
            <p:nvPr/>
          </p:nvSpPr>
          <p:spPr>
            <a:xfrm>
              <a:off x="1525510" y="3596463"/>
              <a:ext cx="743201" cy="714934"/>
            </a:xfrm>
            <a:custGeom>
              <a:avLst/>
              <a:gdLst/>
              <a:ahLst/>
              <a:cxnLst/>
              <a:rect l="l" t="t" r="r" b="b"/>
              <a:pathLst>
                <a:path w="48299" h="46462" extrusionOk="0">
                  <a:moveTo>
                    <a:pt x="25046" y="3300"/>
                  </a:moveTo>
                  <a:cubicBezTo>
                    <a:pt x="36050" y="3300"/>
                    <a:pt x="44986" y="12236"/>
                    <a:pt x="44986" y="23239"/>
                  </a:cubicBezTo>
                  <a:cubicBezTo>
                    <a:pt x="44986" y="31294"/>
                    <a:pt x="40123" y="38559"/>
                    <a:pt x="32676" y="41659"/>
                  </a:cubicBezTo>
                  <a:cubicBezTo>
                    <a:pt x="30213" y="42674"/>
                    <a:pt x="27627" y="43168"/>
                    <a:pt x="25062" y="43168"/>
                  </a:cubicBezTo>
                  <a:cubicBezTo>
                    <a:pt x="19872" y="43168"/>
                    <a:pt x="14767" y="41147"/>
                    <a:pt x="10943" y="37343"/>
                  </a:cubicBezTo>
                  <a:cubicBezTo>
                    <a:pt x="5259" y="31628"/>
                    <a:pt x="3556" y="23057"/>
                    <a:pt x="6626" y="15610"/>
                  </a:cubicBezTo>
                  <a:cubicBezTo>
                    <a:pt x="9727" y="8163"/>
                    <a:pt x="16991" y="3300"/>
                    <a:pt x="25046" y="3300"/>
                  </a:cubicBezTo>
                  <a:close/>
                  <a:moveTo>
                    <a:pt x="25049" y="0"/>
                  </a:moveTo>
                  <a:cubicBezTo>
                    <a:pt x="19001" y="0"/>
                    <a:pt x="13063" y="2365"/>
                    <a:pt x="8633" y="6795"/>
                  </a:cubicBezTo>
                  <a:cubicBezTo>
                    <a:pt x="1976" y="13452"/>
                    <a:pt x="0" y="23452"/>
                    <a:pt x="3587" y="32115"/>
                  </a:cubicBezTo>
                  <a:cubicBezTo>
                    <a:pt x="7174" y="40808"/>
                    <a:pt x="15654" y="46461"/>
                    <a:pt x="25046" y="46461"/>
                  </a:cubicBezTo>
                  <a:cubicBezTo>
                    <a:pt x="37873" y="46461"/>
                    <a:pt x="48269" y="36066"/>
                    <a:pt x="48299" y="23239"/>
                  </a:cubicBezTo>
                  <a:cubicBezTo>
                    <a:pt x="48299" y="13847"/>
                    <a:pt x="42615" y="5367"/>
                    <a:pt x="33952" y="1780"/>
                  </a:cubicBezTo>
                  <a:cubicBezTo>
                    <a:pt x="31071" y="581"/>
                    <a:pt x="28046" y="0"/>
                    <a:pt x="25049" y="0"/>
                  </a:cubicBezTo>
                  <a:close/>
                </a:path>
              </a:pathLst>
            </a:custGeom>
            <a:solidFill>
              <a:srgbClr val="43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61"/>
            <p:cNvSpPr/>
            <p:nvPr/>
          </p:nvSpPr>
          <p:spPr>
            <a:xfrm>
              <a:off x="1872544" y="3924970"/>
              <a:ext cx="67366" cy="58088"/>
            </a:xfrm>
            <a:custGeom>
              <a:avLst/>
              <a:gdLst/>
              <a:ahLst/>
              <a:cxnLst/>
              <a:rect l="l" t="t" r="r" b="b"/>
              <a:pathLst>
                <a:path w="4378" h="3775" extrusionOk="0">
                  <a:moveTo>
                    <a:pt x="2479" y="1"/>
                  </a:moveTo>
                  <a:cubicBezTo>
                    <a:pt x="2021" y="1"/>
                    <a:pt x="1558" y="171"/>
                    <a:pt x="1186" y="553"/>
                  </a:cubicBezTo>
                  <a:cubicBezTo>
                    <a:pt x="1" y="1738"/>
                    <a:pt x="821" y="3775"/>
                    <a:pt x="2493" y="3775"/>
                  </a:cubicBezTo>
                  <a:cubicBezTo>
                    <a:pt x="3527" y="3775"/>
                    <a:pt x="4378" y="2924"/>
                    <a:pt x="4378" y="1890"/>
                  </a:cubicBezTo>
                  <a:cubicBezTo>
                    <a:pt x="4378" y="757"/>
                    <a:pt x="3442" y="1"/>
                    <a:pt x="2479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61"/>
            <p:cNvSpPr/>
            <p:nvPr/>
          </p:nvSpPr>
          <p:spPr>
            <a:xfrm>
              <a:off x="3187375" y="3647703"/>
              <a:ext cx="125193" cy="292793"/>
            </a:xfrm>
            <a:custGeom>
              <a:avLst/>
              <a:gdLst/>
              <a:ahLst/>
              <a:cxnLst/>
              <a:rect l="l" t="t" r="r" b="b"/>
              <a:pathLst>
                <a:path w="8136" h="19028" extrusionOk="0">
                  <a:moveTo>
                    <a:pt x="7928" y="1"/>
                  </a:moveTo>
                  <a:cubicBezTo>
                    <a:pt x="7857" y="1"/>
                    <a:pt x="7782" y="37"/>
                    <a:pt x="7746" y="122"/>
                  </a:cubicBezTo>
                  <a:cubicBezTo>
                    <a:pt x="5193" y="6353"/>
                    <a:pt x="2609" y="12584"/>
                    <a:pt x="56" y="18815"/>
                  </a:cubicBezTo>
                  <a:cubicBezTo>
                    <a:pt x="1" y="18943"/>
                    <a:pt x="101" y="19027"/>
                    <a:pt x="208" y="19027"/>
                  </a:cubicBezTo>
                  <a:cubicBezTo>
                    <a:pt x="279" y="19027"/>
                    <a:pt x="354" y="18991"/>
                    <a:pt x="390" y="18906"/>
                  </a:cubicBezTo>
                  <a:lnTo>
                    <a:pt x="8080" y="213"/>
                  </a:lnTo>
                  <a:cubicBezTo>
                    <a:pt x="8135" y="85"/>
                    <a:pt x="8036" y="1"/>
                    <a:pt x="7928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61"/>
            <p:cNvSpPr/>
            <p:nvPr/>
          </p:nvSpPr>
          <p:spPr>
            <a:xfrm>
              <a:off x="3196561" y="3824721"/>
              <a:ext cx="294378" cy="125377"/>
            </a:xfrm>
            <a:custGeom>
              <a:avLst/>
              <a:gdLst/>
              <a:ahLst/>
              <a:cxnLst/>
              <a:rect l="l" t="t" r="r" b="b"/>
              <a:pathLst>
                <a:path w="19131" h="8148" extrusionOk="0">
                  <a:moveTo>
                    <a:pt x="18921" y="0"/>
                  </a:moveTo>
                  <a:cubicBezTo>
                    <a:pt x="18900" y="0"/>
                    <a:pt x="18877" y="5"/>
                    <a:pt x="18851" y="16"/>
                  </a:cubicBezTo>
                  <a:lnTo>
                    <a:pt x="188" y="7797"/>
                  </a:lnTo>
                  <a:cubicBezTo>
                    <a:pt x="1" y="7878"/>
                    <a:pt x="50" y="8147"/>
                    <a:pt x="210" y="8147"/>
                  </a:cubicBezTo>
                  <a:cubicBezTo>
                    <a:pt x="231" y="8147"/>
                    <a:pt x="254" y="8142"/>
                    <a:pt x="280" y="8132"/>
                  </a:cubicBezTo>
                  <a:lnTo>
                    <a:pt x="18943" y="350"/>
                  </a:lnTo>
                  <a:cubicBezTo>
                    <a:pt x="19130" y="270"/>
                    <a:pt x="19081" y="0"/>
                    <a:pt x="18921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61"/>
            <p:cNvSpPr/>
            <p:nvPr/>
          </p:nvSpPr>
          <p:spPr>
            <a:xfrm>
              <a:off x="3196561" y="3957546"/>
              <a:ext cx="294901" cy="123977"/>
            </a:xfrm>
            <a:custGeom>
              <a:avLst/>
              <a:gdLst/>
              <a:ahLst/>
              <a:cxnLst/>
              <a:rect l="l" t="t" r="r" b="b"/>
              <a:pathLst>
                <a:path w="19165" h="8057" extrusionOk="0">
                  <a:moveTo>
                    <a:pt x="210" y="1"/>
                  </a:moveTo>
                  <a:cubicBezTo>
                    <a:pt x="50" y="1"/>
                    <a:pt x="1" y="270"/>
                    <a:pt x="188" y="351"/>
                  </a:cubicBezTo>
                  <a:lnTo>
                    <a:pt x="18912" y="8041"/>
                  </a:lnTo>
                  <a:cubicBezTo>
                    <a:pt x="18934" y="8052"/>
                    <a:pt x="18954" y="8056"/>
                    <a:pt x="18973" y="8056"/>
                  </a:cubicBezTo>
                  <a:cubicBezTo>
                    <a:pt x="19112" y="8056"/>
                    <a:pt x="19164" y="7787"/>
                    <a:pt x="19003" y="7706"/>
                  </a:cubicBezTo>
                  <a:lnTo>
                    <a:pt x="280" y="16"/>
                  </a:lnTo>
                  <a:cubicBezTo>
                    <a:pt x="254" y="6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61"/>
            <p:cNvSpPr/>
            <p:nvPr/>
          </p:nvSpPr>
          <p:spPr>
            <a:xfrm>
              <a:off x="3187360" y="3967486"/>
              <a:ext cx="127101" cy="292116"/>
            </a:xfrm>
            <a:custGeom>
              <a:avLst/>
              <a:gdLst/>
              <a:ahLst/>
              <a:cxnLst/>
              <a:rect l="l" t="t" r="r" b="b"/>
              <a:pathLst>
                <a:path w="8260" h="18984" extrusionOk="0">
                  <a:moveTo>
                    <a:pt x="218" y="0"/>
                  </a:moveTo>
                  <a:cubicBezTo>
                    <a:pt x="107" y="0"/>
                    <a:pt x="1" y="78"/>
                    <a:pt x="57" y="191"/>
                  </a:cubicBezTo>
                  <a:cubicBezTo>
                    <a:pt x="2671" y="6422"/>
                    <a:pt x="5255" y="12653"/>
                    <a:pt x="7869" y="18884"/>
                  </a:cubicBezTo>
                  <a:cubicBezTo>
                    <a:pt x="7892" y="18954"/>
                    <a:pt x="7959" y="18984"/>
                    <a:pt x="8029" y="18984"/>
                  </a:cubicBezTo>
                  <a:cubicBezTo>
                    <a:pt x="8142" y="18984"/>
                    <a:pt x="8259" y="18906"/>
                    <a:pt x="8203" y="18793"/>
                  </a:cubicBezTo>
                  <a:lnTo>
                    <a:pt x="391" y="100"/>
                  </a:lnTo>
                  <a:cubicBezTo>
                    <a:pt x="356" y="30"/>
                    <a:pt x="286" y="0"/>
                    <a:pt x="218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61"/>
            <p:cNvSpPr/>
            <p:nvPr/>
          </p:nvSpPr>
          <p:spPr>
            <a:xfrm>
              <a:off x="3055935" y="3967486"/>
              <a:ext cx="125223" cy="293055"/>
            </a:xfrm>
            <a:custGeom>
              <a:avLst/>
              <a:gdLst/>
              <a:ahLst/>
              <a:cxnLst/>
              <a:rect l="l" t="t" r="r" b="b"/>
              <a:pathLst>
                <a:path w="8138" h="19045" extrusionOk="0">
                  <a:moveTo>
                    <a:pt x="7921" y="0"/>
                  </a:moveTo>
                  <a:cubicBezTo>
                    <a:pt x="7852" y="0"/>
                    <a:pt x="7782" y="30"/>
                    <a:pt x="7747" y="100"/>
                  </a:cubicBezTo>
                  <a:lnTo>
                    <a:pt x="57" y="18854"/>
                  </a:lnTo>
                  <a:cubicBezTo>
                    <a:pt x="0" y="18967"/>
                    <a:pt x="107" y="19045"/>
                    <a:pt x="217" y="19045"/>
                  </a:cubicBezTo>
                  <a:cubicBezTo>
                    <a:pt x="286" y="19045"/>
                    <a:pt x="356" y="19015"/>
                    <a:pt x="391" y="18945"/>
                  </a:cubicBezTo>
                  <a:lnTo>
                    <a:pt x="391" y="18915"/>
                  </a:lnTo>
                  <a:cubicBezTo>
                    <a:pt x="2944" y="12684"/>
                    <a:pt x="5528" y="6453"/>
                    <a:pt x="8081" y="191"/>
                  </a:cubicBezTo>
                  <a:cubicBezTo>
                    <a:pt x="8138" y="78"/>
                    <a:pt x="8031" y="0"/>
                    <a:pt x="7921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61"/>
            <p:cNvSpPr/>
            <p:nvPr/>
          </p:nvSpPr>
          <p:spPr>
            <a:xfrm>
              <a:off x="2877579" y="3958023"/>
              <a:ext cx="294378" cy="125362"/>
            </a:xfrm>
            <a:custGeom>
              <a:avLst/>
              <a:gdLst/>
              <a:ahLst/>
              <a:cxnLst/>
              <a:rect l="l" t="t" r="r" b="b"/>
              <a:pathLst>
                <a:path w="19131" h="8147" extrusionOk="0">
                  <a:moveTo>
                    <a:pt x="18922" y="0"/>
                  </a:moveTo>
                  <a:cubicBezTo>
                    <a:pt x="18900" y="0"/>
                    <a:pt x="18877" y="5"/>
                    <a:pt x="18852" y="16"/>
                  </a:cubicBezTo>
                  <a:lnTo>
                    <a:pt x="189" y="7797"/>
                  </a:lnTo>
                  <a:cubicBezTo>
                    <a:pt x="1" y="7877"/>
                    <a:pt x="50" y="8147"/>
                    <a:pt x="210" y="8147"/>
                  </a:cubicBezTo>
                  <a:cubicBezTo>
                    <a:pt x="231" y="8147"/>
                    <a:pt x="255" y="8142"/>
                    <a:pt x="280" y="8131"/>
                  </a:cubicBezTo>
                  <a:lnTo>
                    <a:pt x="18943" y="350"/>
                  </a:lnTo>
                  <a:cubicBezTo>
                    <a:pt x="19130" y="270"/>
                    <a:pt x="19082" y="0"/>
                    <a:pt x="18922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61"/>
            <p:cNvSpPr/>
            <p:nvPr/>
          </p:nvSpPr>
          <p:spPr>
            <a:xfrm>
              <a:off x="2876994" y="3826244"/>
              <a:ext cx="295071" cy="124193"/>
            </a:xfrm>
            <a:custGeom>
              <a:avLst/>
              <a:gdLst/>
              <a:ahLst/>
              <a:cxnLst/>
              <a:rect l="l" t="t" r="r" b="b"/>
              <a:pathLst>
                <a:path w="19176" h="8071" extrusionOk="0">
                  <a:moveTo>
                    <a:pt x="237" y="1"/>
                  </a:moveTo>
                  <a:cubicBezTo>
                    <a:pt x="62" y="1"/>
                    <a:pt x="1" y="289"/>
                    <a:pt x="196" y="373"/>
                  </a:cubicBezTo>
                  <a:lnTo>
                    <a:pt x="18890" y="8063"/>
                  </a:lnTo>
                  <a:cubicBezTo>
                    <a:pt x="18907" y="8068"/>
                    <a:pt x="18924" y="8070"/>
                    <a:pt x="18940" y="8070"/>
                  </a:cubicBezTo>
                  <a:cubicBezTo>
                    <a:pt x="19115" y="8070"/>
                    <a:pt x="19176" y="7782"/>
                    <a:pt x="18981" y="7698"/>
                  </a:cubicBezTo>
                  <a:lnTo>
                    <a:pt x="287" y="8"/>
                  </a:lnTo>
                  <a:cubicBezTo>
                    <a:pt x="270" y="3"/>
                    <a:pt x="253" y="1"/>
                    <a:pt x="237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61"/>
            <p:cNvSpPr/>
            <p:nvPr/>
          </p:nvSpPr>
          <p:spPr>
            <a:xfrm>
              <a:off x="3054535" y="3648503"/>
              <a:ext cx="126624" cy="292116"/>
            </a:xfrm>
            <a:custGeom>
              <a:avLst/>
              <a:gdLst/>
              <a:ahLst/>
              <a:cxnLst/>
              <a:rect l="l" t="t" r="r" b="b"/>
              <a:pathLst>
                <a:path w="8229" h="18984" extrusionOk="0">
                  <a:moveTo>
                    <a:pt x="217" y="1"/>
                  </a:moveTo>
                  <a:cubicBezTo>
                    <a:pt x="106" y="1"/>
                    <a:pt x="0" y="79"/>
                    <a:pt x="57" y="191"/>
                  </a:cubicBezTo>
                  <a:lnTo>
                    <a:pt x="7838" y="18885"/>
                  </a:lnTo>
                  <a:cubicBezTo>
                    <a:pt x="7873" y="18954"/>
                    <a:pt x="7943" y="18984"/>
                    <a:pt x="8012" y="18984"/>
                  </a:cubicBezTo>
                  <a:cubicBezTo>
                    <a:pt x="8122" y="18984"/>
                    <a:pt x="8229" y="18906"/>
                    <a:pt x="8172" y="18793"/>
                  </a:cubicBezTo>
                  <a:lnTo>
                    <a:pt x="391" y="100"/>
                  </a:lnTo>
                  <a:cubicBezTo>
                    <a:pt x="356" y="30"/>
                    <a:pt x="286" y="1"/>
                    <a:pt x="217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61"/>
            <p:cNvSpPr/>
            <p:nvPr/>
          </p:nvSpPr>
          <p:spPr>
            <a:xfrm>
              <a:off x="3181682" y="3622914"/>
              <a:ext cx="5155" cy="316644"/>
            </a:xfrm>
            <a:custGeom>
              <a:avLst/>
              <a:gdLst/>
              <a:ahLst/>
              <a:cxnLst/>
              <a:rect l="l" t="t" r="r" b="b"/>
              <a:pathLst>
                <a:path w="335" h="20578" extrusionOk="0">
                  <a:moveTo>
                    <a:pt x="168" y="0"/>
                  </a:moveTo>
                  <a:cubicBezTo>
                    <a:pt x="84" y="0"/>
                    <a:pt x="0" y="61"/>
                    <a:pt x="0" y="183"/>
                  </a:cubicBezTo>
                  <a:lnTo>
                    <a:pt x="0" y="20396"/>
                  </a:lnTo>
                  <a:cubicBezTo>
                    <a:pt x="0" y="20517"/>
                    <a:pt x="84" y="20578"/>
                    <a:pt x="168" y="20578"/>
                  </a:cubicBezTo>
                  <a:cubicBezTo>
                    <a:pt x="251" y="20578"/>
                    <a:pt x="335" y="20517"/>
                    <a:pt x="335" y="20396"/>
                  </a:cubicBezTo>
                  <a:lnTo>
                    <a:pt x="335" y="183"/>
                  </a:lnTo>
                  <a:cubicBezTo>
                    <a:pt x="335" y="6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61"/>
            <p:cNvSpPr/>
            <p:nvPr/>
          </p:nvSpPr>
          <p:spPr>
            <a:xfrm>
              <a:off x="3192484" y="3718978"/>
              <a:ext cx="227689" cy="225535"/>
            </a:xfrm>
            <a:custGeom>
              <a:avLst/>
              <a:gdLst/>
              <a:ahLst/>
              <a:cxnLst/>
              <a:rect l="l" t="t" r="r" b="b"/>
              <a:pathLst>
                <a:path w="14797" h="14657" extrusionOk="0">
                  <a:moveTo>
                    <a:pt x="14545" y="1"/>
                  </a:moveTo>
                  <a:cubicBezTo>
                    <a:pt x="14508" y="1"/>
                    <a:pt x="14469" y="15"/>
                    <a:pt x="14435" y="49"/>
                  </a:cubicBezTo>
                  <a:lnTo>
                    <a:pt x="119" y="14365"/>
                  </a:lnTo>
                  <a:cubicBezTo>
                    <a:pt x="1" y="14483"/>
                    <a:pt x="121" y="14657"/>
                    <a:pt x="267" y="14657"/>
                  </a:cubicBezTo>
                  <a:cubicBezTo>
                    <a:pt x="308" y="14657"/>
                    <a:pt x="352" y="14642"/>
                    <a:pt x="393" y="14608"/>
                  </a:cubicBezTo>
                  <a:lnTo>
                    <a:pt x="14679" y="292"/>
                  </a:lnTo>
                  <a:cubicBezTo>
                    <a:pt x="14797" y="174"/>
                    <a:pt x="14676" y="1"/>
                    <a:pt x="14545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61"/>
            <p:cNvSpPr/>
            <p:nvPr/>
          </p:nvSpPr>
          <p:spPr>
            <a:xfrm>
              <a:off x="3197577" y="3951237"/>
              <a:ext cx="318537" cy="5632"/>
            </a:xfrm>
            <a:custGeom>
              <a:avLst/>
              <a:gdLst/>
              <a:ahLst/>
              <a:cxnLst/>
              <a:rect l="l" t="t" r="r" b="b"/>
              <a:pathLst>
                <a:path w="20701" h="366" extrusionOk="0">
                  <a:moveTo>
                    <a:pt x="244" y="1"/>
                  </a:moveTo>
                  <a:cubicBezTo>
                    <a:pt x="1" y="1"/>
                    <a:pt x="1" y="366"/>
                    <a:pt x="244" y="366"/>
                  </a:cubicBezTo>
                  <a:lnTo>
                    <a:pt x="20488" y="366"/>
                  </a:lnTo>
                  <a:cubicBezTo>
                    <a:pt x="20700" y="366"/>
                    <a:pt x="20700" y="1"/>
                    <a:pt x="20488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61"/>
            <p:cNvSpPr/>
            <p:nvPr/>
          </p:nvSpPr>
          <p:spPr>
            <a:xfrm>
              <a:off x="3192530" y="3963547"/>
              <a:ext cx="227643" cy="225581"/>
            </a:xfrm>
            <a:custGeom>
              <a:avLst/>
              <a:gdLst/>
              <a:ahLst/>
              <a:cxnLst/>
              <a:rect l="l" t="t" r="r" b="b"/>
              <a:pathLst>
                <a:path w="14794" h="14660" extrusionOk="0">
                  <a:moveTo>
                    <a:pt x="254" y="0"/>
                  </a:moveTo>
                  <a:cubicBezTo>
                    <a:pt x="113" y="0"/>
                    <a:pt x="0" y="156"/>
                    <a:pt x="116" y="295"/>
                  </a:cubicBezTo>
                  <a:lnTo>
                    <a:pt x="14432" y="14611"/>
                  </a:lnTo>
                  <a:cubicBezTo>
                    <a:pt x="14466" y="14645"/>
                    <a:pt x="14505" y="14659"/>
                    <a:pt x="14542" y="14659"/>
                  </a:cubicBezTo>
                  <a:cubicBezTo>
                    <a:pt x="14673" y="14659"/>
                    <a:pt x="14794" y="14486"/>
                    <a:pt x="14676" y="14368"/>
                  </a:cubicBezTo>
                  <a:lnTo>
                    <a:pt x="390" y="52"/>
                  </a:lnTo>
                  <a:cubicBezTo>
                    <a:pt x="346" y="16"/>
                    <a:pt x="299" y="0"/>
                    <a:pt x="254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61"/>
            <p:cNvSpPr/>
            <p:nvPr/>
          </p:nvSpPr>
          <p:spPr>
            <a:xfrm>
              <a:off x="3181682" y="3968548"/>
              <a:ext cx="5155" cy="316659"/>
            </a:xfrm>
            <a:custGeom>
              <a:avLst/>
              <a:gdLst/>
              <a:ahLst/>
              <a:cxnLst/>
              <a:rect l="l" t="t" r="r" b="b"/>
              <a:pathLst>
                <a:path w="335" h="20579" extrusionOk="0">
                  <a:moveTo>
                    <a:pt x="168" y="0"/>
                  </a:moveTo>
                  <a:cubicBezTo>
                    <a:pt x="84" y="0"/>
                    <a:pt x="0" y="61"/>
                    <a:pt x="0" y="183"/>
                  </a:cubicBezTo>
                  <a:lnTo>
                    <a:pt x="0" y="20396"/>
                  </a:lnTo>
                  <a:cubicBezTo>
                    <a:pt x="0" y="20517"/>
                    <a:pt x="84" y="20578"/>
                    <a:pt x="168" y="20578"/>
                  </a:cubicBezTo>
                  <a:cubicBezTo>
                    <a:pt x="251" y="20578"/>
                    <a:pt x="335" y="20517"/>
                    <a:pt x="335" y="20396"/>
                  </a:cubicBezTo>
                  <a:lnTo>
                    <a:pt x="335" y="183"/>
                  </a:lnTo>
                  <a:cubicBezTo>
                    <a:pt x="335" y="6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61"/>
            <p:cNvSpPr/>
            <p:nvPr/>
          </p:nvSpPr>
          <p:spPr>
            <a:xfrm>
              <a:off x="2947976" y="3963547"/>
              <a:ext cx="228012" cy="225581"/>
            </a:xfrm>
            <a:custGeom>
              <a:avLst/>
              <a:gdLst/>
              <a:ahLst/>
              <a:cxnLst/>
              <a:rect l="l" t="t" r="r" b="b"/>
              <a:pathLst>
                <a:path w="14818" h="14660" extrusionOk="0">
                  <a:moveTo>
                    <a:pt x="14577" y="0"/>
                  </a:moveTo>
                  <a:cubicBezTo>
                    <a:pt x="14537" y="0"/>
                    <a:pt x="14495" y="16"/>
                    <a:pt x="14459" y="52"/>
                  </a:cubicBezTo>
                  <a:lnTo>
                    <a:pt x="143" y="14368"/>
                  </a:lnTo>
                  <a:cubicBezTo>
                    <a:pt x="1" y="14486"/>
                    <a:pt x="116" y="14659"/>
                    <a:pt x="260" y="14659"/>
                  </a:cubicBezTo>
                  <a:cubicBezTo>
                    <a:pt x="301" y="14659"/>
                    <a:pt x="345" y="14645"/>
                    <a:pt x="386" y="14611"/>
                  </a:cubicBezTo>
                  <a:lnTo>
                    <a:pt x="14702" y="295"/>
                  </a:lnTo>
                  <a:cubicBezTo>
                    <a:pt x="14818" y="156"/>
                    <a:pt x="14705" y="0"/>
                    <a:pt x="14577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61"/>
            <p:cNvSpPr/>
            <p:nvPr/>
          </p:nvSpPr>
          <p:spPr>
            <a:xfrm>
              <a:off x="2852405" y="3951237"/>
              <a:ext cx="318060" cy="5632"/>
            </a:xfrm>
            <a:custGeom>
              <a:avLst/>
              <a:gdLst/>
              <a:ahLst/>
              <a:cxnLst/>
              <a:rect l="l" t="t" r="r" b="b"/>
              <a:pathLst>
                <a:path w="20670" h="366" extrusionOk="0">
                  <a:moveTo>
                    <a:pt x="214" y="1"/>
                  </a:moveTo>
                  <a:cubicBezTo>
                    <a:pt x="1" y="1"/>
                    <a:pt x="1" y="366"/>
                    <a:pt x="214" y="366"/>
                  </a:cubicBezTo>
                  <a:lnTo>
                    <a:pt x="20457" y="366"/>
                  </a:lnTo>
                  <a:cubicBezTo>
                    <a:pt x="20670" y="366"/>
                    <a:pt x="20670" y="1"/>
                    <a:pt x="20457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61"/>
            <p:cNvSpPr/>
            <p:nvPr/>
          </p:nvSpPr>
          <p:spPr>
            <a:xfrm>
              <a:off x="2948346" y="3718978"/>
              <a:ext cx="227212" cy="225535"/>
            </a:xfrm>
            <a:custGeom>
              <a:avLst/>
              <a:gdLst/>
              <a:ahLst/>
              <a:cxnLst/>
              <a:rect l="l" t="t" r="r" b="b"/>
              <a:pathLst>
                <a:path w="14766" h="14657" extrusionOk="0">
                  <a:moveTo>
                    <a:pt x="240" y="1"/>
                  </a:moveTo>
                  <a:cubicBezTo>
                    <a:pt x="103" y="1"/>
                    <a:pt x="0" y="174"/>
                    <a:pt x="119" y="292"/>
                  </a:cubicBezTo>
                  <a:lnTo>
                    <a:pt x="14404" y="14608"/>
                  </a:lnTo>
                  <a:cubicBezTo>
                    <a:pt x="14445" y="14642"/>
                    <a:pt x="14487" y="14657"/>
                    <a:pt x="14527" y="14657"/>
                  </a:cubicBezTo>
                  <a:cubicBezTo>
                    <a:pt x="14664" y="14657"/>
                    <a:pt x="14766" y="14483"/>
                    <a:pt x="14648" y="14365"/>
                  </a:cubicBezTo>
                  <a:lnTo>
                    <a:pt x="362" y="49"/>
                  </a:lnTo>
                  <a:cubicBezTo>
                    <a:pt x="321" y="15"/>
                    <a:pt x="279" y="1"/>
                    <a:pt x="240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61"/>
            <p:cNvSpPr/>
            <p:nvPr/>
          </p:nvSpPr>
          <p:spPr>
            <a:xfrm>
              <a:off x="2826215" y="3622144"/>
              <a:ext cx="689899" cy="663524"/>
            </a:xfrm>
            <a:custGeom>
              <a:avLst/>
              <a:gdLst/>
              <a:ahLst/>
              <a:cxnLst/>
              <a:rect l="l" t="t" r="r" b="b"/>
              <a:pathLst>
                <a:path w="44835" h="43121" extrusionOk="0">
                  <a:moveTo>
                    <a:pt x="23284" y="3059"/>
                  </a:moveTo>
                  <a:cubicBezTo>
                    <a:pt x="33497" y="3090"/>
                    <a:pt x="41764" y="11357"/>
                    <a:pt x="41764" y="21570"/>
                  </a:cubicBezTo>
                  <a:cubicBezTo>
                    <a:pt x="41764" y="29048"/>
                    <a:pt x="37266" y="35795"/>
                    <a:pt x="30366" y="38653"/>
                  </a:cubicBezTo>
                  <a:cubicBezTo>
                    <a:pt x="28064" y="39612"/>
                    <a:pt x="25648" y="40078"/>
                    <a:pt x="23255" y="40078"/>
                  </a:cubicBezTo>
                  <a:cubicBezTo>
                    <a:pt x="18441" y="40078"/>
                    <a:pt x="13715" y="38193"/>
                    <a:pt x="10183" y="34640"/>
                  </a:cubicBezTo>
                  <a:cubicBezTo>
                    <a:pt x="4894" y="29351"/>
                    <a:pt x="3314" y="21418"/>
                    <a:pt x="6171" y="14488"/>
                  </a:cubicBezTo>
                  <a:cubicBezTo>
                    <a:pt x="9028" y="7588"/>
                    <a:pt x="15776" y="3059"/>
                    <a:pt x="23284" y="3059"/>
                  </a:cubicBezTo>
                  <a:close/>
                  <a:moveTo>
                    <a:pt x="23282" y="1"/>
                  </a:moveTo>
                  <a:cubicBezTo>
                    <a:pt x="17670" y="1"/>
                    <a:pt x="12154" y="2183"/>
                    <a:pt x="8025" y="6312"/>
                  </a:cubicBezTo>
                  <a:cubicBezTo>
                    <a:pt x="1855" y="12482"/>
                    <a:pt x="1" y="21753"/>
                    <a:pt x="3344" y="29807"/>
                  </a:cubicBezTo>
                  <a:cubicBezTo>
                    <a:pt x="6688" y="37893"/>
                    <a:pt x="14560" y="43121"/>
                    <a:pt x="23284" y="43121"/>
                  </a:cubicBezTo>
                  <a:cubicBezTo>
                    <a:pt x="35168" y="43121"/>
                    <a:pt x="44834" y="33485"/>
                    <a:pt x="44834" y="21570"/>
                  </a:cubicBezTo>
                  <a:cubicBezTo>
                    <a:pt x="44834" y="12847"/>
                    <a:pt x="39576" y="4974"/>
                    <a:pt x="31521" y="1631"/>
                  </a:cubicBezTo>
                  <a:cubicBezTo>
                    <a:pt x="28856" y="534"/>
                    <a:pt x="26057" y="1"/>
                    <a:pt x="23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61"/>
            <p:cNvSpPr/>
            <p:nvPr/>
          </p:nvSpPr>
          <p:spPr>
            <a:xfrm>
              <a:off x="3129303" y="3898858"/>
              <a:ext cx="109928" cy="109928"/>
            </a:xfrm>
            <a:custGeom>
              <a:avLst/>
              <a:gdLst/>
              <a:ahLst/>
              <a:cxnLst/>
              <a:rect l="l" t="t" r="r" b="b"/>
              <a:pathLst>
                <a:path w="7144" h="7144" extrusionOk="0">
                  <a:moveTo>
                    <a:pt x="3556" y="1"/>
                  </a:moveTo>
                  <a:cubicBezTo>
                    <a:pt x="1611" y="1"/>
                    <a:pt x="0" y="1611"/>
                    <a:pt x="0" y="3587"/>
                  </a:cubicBezTo>
                  <a:cubicBezTo>
                    <a:pt x="0" y="5563"/>
                    <a:pt x="1611" y="7143"/>
                    <a:pt x="3556" y="7143"/>
                  </a:cubicBezTo>
                  <a:cubicBezTo>
                    <a:pt x="5532" y="7143"/>
                    <a:pt x="7143" y="5563"/>
                    <a:pt x="7143" y="3587"/>
                  </a:cubicBezTo>
                  <a:cubicBezTo>
                    <a:pt x="7143" y="1611"/>
                    <a:pt x="5532" y="1"/>
                    <a:pt x="3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61"/>
            <p:cNvSpPr/>
            <p:nvPr/>
          </p:nvSpPr>
          <p:spPr>
            <a:xfrm>
              <a:off x="2798625" y="3596463"/>
              <a:ext cx="743216" cy="714934"/>
            </a:xfrm>
            <a:custGeom>
              <a:avLst/>
              <a:gdLst/>
              <a:ahLst/>
              <a:cxnLst/>
              <a:rect l="l" t="t" r="r" b="b"/>
              <a:pathLst>
                <a:path w="48300" h="46462" extrusionOk="0">
                  <a:moveTo>
                    <a:pt x="25077" y="3300"/>
                  </a:moveTo>
                  <a:cubicBezTo>
                    <a:pt x="36080" y="3300"/>
                    <a:pt x="44986" y="12236"/>
                    <a:pt x="44986" y="23239"/>
                  </a:cubicBezTo>
                  <a:cubicBezTo>
                    <a:pt x="44986" y="31294"/>
                    <a:pt x="40153" y="38559"/>
                    <a:pt x="32676" y="41659"/>
                  </a:cubicBezTo>
                  <a:cubicBezTo>
                    <a:pt x="30213" y="42674"/>
                    <a:pt x="27627" y="43168"/>
                    <a:pt x="25063" y="43168"/>
                  </a:cubicBezTo>
                  <a:cubicBezTo>
                    <a:pt x="19875" y="43168"/>
                    <a:pt x="14777" y="41147"/>
                    <a:pt x="10973" y="37343"/>
                  </a:cubicBezTo>
                  <a:cubicBezTo>
                    <a:pt x="5259" y="31628"/>
                    <a:pt x="3557" y="23057"/>
                    <a:pt x="6657" y="15610"/>
                  </a:cubicBezTo>
                  <a:cubicBezTo>
                    <a:pt x="9727" y="8163"/>
                    <a:pt x="16992" y="3300"/>
                    <a:pt x="25077" y="3300"/>
                  </a:cubicBezTo>
                  <a:close/>
                  <a:moveTo>
                    <a:pt x="25056" y="0"/>
                  </a:moveTo>
                  <a:cubicBezTo>
                    <a:pt x="19015" y="0"/>
                    <a:pt x="13083" y="2365"/>
                    <a:pt x="8633" y="6795"/>
                  </a:cubicBezTo>
                  <a:cubicBezTo>
                    <a:pt x="1976" y="13452"/>
                    <a:pt x="0" y="23452"/>
                    <a:pt x="3587" y="32115"/>
                  </a:cubicBezTo>
                  <a:cubicBezTo>
                    <a:pt x="7204" y="40808"/>
                    <a:pt x="15654" y="46461"/>
                    <a:pt x="25077" y="46461"/>
                  </a:cubicBezTo>
                  <a:cubicBezTo>
                    <a:pt x="37904" y="46461"/>
                    <a:pt x="48299" y="36066"/>
                    <a:pt x="48299" y="23239"/>
                  </a:cubicBezTo>
                  <a:cubicBezTo>
                    <a:pt x="48299" y="13847"/>
                    <a:pt x="42645" y="5367"/>
                    <a:pt x="33952" y="1780"/>
                  </a:cubicBezTo>
                  <a:cubicBezTo>
                    <a:pt x="31071" y="581"/>
                    <a:pt x="28050" y="0"/>
                    <a:pt x="25056" y="0"/>
                  </a:cubicBezTo>
                  <a:close/>
                </a:path>
              </a:pathLst>
            </a:custGeom>
            <a:solidFill>
              <a:srgbClr val="43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61"/>
            <p:cNvSpPr/>
            <p:nvPr/>
          </p:nvSpPr>
          <p:spPr>
            <a:xfrm>
              <a:off x="3145660" y="3924970"/>
              <a:ext cx="67366" cy="58088"/>
            </a:xfrm>
            <a:custGeom>
              <a:avLst/>
              <a:gdLst/>
              <a:ahLst/>
              <a:cxnLst/>
              <a:rect l="l" t="t" r="r" b="b"/>
              <a:pathLst>
                <a:path w="4378" h="3775" extrusionOk="0">
                  <a:moveTo>
                    <a:pt x="2492" y="1"/>
                  </a:moveTo>
                  <a:cubicBezTo>
                    <a:pt x="2035" y="1"/>
                    <a:pt x="1568" y="171"/>
                    <a:pt x="1186" y="553"/>
                  </a:cubicBezTo>
                  <a:cubicBezTo>
                    <a:pt x="1" y="1738"/>
                    <a:pt x="822" y="3775"/>
                    <a:pt x="2493" y="3775"/>
                  </a:cubicBezTo>
                  <a:cubicBezTo>
                    <a:pt x="3527" y="3775"/>
                    <a:pt x="4378" y="2924"/>
                    <a:pt x="4378" y="1890"/>
                  </a:cubicBezTo>
                  <a:cubicBezTo>
                    <a:pt x="4378" y="757"/>
                    <a:pt x="3456" y="1"/>
                    <a:pt x="2492" y="1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61"/>
            <p:cNvSpPr/>
            <p:nvPr/>
          </p:nvSpPr>
          <p:spPr>
            <a:xfrm>
              <a:off x="1910905" y="3190279"/>
              <a:ext cx="166524" cy="763789"/>
            </a:xfrm>
            <a:custGeom>
              <a:avLst/>
              <a:gdLst/>
              <a:ahLst/>
              <a:cxnLst/>
              <a:rect l="l" t="t" r="r" b="b"/>
              <a:pathLst>
                <a:path w="10822" h="49637" extrusionOk="0">
                  <a:moveTo>
                    <a:pt x="10821" y="0"/>
                  </a:moveTo>
                  <a:lnTo>
                    <a:pt x="0" y="496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61"/>
            <p:cNvSpPr/>
            <p:nvPr/>
          </p:nvSpPr>
          <p:spPr>
            <a:xfrm>
              <a:off x="1892655" y="3174060"/>
              <a:ext cx="203515" cy="796842"/>
            </a:xfrm>
            <a:custGeom>
              <a:avLst/>
              <a:gdLst/>
              <a:ahLst/>
              <a:cxnLst/>
              <a:rect l="l" t="t" r="r" b="b"/>
              <a:pathLst>
                <a:path w="13226" h="51785" extrusionOk="0">
                  <a:moveTo>
                    <a:pt x="11981" y="0"/>
                  </a:moveTo>
                  <a:cubicBezTo>
                    <a:pt x="11536" y="0"/>
                    <a:pt x="11096" y="251"/>
                    <a:pt x="10943" y="811"/>
                  </a:cubicBezTo>
                  <a:lnTo>
                    <a:pt x="122" y="50447"/>
                  </a:lnTo>
                  <a:cubicBezTo>
                    <a:pt x="1" y="51055"/>
                    <a:pt x="366" y="51632"/>
                    <a:pt x="973" y="51754"/>
                  </a:cubicBezTo>
                  <a:cubicBezTo>
                    <a:pt x="1034" y="51784"/>
                    <a:pt x="1125" y="51784"/>
                    <a:pt x="1186" y="51784"/>
                  </a:cubicBezTo>
                  <a:cubicBezTo>
                    <a:pt x="1703" y="51784"/>
                    <a:pt x="2159" y="51420"/>
                    <a:pt x="2281" y="50933"/>
                  </a:cubicBezTo>
                  <a:lnTo>
                    <a:pt x="13101" y="1297"/>
                  </a:lnTo>
                  <a:cubicBezTo>
                    <a:pt x="13225" y="484"/>
                    <a:pt x="12599" y="0"/>
                    <a:pt x="119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61"/>
            <p:cNvSpPr/>
            <p:nvPr/>
          </p:nvSpPr>
          <p:spPr>
            <a:xfrm>
              <a:off x="2018664" y="3016015"/>
              <a:ext cx="216379" cy="239753"/>
            </a:xfrm>
            <a:custGeom>
              <a:avLst/>
              <a:gdLst/>
              <a:ahLst/>
              <a:cxnLst/>
              <a:rect l="l" t="t" r="r" b="b"/>
              <a:pathLst>
                <a:path w="14062" h="15581" extrusionOk="0">
                  <a:moveTo>
                    <a:pt x="856" y="0"/>
                  </a:moveTo>
                  <a:cubicBezTo>
                    <a:pt x="430" y="0"/>
                    <a:pt x="0" y="351"/>
                    <a:pt x="110" y="900"/>
                  </a:cubicBezTo>
                  <a:lnTo>
                    <a:pt x="3119" y="11538"/>
                  </a:lnTo>
                  <a:cubicBezTo>
                    <a:pt x="3180" y="11751"/>
                    <a:pt x="3332" y="11933"/>
                    <a:pt x="3545" y="12024"/>
                  </a:cubicBezTo>
                  <a:lnTo>
                    <a:pt x="12754" y="15520"/>
                  </a:lnTo>
                  <a:cubicBezTo>
                    <a:pt x="12846" y="15550"/>
                    <a:pt x="12937" y="15581"/>
                    <a:pt x="13028" y="15581"/>
                  </a:cubicBezTo>
                  <a:lnTo>
                    <a:pt x="13028" y="15550"/>
                  </a:lnTo>
                  <a:cubicBezTo>
                    <a:pt x="13849" y="15550"/>
                    <a:pt x="14061" y="14426"/>
                    <a:pt x="13302" y="14122"/>
                  </a:cubicBezTo>
                  <a:lnTo>
                    <a:pt x="4426" y="10778"/>
                  </a:lnTo>
                  <a:lnTo>
                    <a:pt x="1538" y="504"/>
                  </a:lnTo>
                  <a:cubicBezTo>
                    <a:pt x="1417" y="153"/>
                    <a:pt x="1137" y="0"/>
                    <a:pt x="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61"/>
            <p:cNvSpPr/>
            <p:nvPr/>
          </p:nvSpPr>
          <p:spPr>
            <a:xfrm>
              <a:off x="2109604" y="3193433"/>
              <a:ext cx="137133" cy="70752"/>
            </a:xfrm>
            <a:custGeom>
              <a:avLst/>
              <a:gdLst/>
              <a:ahLst/>
              <a:cxnLst/>
              <a:rect l="l" t="t" r="r" b="b"/>
              <a:pathLst>
                <a:path w="8912" h="4598" extrusionOk="0">
                  <a:moveTo>
                    <a:pt x="1839" y="1"/>
                  </a:moveTo>
                  <a:cubicBezTo>
                    <a:pt x="568" y="1"/>
                    <a:pt x="1" y="2051"/>
                    <a:pt x="1495" y="2531"/>
                  </a:cubicBezTo>
                  <a:lnTo>
                    <a:pt x="6662" y="4507"/>
                  </a:lnTo>
                  <a:cubicBezTo>
                    <a:pt x="6814" y="4567"/>
                    <a:pt x="6966" y="4598"/>
                    <a:pt x="7118" y="4598"/>
                  </a:cubicBezTo>
                  <a:cubicBezTo>
                    <a:pt x="8547" y="4598"/>
                    <a:pt x="8911" y="2622"/>
                    <a:pt x="7574" y="2105"/>
                  </a:cubicBezTo>
                  <a:lnTo>
                    <a:pt x="2407" y="130"/>
                  </a:lnTo>
                  <a:cubicBezTo>
                    <a:pt x="2206" y="40"/>
                    <a:pt x="2016" y="1"/>
                    <a:pt x="1839" y="1"/>
                  </a:cubicBezTo>
                  <a:close/>
                </a:path>
              </a:pathLst>
            </a:custGeom>
            <a:solidFill>
              <a:srgbClr val="FDB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61"/>
            <p:cNvSpPr/>
            <p:nvPr/>
          </p:nvSpPr>
          <p:spPr>
            <a:xfrm>
              <a:off x="2008446" y="3006568"/>
              <a:ext cx="61488" cy="99065"/>
            </a:xfrm>
            <a:custGeom>
              <a:avLst/>
              <a:gdLst/>
              <a:ahLst/>
              <a:cxnLst/>
              <a:rect l="l" t="t" r="r" b="b"/>
              <a:pathLst>
                <a:path w="3996" h="6438" extrusionOk="0">
                  <a:moveTo>
                    <a:pt x="1541" y="0"/>
                  </a:moveTo>
                  <a:cubicBezTo>
                    <a:pt x="780" y="0"/>
                    <a:pt x="1" y="647"/>
                    <a:pt x="257" y="1635"/>
                  </a:cubicBezTo>
                  <a:lnTo>
                    <a:pt x="1199" y="4948"/>
                  </a:lnTo>
                  <a:lnTo>
                    <a:pt x="1351" y="5495"/>
                  </a:lnTo>
                  <a:cubicBezTo>
                    <a:pt x="1503" y="6042"/>
                    <a:pt x="1990" y="6438"/>
                    <a:pt x="2567" y="6438"/>
                  </a:cubicBezTo>
                  <a:cubicBezTo>
                    <a:pt x="2689" y="6438"/>
                    <a:pt x="2810" y="6407"/>
                    <a:pt x="2932" y="6407"/>
                  </a:cubicBezTo>
                  <a:cubicBezTo>
                    <a:pt x="3601" y="6194"/>
                    <a:pt x="3996" y="5495"/>
                    <a:pt x="3813" y="4827"/>
                  </a:cubicBezTo>
                  <a:lnTo>
                    <a:pt x="3661" y="4249"/>
                  </a:lnTo>
                  <a:lnTo>
                    <a:pt x="2719" y="936"/>
                  </a:lnTo>
                  <a:cubicBezTo>
                    <a:pt x="2538" y="283"/>
                    <a:pt x="2043" y="0"/>
                    <a:pt x="1541" y="0"/>
                  </a:cubicBezTo>
                  <a:close/>
                </a:path>
              </a:pathLst>
            </a:custGeom>
            <a:solidFill>
              <a:srgbClr val="FDB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61"/>
            <p:cNvSpPr/>
            <p:nvPr/>
          </p:nvSpPr>
          <p:spPr>
            <a:xfrm>
              <a:off x="2373007" y="3741259"/>
              <a:ext cx="306365" cy="262849"/>
            </a:xfrm>
            <a:custGeom>
              <a:avLst/>
              <a:gdLst/>
              <a:ahLst/>
              <a:cxnLst/>
              <a:rect l="l" t="t" r="r" b="b"/>
              <a:pathLst>
                <a:path w="19910" h="17082" extrusionOk="0">
                  <a:moveTo>
                    <a:pt x="11399" y="1124"/>
                  </a:moveTo>
                  <a:cubicBezTo>
                    <a:pt x="15502" y="1124"/>
                    <a:pt x="18815" y="4437"/>
                    <a:pt x="18815" y="8540"/>
                  </a:cubicBezTo>
                  <a:cubicBezTo>
                    <a:pt x="18815" y="13024"/>
                    <a:pt x="15156" y="15990"/>
                    <a:pt x="11339" y="15990"/>
                  </a:cubicBezTo>
                  <a:cubicBezTo>
                    <a:pt x="9514" y="15990"/>
                    <a:pt x="7654" y="15313"/>
                    <a:pt x="6140" y="13799"/>
                  </a:cubicBezTo>
                  <a:cubicBezTo>
                    <a:pt x="1459" y="9118"/>
                    <a:pt x="4772" y="1124"/>
                    <a:pt x="11399" y="1124"/>
                  </a:cubicBezTo>
                  <a:close/>
                  <a:moveTo>
                    <a:pt x="11330" y="1"/>
                  </a:moveTo>
                  <a:cubicBezTo>
                    <a:pt x="9232" y="1"/>
                    <a:pt x="7092" y="780"/>
                    <a:pt x="5350" y="2522"/>
                  </a:cubicBezTo>
                  <a:cubicBezTo>
                    <a:pt x="0" y="7872"/>
                    <a:pt x="3800" y="17082"/>
                    <a:pt x="11399" y="17082"/>
                  </a:cubicBezTo>
                  <a:cubicBezTo>
                    <a:pt x="16110" y="17082"/>
                    <a:pt x="19909" y="13252"/>
                    <a:pt x="19909" y="8540"/>
                  </a:cubicBezTo>
                  <a:cubicBezTo>
                    <a:pt x="19909" y="3402"/>
                    <a:pt x="15712" y="1"/>
                    <a:pt x="11330" y="1"/>
                  </a:cubicBezTo>
                  <a:close/>
                </a:path>
              </a:pathLst>
            </a:custGeom>
            <a:solidFill>
              <a:srgbClr val="43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61"/>
            <p:cNvSpPr/>
            <p:nvPr/>
          </p:nvSpPr>
          <p:spPr>
            <a:xfrm>
              <a:off x="2017771" y="3275880"/>
              <a:ext cx="1185899" cy="695023"/>
            </a:xfrm>
            <a:custGeom>
              <a:avLst/>
              <a:gdLst/>
              <a:ahLst/>
              <a:cxnLst/>
              <a:rect l="l" t="t" r="r" b="b"/>
              <a:pathLst>
                <a:path w="77069" h="45168" extrusionOk="0">
                  <a:moveTo>
                    <a:pt x="57118" y="1"/>
                  </a:moveTo>
                  <a:cubicBezTo>
                    <a:pt x="56759" y="1"/>
                    <a:pt x="56400" y="178"/>
                    <a:pt x="56187" y="547"/>
                  </a:cubicBezTo>
                  <a:lnTo>
                    <a:pt x="34758" y="36687"/>
                  </a:lnTo>
                  <a:lnTo>
                    <a:pt x="2387" y="4194"/>
                  </a:lnTo>
                  <a:cubicBezTo>
                    <a:pt x="2143" y="3936"/>
                    <a:pt x="1867" y="3828"/>
                    <a:pt x="1602" y="3828"/>
                  </a:cubicBezTo>
                  <a:cubicBezTo>
                    <a:pt x="743" y="3828"/>
                    <a:pt x="1" y="4955"/>
                    <a:pt x="837" y="5744"/>
                  </a:cubicBezTo>
                  <a:lnTo>
                    <a:pt x="34181" y="39271"/>
                  </a:lnTo>
                  <a:cubicBezTo>
                    <a:pt x="34403" y="39480"/>
                    <a:pt x="34688" y="39583"/>
                    <a:pt x="34969" y="39583"/>
                  </a:cubicBezTo>
                  <a:cubicBezTo>
                    <a:pt x="35340" y="39583"/>
                    <a:pt x="35706" y="39404"/>
                    <a:pt x="35913" y="39058"/>
                  </a:cubicBezTo>
                  <a:lnTo>
                    <a:pt x="56977" y="3525"/>
                  </a:lnTo>
                  <a:lnTo>
                    <a:pt x="74789" y="44499"/>
                  </a:lnTo>
                  <a:cubicBezTo>
                    <a:pt x="74972" y="44894"/>
                    <a:pt x="75367" y="45167"/>
                    <a:pt x="75823" y="45167"/>
                  </a:cubicBezTo>
                  <a:cubicBezTo>
                    <a:pt x="75944" y="45167"/>
                    <a:pt x="76096" y="45137"/>
                    <a:pt x="76248" y="45107"/>
                  </a:cubicBezTo>
                  <a:cubicBezTo>
                    <a:pt x="76795" y="44863"/>
                    <a:pt x="77069" y="44195"/>
                    <a:pt x="76826" y="43648"/>
                  </a:cubicBezTo>
                  <a:lnTo>
                    <a:pt x="58132" y="668"/>
                  </a:lnTo>
                  <a:cubicBezTo>
                    <a:pt x="57938" y="231"/>
                    <a:pt x="57528" y="1"/>
                    <a:pt x="57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61"/>
            <p:cNvSpPr/>
            <p:nvPr/>
          </p:nvSpPr>
          <p:spPr>
            <a:xfrm>
              <a:off x="2048085" y="3274941"/>
              <a:ext cx="670572" cy="374639"/>
            </a:xfrm>
            <a:custGeom>
              <a:avLst/>
              <a:gdLst/>
              <a:ahLst/>
              <a:cxnLst/>
              <a:rect l="l" t="t" r="r" b="b"/>
              <a:pathLst>
                <a:path w="43579" h="24347" extrusionOk="0">
                  <a:moveTo>
                    <a:pt x="1567" y="1"/>
                  </a:moveTo>
                  <a:cubicBezTo>
                    <a:pt x="584" y="1"/>
                    <a:pt x="0" y="1477"/>
                    <a:pt x="1085" y="2097"/>
                  </a:cubicBezTo>
                  <a:lnTo>
                    <a:pt x="41542" y="24225"/>
                  </a:lnTo>
                  <a:cubicBezTo>
                    <a:pt x="41694" y="24316"/>
                    <a:pt x="41876" y="24347"/>
                    <a:pt x="42059" y="24347"/>
                  </a:cubicBezTo>
                  <a:cubicBezTo>
                    <a:pt x="43183" y="24347"/>
                    <a:pt x="43579" y="22827"/>
                    <a:pt x="42576" y="22280"/>
                  </a:cubicBezTo>
                  <a:lnTo>
                    <a:pt x="2119" y="152"/>
                  </a:lnTo>
                  <a:cubicBezTo>
                    <a:pt x="1927" y="47"/>
                    <a:pt x="1741" y="1"/>
                    <a:pt x="1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61"/>
            <p:cNvSpPr/>
            <p:nvPr/>
          </p:nvSpPr>
          <p:spPr>
            <a:xfrm>
              <a:off x="2700869" y="3213345"/>
              <a:ext cx="328354" cy="151567"/>
            </a:xfrm>
            <a:custGeom>
              <a:avLst/>
              <a:gdLst/>
              <a:ahLst/>
              <a:cxnLst/>
              <a:rect l="l" t="t" r="r" b="b"/>
              <a:pathLst>
                <a:path w="21339" h="9850" extrusionOk="0">
                  <a:moveTo>
                    <a:pt x="15469" y="1"/>
                  </a:moveTo>
                  <a:cubicBezTo>
                    <a:pt x="14722" y="1"/>
                    <a:pt x="13925" y="204"/>
                    <a:pt x="13405" y="447"/>
                  </a:cubicBezTo>
                  <a:cubicBezTo>
                    <a:pt x="12706" y="750"/>
                    <a:pt x="12068" y="1237"/>
                    <a:pt x="11369" y="1571"/>
                  </a:cubicBezTo>
                  <a:cubicBezTo>
                    <a:pt x="10246" y="2112"/>
                    <a:pt x="9004" y="2217"/>
                    <a:pt x="7748" y="2217"/>
                  </a:cubicBezTo>
                  <a:cubicBezTo>
                    <a:pt x="7100" y="2217"/>
                    <a:pt x="6448" y="2189"/>
                    <a:pt x="5806" y="2179"/>
                  </a:cubicBezTo>
                  <a:cubicBezTo>
                    <a:pt x="4530" y="2179"/>
                    <a:pt x="3040" y="2331"/>
                    <a:pt x="1916" y="2909"/>
                  </a:cubicBezTo>
                  <a:cubicBezTo>
                    <a:pt x="365" y="3699"/>
                    <a:pt x="1" y="5279"/>
                    <a:pt x="1672" y="6131"/>
                  </a:cubicBezTo>
                  <a:cubicBezTo>
                    <a:pt x="3375" y="7012"/>
                    <a:pt x="5745" y="6982"/>
                    <a:pt x="7600" y="7559"/>
                  </a:cubicBezTo>
                  <a:cubicBezTo>
                    <a:pt x="9454" y="8167"/>
                    <a:pt x="11156" y="8927"/>
                    <a:pt x="12980" y="9413"/>
                  </a:cubicBezTo>
                  <a:cubicBezTo>
                    <a:pt x="13962" y="9675"/>
                    <a:pt x="14998" y="9849"/>
                    <a:pt x="16020" y="9849"/>
                  </a:cubicBezTo>
                  <a:cubicBezTo>
                    <a:pt x="16894" y="9849"/>
                    <a:pt x="17759" y="9722"/>
                    <a:pt x="18572" y="9413"/>
                  </a:cubicBezTo>
                  <a:cubicBezTo>
                    <a:pt x="19515" y="9109"/>
                    <a:pt x="20305" y="8471"/>
                    <a:pt x="20822" y="7650"/>
                  </a:cubicBezTo>
                  <a:cubicBezTo>
                    <a:pt x="21338" y="6799"/>
                    <a:pt x="21338" y="5735"/>
                    <a:pt x="20791" y="4884"/>
                  </a:cubicBezTo>
                  <a:cubicBezTo>
                    <a:pt x="20183" y="4064"/>
                    <a:pt x="19028" y="3760"/>
                    <a:pt x="18329" y="2969"/>
                  </a:cubicBezTo>
                  <a:cubicBezTo>
                    <a:pt x="17721" y="2270"/>
                    <a:pt x="17630" y="994"/>
                    <a:pt x="16931" y="416"/>
                  </a:cubicBezTo>
                  <a:cubicBezTo>
                    <a:pt x="16565" y="116"/>
                    <a:pt x="16032" y="1"/>
                    <a:pt x="15469" y="1"/>
                  </a:cubicBezTo>
                  <a:close/>
                </a:path>
              </a:pathLst>
            </a:custGeom>
            <a:solidFill>
              <a:srgbClr val="43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61"/>
            <p:cNvSpPr/>
            <p:nvPr/>
          </p:nvSpPr>
          <p:spPr>
            <a:xfrm>
              <a:off x="2395919" y="3863313"/>
              <a:ext cx="163723" cy="140796"/>
            </a:xfrm>
            <a:custGeom>
              <a:avLst/>
              <a:gdLst/>
              <a:ahLst/>
              <a:cxnLst/>
              <a:rect l="l" t="t" r="r" b="b"/>
              <a:pathLst>
                <a:path w="10640" h="9150" extrusionOk="0">
                  <a:moveTo>
                    <a:pt x="10153" y="0"/>
                  </a:moveTo>
                  <a:lnTo>
                    <a:pt x="1" y="8602"/>
                  </a:lnTo>
                  <a:lnTo>
                    <a:pt x="487" y="9150"/>
                  </a:lnTo>
                  <a:lnTo>
                    <a:pt x="10639" y="578"/>
                  </a:lnTo>
                  <a:lnTo>
                    <a:pt x="10153" y="0"/>
                  </a:lnTo>
                  <a:close/>
                </a:path>
              </a:pathLst>
            </a:custGeom>
            <a:solidFill>
              <a:srgbClr val="7C3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61"/>
            <p:cNvSpPr/>
            <p:nvPr/>
          </p:nvSpPr>
          <p:spPr>
            <a:xfrm>
              <a:off x="2284606" y="3981181"/>
              <a:ext cx="130501" cy="30406"/>
            </a:xfrm>
            <a:custGeom>
              <a:avLst/>
              <a:gdLst/>
              <a:ahLst/>
              <a:cxnLst/>
              <a:rect l="l" t="t" r="r" b="b"/>
              <a:pathLst>
                <a:path w="8481" h="1976" extrusionOk="0">
                  <a:moveTo>
                    <a:pt x="852" y="0"/>
                  </a:moveTo>
                  <a:cubicBezTo>
                    <a:pt x="365" y="0"/>
                    <a:pt x="0" y="365"/>
                    <a:pt x="0" y="821"/>
                  </a:cubicBezTo>
                  <a:lnTo>
                    <a:pt x="0" y="1155"/>
                  </a:lnTo>
                  <a:cubicBezTo>
                    <a:pt x="0" y="1611"/>
                    <a:pt x="365" y="1976"/>
                    <a:pt x="852" y="1976"/>
                  </a:cubicBezTo>
                  <a:lnTo>
                    <a:pt x="7630" y="1976"/>
                  </a:lnTo>
                  <a:cubicBezTo>
                    <a:pt x="8086" y="1976"/>
                    <a:pt x="8481" y="1611"/>
                    <a:pt x="8481" y="1155"/>
                  </a:cubicBezTo>
                  <a:lnTo>
                    <a:pt x="8481" y="821"/>
                  </a:lnTo>
                  <a:cubicBezTo>
                    <a:pt x="8481" y="365"/>
                    <a:pt x="8086" y="0"/>
                    <a:pt x="7630" y="0"/>
                  </a:cubicBezTo>
                  <a:close/>
                </a:path>
              </a:pathLst>
            </a:custGeom>
            <a:solidFill>
              <a:srgbClr val="43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61"/>
            <p:cNvSpPr/>
            <p:nvPr/>
          </p:nvSpPr>
          <p:spPr>
            <a:xfrm>
              <a:off x="2548871" y="3780066"/>
              <a:ext cx="202530" cy="97295"/>
            </a:xfrm>
            <a:custGeom>
              <a:avLst/>
              <a:gdLst/>
              <a:ahLst/>
              <a:cxnLst/>
              <a:rect l="l" t="t" r="r" b="b"/>
              <a:pathLst>
                <a:path w="13162" h="6323" extrusionOk="0">
                  <a:moveTo>
                    <a:pt x="12857" y="0"/>
                  </a:moveTo>
                  <a:lnTo>
                    <a:pt x="0" y="5654"/>
                  </a:lnTo>
                  <a:lnTo>
                    <a:pt x="274" y="6322"/>
                  </a:lnTo>
                  <a:lnTo>
                    <a:pt x="13161" y="669"/>
                  </a:lnTo>
                  <a:lnTo>
                    <a:pt x="12857" y="0"/>
                  </a:lnTo>
                  <a:close/>
                </a:path>
              </a:pathLst>
            </a:custGeom>
            <a:solidFill>
              <a:srgbClr val="7C3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61"/>
            <p:cNvSpPr/>
            <p:nvPr/>
          </p:nvSpPr>
          <p:spPr>
            <a:xfrm>
              <a:off x="2510971" y="3844909"/>
              <a:ext cx="65505" cy="55841"/>
            </a:xfrm>
            <a:custGeom>
              <a:avLst/>
              <a:gdLst/>
              <a:ahLst/>
              <a:cxnLst/>
              <a:rect l="l" t="t" r="r" b="b"/>
              <a:pathLst>
                <a:path w="4257" h="3629" extrusionOk="0">
                  <a:moveTo>
                    <a:pt x="2412" y="0"/>
                  </a:moveTo>
                  <a:cubicBezTo>
                    <a:pt x="1970" y="0"/>
                    <a:pt x="1520" y="164"/>
                    <a:pt x="1156" y="528"/>
                  </a:cubicBezTo>
                  <a:cubicBezTo>
                    <a:pt x="1" y="1683"/>
                    <a:pt x="822" y="3628"/>
                    <a:pt x="2433" y="3628"/>
                  </a:cubicBezTo>
                  <a:cubicBezTo>
                    <a:pt x="3436" y="3628"/>
                    <a:pt x="4256" y="2807"/>
                    <a:pt x="4226" y="1804"/>
                  </a:cubicBezTo>
                  <a:cubicBezTo>
                    <a:pt x="4226" y="715"/>
                    <a:pt x="3336" y="0"/>
                    <a:pt x="2412" y="0"/>
                  </a:cubicBezTo>
                  <a:close/>
                </a:path>
              </a:pathLst>
            </a:custGeom>
            <a:solidFill>
              <a:srgbClr val="86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61"/>
            <p:cNvSpPr/>
            <p:nvPr/>
          </p:nvSpPr>
          <p:spPr>
            <a:xfrm>
              <a:off x="2727997" y="3766033"/>
              <a:ext cx="130040" cy="30406"/>
            </a:xfrm>
            <a:custGeom>
              <a:avLst/>
              <a:gdLst/>
              <a:ahLst/>
              <a:cxnLst/>
              <a:rect l="l" t="t" r="r" b="b"/>
              <a:pathLst>
                <a:path w="8451" h="1976" extrusionOk="0">
                  <a:moveTo>
                    <a:pt x="821" y="0"/>
                  </a:moveTo>
                  <a:cubicBezTo>
                    <a:pt x="365" y="0"/>
                    <a:pt x="1" y="365"/>
                    <a:pt x="1" y="821"/>
                  </a:cubicBezTo>
                  <a:lnTo>
                    <a:pt x="1" y="1125"/>
                  </a:lnTo>
                  <a:cubicBezTo>
                    <a:pt x="1" y="1611"/>
                    <a:pt x="365" y="1976"/>
                    <a:pt x="821" y="1976"/>
                  </a:cubicBezTo>
                  <a:lnTo>
                    <a:pt x="7630" y="1976"/>
                  </a:lnTo>
                  <a:cubicBezTo>
                    <a:pt x="8086" y="1976"/>
                    <a:pt x="8451" y="1611"/>
                    <a:pt x="8451" y="1125"/>
                  </a:cubicBezTo>
                  <a:lnTo>
                    <a:pt x="8451" y="821"/>
                  </a:lnTo>
                  <a:cubicBezTo>
                    <a:pt x="8451" y="365"/>
                    <a:pt x="8086" y="0"/>
                    <a:pt x="7630" y="0"/>
                  </a:cubicBezTo>
                  <a:close/>
                </a:path>
              </a:pathLst>
            </a:custGeom>
            <a:solidFill>
              <a:srgbClr val="43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61"/>
            <p:cNvSpPr/>
            <p:nvPr/>
          </p:nvSpPr>
          <p:spPr>
            <a:xfrm>
              <a:off x="2189665" y="3886225"/>
              <a:ext cx="227781" cy="118345"/>
            </a:xfrm>
            <a:custGeom>
              <a:avLst/>
              <a:gdLst/>
              <a:ahLst/>
              <a:cxnLst/>
              <a:rect l="l" t="t" r="r" b="b"/>
              <a:pathLst>
                <a:path w="14803" h="7691" extrusionOk="0">
                  <a:moveTo>
                    <a:pt x="8572" y="1"/>
                  </a:moveTo>
                  <a:lnTo>
                    <a:pt x="8237" y="1277"/>
                  </a:lnTo>
                  <a:lnTo>
                    <a:pt x="5198" y="2463"/>
                  </a:lnTo>
                  <a:cubicBezTo>
                    <a:pt x="5198" y="2463"/>
                    <a:pt x="4389" y="2338"/>
                    <a:pt x="3401" y="2338"/>
                  </a:cubicBezTo>
                  <a:cubicBezTo>
                    <a:pt x="2098" y="2338"/>
                    <a:pt x="484" y="2555"/>
                    <a:pt x="0" y="3557"/>
                  </a:cubicBezTo>
                  <a:lnTo>
                    <a:pt x="14104" y="7691"/>
                  </a:lnTo>
                  <a:lnTo>
                    <a:pt x="14499" y="2524"/>
                  </a:lnTo>
                  <a:lnTo>
                    <a:pt x="14803" y="1490"/>
                  </a:lnTo>
                  <a:cubicBezTo>
                    <a:pt x="12736" y="1034"/>
                    <a:pt x="10639" y="548"/>
                    <a:pt x="8572" y="1"/>
                  </a:cubicBezTo>
                  <a:close/>
                </a:path>
              </a:pathLst>
            </a:custGeom>
            <a:solidFill>
              <a:srgbClr val="3E4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61"/>
            <p:cNvSpPr/>
            <p:nvPr/>
          </p:nvSpPr>
          <p:spPr>
            <a:xfrm>
              <a:off x="2320613" y="3819812"/>
              <a:ext cx="124900" cy="89817"/>
            </a:xfrm>
            <a:custGeom>
              <a:avLst/>
              <a:gdLst/>
              <a:ahLst/>
              <a:cxnLst/>
              <a:rect l="l" t="t" r="r" b="b"/>
              <a:pathLst>
                <a:path w="8117" h="5837" extrusionOk="0">
                  <a:moveTo>
                    <a:pt x="1247" y="1"/>
                  </a:moveTo>
                  <a:lnTo>
                    <a:pt x="67" y="4318"/>
                  </a:lnTo>
                  <a:lnTo>
                    <a:pt x="67" y="4318"/>
                  </a:lnTo>
                  <a:cubicBezTo>
                    <a:pt x="65" y="4318"/>
                    <a:pt x="63" y="4317"/>
                    <a:pt x="62" y="4317"/>
                  </a:cubicBezTo>
                  <a:lnTo>
                    <a:pt x="1" y="4560"/>
                  </a:lnTo>
                  <a:lnTo>
                    <a:pt x="67" y="4318"/>
                  </a:lnTo>
                  <a:lnTo>
                    <a:pt x="67" y="4318"/>
                  </a:lnTo>
                  <a:cubicBezTo>
                    <a:pt x="2132" y="4865"/>
                    <a:pt x="4197" y="5381"/>
                    <a:pt x="6293" y="5837"/>
                  </a:cubicBezTo>
                  <a:lnTo>
                    <a:pt x="8117" y="153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A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61"/>
            <p:cNvSpPr/>
            <p:nvPr/>
          </p:nvSpPr>
          <p:spPr>
            <a:xfrm>
              <a:off x="2189665" y="3922709"/>
              <a:ext cx="218903" cy="81861"/>
            </a:xfrm>
            <a:custGeom>
              <a:avLst/>
              <a:gdLst/>
              <a:ahLst/>
              <a:cxnLst/>
              <a:rect l="l" t="t" r="r" b="b"/>
              <a:pathLst>
                <a:path w="14226" h="5320" extrusionOk="0">
                  <a:moveTo>
                    <a:pt x="2827" y="1"/>
                  </a:moveTo>
                  <a:cubicBezTo>
                    <a:pt x="1641" y="61"/>
                    <a:pt x="426" y="335"/>
                    <a:pt x="0" y="1186"/>
                  </a:cubicBezTo>
                  <a:lnTo>
                    <a:pt x="14104" y="5320"/>
                  </a:lnTo>
                  <a:lnTo>
                    <a:pt x="14225" y="3405"/>
                  </a:lnTo>
                  <a:cubicBezTo>
                    <a:pt x="10395" y="2402"/>
                    <a:pt x="6596" y="1247"/>
                    <a:pt x="2827" y="1"/>
                  </a:cubicBezTo>
                  <a:close/>
                </a:path>
              </a:pathLst>
            </a:custGeom>
            <a:solidFill>
              <a:srgbClr val="D39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61"/>
            <p:cNvSpPr/>
            <p:nvPr/>
          </p:nvSpPr>
          <p:spPr>
            <a:xfrm>
              <a:off x="2472164" y="2600953"/>
              <a:ext cx="383072" cy="383718"/>
            </a:xfrm>
            <a:custGeom>
              <a:avLst/>
              <a:gdLst/>
              <a:ahLst/>
              <a:cxnLst/>
              <a:rect l="l" t="t" r="r" b="b"/>
              <a:pathLst>
                <a:path w="24895" h="24937" extrusionOk="0">
                  <a:moveTo>
                    <a:pt x="15775" y="1"/>
                  </a:moveTo>
                  <a:lnTo>
                    <a:pt x="15654" y="31"/>
                  </a:lnTo>
                  <a:cubicBezTo>
                    <a:pt x="14377" y="609"/>
                    <a:pt x="13374" y="1612"/>
                    <a:pt x="12462" y="2584"/>
                  </a:cubicBezTo>
                  <a:cubicBezTo>
                    <a:pt x="10943" y="4195"/>
                    <a:pt x="10091" y="6566"/>
                    <a:pt x="9119" y="8512"/>
                  </a:cubicBezTo>
                  <a:cubicBezTo>
                    <a:pt x="9028" y="8816"/>
                    <a:pt x="8815" y="9059"/>
                    <a:pt x="8511" y="9211"/>
                  </a:cubicBezTo>
                  <a:cubicBezTo>
                    <a:pt x="8418" y="9234"/>
                    <a:pt x="8321" y="9244"/>
                    <a:pt x="8222" y="9244"/>
                  </a:cubicBezTo>
                  <a:cubicBezTo>
                    <a:pt x="8063" y="9244"/>
                    <a:pt x="7901" y="9218"/>
                    <a:pt x="7751" y="9180"/>
                  </a:cubicBezTo>
                  <a:cubicBezTo>
                    <a:pt x="6718" y="8937"/>
                    <a:pt x="5441" y="8967"/>
                    <a:pt x="4863" y="8086"/>
                  </a:cubicBezTo>
                  <a:cubicBezTo>
                    <a:pt x="4559" y="7539"/>
                    <a:pt x="4499" y="6870"/>
                    <a:pt x="4772" y="6293"/>
                  </a:cubicBezTo>
                  <a:cubicBezTo>
                    <a:pt x="5015" y="5715"/>
                    <a:pt x="5319" y="5168"/>
                    <a:pt x="5684" y="4651"/>
                  </a:cubicBezTo>
                  <a:cubicBezTo>
                    <a:pt x="6079" y="3983"/>
                    <a:pt x="6414" y="3284"/>
                    <a:pt x="6657" y="2554"/>
                  </a:cubicBezTo>
                  <a:cubicBezTo>
                    <a:pt x="6718" y="2372"/>
                    <a:pt x="6748" y="2220"/>
                    <a:pt x="6748" y="2068"/>
                  </a:cubicBezTo>
                  <a:lnTo>
                    <a:pt x="6748" y="2068"/>
                  </a:lnTo>
                  <a:cubicBezTo>
                    <a:pt x="6079" y="3101"/>
                    <a:pt x="5319" y="4074"/>
                    <a:pt x="4559" y="5046"/>
                  </a:cubicBezTo>
                  <a:cubicBezTo>
                    <a:pt x="3435" y="6293"/>
                    <a:pt x="0" y="11703"/>
                    <a:pt x="1824" y="16141"/>
                  </a:cubicBezTo>
                  <a:cubicBezTo>
                    <a:pt x="3648" y="20609"/>
                    <a:pt x="9028" y="21217"/>
                    <a:pt x="9028" y="21217"/>
                  </a:cubicBezTo>
                  <a:lnTo>
                    <a:pt x="8146" y="24621"/>
                  </a:lnTo>
                  <a:cubicBezTo>
                    <a:pt x="9743" y="24838"/>
                    <a:pt x="11353" y="24936"/>
                    <a:pt x="12965" y="24936"/>
                  </a:cubicBezTo>
                  <a:cubicBezTo>
                    <a:pt x="16788" y="24936"/>
                    <a:pt x="20628" y="24382"/>
                    <a:pt x="24347" y="23527"/>
                  </a:cubicBezTo>
                  <a:lnTo>
                    <a:pt x="24256" y="23071"/>
                  </a:lnTo>
                  <a:cubicBezTo>
                    <a:pt x="24894" y="19484"/>
                    <a:pt x="24894" y="15776"/>
                    <a:pt x="24286" y="12189"/>
                  </a:cubicBezTo>
                  <a:lnTo>
                    <a:pt x="24286" y="12189"/>
                  </a:lnTo>
                  <a:cubicBezTo>
                    <a:pt x="23435" y="12615"/>
                    <a:pt x="22493" y="12858"/>
                    <a:pt x="21520" y="12949"/>
                  </a:cubicBezTo>
                  <a:cubicBezTo>
                    <a:pt x="21354" y="12960"/>
                    <a:pt x="21189" y="12965"/>
                    <a:pt x="21023" y="12965"/>
                  </a:cubicBezTo>
                  <a:cubicBezTo>
                    <a:pt x="19216" y="12965"/>
                    <a:pt x="17439" y="12361"/>
                    <a:pt x="16019" y="11247"/>
                  </a:cubicBezTo>
                  <a:cubicBezTo>
                    <a:pt x="14499" y="10153"/>
                    <a:pt x="13678" y="8329"/>
                    <a:pt x="13891" y="6475"/>
                  </a:cubicBezTo>
                  <a:cubicBezTo>
                    <a:pt x="14013" y="4043"/>
                    <a:pt x="15289" y="1794"/>
                    <a:pt x="17295" y="426"/>
                  </a:cubicBezTo>
                  <a:cubicBezTo>
                    <a:pt x="16809" y="244"/>
                    <a:pt x="16292" y="92"/>
                    <a:pt x="157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61"/>
            <p:cNvSpPr/>
            <p:nvPr/>
          </p:nvSpPr>
          <p:spPr>
            <a:xfrm>
              <a:off x="2794409" y="2799729"/>
              <a:ext cx="12187" cy="172140"/>
            </a:xfrm>
            <a:custGeom>
              <a:avLst/>
              <a:gdLst/>
              <a:ahLst/>
              <a:cxnLst/>
              <a:rect l="l" t="t" r="r" b="b"/>
              <a:pathLst>
                <a:path w="792" h="11187" extrusionOk="0">
                  <a:moveTo>
                    <a:pt x="1" y="1"/>
                  </a:moveTo>
                  <a:cubicBezTo>
                    <a:pt x="153" y="1581"/>
                    <a:pt x="305" y="3618"/>
                    <a:pt x="396" y="5837"/>
                  </a:cubicBezTo>
                  <a:cubicBezTo>
                    <a:pt x="487" y="7843"/>
                    <a:pt x="548" y="9667"/>
                    <a:pt x="548" y="11186"/>
                  </a:cubicBezTo>
                  <a:lnTo>
                    <a:pt x="761" y="11126"/>
                  </a:lnTo>
                  <a:cubicBezTo>
                    <a:pt x="791" y="9667"/>
                    <a:pt x="761" y="7813"/>
                    <a:pt x="669" y="5837"/>
                  </a:cubicBezTo>
                  <a:cubicBezTo>
                    <a:pt x="578" y="3588"/>
                    <a:pt x="396" y="1581"/>
                    <a:pt x="214" y="1"/>
                  </a:cubicBezTo>
                  <a:close/>
                </a:path>
              </a:pathLst>
            </a:custGeom>
            <a:solidFill>
              <a:srgbClr val="5B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61"/>
            <p:cNvSpPr/>
            <p:nvPr/>
          </p:nvSpPr>
          <p:spPr>
            <a:xfrm>
              <a:off x="2312196" y="3049022"/>
              <a:ext cx="582325" cy="850313"/>
            </a:xfrm>
            <a:custGeom>
              <a:avLst/>
              <a:gdLst/>
              <a:ahLst/>
              <a:cxnLst/>
              <a:rect l="l" t="t" r="r" b="b"/>
              <a:pathLst>
                <a:path w="37844" h="55260" extrusionOk="0">
                  <a:moveTo>
                    <a:pt x="35989" y="1"/>
                  </a:moveTo>
                  <a:cubicBezTo>
                    <a:pt x="33770" y="669"/>
                    <a:pt x="31491" y="1125"/>
                    <a:pt x="29181" y="1399"/>
                  </a:cubicBezTo>
                  <a:cubicBezTo>
                    <a:pt x="27923" y="1548"/>
                    <a:pt x="26529" y="1679"/>
                    <a:pt x="25128" y="1679"/>
                  </a:cubicBezTo>
                  <a:cubicBezTo>
                    <a:pt x="23957" y="1679"/>
                    <a:pt x="22780" y="1587"/>
                    <a:pt x="21673" y="1338"/>
                  </a:cubicBezTo>
                  <a:cubicBezTo>
                    <a:pt x="17448" y="6749"/>
                    <a:pt x="9667" y="17083"/>
                    <a:pt x="8025" y="21703"/>
                  </a:cubicBezTo>
                  <a:cubicBezTo>
                    <a:pt x="5776" y="28117"/>
                    <a:pt x="1" y="53467"/>
                    <a:pt x="1" y="53467"/>
                  </a:cubicBezTo>
                  <a:lnTo>
                    <a:pt x="7934" y="55260"/>
                  </a:lnTo>
                  <a:lnTo>
                    <a:pt x="18421" y="26870"/>
                  </a:lnTo>
                  <a:cubicBezTo>
                    <a:pt x="18421" y="26870"/>
                    <a:pt x="37843" y="14591"/>
                    <a:pt x="37479" y="8481"/>
                  </a:cubicBezTo>
                  <a:cubicBezTo>
                    <a:pt x="37175" y="3800"/>
                    <a:pt x="36354" y="1034"/>
                    <a:pt x="35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61"/>
            <p:cNvSpPr/>
            <p:nvPr/>
          </p:nvSpPr>
          <p:spPr>
            <a:xfrm>
              <a:off x="2374869" y="3065856"/>
              <a:ext cx="418617" cy="796534"/>
            </a:xfrm>
            <a:custGeom>
              <a:avLst/>
              <a:gdLst/>
              <a:ahLst/>
              <a:cxnLst/>
              <a:rect l="l" t="t" r="r" b="b"/>
              <a:pathLst>
                <a:path w="27205" h="51765" extrusionOk="0">
                  <a:moveTo>
                    <a:pt x="27205" y="1"/>
                  </a:moveTo>
                  <a:lnTo>
                    <a:pt x="26962" y="62"/>
                  </a:lnTo>
                  <a:cubicBezTo>
                    <a:pt x="26962" y="183"/>
                    <a:pt x="26931" y="335"/>
                    <a:pt x="26901" y="487"/>
                  </a:cubicBezTo>
                  <a:cubicBezTo>
                    <a:pt x="26597" y="2706"/>
                    <a:pt x="25928" y="4895"/>
                    <a:pt x="24956" y="6931"/>
                  </a:cubicBezTo>
                  <a:cubicBezTo>
                    <a:pt x="24287" y="8329"/>
                    <a:pt x="23466" y="9636"/>
                    <a:pt x="22524" y="10852"/>
                  </a:cubicBezTo>
                  <a:cubicBezTo>
                    <a:pt x="21399" y="12250"/>
                    <a:pt x="20153" y="13527"/>
                    <a:pt x="18785" y="14682"/>
                  </a:cubicBezTo>
                  <a:cubicBezTo>
                    <a:pt x="17387" y="15959"/>
                    <a:pt x="15837" y="17235"/>
                    <a:pt x="14317" y="18664"/>
                  </a:cubicBezTo>
                  <a:cubicBezTo>
                    <a:pt x="12767" y="20153"/>
                    <a:pt x="11338" y="21795"/>
                    <a:pt x="10123" y="23588"/>
                  </a:cubicBezTo>
                  <a:cubicBezTo>
                    <a:pt x="8907" y="25351"/>
                    <a:pt x="7873" y="27266"/>
                    <a:pt x="7022" y="29242"/>
                  </a:cubicBezTo>
                  <a:cubicBezTo>
                    <a:pt x="6202" y="31126"/>
                    <a:pt x="5533" y="33041"/>
                    <a:pt x="4925" y="34865"/>
                  </a:cubicBezTo>
                  <a:cubicBezTo>
                    <a:pt x="3739" y="38482"/>
                    <a:pt x="2767" y="41765"/>
                    <a:pt x="1946" y="44531"/>
                  </a:cubicBezTo>
                  <a:cubicBezTo>
                    <a:pt x="1156" y="47297"/>
                    <a:pt x="548" y="49546"/>
                    <a:pt x="153" y="51096"/>
                  </a:cubicBezTo>
                  <a:cubicBezTo>
                    <a:pt x="92" y="51339"/>
                    <a:pt x="31" y="51552"/>
                    <a:pt x="1" y="51765"/>
                  </a:cubicBezTo>
                  <a:lnTo>
                    <a:pt x="214" y="51765"/>
                  </a:lnTo>
                  <a:cubicBezTo>
                    <a:pt x="274" y="51582"/>
                    <a:pt x="335" y="51370"/>
                    <a:pt x="396" y="51157"/>
                  </a:cubicBezTo>
                  <a:lnTo>
                    <a:pt x="2372" y="44652"/>
                  </a:lnTo>
                  <a:cubicBezTo>
                    <a:pt x="3253" y="41886"/>
                    <a:pt x="4287" y="38634"/>
                    <a:pt x="5502" y="35017"/>
                  </a:cubicBezTo>
                  <a:cubicBezTo>
                    <a:pt x="6718" y="31430"/>
                    <a:pt x="8147" y="27509"/>
                    <a:pt x="10639" y="23922"/>
                  </a:cubicBezTo>
                  <a:cubicBezTo>
                    <a:pt x="11855" y="22190"/>
                    <a:pt x="13223" y="20548"/>
                    <a:pt x="14743" y="19089"/>
                  </a:cubicBezTo>
                  <a:cubicBezTo>
                    <a:pt x="16232" y="17691"/>
                    <a:pt x="17782" y="16415"/>
                    <a:pt x="19180" y="15108"/>
                  </a:cubicBezTo>
                  <a:cubicBezTo>
                    <a:pt x="20548" y="13922"/>
                    <a:pt x="21795" y="12615"/>
                    <a:pt x="22950" y="11187"/>
                  </a:cubicBezTo>
                  <a:cubicBezTo>
                    <a:pt x="23892" y="9940"/>
                    <a:pt x="24713" y="8573"/>
                    <a:pt x="25381" y="7114"/>
                  </a:cubicBezTo>
                  <a:cubicBezTo>
                    <a:pt x="26323" y="5016"/>
                    <a:pt x="26931" y="2797"/>
                    <a:pt x="27175" y="518"/>
                  </a:cubicBezTo>
                  <a:cubicBezTo>
                    <a:pt x="27175" y="335"/>
                    <a:pt x="27205" y="153"/>
                    <a:pt x="27205" y="1"/>
                  </a:cubicBezTo>
                  <a:close/>
                </a:path>
              </a:pathLst>
            </a:custGeom>
            <a:solidFill>
              <a:srgbClr val="7F1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61"/>
            <p:cNvSpPr/>
            <p:nvPr/>
          </p:nvSpPr>
          <p:spPr>
            <a:xfrm>
              <a:off x="2317350" y="3845540"/>
              <a:ext cx="124423" cy="37438"/>
            </a:xfrm>
            <a:custGeom>
              <a:avLst/>
              <a:gdLst/>
              <a:ahLst/>
              <a:cxnLst/>
              <a:rect l="l" t="t" r="r" b="b"/>
              <a:pathLst>
                <a:path w="8086" h="2433" extrusionOk="0">
                  <a:moveTo>
                    <a:pt x="61" y="0"/>
                  </a:moveTo>
                  <a:lnTo>
                    <a:pt x="0" y="183"/>
                  </a:lnTo>
                  <a:cubicBezTo>
                    <a:pt x="1246" y="548"/>
                    <a:pt x="2888" y="1034"/>
                    <a:pt x="4681" y="1520"/>
                  </a:cubicBezTo>
                  <a:cubicBezTo>
                    <a:pt x="5867" y="1855"/>
                    <a:pt x="6991" y="2159"/>
                    <a:pt x="7994" y="2432"/>
                  </a:cubicBezTo>
                  <a:lnTo>
                    <a:pt x="8085" y="2189"/>
                  </a:lnTo>
                  <a:cubicBezTo>
                    <a:pt x="7082" y="1915"/>
                    <a:pt x="5958" y="1581"/>
                    <a:pt x="4742" y="1247"/>
                  </a:cubicBezTo>
                  <a:cubicBezTo>
                    <a:pt x="2949" y="760"/>
                    <a:pt x="1307" y="304"/>
                    <a:pt x="61" y="0"/>
                  </a:cubicBezTo>
                  <a:close/>
                </a:path>
              </a:pathLst>
            </a:custGeom>
            <a:solidFill>
              <a:srgbClr val="FDB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61"/>
            <p:cNvSpPr/>
            <p:nvPr/>
          </p:nvSpPr>
          <p:spPr>
            <a:xfrm>
              <a:off x="2624162" y="2592536"/>
              <a:ext cx="247446" cy="450115"/>
            </a:xfrm>
            <a:custGeom>
              <a:avLst/>
              <a:gdLst/>
              <a:ahLst/>
              <a:cxnLst/>
              <a:rect l="l" t="t" r="r" b="b"/>
              <a:pathLst>
                <a:path w="16081" h="29252" extrusionOk="0">
                  <a:moveTo>
                    <a:pt x="5563" y="1"/>
                  </a:moveTo>
                  <a:cubicBezTo>
                    <a:pt x="5411" y="31"/>
                    <a:pt x="5259" y="122"/>
                    <a:pt x="5107" y="244"/>
                  </a:cubicBezTo>
                  <a:cubicBezTo>
                    <a:pt x="4469" y="791"/>
                    <a:pt x="3952" y="1429"/>
                    <a:pt x="3527" y="2128"/>
                  </a:cubicBezTo>
                  <a:cubicBezTo>
                    <a:pt x="3040" y="2888"/>
                    <a:pt x="2554" y="3679"/>
                    <a:pt x="2098" y="4499"/>
                  </a:cubicBezTo>
                  <a:cubicBezTo>
                    <a:pt x="457" y="7508"/>
                    <a:pt x="1" y="12068"/>
                    <a:pt x="305" y="15442"/>
                  </a:cubicBezTo>
                  <a:cubicBezTo>
                    <a:pt x="578" y="19059"/>
                    <a:pt x="1976" y="22524"/>
                    <a:pt x="4347" y="25320"/>
                  </a:cubicBezTo>
                  <a:cubicBezTo>
                    <a:pt x="4955" y="26050"/>
                    <a:pt x="5685" y="26718"/>
                    <a:pt x="6505" y="27235"/>
                  </a:cubicBezTo>
                  <a:cubicBezTo>
                    <a:pt x="7478" y="27813"/>
                    <a:pt x="8512" y="28238"/>
                    <a:pt x="9606" y="28481"/>
                  </a:cubicBezTo>
                  <a:cubicBezTo>
                    <a:pt x="11186" y="28907"/>
                    <a:pt x="12767" y="29150"/>
                    <a:pt x="14408" y="29211"/>
                  </a:cubicBezTo>
                  <a:cubicBezTo>
                    <a:pt x="14674" y="29222"/>
                    <a:pt x="14900" y="29251"/>
                    <a:pt x="15095" y="29251"/>
                  </a:cubicBezTo>
                  <a:cubicBezTo>
                    <a:pt x="15413" y="29251"/>
                    <a:pt x="15648" y="29174"/>
                    <a:pt x="15837" y="28816"/>
                  </a:cubicBezTo>
                  <a:cubicBezTo>
                    <a:pt x="16080" y="28360"/>
                    <a:pt x="15806" y="26870"/>
                    <a:pt x="15776" y="26354"/>
                  </a:cubicBezTo>
                  <a:cubicBezTo>
                    <a:pt x="15503" y="23740"/>
                    <a:pt x="13314" y="23405"/>
                    <a:pt x="11369" y="22311"/>
                  </a:cubicBezTo>
                  <a:cubicBezTo>
                    <a:pt x="9423" y="21186"/>
                    <a:pt x="7660" y="19727"/>
                    <a:pt x="6657" y="17721"/>
                  </a:cubicBezTo>
                  <a:cubicBezTo>
                    <a:pt x="5563" y="15533"/>
                    <a:pt x="5472" y="13010"/>
                    <a:pt x="5654" y="10609"/>
                  </a:cubicBezTo>
                  <a:cubicBezTo>
                    <a:pt x="5806" y="8542"/>
                    <a:pt x="5259" y="6779"/>
                    <a:pt x="6323" y="4773"/>
                  </a:cubicBezTo>
                  <a:cubicBezTo>
                    <a:pt x="6809" y="3922"/>
                    <a:pt x="7387" y="3101"/>
                    <a:pt x="8025" y="2341"/>
                  </a:cubicBezTo>
                  <a:cubicBezTo>
                    <a:pt x="8420" y="1824"/>
                    <a:pt x="8846" y="1338"/>
                    <a:pt x="9241" y="821"/>
                  </a:cubicBezTo>
                  <a:lnTo>
                    <a:pt x="8056" y="548"/>
                  </a:lnTo>
                  <a:lnTo>
                    <a:pt x="6080" y="61"/>
                  </a:lnTo>
                  <a:cubicBezTo>
                    <a:pt x="5928" y="1"/>
                    <a:pt x="5745" y="1"/>
                    <a:pt x="5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61"/>
            <p:cNvSpPr/>
            <p:nvPr/>
          </p:nvSpPr>
          <p:spPr>
            <a:xfrm>
              <a:off x="2257016" y="2674105"/>
              <a:ext cx="579032" cy="559213"/>
            </a:xfrm>
            <a:custGeom>
              <a:avLst/>
              <a:gdLst/>
              <a:ahLst/>
              <a:cxnLst/>
              <a:rect l="l" t="t" r="r" b="b"/>
              <a:pathLst>
                <a:path w="37630" h="36342" extrusionOk="0">
                  <a:moveTo>
                    <a:pt x="30326" y="1"/>
                  </a:moveTo>
                  <a:cubicBezTo>
                    <a:pt x="28134" y="1"/>
                    <a:pt x="26534" y="1621"/>
                    <a:pt x="25502" y="3484"/>
                  </a:cubicBezTo>
                  <a:cubicBezTo>
                    <a:pt x="23466" y="7101"/>
                    <a:pt x="22614" y="11387"/>
                    <a:pt x="20304" y="14852"/>
                  </a:cubicBezTo>
                  <a:cubicBezTo>
                    <a:pt x="18329" y="17770"/>
                    <a:pt x="15471" y="19867"/>
                    <a:pt x="12675" y="21873"/>
                  </a:cubicBezTo>
                  <a:lnTo>
                    <a:pt x="0" y="31114"/>
                  </a:lnTo>
                  <a:cubicBezTo>
                    <a:pt x="334" y="33484"/>
                    <a:pt x="426" y="34184"/>
                    <a:pt x="1459" y="36342"/>
                  </a:cubicBezTo>
                  <a:cubicBezTo>
                    <a:pt x="1641" y="36342"/>
                    <a:pt x="1854" y="36311"/>
                    <a:pt x="2037" y="36250"/>
                  </a:cubicBezTo>
                  <a:cubicBezTo>
                    <a:pt x="10031" y="34184"/>
                    <a:pt x="18420" y="32694"/>
                    <a:pt x="24742" y="27223"/>
                  </a:cubicBezTo>
                  <a:cubicBezTo>
                    <a:pt x="28998" y="23515"/>
                    <a:pt x="32007" y="18803"/>
                    <a:pt x="34226" y="13545"/>
                  </a:cubicBezTo>
                  <a:cubicBezTo>
                    <a:pt x="35745" y="9958"/>
                    <a:pt x="37630" y="3758"/>
                    <a:pt x="33557" y="1174"/>
                  </a:cubicBezTo>
                  <a:cubicBezTo>
                    <a:pt x="32706" y="566"/>
                    <a:pt x="31733" y="171"/>
                    <a:pt x="30730" y="19"/>
                  </a:cubicBezTo>
                  <a:cubicBezTo>
                    <a:pt x="30593" y="7"/>
                    <a:pt x="30459" y="1"/>
                    <a:pt x="30326" y="1"/>
                  </a:cubicBezTo>
                  <a:close/>
                </a:path>
              </a:pathLst>
            </a:custGeom>
            <a:solidFill>
              <a:srgbClr val="8D2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61"/>
            <p:cNvSpPr/>
            <p:nvPr/>
          </p:nvSpPr>
          <p:spPr>
            <a:xfrm>
              <a:off x="2241582" y="2660549"/>
              <a:ext cx="592126" cy="572307"/>
            </a:xfrm>
            <a:custGeom>
              <a:avLst/>
              <a:gdLst/>
              <a:ahLst/>
              <a:cxnLst/>
              <a:rect l="l" t="t" r="r" b="b"/>
              <a:pathLst>
                <a:path w="38481" h="37193" extrusionOk="0">
                  <a:moveTo>
                    <a:pt x="31008" y="0"/>
                  </a:moveTo>
                  <a:cubicBezTo>
                    <a:pt x="28765" y="0"/>
                    <a:pt x="27139" y="1588"/>
                    <a:pt x="26080" y="3392"/>
                  </a:cubicBezTo>
                  <a:cubicBezTo>
                    <a:pt x="24013" y="6949"/>
                    <a:pt x="23131" y="11174"/>
                    <a:pt x="20760" y="14548"/>
                  </a:cubicBezTo>
                  <a:cubicBezTo>
                    <a:pt x="18754" y="17405"/>
                    <a:pt x="15836" y="19441"/>
                    <a:pt x="12979" y="21447"/>
                  </a:cubicBezTo>
                  <a:lnTo>
                    <a:pt x="0" y="30475"/>
                  </a:lnTo>
                  <a:cubicBezTo>
                    <a:pt x="334" y="32815"/>
                    <a:pt x="1003" y="35065"/>
                    <a:pt x="2037" y="37192"/>
                  </a:cubicBezTo>
                  <a:cubicBezTo>
                    <a:pt x="2249" y="37162"/>
                    <a:pt x="2432" y="37131"/>
                    <a:pt x="2644" y="37071"/>
                  </a:cubicBezTo>
                  <a:cubicBezTo>
                    <a:pt x="10791" y="35065"/>
                    <a:pt x="18845" y="32025"/>
                    <a:pt x="25289" y="26675"/>
                  </a:cubicBezTo>
                  <a:cubicBezTo>
                    <a:pt x="29666" y="23058"/>
                    <a:pt x="32736" y="18438"/>
                    <a:pt x="35016" y="13271"/>
                  </a:cubicBezTo>
                  <a:cubicBezTo>
                    <a:pt x="36566" y="9745"/>
                    <a:pt x="38481" y="3666"/>
                    <a:pt x="34347" y="1113"/>
                  </a:cubicBezTo>
                  <a:cubicBezTo>
                    <a:pt x="33466" y="535"/>
                    <a:pt x="32463" y="140"/>
                    <a:pt x="31429" y="18"/>
                  </a:cubicBezTo>
                  <a:cubicBezTo>
                    <a:pt x="31287" y="6"/>
                    <a:pt x="31146" y="0"/>
                    <a:pt x="31008" y="0"/>
                  </a:cubicBezTo>
                  <a:close/>
                </a:path>
              </a:pathLst>
            </a:custGeom>
            <a:solidFill>
              <a:srgbClr val="FFA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61"/>
            <p:cNvSpPr/>
            <p:nvPr/>
          </p:nvSpPr>
          <p:spPr>
            <a:xfrm>
              <a:off x="2299101" y="3078966"/>
              <a:ext cx="59888" cy="136118"/>
            </a:xfrm>
            <a:custGeom>
              <a:avLst/>
              <a:gdLst/>
              <a:ahLst/>
              <a:cxnLst/>
              <a:rect l="l" t="t" r="r" b="b"/>
              <a:pathLst>
                <a:path w="3892" h="8846" extrusionOk="0">
                  <a:moveTo>
                    <a:pt x="973" y="0"/>
                  </a:moveTo>
                  <a:lnTo>
                    <a:pt x="1" y="669"/>
                  </a:lnTo>
                  <a:cubicBezTo>
                    <a:pt x="578" y="3496"/>
                    <a:pt x="1520" y="6262"/>
                    <a:pt x="2797" y="8845"/>
                  </a:cubicBezTo>
                  <a:lnTo>
                    <a:pt x="3891" y="8511"/>
                  </a:lnTo>
                  <a:cubicBezTo>
                    <a:pt x="2524" y="5836"/>
                    <a:pt x="1551" y="2948"/>
                    <a:pt x="9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61"/>
            <p:cNvSpPr/>
            <p:nvPr/>
          </p:nvSpPr>
          <p:spPr>
            <a:xfrm>
              <a:off x="2283667" y="3106556"/>
              <a:ext cx="76722" cy="76722"/>
            </a:xfrm>
            <a:custGeom>
              <a:avLst/>
              <a:gdLst/>
              <a:ahLst/>
              <a:cxnLst/>
              <a:rect l="l" t="t" r="r" b="b"/>
              <a:pathLst>
                <a:path w="4986" h="4986" extrusionOk="0">
                  <a:moveTo>
                    <a:pt x="2493" y="0"/>
                  </a:moveTo>
                  <a:cubicBezTo>
                    <a:pt x="1125" y="0"/>
                    <a:pt x="1" y="1125"/>
                    <a:pt x="1" y="2493"/>
                  </a:cubicBezTo>
                  <a:cubicBezTo>
                    <a:pt x="1" y="3861"/>
                    <a:pt x="1125" y="4985"/>
                    <a:pt x="2493" y="4985"/>
                  </a:cubicBezTo>
                  <a:cubicBezTo>
                    <a:pt x="3861" y="4985"/>
                    <a:pt x="4986" y="3861"/>
                    <a:pt x="4986" y="2493"/>
                  </a:cubicBezTo>
                  <a:cubicBezTo>
                    <a:pt x="4986" y="1125"/>
                    <a:pt x="3861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61"/>
            <p:cNvSpPr/>
            <p:nvPr/>
          </p:nvSpPr>
          <p:spPr>
            <a:xfrm>
              <a:off x="2295823" y="3118250"/>
              <a:ext cx="52871" cy="52856"/>
            </a:xfrm>
            <a:custGeom>
              <a:avLst/>
              <a:gdLst/>
              <a:ahLst/>
              <a:cxnLst/>
              <a:rect l="l" t="t" r="r" b="b"/>
              <a:pathLst>
                <a:path w="3436" h="3435" extrusionOk="0">
                  <a:moveTo>
                    <a:pt x="1703" y="0"/>
                  </a:moveTo>
                  <a:cubicBezTo>
                    <a:pt x="761" y="0"/>
                    <a:pt x="1" y="791"/>
                    <a:pt x="1" y="1733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36" y="2675"/>
                    <a:pt x="3436" y="1733"/>
                  </a:cubicBezTo>
                  <a:cubicBezTo>
                    <a:pt x="3436" y="791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61"/>
            <p:cNvSpPr/>
            <p:nvPr/>
          </p:nvSpPr>
          <p:spPr>
            <a:xfrm>
              <a:off x="2629317" y="2659718"/>
              <a:ext cx="181942" cy="190543"/>
            </a:xfrm>
            <a:custGeom>
              <a:avLst/>
              <a:gdLst/>
              <a:ahLst/>
              <a:cxnLst/>
              <a:rect l="l" t="t" r="r" b="b"/>
              <a:pathLst>
                <a:path w="11824" h="12383" extrusionOk="0">
                  <a:moveTo>
                    <a:pt x="6563" y="0"/>
                  </a:moveTo>
                  <a:cubicBezTo>
                    <a:pt x="6021" y="0"/>
                    <a:pt x="5489" y="68"/>
                    <a:pt x="4985" y="194"/>
                  </a:cubicBezTo>
                  <a:cubicBezTo>
                    <a:pt x="4286" y="376"/>
                    <a:pt x="3648" y="650"/>
                    <a:pt x="3040" y="1045"/>
                  </a:cubicBezTo>
                  <a:cubicBezTo>
                    <a:pt x="2918" y="1106"/>
                    <a:pt x="2766" y="1197"/>
                    <a:pt x="2644" y="1319"/>
                  </a:cubicBezTo>
                  <a:cubicBezTo>
                    <a:pt x="2523" y="1410"/>
                    <a:pt x="2401" y="1501"/>
                    <a:pt x="2249" y="1592"/>
                  </a:cubicBezTo>
                  <a:cubicBezTo>
                    <a:pt x="2037" y="1775"/>
                    <a:pt x="1824" y="1957"/>
                    <a:pt x="1611" y="2170"/>
                  </a:cubicBezTo>
                  <a:cubicBezTo>
                    <a:pt x="1003" y="2808"/>
                    <a:pt x="517" y="3568"/>
                    <a:pt x="213" y="4389"/>
                  </a:cubicBezTo>
                  <a:cubicBezTo>
                    <a:pt x="122" y="4632"/>
                    <a:pt x="61" y="4845"/>
                    <a:pt x="30" y="5088"/>
                  </a:cubicBezTo>
                  <a:cubicBezTo>
                    <a:pt x="0" y="5179"/>
                    <a:pt x="0" y="5240"/>
                    <a:pt x="0" y="5331"/>
                  </a:cubicBezTo>
                  <a:cubicBezTo>
                    <a:pt x="30" y="5270"/>
                    <a:pt x="61" y="5179"/>
                    <a:pt x="91" y="5118"/>
                  </a:cubicBezTo>
                  <a:cubicBezTo>
                    <a:pt x="152" y="4875"/>
                    <a:pt x="213" y="4662"/>
                    <a:pt x="334" y="4449"/>
                  </a:cubicBezTo>
                  <a:cubicBezTo>
                    <a:pt x="669" y="3629"/>
                    <a:pt x="1155" y="2930"/>
                    <a:pt x="1763" y="2322"/>
                  </a:cubicBezTo>
                  <a:cubicBezTo>
                    <a:pt x="1945" y="2109"/>
                    <a:pt x="2158" y="1927"/>
                    <a:pt x="2401" y="1744"/>
                  </a:cubicBezTo>
                  <a:cubicBezTo>
                    <a:pt x="2523" y="1653"/>
                    <a:pt x="2644" y="1562"/>
                    <a:pt x="2766" y="1501"/>
                  </a:cubicBezTo>
                  <a:cubicBezTo>
                    <a:pt x="2888" y="1379"/>
                    <a:pt x="3009" y="1319"/>
                    <a:pt x="3161" y="1227"/>
                  </a:cubicBezTo>
                  <a:cubicBezTo>
                    <a:pt x="3739" y="893"/>
                    <a:pt x="4347" y="620"/>
                    <a:pt x="5015" y="468"/>
                  </a:cubicBezTo>
                  <a:cubicBezTo>
                    <a:pt x="5493" y="328"/>
                    <a:pt x="5984" y="267"/>
                    <a:pt x="6470" y="267"/>
                  </a:cubicBezTo>
                  <a:cubicBezTo>
                    <a:pt x="6727" y="267"/>
                    <a:pt x="6982" y="284"/>
                    <a:pt x="7234" y="316"/>
                  </a:cubicBezTo>
                  <a:cubicBezTo>
                    <a:pt x="8025" y="407"/>
                    <a:pt x="8784" y="711"/>
                    <a:pt x="9453" y="1167"/>
                  </a:cubicBezTo>
                  <a:cubicBezTo>
                    <a:pt x="10091" y="1623"/>
                    <a:pt x="10608" y="2261"/>
                    <a:pt x="10912" y="2990"/>
                  </a:cubicBezTo>
                  <a:cubicBezTo>
                    <a:pt x="11216" y="3689"/>
                    <a:pt x="11398" y="4419"/>
                    <a:pt x="11459" y="5179"/>
                  </a:cubicBezTo>
                  <a:cubicBezTo>
                    <a:pt x="11550" y="6425"/>
                    <a:pt x="11490" y="7702"/>
                    <a:pt x="11216" y="8978"/>
                  </a:cubicBezTo>
                  <a:cubicBezTo>
                    <a:pt x="11064" y="9829"/>
                    <a:pt x="10851" y="10680"/>
                    <a:pt x="10578" y="11501"/>
                  </a:cubicBezTo>
                  <a:cubicBezTo>
                    <a:pt x="10365" y="12079"/>
                    <a:pt x="10213" y="12383"/>
                    <a:pt x="10243" y="12383"/>
                  </a:cubicBezTo>
                  <a:cubicBezTo>
                    <a:pt x="10304" y="12322"/>
                    <a:pt x="10335" y="12261"/>
                    <a:pt x="10365" y="12170"/>
                  </a:cubicBezTo>
                  <a:cubicBezTo>
                    <a:pt x="10456" y="12018"/>
                    <a:pt x="10547" y="11805"/>
                    <a:pt x="10669" y="11532"/>
                  </a:cubicBezTo>
                  <a:cubicBezTo>
                    <a:pt x="10973" y="10711"/>
                    <a:pt x="11246" y="9860"/>
                    <a:pt x="11429" y="9009"/>
                  </a:cubicBezTo>
                  <a:cubicBezTo>
                    <a:pt x="11702" y="7732"/>
                    <a:pt x="11824" y="6425"/>
                    <a:pt x="11733" y="5148"/>
                  </a:cubicBezTo>
                  <a:cubicBezTo>
                    <a:pt x="11672" y="4358"/>
                    <a:pt x="11490" y="3598"/>
                    <a:pt x="11186" y="2899"/>
                  </a:cubicBezTo>
                  <a:cubicBezTo>
                    <a:pt x="10851" y="2109"/>
                    <a:pt x="10304" y="1440"/>
                    <a:pt x="9605" y="954"/>
                  </a:cubicBezTo>
                  <a:cubicBezTo>
                    <a:pt x="8906" y="468"/>
                    <a:pt x="8116" y="164"/>
                    <a:pt x="7295" y="42"/>
                  </a:cubicBezTo>
                  <a:cubicBezTo>
                    <a:pt x="7050" y="14"/>
                    <a:pt x="6806" y="0"/>
                    <a:pt x="6563" y="0"/>
                  </a:cubicBezTo>
                  <a:close/>
                </a:path>
              </a:pathLst>
            </a:custGeom>
            <a:solidFill>
              <a:srgbClr val="C6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61"/>
            <p:cNvSpPr/>
            <p:nvPr/>
          </p:nvSpPr>
          <p:spPr>
            <a:xfrm>
              <a:off x="2680757" y="2589197"/>
              <a:ext cx="78122" cy="43577"/>
            </a:xfrm>
            <a:custGeom>
              <a:avLst/>
              <a:gdLst/>
              <a:ahLst/>
              <a:cxnLst/>
              <a:rect l="l" t="t" r="r" b="b"/>
              <a:pathLst>
                <a:path w="5077" h="2832" extrusionOk="0">
                  <a:moveTo>
                    <a:pt x="2761" y="1"/>
                  </a:moveTo>
                  <a:cubicBezTo>
                    <a:pt x="2369" y="1"/>
                    <a:pt x="1974" y="97"/>
                    <a:pt x="1612" y="278"/>
                  </a:cubicBezTo>
                  <a:cubicBezTo>
                    <a:pt x="1247" y="461"/>
                    <a:pt x="912" y="734"/>
                    <a:pt x="639" y="1069"/>
                  </a:cubicBezTo>
                  <a:cubicBezTo>
                    <a:pt x="457" y="1282"/>
                    <a:pt x="305" y="1525"/>
                    <a:pt x="153" y="1768"/>
                  </a:cubicBezTo>
                  <a:cubicBezTo>
                    <a:pt x="31" y="1920"/>
                    <a:pt x="1" y="2041"/>
                    <a:pt x="1" y="2041"/>
                  </a:cubicBezTo>
                  <a:cubicBezTo>
                    <a:pt x="31" y="2041"/>
                    <a:pt x="274" y="1677"/>
                    <a:pt x="760" y="1160"/>
                  </a:cubicBezTo>
                  <a:cubicBezTo>
                    <a:pt x="1034" y="856"/>
                    <a:pt x="1368" y="613"/>
                    <a:pt x="1733" y="430"/>
                  </a:cubicBezTo>
                  <a:cubicBezTo>
                    <a:pt x="2045" y="297"/>
                    <a:pt x="2405" y="212"/>
                    <a:pt x="2767" y="212"/>
                  </a:cubicBezTo>
                  <a:cubicBezTo>
                    <a:pt x="2899" y="212"/>
                    <a:pt x="3031" y="224"/>
                    <a:pt x="3162" y="248"/>
                  </a:cubicBezTo>
                  <a:cubicBezTo>
                    <a:pt x="3648" y="278"/>
                    <a:pt x="4104" y="491"/>
                    <a:pt x="4438" y="826"/>
                  </a:cubicBezTo>
                  <a:cubicBezTo>
                    <a:pt x="4590" y="978"/>
                    <a:pt x="4742" y="1130"/>
                    <a:pt x="4834" y="1342"/>
                  </a:cubicBezTo>
                  <a:cubicBezTo>
                    <a:pt x="4894" y="1494"/>
                    <a:pt x="4894" y="1677"/>
                    <a:pt x="4834" y="1829"/>
                  </a:cubicBezTo>
                  <a:cubicBezTo>
                    <a:pt x="4682" y="2102"/>
                    <a:pt x="4469" y="2345"/>
                    <a:pt x="4378" y="2528"/>
                  </a:cubicBezTo>
                  <a:cubicBezTo>
                    <a:pt x="4286" y="2710"/>
                    <a:pt x="4256" y="2832"/>
                    <a:pt x="4286" y="2832"/>
                  </a:cubicBezTo>
                  <a:cubicBezTo>
                    <a:pt x="4286" y="2832"/>
                    <a:pt x="4317" y="2710"/>
                    <a:pt x="4438" y="2558"/>
                  </a:cubicBezTo>
                  <a:cubicBezTo>
                    <a:pt x="4621" y="2345"/>
                    <a:pt x="4803" y="2133"/>
                    <a:pt x="4955" y="1889"/>
                  </a:cubicBezTo>
                  <a:cubicBezTo>
                    <a:pt x="5046" y="1677"/>
                    <a:pt x="5077" y="1464"/>
                    <a:pt x="4985" y="1251"/>
                  </a:cubicBezTo>
                  <a:cubicBezTo>
                    <a:pt x="4894" y="1038"/>
                    <a:pt x="4742" y="856"/>
                    <a:pt x="4590" y="704"/>
                  </a:cubicBezTo>
                  <a:cubicBezTo>
                    <a:pt x="4195" y="309"/>
                    <a:pt x="3709" y="96"/>
                    <a:pt x="3162" y="35"/>
                  </a:cubicBezTo>
                  <a:cubicBezTo>
                    <a:pt x="3030" y="12"/>
                    <a:pt x="2896" y="1"/>
                    <a:pt x="2761" y="1"/>
                  </a:cubicBezTo>
                  <a:close/>
                </a:path>
              </a:pathLst>
            </a:custGeom>
            <a:solidFill>
              <a:srgbClr val="DD9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61"/>
            <p:cNvSpPr/>
            <p:nvPr/>
          </p:nvSpPr>
          <p:spPr>
            <a:xfrm>
              <a:off x="2841649" y="2957820"/>
              <a:ext cx="31821" cy="82539"/>
            </a:xfrm>
            <a:custGeom>
              <a:avLst/>
              <a:gdLst/>
              <a:ahLst/>
              <a:cxnLst/>
              <a:rect l="l" t="t" r="r" b="b"/>
              <a:pathLst>
                <a:path w="2068" h="5364" extrusionOk="0">
                  <a:moveTo>
                    <a:pt x="1" y="1"/>
                  </a:moveTo>
                  <a:lnTo>
                    <a:pt x="1" y="1"/>
                  </a:lnTo>
                  <a:cubicBezTo>
                    <a:pt x="244" y="183"/>
                    <a:pt x="487" y="396"/>
                    <a:pt x="730" y="609"/>
                  </a:cubicBezTo>
                  <a:cubicBezTo>
                    <a:pt x="1217" y="1186"/>
                    <a:pt x="1551" y="1885"/>
                    <a:pt x="1672" y="2645"/>
                  </a:cubicBezTo>
                  <a:cubicBezTo>
                    <a:pt x="1855" y="3527"/>
                    <a:pt x="1824" y="4378"/>
                    <a:pt x="1520" y="4864"/>
                  </a:cubicBezTo>
                  <a:cubicBezTo>
                    <a:pt x="1429" y="5046"/>
                    <a:pt x="1247" y="5198"/>
                    <a:pt x="1034" y="5259"/>
                  </a:cubicBezTo>
                  <a:cubicBezTo>
                    <a:pt x="882" y="5320"/>
                    <a:pt x="791" y="5320"/>
                    <a:pt x="791" y="5350"/>
                  </a:cubicBezTo>
                  <a:cubicBezTo>
                    <a:pt x="791" y="5350"/>
                    <a:pt x="832" y="5364"/>
                    <a:pt x="913" y="5364"/>
                  </a:cubicBezTo>
                  <a:cubicBezTo>
                    <a:pt x="953" y="5364"/>
                    <a:pt x="1004" y="5360"/>
                    <a:pt x="1065" y="5350"/>
                  </a:cubicBezTo>
                  <a:cubicBezTo>
                    <a:pt x="1308" y="5289"/>
                    <a:pt x="1520" y="5137"/>
                    <a:pt x="1672" y="4925"/>
                  </a:cubicBezTo>
                  <a:cubicBezTo>
                    <a:pt x="2037" y="4408"/>
                    <a:pt x="2068" y="3496"/>
                    <a:pt x="1885" y="2615"/>
                  </a:cubicBezTo>
                  <a:cubicBezTo>
                    <a:pt x="1733" y="1824"/>
                    <a:pt x="1369" y="1095"/>
                    <a:pt x="821" y="487"/>
                  </a:cubicBezTo>
                  <a:cubicBezTo>
                    <a:pt x="669" y="335"/>
                    <a:pt x="457" y="183"/>
                    <a:pt x="244" y="92"/>
                  </a:cubicBezTo>
                  <a:cubicBezTo>
                    <a:pt x="92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D9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61"/>
            <p:cNvSpPr/>
            <p:nvPr/>
          </p:nvSpPr>
          <p:spPr>
            <a:xfrm>
              <a:off x="2151304" y="3116373"/>
              <a:ext cx="174479" cy="162784"/>
            </a:xfrm>
            <a:custGeom>
              <a:avLst/>
              <a:gdLst/>
              <a:ahLst/>
              <a:cxnLst/>
              <a:rect l="l" t="t" r="r" b="b"/>
              <a:pathLst>
                <a:path w="11339" h="10579" extrusionOk="0">
                  <a:moveTo>
                    <a:pt x="7235" y="1"/>
                  </a:moveTo>
                  <a:cubicBezTo>
                    <a:pt x="5989" y="730"/>
                    <a:pt x="4773" y="1490"/>
                    <a:pt x="3466" y="2128"/>
                  </a:cubicBezTo>
                  <a:cubicBezTo>
                    <a:pt x="2341" y="2676"/>
                    <a:pt x="1125" y="3375"/>
                    <a:pt x="426" y="4499"/>
                  </a:cubicBezTo>
                  <a:cubicBezTo>
                    <a:pt x="335" y="4651"/>
                    <a:pt x="153" y="4803"/>
                    <a:pt x="122" y="4986"/>
                  </a:cubicBezTo>
                  <a:cubicBezTo>
                    <a:pt x="63" y="5223"/>
                    <a:pt x="163" y="5301"/>
                    <a:pt x="306" y="5301"/>
                  </a:cubicBezTo>
                  <a:cubicBezTo>
                    <a:pt x="455" y="5301"/>
                    <a:pt x="652" y="5215"/>
                    <a:pt x="761" y="5138"/>
                  </a:cubicBezTo>
                  <a:cubicBezTo>
                    <a:pt x="1065" y="4864"/>
                    <a:pt x="1399" y="4560"/>
                    <a:pt x="1764" y="4317"/>
                  </a:cubicBezTo>
                  <a:cubicBezTo>
                    <a:pt x="2402" y="3800"/>
                    <a:pt x="3192" y="3496"/>
                    <a:pt x="4013" y="3435"/>
                  </a:cubicBezTo>
                  <a:lnTo>
                    <a:pt x="4013" y="3435"/>
                  </a:lnTo>
                  <a:cubicBezTo>
                    <a:pt x="3223" y="4104"/>
                    <a:pt x="2280" y="4651"/>
                    <a:pt x="1520" y="5381"/>
                  </a:cubicBezTo>
                  <a:cubicBezTo>
                    <a:pt x="700" y="6080"/>
                    <a:pt x="183" y="7022"/>
                    <a:pt x="61" y="8086"/>
                  </a:cubicBezTo>
                  <a:cubicBezTo>
                    <a:pt x="1" y="8238"/>
                    <a:pt x="31" y="8420"/>
                    <a:pt x="153" y="8511"/>
                  </a:cubicBezTo>
                  <a:cubicBezTo>
                    <a:pt x="216" y="8562"/>
                    <a:pt x="285" y="8586"/>
                    <a:pt x="352" y="8586"/>
                  </a:cubicBezTo>
                  <a:cubicBezTo>
                    <a:pt x="446" y="8586"/>
                    <a:pt x="538" y="8539"/>
                    <a:pt x="609" y="8451"/>
                  </a:cubicBezTo>
                  <a:cubicBezTo>
                    <a:pt x="791" y="8299"/>
                    <a:pt x="973" y="8086"/>
                    <a:pt x="1065" y="7843"/>
                  </a:cubicBezTo>
                  <a:cubicBezTo>
                    <a:pt x="1794" y="6627"/>
                    <a:pt x="2979" y="5168"/>
                    <a:pt x="4469" y="4894"/>
                  </a:cubicBezTo>
                  <a:lnTo>
                    <a:pt x="4469" y="4894"/>
                  </a:lnTo>
                  <a:cubicBezTo>
                    <a:pt x="3679" y="5563"/>
                    <a:pt x="3010" y="6353"/>
                    <a:pt x="2463" y="7235"/>
                  </a:cubicBezTo>
                  <a:cubicBezTo>
                    <a:pt x="2098" y="7904"/>
                    <a:pt x="1581" y="8603"/>
                    <a:pt x="1460" y="9393"/>
                  </a:cubicBezTo>
                  <a:cubicBezTo>
                    <a:pt x="1429" y="9606"/>
                    <a:pt x="1460" y="9879"/>
                    <a:pt x="1642" y="9970"/>
                  </a:cubicBezTo>
                  <a:cubicBezTo>
                    <a:pt x="1685" y="9992"/>
                    <a:pt x="1732" y="10002"/>
                    <a:pt x="1780" y="10002"/>
                  </a:cubicBezTo>
                  <a:cubicBezTo>
                    <a:pt x="1867" y="10002"/>
                    <a:pt x="1959" y="9969"/>
                    <a:pt x="2037" y="9910"/>
                  </a:cubicBezTo>
                  <a:cubicBezTo>
                    <a:pt x="2128" y="9818"/>
                    <a:pt x="2220" y="9697"/>
                    <a:pt x="2280" y="9575"/>
                  </a:cubicBezTo>
                  <a:cubicBezTo>
                    <a:pt x="2645" y="8998"/>
                    <a:pt x="2888" y="8299"/>
                    <a:pt x="3314" y="7812"/>
                  </a:cubicBezTo>
                  <a:cubicBezTo>
                    <a:pt x="3888" y="7148"/>
                    <a:pt x="4612" y="6633"/>
                    <a:pt x="5427" y="6298"/>
                  </a:cubicBezTo>
                  <a:lnTo>
                    <a:pt x="5427" y="6298"/>
                  </a:lnTo>
                  <a:cubicBezTo>
                    <a:pt x="5189" y="6404"/>
                    <a:pt x="4953" y="6905"/>
                    <a:pt x="4834" y="7113"/>
                  </a:cubicBezTo>
                  <a:cubicBezTo>
                    <a:pt x="4651" y="7387"/>
                    <a:pt x="4499" y="7660"/>
                    <a:pt x="4317" y="7934"/>
                  </a:cubicBezTo>
                  <a:cubicBezTo>
                    <a:pt x="3952" y="8572"/>
                    <a:pt x="3709" y="9271"/>
                    <a:pt x="3618" y="9970"/>
                  </a:cubicBezTo>
                  <a:cubicBezTo>
                    <a:pt x="3618" y="10122"/>
                    <a:pt x="3618" y="10244"/>
                    <a:pt x="3648" y="10366"/>
                  </a:cubicBezTo>
                  <a:cubicBezTo>
                    <a:pt x="3679" y="10487"/>
                    <a:pt x="3800" y="10578"/>
                    <a:pt x="3952" y="10578"/>
                  </a:cubicBezTo>
                  <a:cubicBezTo>
                    <a:pt x="4043" y="10548"/>
                    <a:pt x="4134" y="10518"/>
                    <a:pt x="4195" y="10426"/>
                  </a:cubicBezTo>
                  <a:cubicBezTo>
                    <a:pt x="4530" y="10062"/>
                    <a:pt x="4651" y="9575"/>
                    <a:pt x="4925" y="9180"/>
                  </a:cubicBezTo>
                  <a:cubicBezTo>
                    <a:pt x="5229" y="8694"/>
                    <a:pt x="5715" y="8299"/>
                    <a:pt x="6262" y="8056"/>
                  </a:cubicBezTo>
                  <a:cubicBezTo>
                    <a:pt x="7022" y="7782"/>
                    <a:pt x="7843" y="7569"/>
                    <a:pt x="8663" y="7478"/>
                  </a:cubicBezTo>
                  <a:cubicBezTo>
                    <a:pt x="9575" y="7296"/>
                    <a:pt x="10457" y="7052"/>
                    <a:pt x="11338" y="6718"/>
                  </a:cubicBezTo>
                  <a:cubicBezTo>
                    <a:pt x="9363" y="5381"/>
                    <a:pt x="7508" y="2615"/>
                    <a:pt x="7235" y="1"/>
                  </a:cubicBezTo>
                  <a:close/>
                </a:path>
              </a:pathLst>
            </a:custGeom>
            <a:solidFill>
              <a:srgbClr val="FFA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61"/>
            <p:cNvSpPr/>
            <p:nvPr/>
          </p:nvSpPr>
          <p:spPr>
            <a:xfrm>
              <a:off x="2592356" y="2488701"/>
              <a:ext cx="106189" cy="100111"/>
            </a:xfrm>
            <a:custGeom>
              <a:avLst/>
              <a:gdLst/>
              <a:ahLst/>
              <a:cxnLst/>
              <a:rect l="l" t="t" r="r" b="b"/>
              <a:pathLst>
                <a:path w="6901" h="6506" extrusionOk="0">
                  <a:moveTo>
                    <a:pt x="6414" y="1"/>
                  </a:moveTo>
                  <a:lnTo>
                    <a:pt x="1" y="2281"/>
                  </a:lnTo>
                  <a:lnTo>
                    <a:pt x="92" y="6506"/>
                  </a:lnTo>
                  <a:cubicBezTo>
                    <a:pt x="1581" y="6506"/>
                    <a:pt x="3071" y="6293"/>
                    <a:pt x="4499" y="5837"/>
                  </a:cubicBezTo>
                  <a:cubicBezTo>
                    <a:pt x="5320" y="5563"/>
                    <a:pt x="6141" y="5229"/>
                    <a:pt x="6901" y="4803"/>
                  </a:cubicBezTo>
                  <a:lnTo>
                    <a:pt x="6414" y="1"/>
                  </a:lnTo>
                  <a:close/>
                </a:path>
              </a:pathLst>
            </a:custGeom>
            <a:solidFill>
              <a:srgbClr val="FC8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61"/>
            <p:cNvSpPr/>
            <p:nvPr/>
          </p:nvSpPr>
          <p:spPr>
            <a:xfrm>
              <a:off x="2678418" y="2171965"/>
              <a:ext cx="599620" cy="552042"/>
            </a:xfrm>
            <a:custGeom>
              <a:avLst/>
              <a:gdLst/>
              <a:ahLst/>
              <a:cxnLst/>
              <a:rect l="l" t="t" r="r" b="b"/>
              <a:pathLst>
                <a:path w="38968" h="35876" extrusionOk="0">
                  <a:moveTo>
                    <a:pt x="4211" y="1"/>
                  </a:moveTo>
                  <a:cubicBezTo>
                    <a:pt x="3241" y="1"/>
                    <a:pt x="2294" y="193"/>
                    <a:pt x="1460" y="615"/>
                  </a:cubicBezTo>
                  <a:cubicBezTo>
                    <a:pt x="730" y="980"/>
                    <a:pt x="1" y="1800"/>
                    <a:pt x="396" y="2499"/>
                  </a:cubicBezTo>
                  <a:cubicBezTo>
                    <a:pt x="639" y="2803"/>
                    <a:pt x="943" y="3016"/>
                    <a:pt x="1308" y="3138"/>
                  </a:cubicBezTo>
                  <a:cubicBezTo>
                    <a:pt x="2615" y="3685"/>
                    <a:pt x="3830" y="4323"/>
                    <a:pt x="4986" y="5114"/>
                  </a:cubicBezTo>
                  <a:cubicBezTo>
                    <a:pt x="5502" y="5417"/>
                    <a:pt x="5928" y="5843"/>
                    <a:pt x="6171" y="6360"/>
                  </a:cubicBezTo>
                  <a:cubicBezTo>
                    <a:pt x="6688" y="7819"/>
                    <a:pt x="4834" y="9247"/>
                    <a:pt x="5107" y="10767"/>
                  </a:cubicBezTo>
                  <a:cubicBezTo>
                    <a:pt x="5306" y="10748"/>
                    <a:pt x="5505" y="10738"/>
                    <a:pt x="5703" y="10738"/>
                  </a:cubicBezTo>
                  <a:cubicBezTo>
                    <a:pt x="7676" y="10738"/>
                    <a:pt x="9539" y="11690"/>
                    <a:pt x="10700" y="13320"/>
                  </a:cubicBezTo>
                  <a:cubicBezTo>
                    <a:pt x="11764" y="14901"/>
                    <a:pt x="12037" y="16877"/>
                    <a:pt x="12068" y="18792"/>
                  </a:cubicBezTo>
                  <a:cubicBezTo>
                    <a:pt x="12128" y="20737"/>
                    <a:pt x="12037" y="22682"/>
                    <a:pt x="12493" y="24536"/>
                  </a:cubicBezTo>
                  <a:cubicBezTo>
                    <a:pt x="12949" y="26390"/>
                    <a:pt x="14165" y="28184"/>
                    <a:pt x="15989" y="28792"/>
                  </a:cubicBezTo>
                  <a:cubicBezTo>
                    <a:pt x="16493" y="28945"/>
                    <a:pt x="17007" y="28999"/>
                    <a:pt x="17529" y="28999"/>
                  </a:cubicBezTo>
                  <a:cubicBezTo>
                    <a:pt x="18768" y="28999"/>
                    <a:pt x="20046" y="28691"/>
                    <a:pt x="21308" y="28670"/>
                  </a:cubicBezTo>
                  <a:cubicBezTo>
                    <a:pt x="21377" y="28668"/>
                    <a:pt x="21446" y="28668"/>
                    <a:pt x="21515" y="28668"/>
                  </a:cubicBezTo>
                  <a:cubicBezTo>
                    <a:pt x="22692" y="28668"/>
                    <a:pt x="23864" y="28913"/>
                    <a:pt x="24955" y="29430"/>
                  </a:cubicBezTo>
                  <a:cubicBezTo>
                    <a:pt x="25685" y="29734"/>
                    <a:pt x="26354" y="30220"/>
                    <a:pt x="26840" y="30859"/>
                  </a:cubicBezTo>
                  <a:cubicBezTo>
                    <a:pt x="28189" y="32747"/>
                    <a:pt x="28799" y="35876"/>
                    <a:pt x="31758" y="35876"/>
                  </a:cubicBezTo>
                  <a:cubicBezTo>
                    <a:pt x="31800" y="35876"/>
                    <a:pt x="31843" y="35875"/>
                    <a:pt x="31886" y="35874"/>
                  </a:cubicBezTo>
                  <a:cubicBezTo>
                    <a:pt x="34287" y="35813"/>
                    <a:pt x="36202" y="33412"/>
                    <a:pt x="36202" y="31132"/>
                  </a:cubicBezTo>
                  <a:cubicBezTo>
                    <a:pt x="36171" y="29552"/>
                    <a:pt x="35533" y="28062"/>
                    <a:pt x="34804" y="26664"/>
                  </a:cubicBezTo>
                  <a:cubicBezTo>
                    <a:pt x="36232" y="26573"/>
                    <a:pt x="37479" y="25691"/>
                    <a:pt x="38056" y="24384"/>
                  </a:cubicBezTo>
                  <a:cubicBezTo>
                    <a:pt x="38968" y="22409"/>
                    <a:pt x="38026" y="19916"/>
                    <a:pt x="35776" y="19551"/>
                  </a:cubicBezTo>
                  <a:cubicBezTo>
                    <a:pt x="35515" y="19504"/>
                    <a:pt x="35245" y="19489"/>
                    <a:pt x="34971" y="19489"/>
                  </a:cubicBezTo>
                  <a:cubicBezTo>
                    <a:pt x="34499" y="19489"/>
                    <a:pt x="34018" y="19534"/>
                    <a:pt x="33559" y="19534"/>
                  </a:cubicBezTo>
                  <a:cubicBezTo>
                    <a:pt x="32921" y="19534"/>
                    <a:pt x="32325" y="19447"/>
                    <a:pt x="31855" y="19035"/>
                  </a:cubicBezTo>
                  <a:cubicBezTo>
                    <a:pt x="30913" y="18214"/>
                    <a:pt x="31187" y="16725"/>
                    <a:pt x="31247" y="15448"/>
                  </a:cubicBezTo>
                  <a:cubicBezTo>
                    <a:pt x="31430" y="11770"/>
                    <a:pt x="29150" y="9156"/>
                    <a:pt x="26171" y="7424"/>
                  </a:cubicBezTo>
                  <a:cubicBezTo>
                    <a:pt x="24428" y="6401"/>
                    <a:pt x="22435" y="5876"/>
                    <a:pt x="20425" y="5876"/>
                  </a:cubicBezTo>
                  <a:cubicBezTo>
                    <a:pt x="19807" y="5876"/>
                    <a:pt x="19187" y="5925"/>
                    <a:pt x="18572" y="6025"/>
                  </a:cubicBezTo>
                  <a:cubicBezTo>
                    <a:pt x="17514" y="6228"/>
                    <a:pt x="16422" y="6564"/>
                    <a:pt x="15359" y="6564"/>
                  </a:cubicBezTo>
                  <a:cubicBezTo>
                    <a:pt x="14987" y="6564"/>
                    <a:pt x="14619" y="6523"/>
                    <a:pt x="14256" y="6421"/>
                  </a:cubicBezTo>
                  <a:cubicBezTo>
                    <a:pt x="12311" y="5843"/>
                    <a:pt x="11338" y="3776"/>
                    <a:pt x="9910" y="2317"/>
                  </a:cubicBezTo>
                  <a:cubicBezTo>
                    <a:pt x="8516" y="903"/>
                    <a:pt x="6311" y="1"/>
                    <a:pt x="4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61"/>
            <p:cNvSpPr/>
            <p:nvPr/>
          </p:nvSpPr>
          <p:spPr>
            <a:xfrm>
              <a:off x="2656445" y="2180844"/>
              <a:ext cx="78584" cy="41285"/>
            </a:xfrm>
            <a:custGeom>
              <a:avLst/>
              <a:gdLst/>
              <a:ahLst/>
              <a:cxnLst/>
              <a:rect l="l" t="t" r="r" b="b"/>
              <a:pathLst>
                <a:path w="5107" h="2683" extrusionOk="0">
                  <a:moveTo>
                    <a:pt x="1805" y="1"/>
                  </a:moveTo>
                  <a:cubicBezTo>
                    <a:pt x="1081" y="1"/>
                    <a:pt x="423" y="356"/>
                    <a:pt x="0" y="919"/>
                  </a:cubicBezTo>
                  <a:lnTo>
                    <a:pt x="5106" y="2682"/>
                  </a:lnTo>
                  <a:cubicBezTo>
                    <a:pt x="5076" y="2044"/>
                    <a:pt x="4803" y="1436"/>
                    <a:pt x="4347" y="1011"/>
                  </a:cubicBezTo>
                  <a:cubicBezTo>
                    <a:pt x="3860" y="585"/>
                    <a:pt x="3313" y="281"/>
                    <a:pt x="2705" y="129"/>
                  </a:cubicBezTo>
                  <a:cubicBezTo>
                    <a:pt x="2462" y="38"/>
                    <a:pt x="2219" y="8"/>
                    <a:pt x="1976" y="8"/>
                  </a:cubicBezTo>
                  <a:cubicBezTo>
                    <a:pt x="1918" y="3"/>
                    <a:pt x="1861" y="1"/>
                    <a:pt x="1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61"/>
            <p:cNvSpPr/>
            <p:nvPr/>
          </p:nvSpPr>
          <p:spPr>
            <a:xfrm>
              <a:off x="2466548" y="2179428"/>
              <a:ext cx="373716" cy="255509"/>
            </a:xfrm>
            <a:custGeom>
              <a:avLst/>
              <a:gdLst/>
              <a:ahLst/>
              <a:cxnLst/>
              <a:rect l="l" t="t" r="r" b="b"/>
              <a:pathLst>
                <a:path w="24287" h="16605" extrusionOk="0">
                  <a:moveTo>
                    <a:pt x="8704" y="0"/>
                  </a:moveTo>
                  <a:cubicBezTo>
                    <a:pt x="5745" y="0"/>
                    <a:pt x="2253" y="1244"/>
                    <a:pt x="1034" y="4233"/>
                  </a:cubicBezTo>
                  <a:cubicBezTo>
                    <a:pt x="304" y="6057"/>
                    <a:pt x="0" y="8002"/>
                    <a:pt x="61" y="9948"/>
                  </a:cubicBezTo>
                  <a:cubicBezTo>
                    <a:pt x="61" y="10951"/>
                    <a:pt x="335" y="11923"/>
                    <a:pt x="851" y="12744"/>
                  </a:cubicBezTo>
                  <a:lnTo>
                    <a:pt x="21369" y="16604"/>
                  </a:lnTo>
                  <a:cubicBezTo>
                    <a:pt x="22493" y="12835"/>
                    <a:pt x="24287" y="7911"/>
                    <a:pt x="21399" y="4507"/>
                  </a:cubicBezTo>
                  <a:cubicBezTo>
                    <a:pt x="20274" y="3139"/>
                    <a:pt x="18724" y="2227"/>
                    <a:pt x="16992" y="1954"/>
                  </a:cubicBezTo>
                  <a:cubicBezTo>
                    <a:pt x="16566" y="1863"/>
                    <a:pt x="16140" y="1802"/>
                    <a:pt x="15715" y="1771"/>
                  </a:cubicBezTo>
                  <a:cubicBezTo>
                    <a:pt x="15624" y="1771"/>
                    <a:pt x="15396" y="1787"/>
                    <a:pt x="15175" y="1787"/>
                  </a:cubicBezTo>
                  <a:cubicBezTo>
                    <a:pt x="14955" y="1787"/>
                    <a:pt x="14742" y="1771"/>
                    <a:pt x="14681" y="1711"/>
                  </a:cubicBezTo>
                  <a:cubicBezTo>
                    <a:pt x="13162" y="434"/>
                    <a:pt x="11034" y="100"/>
                    <a:pt x="9119" y="8"/>
                  </a:cubicBezTo>
                  <a:cubicBezTo>
                    <a:pt x="8982" y="3"/>
                    <a:pt x="8844" y="0"/>
                    <a:pt x="8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61"/>
            <p:cNvSpPr/>
            <p:nvPr/>
          </p:nvSpPr>
          <p:spPr>
            <a:xfrm>
              <a:off x="2476842" y="2218712"/>
              <a:ext cx="341910" cy="342033"/>
            </a:xfrm>
            <a:custGeom>
              <a:avLst/>
              <a:gdLst/>
              <a:ahLst/>
              <a:cxnLst/>
              <a:rect l="l" t="t" r="r" b="b"/>
              <a:pathLst>
                <a:path w="22220" h="22228" extrusionOk="0">
                  <a:moveTo>
                    <a:pt x="9968" y="0"/>
                  </a:moveTo>
                  <a:cubicBezTo>
                    <a:pt x="9198" y="0"/>
                    <a:pt x="8425" y="74"/>
                    <a:pt x="7660" y="221"/>
                  </a:cubicBezTo>
                  <a:cubicBezTo>
                    <a:pt x="5167" y="617"/>
                    <a:pt x="2948" y="1984"/>
                    <a:pt x="1489" y="4021"/>
                  </a:cubicBezTo>
                  <a:cubicBezTo>
                    <a:pt x="0" y="6209"/>
                    <a:pt x="213" y="9766"/>
                    <a:pt x="304" y="12288"/>
                  </a:cubicBezTo>
                  <a:cubicBezTo>
                    <a:pt x="395" y="14386"/>
                    <a:pt x="608" y="16544"/>
                    <a:pt x="1611" y="18368"/>
                  </a:cubicBezTo>
                  <a:cubicBezTo>
                    <a:pt x="2219" y="19431"/>
                    <a:pt x="3100" y="20738"/>
                    <a:pt x="4286" y="21194"/>
                  </a:cubicBezTo>
                  <a:cubicBezTo>
                    <a:pt x="5988" y="21893"/>
                    <a:pt x="7812" y="22228"/>
                    <a:pt x="9666" y="22228"/>
                  </a:cubicBezTo>
                  <a:cubicBezTo>
                    <a:pt x="12067" y="22137"/>
                    <a:pt x="14316" y="21042"/>
                    <a:pt x="15897" y="19219"/>
                  </a:cubicBezTo>
                  <a:cubicBezTo>
                    <a:pt x="16260" y="19322"/>
                    <a:pt x="16630" y="19373"/>
                    <a:pt x="16997" y="19373"/>
                  </a:cubicBezTo>
                  <a:cubicBezTo>
                    <a:pt x="17707" y="19373"/>
                    <a:pt x="18407" y="19184"/>
                    <a:pt x="19028" y="18823"/>
                  </a:cubicBezTo>
                  <a:cubicBezTo>
                    <a:pt x="21064" y="17577"/>
                    <a:pt x="22219" y="15176"/>
                    <a:pt x="20700" y="13048"/>
                  </a:cubicBezTo>
                  <a:cubicBezTo>
                    <a:pt x="20304" y="12532"/>
                    <a:pt x="19757" y="12167"/>
                    <a:pt x="19119" y="12076"/>
                  </a:cubicBezTo>
                  <a:cubicBezTo>
                    <a:pt x="19545" y="10647"/>
                    <a:pt x="19788" y="9188"/>
                    <a:pt x="19879" y="7699"/>
                  </a:cubicBezTo>
                  <a:cubicBezTo>
                    <a:pt x="19909" y="6787"/>
                    <a:pt x="19757" y="5875"/>
                    <a:pt x="19484" y="4993"/>
                  </a:cubicBezTo>
                  <a:cubicBezTo>
                    <a:pt x="18967" y="3322"/>
                    <a:pt x="17082" y="2136"/>
                    <a:pt x="15563" y="1346"/>
                  </a:cubicBezTo>
                  <a:cubicBezTo>
                    <a:pt x="13805" y="456"/>
                    <a:pt x="11892" y="0"/>
                    <a:pt x="9968" y="0"/>
                  </a:cubicBezTo>
                  <a:close/>
                </a:path>
              </a:pathLst>
            </a:custGeom>
            <a:solidFill>
              <a:srgbClr val="FFA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61"/>
            <p:cNvSpPr/>
            <p:nvPr/>
          </p:nvSpPr>
          <p:spPr>
            <a:xfrm>
              <a:off x="2492725" y="2326869"/>
              <a:ext cx="49140" cy="10064"/>
            </a:xfrm>
            <a:custGeom>
              <a:avLst/>
              <a:gdLst/>
              <a:ahLst/>
              <a:cxnLst/>
              <a:rect l="l" t="t" r="r" b="b"/>
              <a:pathLst>
                <a:path w="3193" h="1806" extrusionOk="0">
                  <a:moveTo>
                    <a:pt x="2127" y="0"/>
                  </a:moveTo>
                  <a:cubicBezTo>
                    <a:pt x="1893" y="0"/>
                    <a:pt x="1634" y="37"/>
                    <a:pt x="1368" y="116"/>
                  </a:cubicBezTo>
                  <a:cubicBezTo>
                    <a:pt x="578" y="359"/>
                    <a:pt x="1" y="906"/>
                    <a:pt x="152" y="1332"/>
                  </a:cubicBezTo>
                  <a:cubicBezTo>
                    <a:pt x="237" y="1627"/>
                    <a:pt x="629" y="1806"/>
                    <a:pt x="1135" y="1806"/>
                  </a:cubicBezTo>
                  <a:cubicBezTo>
                    <a:pt x="1358" y="1806"/>
                    <a:pt x="1604" y="1771"/>
                    <a:pt x="1855" y="1697"/>
                  </a:cubicBezTo>
                  <a:cubicBezTo>
                    <a:pt x="2645" y="1454"/>
                    <a:pt x="3192" y="906"/>
                    <a:pt x="3070" y="451"/>
                  </a:cubicBezTo>
                  <a:cubicBezTo>
                    <a:pt x="2988" y="163"/>
                    <a:pt x="2614" y="0"/>
                    <a:pt x="2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61"/>
            <p:cNvSpPr/>
            <p:nvPr/>
          </p:nvSpPr>
          <p:spPr>
            <a:xfrm>
              <a:off x="2609204" y="2328346"/>
              <a:ext cx="49125" cy="10148"/>
            </a:xfrm>
            <a:custGeom>
              <a:avLst/>
              <a:gdLst/>
              <a:ahLst/>
              <a:cxnLst/>
              <a:rect l="l" t="t" r="r" b="b"/>
              <a:pathLst>
                <a:path w="3192" h="1821" extrusionOk="0">
                  <a:moveTo>
                    <a:pt x="1068" y="1"/>
                  </a:moveTo>
                  <a:cubicBezTo>
                    <a:pt x="600" y="1"/>
                    <a:pt x="232" y="149"/>
                    <a:pt x="152" y="429"/>
                  </a:cubicBezTo>
                  <a:cubicBezTo>
                    <a:pt x="0" y="854"/>
                    <a:pt x="547" y="1401"/>
                    <a:pt x="1337" y="1675"/>
                  </a:cubicBezTo>
                  <a:cubicBezTo>
                    <a:pt x="1623" y="1774"/>
                    <a:pt x="1904" y="1821"/>
                    <a:pt x="2155" y="1821"/>
                  </a:cubicBezTo>
                  <a:cubicBezTo>
                    <a:pt x="2597" y="1821"/>
                    <a:pt x="2943" y="1673"/>
                    <a:pt x="3040" y="1401"/>
                  </a:cubicBezTo>
                  <a:cubicBezTo>
                    <a:pt x="3192" y="976"/>
                    <a:pt x="2644" y="398"/>
                    <a:pt x="1854" y="125"/>
                  </a:cubicBezTo>
                  <a:cubicBezTo>
                    <a:pt x="1583" y="41"/>
                    <a:pt x="1312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61"/>
            <p:cNvSpPr/>
            <p:nvPr/>
          </p:nvSpPr>
          <p:spPr>
            <a:xfrm>
              <a:off x="2608267" y="2411995"/>
              <a:ext cx="90755" cy="90755"/>
            </a:xfrm>
            <a:custGeom>
              <a:avLst/>
              <a:gdLst/>
              <a:ahLst/>
              <a:cxnLst/>
              <a:rect l="l" t="t" r="r" b="b"/>
              <a:pathLst>
                <a:path w="5898" h="5898" extrusionOk="0">
                  <a:moveTo>
                    <a:pt x="2949" y="1"/>
                  </a:moveTo>
                  <a:cubicBezTo>
                    <a:pt x="1307" y="1"/>
                    <a:pt x="0" y="1308"/>
                    <a:pt x="0" y="2949"/>
                  </a:cubicBezTo>
                  <a:cubicBezTo>
                    <a:pt x="0" y="4560"/>
                    <a:pt x="1307" y="5898"/>
                    <a:pt x="2949" y="5898"/>
                  </a:cubicBezTo>
                  <a:cubicBezTo>
                    <a:pt x="4590" y="5898"/>
                    <a:pt x="5897" y="4560"/>
                    <a:pt x="5897" y="2949"/>
                  </a:cubicBezTo>
                  <a:cubicBezTo>
                    <a:pt x="5897" y="1308"/>
                    <a:pt x="4590" y="1"/>
                    <a:pt x="2949" y="1"/>
                  </a:cubicBezTo>
                  <a:close/>
                </a:path>
              </a:pathLst>
            </a:custGeom>
            <a:solidFill>
              <a:srgbClr val="FC8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61"/>
            <p:cNvSpPr/>
            <p:nvPr/>
          </p:nvSpPr>
          <p:spPr>
            <a:xfrm>
              <a:off x="2482443" y="2405916"/>
              <a:ext cx="56611" cy="90294"/>
            </a:xfrm>
            <a:custGeom>
              <a:avLst/>
              <a:gdLst/>
              <a:ahLst/>
              <a:cxnLst/>
              <a:rect l="l" t="t" r="r" b="b"/>
              <a:pathLst>
                <a:path w="3679" h="5868" extrusionOk="0">
                  <a:moveTo>
                    <a:pt x="639" y="1"/>
                  </a:moveTo>
                  <a:cubicBezTo>
                    <a:pt x="396" y="1"/>
                    <a:pt x="183" y="31"/>
                    <a:pt x="1" y="92"/>
                  </a:cubicBezTo>
                  <a:lnTo>
                    <a:pt x="1" y="122"/>
                  </a:lnTo>
                  <a:cubicBezTo>
                    <a:pt x="62" y="2068"/>
                    <a:pt x="244" y="4104"/>
                    <a:pt x="1125" y="5867"/>
                  </a:cubicBezTo>
                  <a:cubicBezTo>
                    <a:pt x="2615" y="5594"/>
                    <a:pt x="3679" y="4226"/>
                    <a:pt x="3557" y="2706"/>
                  </a:cubicBezTo>
                  <a:cubicBezTo>
                    <a:pt x="3405" y="1186"/>
                    <a:pt x="2159" y="1"/>
                    <a:pt x="639" y="1"/>
                  </a:cubicBezTo>
                  <a:close/>
                </a:path>
              </a:pathLst>
            </a:custGeom>
            <a:solidFill>
              <a:srgbClr val="FC8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61"/>
            <p:cNvSpPr/>
            <p:nvPr/>
          </p:nvSpPr>
          <p:spPr>
            <a:xfrm>
              <a:off x="2559150" y="2435384"/>
              <a:ext cx="41177" cy="25282"/>
            </a:xfrm>
            <a:custGeom>
              <a:avLst/>
              <a:gdLst/>
              <a:ahLst/>
              <a:cxnLst/>
              <a:rect l="l" t="t" r="r" b="b"/>
              <a:pathLst>
                <a:path w="2676" h="1643" extrusionOk="0">
                  <a:moveTo>
                    <a:pt x="2645" y="1"/>
                  </a:moveTo>
                  <a:cubicBezTo>
                    <a:pt x="1764" y="274"/>
                    <a:pt x="882" y="548"/>
                    <a:pt x="1" y="852"/>
                  </a:cubicBezTo>
                  <a:cubicBezTo>
                    <a:pt x="213" y="1308"/>
                    <a:pt x="700" y="1612"/>
                    <a:pt x="1247" y="1642"/>
                  </a:cubicBezTo>
                  <a:cubicBezTo>
                    <a:pt x="2037" y="1612"/>
                    <a:pt x="2676" y="943"/>
                    <a:pt x="2645" y="153"/>
                  </a:cubicBezTo>
                  <a:lnTo>
                    <a:pt x="26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61"/>
            <p:cNvSpPr/>
            <p:nvPr/>
          </p:nvSpPr>
          <p:spPr>
            <a:xfrm>
              <a:off x="2737814" y="2420965"/>
              <a:ext cx="54749" cy="66351"/>
            </a:xfrm>
            <a:custGeom>
              <a:avLst/>
              <a:gdLst/>
              <a:ahLst/>
              <a:cxnLst/>
              <a:rect l="l" t="t" r="r" b="b"/>
              <a:pathLst>
                <a:path w="3558" h="4312" extrusionOk="0">
                  <a:moveTo>
                    <a:pt x="2326" y="1"/>
                  </a:moveTo>
                  <a:cubicBezTo>
                    <a:pt x="1620" y="1"/>
                    <a:pt x="1010" y="666"/>
                    <a:pt x="670" y="1242"/>
                  </a:cubicBezTo>
                  <a:cubicBezTo>
                    <a:pt x="518" y="1546"/>
                    <a:pt x="396" y="1880"/>
                    <a:pt x="305" y="2214"/>
                  </a:cubicBezTo>
                  <a:cubicBezTo>
                    <a:pt x="244" y="2427"/>
                    <a:pt x="1" y="2853"/>
                    <a:pt x="305" y="3005"/>
                  </a:cubicBezTo>
                  <a:cubicBezTo>
                    <a:pt x="355" y="3017"/>
                    <a:pt x="406" y="3025"/>
                    <a:pt x="456" y="3025"/>
                  </a:cubicBezTo>
                  <a:cubicBezTo>
                    <a:pt x="527" y="3025"/>
                    <a:pt x="598" y="3010"/>
                    <a:pt x="670" y="2974"/>
                  </a:cubicBezTo>
                  <a:cubicBezTo>
                    <a:pt x="803" y="2930"/>
                    <a:pt x="953" y="2902"/>
                    <a:pt x="1107" y="2902"/>
                  </a:cubicBezTo>
                  <a:cubicBezTo>
                    <a:pt x="1163" y="2902"/>
                    <a:pt x="1220" y="2905"/>
                    <a:pt x="1277" y="2913"/>
                  </a:cubicBezTo>
                  <a:cubicBezTo>
                    <a:pt x="1309" y="2909"/>
                    <a:pt x="1340" y="2906"/>
                    <a:pt x="1371" y="2906"/>
                  </a:cubicBezTo>
                  <a:cubicBezTo>
                    <a:pt x="1723" y="2906"/>
                    <a:pt x="2000" y="3218"/>
                    <a:pt x="1916" y="3582"/>
                  </a:cubicBezTo>
                  <a:lnTo>
                    <a:pt x="1916" y="3613"/>
                  </a:lnTo>
                  <a:cubicBezTo>
                    <a:pt x="1916" y="3856"/>
                    <a:pt x="1855" y="4099"/>
                    <a:pt x="1733" y="4312"/>
                  </a:cubicBezTo>
                  <a:cubicBezTo>
                    <a:pt x="1764" y="4312"/>
                    <a:pt x="1794" y="4281"/>
                    <a:pt x="1825" y="4281"/>
                  </a:cubicBezTo>
                  <a:cubicBezTo>
                    <a:pt x="2159" y="4281"/>
                    <a:pt x="2402" y="3947"/>
                    <a:pt x="2645" y="3734"/>
                  </a:cubicBezTo>
                  <a:cubicBezTo>
                    <a:pt x="3040" y="3400"/>
                    <a:pt x="3314" y="2944"/>
                    <a:pt x="3466" y="2427"/>
                  </a:cubicBezTo>
                  <a:cubicBezTo>
                    <a:pt x="3557" y="1941"/>
                    <a:pt x="3557" y="1424"/>
                    <a:pt x="3466" y="907"/>
                  </a:cubicBezTo>
                  <a:cubicBezTo>
                    <a:pt x="3436" y="695"/>
                    <a:pt x="3344" y="512"/>
                    <a:pt x="3192" y="330"/>
                  </a:cubicBezTo>
                  <a:cubicBezTo>
                    <a:pt x="3040" y="208"/>
                    <a:pt x="2858" y="87"/>
                    <a:pt x="2676" y="56"/>
                  </a:cubicBezTo>
                  <a:cubicBezTo>
                    <a:pt x="2557" y="18"/>
                    <a:pt x="2440" y="1"/>
                    <a:pt x="2326" y="1"/>
                  </a:cubicBezTo>
                  <a:close/>
                </a:path>
              </a:pathLst>
            </a:custGeom>
            <a:solidFill>
              <a:srgbClr val="FC8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61"/>
            <p:cNvSpPr/>
            <p:nvPr/>
          </p:nvSpPr>
          <p:spPr>
            <a:xfrm>
              <a:off x="2510510" y="2222728"/>
              <a:ext cx="249770" cy="185358"/>
            </a:xfrm>
            <a:custGeom>
              <a:avLst/>
              <a:gdLst/>
              <a:ahLst/>
              <a:cxnLst/>
              <a:rect l="l" t="t" r="r" b="b"/>
              <a:pathLst>
                <a:path w="16232" h="12046" extrusionOk="0">
                  <a:moveTo>
                    <a:pt x="9708" y="0"/>
                  </a:moveTo>
                  <a:cubicBezTo>
                    <a:pt x="9157" y="0"/>
                    <a:pt x="8606" y="48"/>
                    <a:pt x="8055" y="143"/>
                  </a:cubicBezTo>
                  <a:lnTo>
                    <a:pt x="1" y="3182"/>
                  </a:lnTo>
                  <a:cubicBezTo>
                    <a:pt x="639" y="3760"/>
                    <a:pt x="1460" y="4155"/>
                    <a:pt x="2311" y="4307"/>
                  </a:cubicBezTo>
                  <a:cubicBezTo>
                    <a:pt x="3324" y="4560"/>
                    <a:pt x="4363" y="4687"/>
                    <a:pt x="5403" y="4687"/>
                  </a:cubicBezTo>
                  <a:cubicBezTo>
                    <a:pt x="6858" y="4687"/>
                    <a:pt x="8314" y="4439"/>
                    <a:pt x="9697" y="3942"/>
                  </a:cubicBezTo>
                  <a:lnTo>
                    <a:pt x="9697" y="3942"/>
                  </a:lnTo>
                  <a:cubicBezTo>
                    <a:pt x="9636" y="4581"/>
                    <a:pt x="9636" y="5249"/>
                    <a:pt x="9727" y="5888"/>
                  </a:cubicBezTo>
                  <a:cubicBezTo>
                    <a:pt x="9818" y="6435"/>
                    <a:pt x="10001" y="6921"/>
                    <a:pt x="10214" y="7407"/>
                  </a:cubicBezTo>
                  <a:cubicBezTo>
                    <a:pt x="10548" y="8137"/>
                    <a:pt x="10913" y="8836"/>
                    <a:pt x="11308" y="9505"/>
                  </a:cubicBezTo>
                  <a:cubicBezTo>
                    <a:pt x="12026" y="11061"/>
                    <a:pt x="13570" y="12028"/>
                    <a:pt x="15272" y="12028"/>
                  </a:cubicBezTo>
                  <a:cubicBezTo>
                    <a:pt x="15298" y="12028"/>
                    <a:pt x="15324" y="12028"/>
                    <a:pt x="15350" y="12027"/>
                  </a:cubicBezTo>
                  <a:cubicBezTo>
                    <a:pt x="15417" y="12039"/>
                    <a:pt x="15484" y="12046"/>
                    <a:pt x="15551" y="12046"/>
                  </a:cubicBezTo>
                  <a:cubicBezTo>
                    <a:pt x="15666" y="12046"/>
                    <a:pt x="15782" y="12024"/>
                    <a:pt x="15898" y="11967"/>
                  </a:cubicBezTo>
                  <a:cubicBezTo>
                    <a:pt x="16201" y="11815"/>
                    <a:pt x="16232" y="11420"/>
                    <a:pt x="16201" y="11055"/>
                  </a:cubicBezTo>
                  <a:cubicBezTo>
                    <a:pt x="16110" y="9839"/>
                    <a:pt x="15624" y="8654"/>
                    <a:pt x="15381" y="7468"/>
                  </a:cubicBezTo>
                  <a:cubicBezTo>
                    <a:pt x="15107" y="6313"/>
                    <a:pt x="15046" y="5158"/>
                    <a:pt x="14773" y="4003"/>
                  </a:cubicBezTo>
                  <a:cubicBezTo>
                    <a:pt x="14530" y="2878"/>
                    <a:pt x="14013" y="1723"/>
                    <a:pt x="13131" y="994"/>
                  </a:cubicBezTo>
                  <a:cubicBezTo>
                    <a:pt x="12432" y="447"/>
                    <a:pt x="11581" y="112"/>
                    <a:pt x="10700" y="52"/>
                  </a:cubicBezTo>
                  <a:cubicBezTo>
                    <a:pt x="10369" y="17"/>
                    <a:pt x="10039" y="0"/>
                    <a:pt x="9708" y="0"/>
                  </a:cubicBezTo>
                  <a:close/>
                </a:path>
              </a:pathLst>
            </a:custGeom>
            <a:solidFill>
              <a:srgbClr val="FC8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61"/>
            <p:cNvSpPr/>
            <p:nvPr/>
          </p:nvSpPr>
          <p:spPr>
            <a:xfrm>
              <a:off x="2494137" y="2210865"/>
              <a:ext cx="306842" cy="198530"/>
            </a:xfrm>
            <a:custGeom>
              <a:avLst/>
              <a:gdLst/>
              <a:ahLst/>
              <a:cxnLst/>
              <a:rect l="l" t="t" r="r" b="b"/>
              <a:pathLst>
                <a:path w="19941" h="12902" extrusionOk="0">
                  <a:moveTo>
                    <a:pt x="9234" y="1"/>
                  </a:moveTo>
                  <a:cubicBezTo>
                    <a:pt x="7406" y="1"/>
                    <a:pt x="5635" y="504"/>
                    <a:pt x="3922" y="1035"/>
                  </a:cubicBezTo>
                  <a:cubicBezTo>
                    <a:pt x="3405" y="1187"/>
                    <a:pt x="2888" y="1370"/>
                    <a:pt x="2402" y="1613"/>
                  </a:cubicBezTo>
                  <a:cubicBezTo>
                    <a:pt x="1530" y="2049"/>
                    <a:pt x="809" y="2701"/>
                    <a:pt x="277" y="3497"/>
                  </a:cubicBezTo>
                  <a:lnTo>
                    <a:pt x="277" y="3497"/>
                  </a:lnTo>
                  <a:cubicBezTo>
                    <a:pt x="245" y="3477"/>
                    <a:pt x="214" y="3457"/>
                    <a:pt x="183" y="3437"/>
                  </a:cubicBezTo>
                  <a:lnTo>
                    <a:pt x="1" y="3953"/>
                  </a:lnTo>
                  <a:cubicBezTo>
                    <a:pt x="86" y="3797"/>
                    <a:pt x="178" y="3644"/>
                    <a:pt x="277" y="3497"/>
                  </a:cubicBezTo>
                  <a:lnTo>
                    <a:pt x="277" y="3497"/>
                  </a:lnTo>
                  <a:cubicBezTo>
                    <a:pt x="1173" y="4053"/>
                    <a:pt x="2287" y="4168"/>
                    <a:pt x="3344" y="4227"/>
                  </a:cubicBezTo>
                  <a:cubicBezTo>
                    <a:pt x="3772" y="4244"/>
                    <a:pt x="4202" y="4253"/>
                    <a:pt x="4632" y="4253"/>
                  </a:cubicBezTo>
                  <a:cubicBezTo>
                    <a:pt x="7229" y="4253"/>
                    <a:pt x="9851" y="3915"/>
                    <a:pt x="12250" y="2950"/>
                  </a:cubicBezTo>
                  <a:lnTo>
                    <a:pt x="12250" y="2950"/>
                  </a:lnTo>
                  <a:cubicBezTo>
                    <a:pt x="11399" y="4592"/>
                    <a:pt x="11460" y="6567"/>
                    <a:pt x="12068" y="8269"/>
                  </a:cubicBezTo>
                  <a:cubicBezTo>
                    <a:pt x="12858" y="10428"/>
                    <a:pt x="14621" y="12312"/>
                    <a:pt x="16840" y="12829"/>
                  </a:cubicBezTo>
                  <a:cubicBezTo>
                    <a:pt x="17018" y="12873"/>
                    <a:pt x="17196" y="12902"/>
                    <a:pt x="17362" y="12902"/>
                  </a:cubicBezTo>
                  <a:cubicBezTo>
                    <a:pt x="17423" y="12902"/>
                    <a:pt x="17482" y="12898"/>
                    <a:pt x="17539" y="12890"/>
                  </a:cubicBezTo>
                  <a:cubicBezTo>
                    <a:pt x="18117" y="12829"/>
                    <a:pt x="18512" y="12282"/>
                    <a:pt x="18816" y="11765"/>
                  </a:cubicBezTo>
                  <a:cubicBezTo>
                    <a:pt x="19636" y="10215"/>
                    <a:pt x="19940" y="8452"/>
                    <a:pt x="19758" y="6719"/>
                  </a:cubicBezTo>
                  <a:cubicBezTo>
                    <a:pt x="19667" y="5990"/>
                    <a:pt x="19454" y="5291"/>
                    <a:pt x="19120" y="4683"/>
                  </a:cubicBezTo>
                  <a:cubicBezTo>
                    <a:pt x="18542" y="3741"/>
                    <a:pt x="17600" y="3102"/>
                    <a:pt x="16688" y="2555"/>
                  </a:cubicBezTo>
                  <a:cubicBezTo>
                    <a:pt x="14439" y="1187"/>
                    <a:pt x="11977" y="63"/>
                    <a:pt x="9393" y="2"/>
                  </a:cubicBezTo>
                  <a:cubicBezTo>
                    <a:pt x="9340" y="1"/>
                    <a:pt x="9287" y="1"/>
                    <a:pt x="9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61"/>
            <p:cNvSpPr/>
            <p:nvPr/>
          </p:nvSpPr>
          <p:spPr>
            <a:xfrm>
              <a:off x="2546994" y="2372710"/>
              <a:ext cx="39300" cy="58673"/>
            </a:xfrm>
            <a:custGeom>
              <a:avLst/>
              <a:gdLst/>
              <a:ahLst/>
              <a:cxnLst/>
              <a:rect l="l" t="t" r="r" b="b"/>
              <a:pathLst>
                <a:path w="2554" h="3813" extrusionOk="0">
                  <a:moveTo>
                    <a:pt x="1551" y="1"/>
                  </a:moveTo>
                  <a:lnTo>
                    <a:pt x="1551" y="1"/>
                  </a:lnTo>
                  <a:cubicBezTo>
                    <a:pt x="1611" y="548"/>
                    <a:pt x="1399" y="1065"/>
                    <a:pt x="1003" y="1399"/>
                  </a:cubicBezTo>
                  <a:cubicBezTo>
                    <a:pt x="639" y="1673"/>
                    <a:pt x="152" y="1916"/>
                    <a:pt x="31" y="2372"/>
                  </a:cubicBezTo>
                  <a:cubicBezTo>
                    <a:pt x="0" y="2797"/>
                    <a:pt x="152" y="3223"/>
                    <a:pt x="426" y="3527"/>
                  </a:cubicBezTo>
                  <a:cubicBezTo>
                    <a:pt x="487" y="3618"/>
                    <a:pt x="578" y="3679"/>
                    <a:pt x="639" y="3739"/>
                  </a:cubicBezTo>
                  <a:cubicBezTo>
                    <a:pt x="750" y="3784"/>
                    <a:pt x="861" y="3812"/>
                    <a:pt x="972" y="3812"/>
                  </a:cubicBezTo>
                  <a:cubicBezTo>
                    <a:pt x="1013" y="3812"/>
                    <a:pt x="1054" y="3808"/>
                    <a:pt x="1095" y="3800"/>
                  </a:cubicBezTo>
                  <a:cubicBezTo>
                    <a:pt x="1733" y="3739"/>
                    <a:pt x="2371" y="3375"/>
                    <a:pt x="2523" y="2767"/>
                  </a:cubicBezTo>
                  <a:cubicBezTo>
                    <a:pt x="2554" y="2554"/>
                    <a:pt x="2554" y="2311"/>
                    <a:pt x="2523" y="2098"/>
                  </a:cubicBezTo>
                  <a:cubicBezTo>
                    <a:pt x="2402" y="1338"/>
                    <a:pt x="2067" y="609"/>
                    <a:pt x="1551" y="1"/>
                  </a:cubicBezTo>
                  <a:close/>
                </a:path>
              </a:pathLst>
            </a:custGeom>
            <a:solidFill>
              <a:srgbClr val="FC8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61"/>
            <p:cNvSpPr/>
            <p:nvPr/>
          </p:nvSpPr>
          <p:spPr>
            <a:xfrm>
              <a:off x="2513300" y="2366625"/>
              <a:ext cx="23850" cy="39302"/>
            </a:xfrm>
            <a:custGeom>
              <a:avLst/>
              <a:gdLst/>
              <a:ahLst/>
              <a:cxnLst/>
              <a:rect l="l" t="t" r="r" b="b"/>
              <a:pathLst>
                <a:path w="488" h="2555" extrusionOk="0">
                  <a:moveTo>
                    <a:pt x="296" y="0"/>
                  </a:moveTo>
                  <a:cubicBezTo>
                    <a:pt x="177" y="0"/>
                    <a:pt x="61" y="566"/>
                    <a:pt x="31" y="1248"/>
                  </a:cubicBezTo>
                  <a:cubicBezTo>
                    <a:pt x="1" y="1977"/>
                    <a:pt x="62" y="2555"/>
                    <a:pt x="183" y="2555"/>
                  </a:cubicBezTo>
                  <a:cubicBezTo>
                    <a:pt x="305" y="2555"/>
                    <a:pt x="426" y="1977"/>
                    <a:pt x="457" y="1278"/>
                  </a:cubicBezTo>
                  <a:cubicBezTo>
                    <a:pt x="487" y="579"/>
                    <a:pt x="426" y="2"/>
                    <a:pt x="305" y="2"/>
                  </a:cubicBezTo>
                  <a:cubicBezTo>
                    <a:pt x="302" y="1"/>
                    <a:pt x="299" y="0"/>
                    <a:pt x="296" y="0"/>
                  </a:cubicBezTo>
                  <a:close/>
                </a:path>
              </a:pathLst>
            </a:custGeom>
            <a:solidFill>
              <a:srgbClr val="C6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61"/>
            <p:cNvSpPr/>
            <p:nvPr/>
          </p:nvSpPr>
          <p:spPr>
            <a:xfrm rot="-517695">
              <a:off x="2606863" y="2369425"/>
              <a:ext cx="23851" cy="40722"/>
            </a:xfrm>
            <a:custGeom>
              <a:avLst/>
              <a:gdLst/>
              <a:ahLst/>
              <a:cxnLst/>
              <a:rect l="l" t="t" r="r" b="b"/>
              <a:pathLst>
                <a:path w="579" h="2647" extrusionOk="0">
                  <a:moveTo>
                    <a:pt x="447" y="1"/>
                  </a:moveTo>
                  <a:cubicBezTo>
                    <a:pt x="326" y="1"/>
                    <a:pt x="151" y="568"/>
                    <a:pt x="92" y="1309"/>
                  </a:cubicBezTo>
                  <a:cubicBezTo>
                    <a:pt x="1" y="2038"/>
                    <a:pt x="92" y="2646"/>
                    <a:pt x="214" y="2646"/>
                  </a:cubicBezTo>
                  <a:cubicBezTo>
                    <a:pt x="305" y="2646"/>
                    <a:pt x="426" y="2069"/>
                    <a:pt x="517" y="1339"/>
                  </a:cubicBezTo>
                  <a:cubicBezTo>
                    <a:pt x="578" y="610"/>
                    <a:pt x="578" y="2"/>
                    <a:pt x="457" y="2"/>
                  </a:cubicBezTo>
                  <a:cubicBezTo>
                    <a:pt x="454" y="1"/>
                    <a:pt x="450" y="1"/>
                    <a:pt x="447" y="1"/>
                  </a:cubicBezTo>
                  <a:close/>
                </a:path>
              </a:pathLst>
            </a:custGeom>
            <a:solidFill>
              <a:srgbClr val="C6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61"/>
            <p:cNvSpPr/>
            <p:nvPr/>
          </p:nvSpPr>
          <p:spPr>
            <a:xfrm>
              <a:off x="2736891" y="2419950"/>
              <a:ext cx="34622" cy="74599"/>
            </a:xfrm>
            <a:custGeom>
              <a:avLst/>
              <a:gdLst/>
              <a:ahLst/>
              <a:cxnLst/>
              <a:rect l="l" t="t" r="r" b="b"/>
              <a:pathLst>
                <a:path w="2250" h="4848" extrusionOk="0">
                  <a:moveTo>
                    <a:pt x="2189" y="1"/>
                  </a:moveTo>
                  <a:lnTo>
                    <a:pt x="2189" y="1"/>
                  </a:lnTo>
                  <a:cubicBezTo>
                    <a:pt x="1793" y="92"/>
                    <a:pt x="1429" y="305"/>
                    <a:pt x="1155" y="609"/>
                  </a:cubicBezTo>
                  <a:cubicBezTo>
                    <a:pt x="821" y="913"/>
                    <a:pt x="547" y="1247"/>
                    <a:pt x="334" y="1642"/>
                  </a:cubicBezTo>
                  <a:cubicBezTo>
                    <a:pt x="213" y="1885"/>
                    <a:pt x="122" y="2159"/>
                    <a:pt x="61" y="2402"/>
                  </a:cubicBezTo>
                  <a:cubicBezTo>
                    <a:pt x="30" y="2554"/>
                    <a:pt x="0" y="2706"/>
                    <a:pt x="30" y="2858"/>
                  </a:cubicBezTo>
                  <a:cubicBezTo>
                    <a:pt x="61" y="3071"/>
                    <a:pt x="182" y="3223"/>
                    <a:pt x="365" y="3283"/>
                  </a:cubicBezTo>
                  <a:cubicBezTo>
                    <a:pt x="441" y="3291"/>
                    <a:pt x="515" y="3295"/>
                    <a:pt x="588" y="3295"/>
                  </a:cubicBezTo>
                  <a:cubicBezTo>
                    <a:pt x="806" y="3295"/>
                    <a:pt x="1011" y="3261"/>
                    <a:pt x="1216" y="3192"/>
                  </a:cubicBezTo>
                  <a:cubicBezTo>
                    <a:pt x="1284" y="3163"/>
                    <a:pt x="1355" y="3149"/>
                    <a:pt x="1425" y="3149"/>
                  </a:cubicBezTo>
                  <a:cubicBezTo>
                    <a:pt x="1572" y="3149"/>
                    <a:pt x="1711" y="3211"/>
                    <a:pt x="1793" y="3314"/>
                  </a:cubicBezTo>
                  <a:cubicBezTo>
                    <a:pt x="1945" y="3466"/>
                    <a:pt x="2006" y="3648"/>
                    <a:pt x="1976" y="3861"/>
                  </a:cubicBezTo>
                  <a:cubicBezTo>
                    <a:pt x="1945" y="4043"/>
                    <a:pt x="1854" y="4195"/>
                    <a:pt x="1733" y="4317"/>
                  </a:cubicBezTo>
                  <a:cubicBezTo>
                    <a:pt x="1550" y="4530"/>
                    <a:pt x="1307" y="4682"/>
                    <a:pt x="1034" y="4742"/>
                  </a:cubicBezTo>
                  <a:cubicBezTo>
                    <a:pt x="851" y="4803"/>
                    <a:pt x="730" y="4834"/>
                    <a:pt x="730" y="4834"/>
                  </a:cubicBezTo>
                  <a:cubicBezTo>
                    <a:pt x="730" y="4834"/>
                    <a:pt x="784" y="4847"/>
                    <a:pt x="883" y="4847"/>
                  </a:cubicBezTo>
                  <a:cubicBezTo>
                    <a:pt x="932" y="4847"/>
                    <a:pt x="993" y="4844"/>
                    <a:pt x="1064" y="4834"/>
                  </a:cubicBezTo>
                  <a:cubicBezTo>
                    <a:pt x="1368" y="4803"/>
                    <a:pt x="1641" y="4682"/>
                    <a:pt x="1885" y="4469"/>
                  </a:cubicBezTo>
                  <a:cubicBezTo>
                    <a:pt x="2037" y="4317"/>
                    <a:pt x="2158" y="4104"/>
                    <a:pt x="2189" y="3891"/>
                  </a:cubicBezTo>
                  <a:cubicBezTo>
                    <a:pt x="2249" y="3618"/>
                    <a:pt x="2189" y="3344"/>
                    <a:pt x="2006" y="3131"/>
                  </a:cubicBezTo>
                  <a:cubicBezTo>
                    <a:pt x="1915" y="3010"/>
                    <a:pt x="1763" y="2949"/>
                    <a:pt x="1611" y="2888"/>
                  </a:cubicBezTo>
                  <a:cubicBezTo>
                    <a:pt x="1550" y="2873"/>
                    <a:pt x="1482" y="2865"/>
                    <a:pt x="1410" y="2865"/>
                  </a:cubicBezTo>
                  <a:cubicBezTo>
                    <a:pt x="1337" y="2865"/>
                    <a:pt x="1261" y="2873"/>
                    <a:pt x="1186" y="2888"/>
                  </a:cubicBezTo>
                  <a:cubicBezTo>
                    <a:pt x="942" y="2979"/>
                    <a:pt x="699" y="3010"/>
                    <a:pt x="456" y="3010"/>
                  </a:cubicBezTo>
                  <a:cubicBezTo>
                    <a:pt x="274" y="2979"/>
                    <a:pt x="274" y="2706"/>
                    <a:pt x="334" y="2463"/>
                  </a:cubicBezTo>
                  <a:cubicBezTo>
                    <a:pt x="395" y="2220"/>
                    <a:pt x="456" y="1976"/>
                    <a:pt x="578" y="1764"/>
                  </a:cubicBezTo>
                  <a:cubicBezTo>
                    <a:pt x="760" y="1399"/>
                    <a:pt x="1003" y="1034"/>
                    <a:pt x="1277" y="730"/>
                  </a:cubicBezTo>
                  <a:cubicBezTo>
                    <a:pt x="1581" y="487"/>
                    <a:pt x="1885" y="244"/>
                    <a:pt x="2189" y="1"/>
                  </a:cubicBezTo>
                  <a:close/>
                </a:path>
              </a:pathLst>
            </a:custGeom>
            <a:solidFill>
              <a:srgbClr val="C6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61"/>
            <p:cNvSpPr/>
            <p:nvPr/>
          </p:nvSpPr>
          <p:spPr>
            <a:xfrm>
              <a:off x="2544193" y="2326871"/>
              <a:ext cx="28544" cy="103219"/>
            </a:xfrm>
            <a:custGeom>
              <a:avLst/>
              <a:gdLst/>
              <a:ahLst/>
              <a:cxnLst/>
              <a:rect l="l" t="t" r="r" b="b"/>
              <a:pathLst>
                <a:path w="1855" h="6708" extrusionOk="0">
                  <a:moveTo>
                    <a:pt x="638" y="1"/>
                  </a:moveTo>
                  <a:lnTo>
                    <a:pt x="638" y="1"/>
                  </a:lnTo>
                  <a:cubicBezTo>
                    <a:pt x="730" y="396"/>
                    <a:pt x="851" y="761"/>
                    <a:pt x="1003" y="1126"/>
                  </a:cubicBezTo>
                  <a:cubicBezTo>
                    <a:pt x="1125" y="1460"/>
                    <a:pt x="1246" y="1886"/>
                    <a:pt x="1368" y="2341"/>
                  </a:cubicBezTo>
                  <a:cubicBezTo>
                    <a:pt x="1398" y="2554"/>
                    <a:pt x="1459" y="2797"/>
                    <a:pt x="1520" y="3071"/>
                  </a:cubicBezTo>
                  <a:cubicBezTo>
                    <a:pt x="1581" y="3314"/>
                    <a:pt x="1581" y="3557"/>
                    <a:pt x="1550" y="3831"/>
                  </a:cubicBezTo>
                  <a:cubicBezTo>
                    <a:pt x="1459" y="4044"/>
                    <a:pt x="1307" y="4226"/>
                    <a:pt x="1094" y="4317"/>
                  </a:cubicBezTo>
                  <a:cubicBezTo>
                    <a:pt x="851" y="4439"/>
                    <a:pt x="638" y="4591"/>
                    <a:pt x="426" y="4773"/>
                  </a:cubicBezTo>
                  <a:cubicBezTo>
                    <a:pt x="91" y="5107"/>
                    <a:pt x="0" y="5624"/>
                    <a:pt x="182" y="6080"/>
                  </a:cubicBezTo>
                  <a:cubicBezTo>
                    <a:pt x="304" y="6354"/>
                    <a:pt x="547" y="6566"/>
                    <a:pt x="851" y="6658"/>
                  </a:cubicBezTo>
                  <a:cubicBezTo>
                    <a:pt x="958" y="6693"/>
                    <a:pt x="1044" y="6708"/>
                    <a:pt x="1097" y="6708"/>
                  </a:cubicBezTo>
                  <a:cubicBezTo>
                    <a:pt x="1134" y="6708"/>
                    <a:pt x="1155" y="6701"/>
                    <a:pt x="1155" y="6688"/>
                  </a:cubicBezTo>
                  <a:cubicBezTo>
                    <a:pt x="1155" y="6658"/>
                    <a:pt x="1034" y="6658"/>
                    <a:pt x="882" y="6566"/>
                  </a:cubicBezTo>
                  <a:cubicBezTo>
                    <a:pt x="638" y="6445"/>
                    <a:pt x="456" y="6232"/>
                    <a:pt x="365" y="5989"/>
                  </a:cubicBezTo>
                  <a:cubicBezTo>
                    <a:pt x="213" y="5624"/>
                    <a:pt x="334" y="5199"/>
                    <a:pt x="608" y="4925"/>
                  </a:cubicBezTo>
                  <a:cubicBezTo>
                    <a:pt x="790" y="4803"/>
                    <a:pt x="1003" y="4652"/>
                    <a:pt x="1216" y="4560"/>
                  </a:cubicBezTo>
                  <a:cubicBezTo>
                    <a:pt x="1489" y="4439"/>
                    <a:pt x="1702" y="4196"/>
                    <a:pt x="1793" y="3892"/>
                  </a:cubicBezTo>
                  <a:cubicBezTo>
                    <a:pt x="1854" y="3618"/>
                    <a:pt x="1854" y="3314"/>
                    <a:pt x="1763" y="3041"/>
                  </a:cubicBezTo>
                  <a:cubicBezTo>
                    <a:pt x="1733" y="2767"/>
                    <a:pt x="1672" y="2524"/>
                    <a:pt x="1611" y="2281"/>
                  </a:cubicBezTo>
                  <a:cubicBezTo>
                    <a:pt x="1489" y="1855"/>
                    <a:pt x="1337" y="1460"/>
                    <a:pt x="1185" y="1065"/>
                  </a:cubicBezTo>
                  <a:cubicBezTo>
                    <a:pt x="1064" y="670"/>
                    <a:pt x="882" y="335"/>
                    <a:pt x="638" y="1"/>
                  </a:cubicBezTo>
                  <a:close/>
                </a:path>
              </a:pathLst>
            </a:custGeom>
            <a:solidFill>
              <a:srgbClr val="C6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61"/>
            <p:cNvSpPr/>
            <p:nvPr/>
          </p:nvSpPr>
          <p:spPr>
            <a:xfrm>
              <a:off x="2571783" y="2418811"/>
              <a:ext cx="10310" cy="8263"/>
            </a:xfrm>
            <a:custGeom>
              <a:avLst/>
              <a:gdLst/>
              <a:ahLst/>
              <a:cxnLst/>
              <a:rect l="l" t="t" r="r" b="b"/>
              <a:pathLst>
                <a:path w="670" h="537" extrusionOk="0">
                  <a:moveTo>
                    <a:pt x="557" y="0"/>
                  </a:moveTo>
                  <a:cubicBezTo>
                    <a:pt x="473" y="0"/>
                    <a:pt x="345" y="54"/>
                    <a:pt x="244" y="135"/>
                  </a:cubicBezTo>
                  <a:cubicBezTo>
                    <a:pt x="61" y="287"/>
                    <a:pt x="0" y="500"/>
                    <a:pt x="61" y="531"/>
                  </a:cubicBezTo>
                  <a:cubicBezTo>
                    <a:pt x="69" y="535"/>
                    <a:pt x="79" y="537"/>
                    <a:pt x="90" y="537"/>
                  </a:cubicBezTo>
                  <a:cubicBezTo>
                    <a:pt x="162" y="537"/>
                    <a:pt x="294" y="454"/>
                    <a:pt x="426" y="348"/>
                  </a:cubicBezTo>
                  <a:cubicBezTo>
                    <a:pt x="608" y="227"/>
                    <a:pt x="669" y="105"/>
                    <a:pt x="639" y="44"/>
                  </a:cubicBezTo>
                  <a:cubicBezTo>
                    <a:pt x="629" y="14"/>
                    <a:pt x="598" y="0"/>
                    <a:pt x="557" y="0"/>
                  </a:cubicBezTo>
                  <a:close/>
                </a:path>
              </a:pathLst>
            </a:custGeom>
            <a:solidFill>
              <a:srgbClr val="C6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61"/>
            <p:cNvSpPr/>
            <p:nvPr/>
          </p:nvSpPr>
          <p:spPr>
            <a:xfrm>
              <a:off x="1964684" y="3018154"/>
              <a:ext cx="211901" cy="154829"/>
            </a:xfrm>
            <a:custGeom>
              <a:avLst/>
              <a:gdLst/>
              <a:ahLst/>
              <a:cxnLst/>
              <a:rect l="l" t="t" r="r" b="b"/>
              <a:pathLst>
                <a:path w="13771" h="10062" extrusionOk="0">
                  <a:moveTo>
                    <a:pt x="8056" y="1"/>
                  </a:moveTo>
                  <a:cubicBezTo>
                    <a:pt x="6657" y="578"/>
                    <a:pt x="5138" y="791"/>
                    <a:pt x="3709" y="1277"/>
                  </a:cubicBezTo>
                  <a:cubicBezTo>
                    <a:pt x="2280" y="1764"/>
                    <a:pt x="852" y="2554"/>
                    <a:pt x="122" y="3891"/>
                  </a:cubicBezTo>
                  <a:cubicBezTo>
                    <a:pt x="31" y="4074"/>
                    <a:pt x="1" y="4408"/>
                    <a:pt x="214" y="4438"/>
                  </a:cubicBezTo>
                  <a:cubicBezTo>
                    <a:pt x="335" y="4438"/>
                    <a:pt x="426" y="4408"/>
                    <a:pt x="487" y="4317"/>
                  </a:cubicBezTo>
                  <a:cubicBezTo>
                    <a:pt x="1460" y="3466"/>
                    <a:pt x="2584" y="2615"/>
                    <a:pt x="3861" y="2523"/>
                  </a:cubicBezTo>
                  <a:lnTo>
                    <a:pt x="3861" y="2523"/>
                  </a:lnTo>
                  <a:cubicBezTo>
                    <a:pt x="2584" y="3496"/>
                    <a:pt x="1247" y="4560"/>
                    <a:pt x="457" y="5958"/>
                  </a:cubicBezTo>
                  <a:cubicBezTo>
                    <a:pt x="244" y="6293"/>
                    <a:pt x="122" y="6688"/>
                    <a:pt x="122" y="7083"/>
                  </a:cubicBezTo>
                  <a:cubicBezTo>
                    <a:pt x="122" y="7174"/>
                    <a:pt x="153" y="7235"/>
                    <a:pt x="214" y="7296"/>
                  </a:cubicBezTo>
                  <a:cubicBezTo>
                    <a:pt x="254" y="7336"/>
                    <a:pt x="299" y="7353"/>
                    <a:pt x="345" y="7353"/>
                  </a:cubicBezTo>
                  <a:cubicBezTo>
                    <a:pt x="474" y="7353"/>
                    <a:pt x="619" y="7225"/>
                    <a:pt x="730" y="7113"/>
                  </a:cubicBezTo>
                  <a:cubicBezTo>
                    <a:pt x="1764" y="5806"/>
                    <a:pt x="2828" y="4317"/>
                    <a:pt x="4439" y="3891"/>
                  </a:cubicBezTo>
                  <a:lnTo>
                    <a:pt x="4439" y="3891"/>
                  </a:lnTo>
                  <a:cubicBezTo>
                    <a:pt x="3739" y="4499"/>
                    <a:pt x="3101" y="5168"/>
                    <a:pt x="2524" y="5897"/>
                  </a:cubicBezTo>
                  <a:cubicBezTo>
                    <a:pt x="1976" y="6627"/>
                    <a:pt x="1642" y="7539"/>
                    <a:pt x="1581" y="8451"/>
                  </a:cubicBezTo>
                  <a:cubicBezTo>
                    <a:pt x="1581" y="8747"/>
                    <a:pt x="1647" y="8854"/>
                    <a:pt x="1744" y="8854"/>
                  </a:cubicBezTo>
                  <a:cubicBezTo>
                    <a:pt x="1954" y="8854"/>
                    <a:pt x="2307" y="8344"/>
                    <a:pt x="2432" y="8177"/>
                  </a:cubicBezTo>
                  <a:cubicBezTo>
                    <a:pt x="2919" y="7448"/>
                    <a:pt x="3496" y="6779"/>
                    <a:pt x="4104" y="6171"/>
                  </a:cubicBezTo>
                  <a:cubicBezTo>
                    <a:pt x="4593" y="5655"/>
                    <a:pt x="5204" y="5114"/>
                    <a:pt x="5893" y="5114"/>
                  </a:cubicBezTo>
                  <a:cubicBezTo>
                    <a:pt x="5974" y="5114"/>
                    <a:pt x="6057" y="5121"/>
                    <a:pt x="6141" y="5137"/>
                  </a:cubicBezTo>
                  <a:cubicBezTo>
                    <a:pt x="5411" y="5776"/>
                    <a:pt x="4773" y="6505"/>
                    <a:pt x="4287" y="7326"/>
                  </a:cubicBezTo>
                  <a:cubicBezTo>
                    <a:pt x="3800" y="8147"/>
                    <a:pt x="3679" y="9119"/>
                    <a:pt x="3922" y="10062"/>
                  </a:cubicBezTo>
                  <a:cubicBezTo>
                    <a:pt x="4560" y="9393"/>
                    <a:pt x="4682" y="8299"/>
                    <a:pt x="5381" y="7691"/>
                  </a:cubicBezTo>
                  <a:cubicBezTo>
                    <a:pt x="5898" y="7235"/>
                    <a:pt x="6597" y="7113"/>
                    <a:pt x="7296" y="6992"/>
                  </a:cubicBezTo>
                  <a:cubicBezTo>
                    <a:pt x="8420" y="6870"/>
                    <a:pt x="9515" y="6566"/>
                    <a:pt x="10548" y="6080"/>
                  </a:cubicBezTo>
                  <a:cubicBezTo>
                    <a:pt x="11582" y="5563"/>
                    <a:pt x="12645" y="5137"/>
                    <a:pt x="13770" y="4834"/>
                  </a:cubicBezTo>
                  <a:lnTo>
                    <a:pt x="8056" y="1"/>
                  </a:lnTo>
                  <a:close/>
                </a:path>
              </a:pathLst>
            </a:custGeom>
            <a:solidFill>
              <a:srgbClr val="ED9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61"/>
            <p:cNvSpPr/>
            <p:nvPr/>
          </p:nvSpPr>
          <p:spPr>
            <a:xfrm>
              <a:off x="2011924" y="3238919"/>
              <a:ext cx="55210" cy="251647"/>
            </a:xfrm>
            <a:custGeom>
              <a:avLst/>
              <a:gdLst/>
              <a:ahLst/>
              <a:cxnLst/>
              <a:rect l="l" t="t" r="r" b="b"/>
              <a:pathLst>
                <a:path w="3588" h="16354" extrusionOk="0">
                  <a:moveTo>
                    <a:pt x="3587" y="0"/>
                  </a:moveTo>
                  <a:cubicBezTo>
                    <a:pt x="2372" y="5472"/>
                    <a:pt x="1186" y="10912"/>
                    <a:pt x="1" y="16353"/>
                  </a:cubicBezTo>
                  <a:lnTo>
                    <a:pt x="3587" y="0"/>
                  </a:ln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61"/>
            <p:cNvSpPr/>
            <p:nvPr/>
          </p:nvSpPr>
          <p:spPr>
            <a:xfrm>
              <a:off x="1981995" y="3210467"/>
              <a:ext cx="117345" cy="308150"/>
            </a:xfrm>
            <a:custGeom>
              <a:avLst/>
              <a:gdLst/>
              <a:ahLst/>
              <a:cxnLst/>
              <a:rect l="l" t="t" r="r" b="b"/>
              <a:pathLst>
                <a:path w="7626" h="20026" extrusionOk="0">
                  <a:moveTo>
                    <a:pt x="5482" y="0"/>
                  </a:moveTo>
                  <a:cubicBezTo>
                    <a:pt x="4714" y="0"/>
                    <a:pt x="3956" y="446"/>
                    <a:pt x="3739" y="1454"/>
                  </a:cubicBezTo>
                  <a:cubicBezTo>
                    <a:pt x="2523" y="6925"/>
                    <a:pt x="1338" y="12366"/>
                    <a:pt x="152" y="17807"/>
                  </a:cubicBezTo>
                  <a:cubicBezTo>
                    <a:pt x="0" y="18476"/>
                    <a:pt x="244" y="19175"/>
                    <a:pt x="760" y="19600"/>
                  </a:cubicBezTo>
                  <a:cubicBezTo>
                    <a:pt x="1095" y="19874"/>
                    <a:pt x="1520" y="20026"/>
                    <a:pt x="1946" y="20026"/>
                  </a:cubicBezTo>
                  <a:cubicBezTo>
                    <a:pt x="2159" y="20026"/>
                    <a:pt x="2341" y="19996"/>
                    <a:pt x="2554" y="19935"/>
                  </a:cubicBezTo>
                  <a:cubicBezTo>
                    <a:pt x="2554" y="19935"/>
                    <a:pt x="2584" y="19904"/>
                    <a:pt x="2614" y="19904"/>
                  </a:cubicBezTo>
                  <a:cubicBezTo>
                    <a:pt x="3192" y="19692"/>
                    <a:pt x="3617" y="19175"/>
                    <a:pt x="3739" y="18597"/>
                  </a:cubicBezTo>
                  <a:lnTo>
                    <a:pt x="7326" y="2244"/>
                  </a:lnTo>
                  <a:cubicBezTo>
                    <a:pt x="7626" y="851"/>
                    <a:pt x="6544" y="0"/>
                    <a:pt x="5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3" name="Google Shape;9863;p62"/>
          <p:cNvSpPr/>
          <p:nvPr/>
        </p:nvSpPr>
        <p:spPr>
          <a:xfrm>
            <a:off x="9659401" y="2247806"/>
            <a:ext cx="23960" cy="23960"/>
          </a:xfrm>
          <a:custGeom>
            <a:avLst/>
            <a:gdLst/>
            <a:ahLst/>
            <a:cxnLst/>
            <a:rect l="l" t="t" r="r" b="b"/>
            <a:pathLst>
              <a:path w="1302" h="1302" extrusionOk="0">
                <a:moveTo>
                  <a:pt x="667" y="0"/>
                </a:moveTo>
                <a:cubicBezTo>
                  <a:pt x="300" y="0"/>
                  <a:pt x="0" y="267"/>
                  <a:pt x="0" y="634"/>
                </a:cubicBezTo>
                <a:cubicBezTo>
                  <a:pt x="0" y="1001"/>
                  <a:pt x="300" y="1301"/>
                  <a:pt x="667" y="1301"/>
                </a:cubicBezTo>
                <a:cubicBezTo>
                  <a:pt x="1001" y="1301"/>
                  <a:pt x="1301" y="1001"/>
                  <a:pt x="1301" y="634"/>
                </a:cubicBezTo>
                <a:cubicBezTo>
                  <a:pt x="1301" y="267"/>
                  <a:pt x="1001" y="0"/>
                  <a:pt x="6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4" name="Google Shape;9864;p62"/>
          <p:cNvSpPr/>
          <p:nvPr/>
        </p:nvSpPr>
        <p:spPr>
          <a:xfrm>
            <a:off x="9690096" y="2471249"/>
            <a:ext cx="28855" cy="28874"/>
          </a:xfrm>
          <a:custGeom>
            <a:avLst/>
            <a:gdLst/>
            <a:ahLst/>
            <a:cxnLst/>
            <a:rect l="l" t="t" r="r" b="b"/>
            <a:pathLst>
              <a:path w="1568" h="1569" extrusionOk="0">
                <a:moveTo>
                  <a:pt x="801" y="0"/>
                </a:moveTo>
                <a:cubicBezTo>
                  <a:pt x="367" y="0"/>
                  <a:pt x="0" y="334"/>
                  <a:pt x="0" y="768"/>
                </a:cubicBezTo>
                <a:cubicBezTo>
                  <a:pt x="0" y="1201"/>
                  <a:pt x="367" y="1568"/>
                  <a:pt x="801" y="1568"/>
                </a:cubicBezTo>
                <a:cubicBezTo>
                  <a:pt x="1234" y="1568"/>
                  <a:pt x="1568" y="1201"/>
                  <a:pt x="1568" y="768"/>
                </a:cubicBezTo>
                <a:cubicBezTo>
                  <a:pt x="1568" y="334"/>
                  <a:pt x="1234" y="0"/>
                  <a:pt x="8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5" name="Google Shape;9865;p62"/>
          <p:cNvSpPr/>
          <p:nvPr/>
        </p:nvSpPr>
        <p:spPr>
          <a:xfrm>
            <a:off x="9588183" y="2385309"/>
            <a:ext cx="10453" cy="9845"/>
          </a:xfrm>
          <a:custGeom>
            <a:avLst/>
            <a:gdLst/>
            <a:ahLst/>
            <a:cxnLst/>
            <a:rect l="l" t="t" r="r" b="b"/>
            <a:pathLst>
              <a:path w="568" h="535" extrusionOk="0">
                <a:moveTo>
                  <a:pt x="301" y="0"/>
                </a:moveTo>
                <a:cubicBezTo>
                  <a:pt x="134" y="0"/>
                  <a:pt x="1" y="101"/>
                  <a:pt x="1" y="267"/>
                </a:cubicBezTo>
                <a:cubicBezTo>
                  <a:pt x="1" y="434"/>
                  <a:pt x="134" y="534"/>
                  <a:pt x="301" y="534"/>
                </a:cubicBezTo>
                <a:cubicBezTo>
                  <a:pt x="434" y="534"/>
                  <a:pt x="568" y="434"/>
                  <a:pt x="568" y="267"/>
                </a:cubicBezTo>
                <a:cubicBezTo>
                  <a:pt x="568" y="101"/>
                  <a:pt x="434" y="0"/>
                  <a:pt x="3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6" name="Google Shape;9866;p62"/>
          <p:cNvSpPr/>
          <p:nvPr/>
        </p:nvSpPr>
        <p:spPr>
          <a:xfrm>
            <a:off x="9229077" y="2280342"/>
            <a:ext cx="37467" cy="37467"/>
          </a:xfrm>
          <a:custGeom>
            <a:avLst/>
            <a:gdLst/>
            <a:ahLst/>
            <a:cxnLst/>
            <a:rect l="l" t="t" r="r" b="b"/>
            <a:pathLst>
              <a:path w="2036" h="2036" extrusionOk="0">
                <a:moveTo>
                  <a:pt x="1035" y="0"/>
                </a:moveTo>
                <a:cubicBezTo>
                  <a:pt x="468" y="0"/>
                  <a:pt x="1" y="467"/>
                  <a:pt x="1" y="1034"/>
                </a:cubicBezTo>
                <a:cubicBezTo>
                  <a:pt x="1" y="1602"/>
                  <a:pt x="468" y="2035"/>
                  <a:pt x="1035" y="2035"/>
                </a:cubicBezTo>
                <a:cubicBezTo>
                  <a:pt x="1602" y="2035"/>
                  <a:pt x="2036" y="1602"/>
                  <a:pt x="2036" y="1034"/>
                </a:cubicBezTo>
                <a:cubicBezTo>
                  <a:pt x="2036" y="467"/>
                  <a:pt x="1602" y="0"/>
                  <a:pt x="10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67" name="Google Shape;9867;p62"/>
          <p:cNvGrpSpPr/>
          <p:nvPr/>
        </p:nvGrpSpPr>
        <p:grpSpPr>
          <a:xfrm>
            <a:off x="1473193" y="1434392"/>
            <a:ext cx="1723198" cy="1683332"/>
            <a:chOff x="3248539" y="1754902"/>
            <a:chExt cx="2356994" cy="2302465"/>
          </a:xfrm>
        </p:grpSpPr>
        <p:grpSp>
          <p:nvGrpSpPr>
            <p:cNvPr id="9868" name="Google Shape;9868;p62"/>
            <p:cNvGrpSpPr/>
            <p:nvPr/>
          </p:nvGrpSpPr>
          <p:grpSpPr>
            <a:xfrm>
              <a:off x="3248539" y="1754902"/>
              <a:ext cx="2356994" cy="2302465"/>
              <a:chOff x="1751425" y="694300"/>
              <a:chExt cx="3992875" cy="3900500"/>
            </a:xfrm>
          </p:grpSpPr>
          <p:sp>
            <p:nvSpPr>
              <p:cNvPr id="9869" name="Google Shape;9869;p62"/>
              <p:cNvSpPr/>
              <p:nvPr/>
            </p:nvSpPr>
            <p:spPr>
              <a:xfrm>
                <a:off x="4204000" y="694300"/>
                <a:ext cx="324425" cy="13666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54665" extrusionOk="0">
                    <a:moveTo>
                      <a:pt x="2627" y="0"/>
                    </a:moveTo>
                    <a:cubicBezTo>
                      <a:pt x="2513" y="0"/>
                      <a:pt x="2394" y="21"/>
                      <a:pt x="2269" y="66"/>
                    </a:cubicBezTo>
                    <a:cubicBezTo>
                      <a:pt x="201" y="767"/>
                      <a:pt x="3770" y="4703"/>
                      <a:pt x="4304" y="5470"/>
                    </a:cubicBezTo>
                    <a:cubicBezTo>
                      <a:pt x="4304" y="5503"/>
                      <a:pt x="4337" y="5537"/>
                      <a:pt x="4371" y="5537"/>
                    </a:cubicBezTo>
                    <a:cubicBezTo>
                      <a:pt x="4571" y="6137"/>
                      <a:pt x="4737" y="6704"/>
                      <a:pt x="4938" y="7271"/>
                    </a:cubicBezTo>
                    <a:cubicBezTo>
                      <a:pt x="4053" y="7175"/>
                      <a:pt x="2981" y="6869"/>
                      <a:pt x="2001" y="6869"/>
                    </a:cubicBezTo>
                    <a:cubicBezTo>
                      <a:pt x="1280" y="6869"/>
                      <a:pt x="610" y="7034"/>
                      <a:pt x="101" y="7571"/>
                    </a:cubicBezTo>
                    <a:cubicBezTo>
                      <a:pt x="1" y="7672"/>
                      <a:pt x="34" y="7972"/>
                      <a:pt x="234" y="7972"/>
                    </a:cubicBezTo>
                    <a:cubicBezTo>
                      <a:pt x="679" y="8035"/>
                      <a:pt x="1121" y="8059"/>
                      <a:pt x="1561" y="8059"/>
                    </a:cubicBezTo>
                    <a:cubicBezTo>
                      <a:pt x="2742" y="8059"/>
                      <a:pt x="3914" y="7887"/>
                      <a:pt x="5104" y="7838"/>
                    </a:cubicBezTo>
                    <a:cubicBezTo>
                      <a:pt x="5438" y="8939"/>
                      <a:pt x="5772" y="10073"/>
                      <a:pt x="6072" y="11207"/>
                    </a:cubicBezTo>
                    <a:cubicBezTo>
                      <a:pt x="5071" y="10774"/>
                      <a:pt x="4004" y="10540"/>
                      <a:pt x="2936" y="10507"/>
                    </a:cubicBezTo>
                    <a:cubicBezTo>
                      <a:pt x="2503" y="10507"/>
                      <a:pt x="1335" y="10507"/>
                      <a:pt x="1335" y="11207"/>
                    </a:cubicBezTo>
                    <a:cubicBezTo>
                      <a:pt x="1335" y="11949"/>
                      <a:pt x="2278" y="12130"/>
                      <a:pt x="3349" y="12130"/>
                    </a:cubicBezTo>
                    <a:cubicBezTo>
                      <a:pt x="4368" y="12130"/>
                      <a:pt x="5504" y="11966"/>
                      <a:pt x="6059" y="11966"/>
                    </a:cubicBezTo>
                    <a:cubicBezTo>
                      <a:pt x="6128" y="11966"/>
                      <a:pt x="6189" y="11969"/>
                      <a:pt x="6239" y="11975"/>
                    </a:cubicBezTo>
                    <a:lnTo>
                      <a:pt x="6272" y="11975"/>
                    </a:lnTo>
                    <a:cubicBezTo>
                      <a:pt x="6672" y="13542"/>
                      <a:pt x="7006" y="15110"/>
                      <a:pt x="7306" y="16678"/>
                    </a:cubicBezTo>
                    <a:cubicBezTo>
                      <a:pt x="6086" y="16410"/>
                      <a:pt x="4998" y="15956"/>
                      <a:pt x="3760" y="15956"/>
                    </a:cubicBezTo>
                    <a:cubicBezTo>
                      <a:pt x="3610" y="15956"/>
                      <a:pt x="3458" y="15963"/>
                      <a:pt x="3303" y="15978"/>
                    </a:cubicBezTo>
                    <a:cubicBezTo>
                      <a:pt x="2769" y="16011"/>
                      <a:pt x="1569" y="16044"/>
                      <a:pt x="1502" y="16811"/>
                    </a:cubicBezTo>
                    <a:cubicBezTo>
                      <a:pt x="1435" y="17545"/>
                      <a:pt x="3170" y="17779"/>
                      <a:pt x="3637" y="17846"/>
                    </a:cubicBezTo>
                    <a:cubicBezTo>
                      <a:pt x="4199" y="17908"/>
                      <a:pt x="4811" y="17963"/>
                      <a:pt x="5428" y="17963"/>
                    </a:cubicBezTo>
                    <a:cubicBezTo>
                      <a:pt x="6129" y="17963"/>
                      <a:pt x="6834" y="17892"/>
                      <a:pt x="7473" y="17679"/>
                    </a:cubicBezTo>
                    <a:cubicBezTo>
                      <a:pt x="7706" y="19046"/>
                      <a:pt x="7906" y="20414"/>
                      <a:pt x="8073" y="21782"/>
                    </a:cubicBezTo>
                    <a:cubicBezTo>
                      <a:pt x="6912" y="21387"/>
                      <a:pt x="5653" y="20733"/>
                      <a:pt x="4433" y="20733"/>
                    </a:cubicBezTo>
                    <a:cubicBezTo>
                      <a:pt x="3901" y="20733"/>
                      <a:pt x="3376" y="20857"/>
                      <a:pt x="2869" y="21181"/>
                    </a:cubicBezTo>
                    <a:cubicBezTo>
                      <a:pt x="2703" y="21281"/>
                      <a:pt x="2703" y="21515"/>
                      <a:pt x="2869" y="21615"/>
                    </a:cubicBezTo>
                    <a:cubicBezTo>
                      <a:pt x="4050" y="22299"/>
                      <a:pt x="5521" y="22519"/>
                      <a:pt x="6930" y="22519"/>
                    </a:cubicBezTo>
                    <a:cubicBezTo>
                      <a:pt x="7033" y="22519"/>
                      <a:pt x="7137" y="22518"/>
                      <a:pt x="7239" y="22516"/>
                    </a:cubicBezTo>
                    <a:lnTo>
                      <a:pt x="7273" y="22516"/>
                    </a:lnTo>
                    <a:cubicBezTo>
                      <a:pt x="7289" y="22532"/>
                      <a:pt x="7306" y="22541"/>
                      <a:pt x="7327" y="22541"/>
                    </a:cubicBezTo>
                    <a:cubicBezTo>
                      <a:pt x="7348" y="22541"/>
                      <a:pt x="7373" y="22532"/>
                      <a:pt x="7406" y="22516"/>
                    </a:cubicBezTo>
                    <a:lnTo>
                      <a:pt x="8140" y="22516"/>
                    </a:lnTo>
                    <a:cubicBezTo>
                      <a:pt x="8373" y="24917"/>
                      <a:pt x="8473" y="27352"/>
                      <a:pt x="8407" y="29787"/>
                    </a:cubicBezTo>
                    <a:cubicBezTo>
                      <a:pt x="8307" y="33890"/>
                      <a:pt x="7840" y="37960"/>
                      <a:pt x="7506" y="42029"/>
                    </a:cubicBezTo>
                    <a:cubicBezTo>
                      <a:pt x="7173" y="46266"/>
                      <a:pt x="5438" y="50235"/>
                      <a:pt x="4471" y="54338"/>
                    </a:cubicBezTo>
                    <a:cubicBezTo>
                      <a:pt x="4411" y="54537"/>
                      <a:pt x="4565" y="54665"/>
                      <a:pt x="4720" y="54665"/>
                    </a:cubicBezTo>
                    <a:cubicBezTo>
                      <a:pt x="4825" y="54665"/>
                      <a:pt x="4931" y="54606"/>
                      <a:pt x="4971" y="54472"/>
                    </a:cubicBezTo>
                    <a:cubicBezTo>
                      <a:pt x="5872" y="50569"/>
                      <a:pt x="7373" y="46833"/>
                      <a:pt x="7940" y="42863"/>
                    </a:cubicBezTo>
                    <a:cubicBezTo>
                      <a:pt x="8540" y="38594"/>
                      <a:pt x="8774" y="34090"/>
                      <a:pt x="8940" y="29787"/>
                    </a:cubicBezTo>
                    <a:cubicBezTo>
                      <a:pt x="9007" y="28420"/>
                      <a:pt x="8974" y="27085"/>
                      <a:pt x="8940" y="25718"/>
                    </a:cubicBezTo>
                    <a:cubicBezTo>
                      <a:pt x="9007" y="25718"/>
                      <a:pt x="9074" y="25651"/>
                      <a:pt x="9141" y="25584"/>
                    </a:cubicBezTo>
                    <a:cubicBezTo>
                      <a:pt x="9975" y="24984"/>
                      <a:pt x="10675" y="24117"/>
                      <a:pt x="11442" y="23483"/>
                    </a:cubicBezTo>
                    <a:cubicBezTo>
                      <a:pt x="12109" y="22916"/>
                      <a:pt x="12977" y="22215"/>
                      <a:pt x="12943" y="21248"/>
                    </a:cubicBezTo>
                    <a:cubicBezTo>
                      <a:pt x="12943" y="21115"/>
                      <a:pt x="12877" y="21014"/>
                      <a:pt x="12743" y="21014"/>
                    </a:cubicBezTo>
                    <a:cubicBezTo>
                      <a:pt x="12586" y="20980"/>
                      <a:pt x="12434" y="20964"/>
                      <a:pt x="12287" y="20964"/>
                    </a:cubicBezTo>
                    <a:cubicBezTo>
                      <a:pt x="10566" y="20964"/>
                      <a:pt x="9547" y="23178"/>
                      <a:pt x="8840" y="24684"/>
                    </a:cubicBezTo>
                    <a:cubicBezTo>
                      <a:pt x="8774" y="23216"/>
                      <a:pt x="8640" y="21748"/>
                      <a:pt x="8440" y="20281"/>
                    </a:cubicBezTo>
                    <a:cubicBezTo>
                      <a:pt x="8507" y="20247"/>
                      <a:pt x="8574" y="20247"/>
                      <a:pt x="8607" y="20181"/>
                    </a:cubicBezTo>
                    <a:cubicBezTo>
                      <a:pt x="9574" y="19080"/>
                      <a:pt x="11042" y="17712"/>
                      <a:pt x="11075" y="16144"/>
                    </a:cubicBezTo>
                    <a:cubicBezTo>
                      <a:pt x="11075" y="16011"/>
                      <a:pt x="10942" y="15877"/>
                      <a:pt x="10808" y="15877"/>
                    </a:cubicBezTo>
                    <a:cubicBezTo>
                      <a:pt x="9307" y="15978"/>
                      <a:pt x="8674" y="17612"/>
                      <a:pt x="8240" y="19013"/>
                    </a:cubicBezTo>
                    <a:cubicBezTo>
                      <a:pt x="8040" y="17645"/>
                      <a:pt x="7806" y="16311"/>
                      <a:pt x="7506" y="14977"/>
                    </a:cubicBezTo>
                    <a:lnTo>
                      <a:pt x="7506" y="14977"/>
                    </a:lnTo>
                    <a:cubicBezTo>
                      <a:pt x="7533" y="14986"/>
                      <a:pt x="7560" y="14990"/>
                      <a:pt x="7586" y="14990"/>
                    </a:cubicBezTo>
                    <a:cubicBezTo>
                      <a:pt x="7657" y="14990"/>
                      <a:pt x="7724" y="14959"/>
                      <a:pt x="7773" y="14910"/>
                    </a:cubicBezTo>
                    <a:cubicBezTo>
                      <a:pt x="8173" y="14476"/>
                      <a:pt x="11776" y="9906"/>
                      <a:pt x="9908" y="9606"/>
                    </a:cubicBezTo>
                    <a:cubicBezTo>
                      <a:pt x="9880" y="9602"/>
                      <a:pt x="9851" y="9599"/>
                      <a:pt x="9824" y="9599"/>
                    </a:cubicBezTo>
                    <a:cubicBezTo>
                      <a:pt x="9261" y="9599"/>
                      <a:pt x="8794" y="10526"/>
                      <a:pt x="8540" y="10907"/>
                    </a:cubicBezTo>
                    <a:cubicBezTo>
                      <a:pt x="8006" y="11875"/>
                      <a:pt x="7573" y="12909"/>
                      <a:pt x="7306" y="14009"/>
                    </a:cubicBezTo>
                    <a:cubicBezTo>
                      <a:pt x="6972" y="12675"/>
                      <a:pt x="6639" y="11341"/>
                      <a:pt x="6272" y="10040"/>
                    </a:cubicBezTo>
                    <a:cubicBezTo>
                      <a:pt x="7039" y="9173"/>
                      <a:pt x="7373" y="7938"/>
                      <a:pt x="7940" y="6971"/>
                    </a:cubicBezTo>
                    <a:cubicBezTo>
                      <a:pt x="8373" y="6137"/>
                      <a:pt x="8940" y="5070"/>
                      <a:pt x="8674" y="4102"/>
                    </a:cubicBezTo>
                    <a:cubicBezTo>
                      <a:pt x="8625" y="3981"/>
                      <a:pt x="8524" y="3896"/>
                      <a:pt x="8409" y="3896"/>
                    </a:cubicBezTo>
                    <a:cubicBezTo>
                      <a:pt x="8365" y="3896"/>
                      <a:pt x="8319" y="3908"/>
                      <a:pt x="8273" y="3936"/>
                    </a:cubicBezTo>
                    <a:cubicBezTo>
                      <a:pt x="6772" y="4603"/>
                      <a:pt x="5905" y="6671"/>
                      <a:pt x="5805" y="8405"/>
                    </a:cubicBezTo>
                    <a:cubicBezTo>
                      <a:pt x="5471" y="7305"/>
                      <a:pt x="5138" y="6237"/>
                      <a:pt x="4771" y="5136"/>
                    </a:cubicBezTo>
                    <a:lnTo>
                      <a:pt x="4771" y="5103"/>
                    </a:lnTo>
                    <a:cubicBezTo>
                      <a:pt x="4677" y="4076"/>
                      <a:pt x="4207" y="0"/>
                      <a:pt x="2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0" name="Google Shape;9870;p62"/>
              <p:cNvSpPr/>
              <p:nvPr/>
            </p:nvSpPr>
            <p:spPr>
              <a:xfrm>
                <a:off x="2802175" y="1373925"/>
                <a:ext cx="1091625" cy="604625"/>
              </a:xfrm>
              <a:custGeom>
                <a:avLst/>
                <a:gdLst/>
                <a:ahLst/>
                <a:cxnLst/>
                <a:rect l="l" t="t" r="r" b="b"/>
                <a:pathLst>
                  <a:path w="43665" h="24185" extrusionOk="0">
                    <a:moveTo>
                      <a:pt x="21416" y="1"/>
                    </a:moveTo>
                    <a:cubicBezTo>
                      <a:pt x="16412" y="267"/>
                      <a:pt x="19181" y="10842"/>
                      <a:pt x="18647" y="13610"/>
                    </a:cubicBezTo>
                    <a:cubicBezTo>
                      <a:pt x="16596" y="12674"/>
                      <a:pt x="9704" y="9518"/>
                      <a:pt x="5029" y="9518"/>
                    </a:cubicBezTo>
                    <a:cubicBezTo>
                      <a:pt x="2708" y="9518"/>
                      <a:pt x="933" y="10296"/>
                      <a:pt x="567" y="12509"/>
                    </a:cubicBezTo>
                    <a:cubicBezTo>
                      <a:pt x="0" y="16946"/>
                      <a:pt x="10308" y="23351"/>
                      <a:pt x="13910" y="24185"/>
                    </a:cubicBezTo>
                    <a:lnTo>
                      <a:pt x="36693" y="21683"/>
                    </a:lnTo>
                    <a:cubicBezTo>
                      <a:pt x="39195" y="18047"/>
                      <a:pt x="43665" y="7773"/>
                      <a:pt x="40863" y="3336"/>
                    </a:cubicBezTo>
                    <a:cubicBezTo>
                      <a:pt x="39809" y="1679"/>
                      <a:pt x="38596" y="1014"/>
                      <a:pt x="37342" y="1014"/>
                    </a:cubicBezTo>
                    <a:cubicBezTo>
                      <a:pt x="33318" y="1014"/>
                      <a:pt x="28863" y="7866"/>
                      <a:pt x="27820" y="10842"/>
                    </a:cubicBezTo>
                    <a:cubicBezTo>
                      <a:pt x="25852" y="8874"/>
                      <a:pt x="24751" y="1"/>
                      <a:pt x="21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1" name="Google Shape;9871;p62"/>
              <p:cNvSpPr/>
              <p:nvPr/>
            </p:nvSpPr>
            <p:spPr>
              <a:xfrm>
                <a:off x="3218300" y="909950"/>
                <a:ext cx="406975" cy="10108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40435" extrusionOk="0">
                    <a:moveTo>
                      <a:pt x="12358" y="0"/>
                    </a:moveTo>
                    <a:cubicBezTo>
                      <a:pt x="11122" y="0"/>
                      <a:pt x="9992" y="1209"/>
                      <a:pt x="9507" y="2281"/>
                    </a:cubicBezTo>
                    <a:cubicBezTo>
                      <a:pt x="8607" y="4216"/>
                      <a:pt x="8473" y="6718"/>
                      <a:pt x="8673" y="8819"/>
                    </a:cubicBezTo>
                    <a:cubicBezTo>
                      <a:pt x="8407" y="9653"/>
                      <a:pt x="8140" y="10487"/>
                      <a:pt x="7873" y="11321"/>
                    </a:cubicBezTo>
                    <a:cubicBezTo>
                      <a:pt x="7873" y="9357"/>
                      <a:pt x="7452" y="6762"/>
                      <a:pt x="5953" y="6762"/>
                    </a:cubicBezTo>
                    <a:cubicBezTo>
                      <a:pt x="5873" y="6762"/>
                      <a:pt x="5791" y="6769"/>
                      <a:pt x="5705" y="6784"/>
                    </a:cubicBezTo>
                    <a:cubicBezTo>
                      <a:pt x="2569" y="7385"/>
                      <a:pt x="5705" y="13056"/>
                      <a:pt x="7106" y="14023"/>
                    </a:cubicBezTo>
                    <a:cubicBezTo>
                      <a:pt x="6705" y="15557"/>
                      <a:pt x="6372" y="17092"/>
                      <a:pt x="6105" y="18660"/>
                    </a:cubicBezTo>
                    <a:cubicBezTo>
                      <a:pt x="5856" y="16542"/>
                      <a:pt x="5083" y="13610"/>
                      <a:pt x="3652" y="13610"/>
                    </a:cubicBezTo>
                    <a:cubicBezTo>
                      <a:pt x="3550" y="13610"/>
                      <a:pt x="3445" y="13625"/>
                      <a:pt x="3336" y="13656"/>
                    </a:cubicBezTo>
                    <a:cubicBezTo>
                      <a:pt x="1" y="14623"/>
                      <a:pt x="3703" y="20628"/>
                      <a:pt x="5738" y="21228"/>
                    </a:cubicBezTo>
                    <a:lnTo>
                      <a:pt x="5771" y="21228"/>
                    </a:lnTo>
                    <a:cubicBezTo>
                      <a:pt x="5738" y="21595"/>
                      <a:pt x="5705" y="21962"/>
                      <a:pt x="5671" y="22329"/>
                    </a:cubicBezTo>
                    <a:cubicBezTo>
                      <a:pt x="5605" y="23630"/>
                      <a:pt x="5605" y="24897"/>
                      <a:pt x="5705" y="26198"/>
                    </a:cubicBezTo>
                    <a:cubicBezTo>
                      <a:pt x="5138" y="25431"/>
                      <a:pt x="4437" y="24797"/>
                      <a:pt x="3603" y="24330"/>
                    </a:cubicBezTo>
                    <a:cubicBezTo>
                      <a:pt x="3294" y="24131"/>
                      <a:pt x="2955" y="24039"/>
                      <a:pt x="2622" y="24039"/>
                    </a:cubicBezTo>
                    <a:cubicBezTo>
                      <a:pt x="1841" y="24039"/>
                      <a:pt x="1092" y="24546"/>
                      <a:pt x="835" y="25364"/>
                    </a:cubicBezTo>
                    <a:cubicBezTo>
                      <a:pt x="134" y="27599"/>
                      <a:pt x="4270" y="27699"/>
                      <a:pt x="5505" y="28166"/>
                    </a:cubicBezTo>
                    <a:cubicBezTo>
                      <a:pt x="5560" y="28194"/>
                      <a:pt x="5621" y="28210"/>
                      <a:pt x="5683" y="28210"/>
                    </a:cubicBezTo>
                    <a:cubicBezTo>
                      <a:pt x="5770" y="28210"/>
                      <a:pt x="5860" y="28178"/>
                      <a:pt x="5938" y="28100"/>
                    </a:cubicBezTo>
                    <a:cubicBezTo>
                      <a:pt x="6439" y="32136"/>
                      <a:pt x="7606" y="36139"/>
                      <a:pt x="8440" y="40108"/>
                    </a:cubicBezTo>
                    <a:cubicBezTo>
                      <a:pt x="8493" y="40336"/>
                      <a:pt x="8665" y="40434"/>
                      <a:pt x="8843" y="40434"/>
                    </a:cubicBezTo>
                    <a:cubicBezTo>
                      <a:pt x="9108" y="40434"/>
                      <a:pt x="9387" y="40214"/>
                      <a:pt x="9307" y="39875"/>
                    </a:cubicBezTo>
                    <a:cubicBezTo>
                      <a:pt x="8707" y="37106"/>
                      <a:pt x="8006" y="34371"/>
                      <a:pt x="7473" y="31636"/>
                    </a:cubicBezTo>
                    <a:cubicBezTo>
                      <a:pt x="7539" y="31602"/>
                      <a:pt x="7606" y="31569"/>
                      <a:pt x="7639" y="31535"/>
                    </a:cubicBezTo>
                    <a:cubicBezTo>
                      <a:pt x="8340" y="30868"/>
                      <a:pt x="8974" y="30068"/>
                      <a:pt x="9441" y="29234"/>
                    </a:cubicBezTo>
                    <a:cubicBezTo>
                      <a:pt x="9874" y="28567"/>
                      <a:pt x="10608" y="27366"/>
                      <a:pt x="10008" y="26599"/>
                    </a:cubicBezTo>
                    <a:cubicBezTo>
                      <a:pt x="9803" y="26322"/>
                      <a:pt x="9494" y="26210"/>
                      <a:pt x="9162" y="26210"/>
                    </a:cubicBezTo>
                    <a:cubicBezTo>
                      <a:pt x="8575" y="26210"/>
                      <a:pt x="7917" y="26560"/>
                      <a:pt x="7639" y="26966"/>
                    </a:cubicBezTo>
                    <a:cubicBezTo>
                      <a:pt x="7272" y="27566"/>
                      <a:pt x="7039" y="28266"/>
                      <a:pt x="7006" y="28967"/>
                    </a:cubicBezTo>
                    <a:cubicBezTo>
                      <a:pt x="6839" y="27733"/>
                      <a:pt x="6672" y="26432"/>
                      <a:pt x="6605" y="25164"/>
                    </a:cubicBezTo>
                    <a:cubicBezTo>
                      <a:pt x="8173" y="24264"/>
                      <a:pt x="11876" y="22029"/>
                      <a:pt x="10575" y="19927"/>
                    </a:cubicBezTo>
                    <a:cubicBezTo>
                      <a:pt x="10248" y="19393"/>
                      <a:pt x="9889" y="19173"/>
                      <a:pt x="9521" y="19173"/>
                    </a:cubicBezTo>
                    <a:cubicBezTo>
                      <a:pt x="8463" y="19173"/>
                      <a:pt x="7323" y="20994"/>
                      <a:pt x="6605" y="22429"/>
                    </a:cubicBezTo>
                    <a:lnTo>
                      <a:pt x="6605" y="22329"/>
                    </a:lnTo>
                    <a:cubicBezTo>
                      <a:pt x="6705" y="20194"/>
                      <a:pt x="7039" y="18026"/>
                      <a:pt x="7506" y="15924"/>
                    </a:cubicBezTo>
                    <a:cubicBezTo>
                      <a:pt x="7606" y="15958"/>
                      <a:pt x="7706" y="15958"/>
                      <a:pt x="7806" y="15958"/>
                    </a:cubicBezTo>
                    <a:cubicBezTo>
                      <a:pt x="9641" y="15524"/>
                      <a:pt x="11542" y="14990"/>
                      <a:pt x="13143" y="13923"/>
                    </a:cubicBezTo>
                    <a:cubicBezTo>
                      <a:pt x="14277" y="13222"/>
                      <a:pt x="15378" y="11454"/>
                      <a:pt x="14177" y="10254"/>
                    </a:cubicBezTo>
                    <a:cubicBezTo>
                      <a:pt x="13847" y="9903"/>
                      <a:pt x="13464" y="9753"/>
                      <a:pt x="13050" y="9753"/>
                    </a:cubicBezTo>
                    <a:cubicBezTo>
                      <a:pt x="11416" y="9753"/>
                      <a:pt x="9304" y="12099"/>
                      <a:pt x="8106" y="13723"/>
                    </a:cubicBezTo>
                    <a:cubicBezTo>
                      <a:pt x="8507" y="12222"/>
                      <a:pt x="8974" y="10754"/>
                      <a:pt x="9441" y="9320"/>
                    </a:cubicBezTo>
                    <a:cubicBezTo>
                      <a:pt x="9474" y="9286"/>
                      <a:pt x="9507" y="9253"/>
                      <a:pt x="9541" y="9220"/>
                    </a:cubicBezTo>
                    <a:cubicBezTo>
                      <a:pt x="11242" y="7852"/>
                      <a:pt x="16279" y="2281"/>
                      <a:pt x="13510" y="380"/>
                    </a:cubicBezTo>
                    <a:cubicBezTo>
                      <a:pt x="13127" y="114"/>
                      <a:pt x="12738" y="0"/>
                      <a:pt x="1235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2" name="Google Shape;9872;p62"/>
              <p:cNvSpPr/>
              <p:nvPr/>
            </p:nvSpPr>
            <p:spPr>
              <a:xfrm>
                <a:off x="4936200" y="2259600"/>
                <a:ext cx="680500" cy="306850"/>
              </a:xfrm>
              <a:custGeom>
                <a:avLst/>
                <a:gdLst/>
                <a:ahLst/>
                <a:cxnLst/>
                <a:rect l="l" t="t" r="r" b="b"/>
                <a:pathLst>
                  <a:path w="27220" h="12274" extrusionOk="0">
                    <a:moveTo>
                      <a:pt x="25391" y="0"/>
                    </a:moveTo>
                    <a:cubicBezTo>
                      <a:pt x="23734" y="0"/>
                      <a:pt x="21471" y="3075"/>
                      <a:pt x="20882" y="4169"/>
                    </a:cubicBezTo>
                    <a:cubicBezTo>
                      <a:pt x="20849" y="4202"/>
                      <a:pt x="20849" y="4235"/>
                      <a:pt x="20849" y="4235"/>
                    </a:cubicBezTo>
                    <a:cubicBezTo>
                      <a:pt x="19915" y="4769"/>
                      <a:pt x="19014" y="5269"/>
                      <a:pt x="18080" y="5736"/>
                    </a:cubicBezTo>
                    <a:cubicBezTo>
                      <a:pt x="19214" y="4469"/>
                      <a:pt x="20949" y="2100"/>
                      <a:pt x="19581" y="1200"/>
                    </a:cubicBezTo>
                    <a:cubicBezTo>
                      <a:pt x="19364" y="1058"/>
                      <a:pt x="19144" y="996"/>
                      <a:pt x="18929" y="996"/>
                    </a:cubicBezTo>
                    <a:cubicBezTo>
                      <a:pt x="18185" y="996"/>
                      <a:pt x="17505" y="1735"/>
                      <a:pt x="17246" y="2434"/>
                    </a:cubicBezTo>
                    <a:cubicBezTo>
                      <a:pt x="16812" y="3668"/>
                      <a:pt x="16612" y="4969"/>
                      <a:pt x="16612" y="6270"/>
                    </a:cubicBezTo>
                    <a:cubicBezTo>
                      <a:pt x="16612" y="6337"/>
                      <a:pt x="16646" y="6403"/>
                      <a:pt x="16679" y="6437"/>
                    </a:cubicBezTo>
                    <a:cubicBezTo>
                      <a:pt x="15311" y="7071"/>
                      <a:pt x="13910" y="7538"/>
                      <a:pt x="12509" y="7905"/>
                    </a:cubicBezTo>
                    <a:lnTo>
                      <a:pt x="12443" y="7905"/>
                    </a:lnTo>
                    <a:cubicBezTo>
                      <a:pt x="13577" y="7004"/>
                      <a:pt x="15111" y="5503"/>
                      <a:pt x="13577" y="4936"/>
                    </a:cubicBezTo>
                    <a:cubicBezTo>
                      <a:pt x="13426" y="4878"/>
                      <a:pt x="13281" y="4852"/>
                      <a:pt x="13141" y="4852"/>
                    </a:cubicBezTo>
                    <a:cubicBezTo>
                      <a:pt x="11823" y="4852"/>
                      <a:pt x="10970" y="7216"/>
                      <a:pt x="10608" y="8271"/>
                    </a:cubicBezTo>
                    <a:cubicBezTo>
                      <a:pt x="9741" y="8372"/>
                      <a:pt x="8873" y="8472"/>
                      <a:pt x="8006" y="8505"/>
                    </a:cubicBezTo>
                    <a:cubicBezTo>
                      <a:pt x="8473" y="8372"/>
                      <a:pt x="8907" y="8138"/>
                      <a:pt x="9274" y="7838"/>
                    </a:cubicBezTo>
                    <a:cubicBezTo>
                      <a:pt x="9607" y="7438"/>
                      <a:pt x="9774" y="6470"/>
                      <a:pt x="9207" y="6170"/>
                    </a:cubicBezTo>
                    <a:cubicBezTo>
                      <a:pt x="9107" y="6126"/>
                      <a:pt x="9005" y="6106"/>
                      <a:pt x="8902" y="6106"/>
                    </a:cubicBezTo>
                    <a:cubicBezTo>
                      <a:pt x="8383" y="6106"/>
                      <a:pt x="7845" y="6598"/>
                      <a:pt x="7539" y="6904"/>
                    </a:cubicBezTo>
                    <a:cubicBezTo>
                      <a:pt x="7005" y="7337"/>
                      <a:pt x="6572" y="7871"/>
                      <a:pt x="6205" y="8405"/>
                    </a:cubicBezTo>
                    <a:cubicBezTo>
                      <a:pt x="6205" y="8472"/>
                      <a:pt x="6171" y="8505"/>
                      <a:pt x="6171" y="8538"/>
                    </a:cubicBezTo>
                    <a:cubicBezTo>
                      <a:pt x="4270" y="8538"/>
                      <a:pt x="2369" y="8438"/>
                      <a:pt x="434" y="8405"/>
                    </a:cubicBezTo>
                    <a:cubicBezTo>
                      <a:pt x="34" y="8405"/>
                      <a:pt x="0" y="9005"/>
                      <a:pt x="401" y="9005"/>
                    </a:cubicBezTo>
                    <a:cubicBezTo>
                      <a:pt x="2371" y="9053"/>
                      <a:pt x="4358" y="9185"/>
                      <a:pt x="6338" y="9185"/>
                    </a:cubicBezTo>
                    <a:cubicBezTo>
                      <a:pt x="7141" y="9185"/>
                      <a:pt x="7942" y="9163"/>
                      <a:pt x="8740" y="9105"/>
                    </a:cubicBezTo>
                    <a:lnTo>
                      <a:pt x="8740" y="9105"/>
                    </a:lnTo>
                    <a:cubicBezTo>
                      <a:pt x="8673" y="9205"/>
                      <a:pt x="8673" y="9306"/>
                      <a:pt x="8740" y="9372"/>
                    </a:cubicBezTo>
                    <a:cubicBezTo>
                      <a:pt x="9151" y="10048"/>
                      <a:pt x="9666" y="12274"/>
                      <a:pt x="10761" y="12274"/>
                    </a:cubicBezTo>
                    <a:cubicBezTo>
                      <a:pt x="10910" y="12274"/>
                      <a:pt x="11070" y="12233"/>
                      <a:pt x="11242" y="12141"/>
                    </a:cubicBezTo>
                    <a:cubicBezTo>
                      <a:pt x="11976" y="11741"/>
                      <a:pt x="12109" y="10740"/>
                      <a:pt x="11542" y="10139"/>
                    </a:cubicBezTo>
                    <a:cubicBezTo>
                      <a:pt x="11142" y="9672"/>
                      <a:pt x="10608" y="9272"/>
                      <a:pt x="10041" y="8972"/>
                    </a:cubicBezTo>
                    <a:cubicBezTo>
                      <a:pt x="10908" y="8872"/>
                      <a:pt x="11775" y="8705"/>
                      <a:pt x="12609" y="8505"/>
                    </a:cubicBezTo>
                    <a:lnTo>
                      <a:pt x="13343" y="8271"/>
                    </a:lnTo>
                    <a:cubicBezTo>
                      <a:pt x="13768" y="9099"/>
                      <a:pt x="15746" y="10089"/>
                      <a:pt x="17180" y="10089"/>
                    </a:cubicBezTo>
                    <a:cubicBezTo>
                      <a:pt x="17999" y="10089"/>
                      <a:pt x="18641" y="9766"/>
                      <a:pt x="18714" y="8905"/>
                    </a:cubicBezTo>
                    <a:cubicBezTo>
                      <a:pt x="18795" y="7952"/>
                      <a:pt x="17319" y="7666"/>
                      <a:pt x="15921" y="7666"/>
                    </a:cubicBezTo>
                    <a:cubicBezTo>
                      <a:pt x="15608" y="7666"/>
                      <a:pt x="15298" y="7680"/>
                      <a:pt x="15011" y="7704"/>
                    </a:cubicBezTo>
                    <a:cubicBezTo>
                      <a:pt x="16012" y="7337"/>
                      <a:pt x="17012" y="6904"/>
                      <a:pt x="17980" y="6437"/>
                    </a:cubicBezTo>
                    <a:cubicBezTo>
                      <a:pt x="18478" y="6915"/>
                      <a:pt x="20175" y="7583"/>
                      <a:pt x="21456" y="7583"/>
                    </a:cubicBezTo>
                    <a:cubicBezTo>
                      <a:pt x="22322" y="7583"/>
                      <a:pt x="22997" y="7278"/>
                      <a:pt x="22983" y="6403"/>
                    </a:cubicBezTo>
                    <a:cubicBezTo>
                      <a:pt x="22983" y="5644"/>
                      <a:pt x="22178" y="5392"/>
                      <a:pt x="21229" y="5392"/>
                    </a:cubicBezTo>
                    <a:cubicBezTo>
                      <a:pt x="20720" y="5392"/>
                      <a:pt x="20170" y="5465"/>
                      <a:pt x="19681" y="5570"/>
                    </a:cubicBezTo>
                    <a:cubicBezTo>
                      <a:pt x="20215" y="5269"/>
                      <a:pt x="20748" y="4969"/>
                      <a:pt x="21249" y="4702"/>
                    </a:cubicBezTo>
                    <a:cubicBezTo>
                      <a:pt x="22683" y="4535"/>
                      <a:pt x="24318" y="4135"/>
                      <a:pt x="25519" y="3268"/>
                    </a:cubicBezTo>
                    <a:cubicBezTo>
                      <a:pt x="26352" y="2667"/>
                      <a:pt x="27220" y="1300"/>
                      <a:pt x="26252" y="366"/>
                    </a:cubicBezTo>
                    <a:cubicBezTo>
                      <a:pt x="25997" y="111"/>
                      <a:pt x="25705" y="0"/>
                      <a:pt x="2539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3" name="Google Shape;9873;p62"/>
              <p:cNvSpPr/>
              <p:nvPr/>
            </p:nvSpPr>
            <p:spPr>
              <a:xfrm>
                <a:off x="1976275" y="2254775"/>
                <a:ext cx="96660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38664" h="16829" extrusionOk="0">
                    <a:moveTo>
                      <a:pt x="424" y="1"/>
                    </a:moveTo>
                    <a:cubicBezTo>
                      <a:pt x="211" y="1"/>
                      <a:pt x="0" y="266"/>
                      <a:pt x="213" y="425"/>
                    </a:cubicBezTo>
                    <a:cubicBezTo>
                      <a:pt x="2848" y="2494"/>
                      <a:pt x="5350" y="4595"/>
                      <a:pt x="8285" y="6230"/>
                    </a:cubicBezTo>
                    <a:cubicBezTo>
                      <a:pt x="11121" y="7797"/>
                      <a:pt x="14123" y="9098"/>
                      <a:pt x="17192" y="10099"/>
                    </a:cubicBezTo>
                    <a:cubicBezTo>
                      <a:pt x="24130" y="12467"/>
                      <a:pt x="31369" y="13902"/>
                      <a:pt x="38140" y="16804"/>
                    </a:cubicBezTo>
                    <a:cubicBezTo>
                      <a:pt x="38179" y="16821"/>
                      <a:pt x="38218" y="16829"/>
                      <a:pt x="38255" y="16829"/>
                    </a:cubicBezTo>
                    <a:cubicBezTo>
                      <a:pt x="38500" y="16829"/>
                      <a:pt x="38663" y="16486"/>
                      <a:pt x="38374" y="16370"/>
                    </a:cubicBezTo>
                    <a:cubicBezTo>
                      <a:pt x="32436" y="13802"/>
                      <a:pt x="26131" y="12334"/>
                      <a:pt x="19960" y="10433"/>
                    </a:cubicBezTo>
                    <a:cubicBezTo>
                      <a:pt x="16458" y="9398"/>
                      <a:pt x="13022" y="8064"/>
                      <a:pt x="9753" y="6463"/>
                    </a:cubicBezTo>
                    <a:cubicBezTo>
                      <a:pt x="6384" y="4728"/>
                      <a:pt x="3549" y="2393"/>
                      <a:pt x="580" y="58"/>
                    </a:cubicBezTo>
                    <a:cubicBezTo>
                      <a:pt x="532" y="18"/>
                      <a:pt x="478" y="1"/>
                      <a:pt x="42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4" name="Google Shape;9874;p62"/>
              <p:cNvSpPr/>
              <p:nvPr/>
            </p:nvSpPr>
            <p:spPr>
              <a:xfrm>
                <a:off x="1996600" y="2529725"/>
                <a:ext cx="5103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0415" h="1275" extrusionOk="0">
                    <a:moveTo>
                      <a:pt x="20111" y="0"/>
                    </a:moveTo>
                    <a:cubicBezTo>
                      <a:pt x="20101" y="0"/>
                      <a:pt x="20091" y="1"/>
                      <a:pt x="20081" y="2"/>
                    </a:cubicBezTo>
                    <a:cubicBezTo>
                      <a:pt x="16979" y="168"/>
                      <a:pt x="13877" y="669"/>
                      <a:pt x="10775" y="735"/>
                    </a:cubicBezTo>
                    <a:cubicBezTo>
                      <a:pt x="10561" y="740"/>
                      <a:pt x="10346" y="742"/>
                      <a:pt x="10132" y="742"/>
                    </a:cubicBezTo>
                    <a:cubicBezTo>
                      <a:pt x="6877" y="742"/>
                      <a:pt x="3620" y="289"/>
                      <a:pt x="334" y="102"/>
                    </a:cubicBezTo>
                    <a:cubicBezTo>
                      <a:pt x="324" y="101"/>
                      <a:pt x="314" y="100"/>
                      <a:pt x="305" y="100"/>
                    </a:cubicBezTo>
                    <a:cubicBezTo>
                      <a:pt x="1" y="100"/>
                      <a:pt x="10" y="603"/>
                      <a:pt x="334" y="635"/>
                    </a:cubicBezTo>
                    <a:cubicBezTo>
                      <a:pt x="3570" y="802"/>
                      <a:pt x="6739" y="1169"/>
                      <a:pt x="9974" y="1269"/>
                    </a:cubicBezTo>
                    <a:cubicBezTo>
                      <a:pt x="10141" y="1273"/>
                      <a:pt x="10308" y="1274"/>
                      <a:pt x="10476" y="1274"/>
                    </a:cubicBezTo>
                    <a:cubicBezTo>
                      <a:pt x="13678" y="1274"/>
                      <a:pt x="16879" y="692"/>
                      <a:pt x="20081" y="502"/>
                    </a:cubicBezTo>
                    <a:cubicBezTo>
                      <a:pt x="20405" y="502"/>
                      <a:pt x="20415" y="0"/>
                      <a:pt x="201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5" name="Google Shape;9875;p62"/>
              <p:cNvSpPr/>
              <p:nvPr/>
            </p:nvSpPr>
            <p:spPr>
              <a:xfrm>
                <a:off x="2113825" y="2180125"/>
                <a:ext cx="398725" cy="354700"/>
              </a:xfrm>
              <a:custGeom>
                <a:avLst/>
                <a:gdLst/>
                <a:ahLst/>
                <a:cxnLst/>
                <a:rect l="l" t="t" r="r" b="b"/>
                <a:pathLst>
                  <a:path w="15949" h="14188" extrusionOk="0">
                    <a:moveTo>
                      <a:pt x="379" y="1"/>
                    </a:moveTo>
                    <a:cubicBezTo>
                      <a:pt x="180" y="1"/>
                      <a:pt x="1" y="262"/>
                      <a:pt x="182" y="443"/>
                    </a:cubicBezTo>
                    <a:cubicBezTo>
                      <a:pt x="2650" y="2744"/>
                      <a:pt x="4385" y="5646"/>
                      <a:pt x="6653" y="8148"/>
                    </a:cubicBezTo>
                    <a:cubicBezTo>
                      <a:pt x="9021" y="10750"/>
                      <a:pt x="12357" y="12518"/>
                      <a:pt x="15426" y="14152"/>
                    </a:cubicBezTo>
                    <a:cubicBezTo>
                      <a:pt x="15470" y="14177"/>
                      <a:pt x="15514" y="14188"/>
                      <a:pt x="15555" y="14188"/>
                    </a:cubicBezTo>
                    <a:cubicBezTo>
                      <a:pt x="15793" y="14188"/>
                      <a:pt x="15948" y="13832"/>
                      <a:pt x="15693" y="13719"/>
                    </a:cubicBezTo>
                    <a:cubicBezTo>
                      <a:pt x="12590" y="12051"/>
                      <a:pt x="9488" y="10283"/>
                      <a:pt x="7020" y="7748"/>
                    </a:cubicBezTo>
                    <a:cubicBezTo>
                      <a:pt x="4651" y="5346"/>
                      <a:pt x="3017" y="2377"/>
                      <a:pt x="548" y="76"/>
                    </a:cubicBezTo>
                    <a:cubicBezTo>
                      <a:pt x="496" y="23"/>
                      <a:pt x="436" y="1"/>
                      <a:pt x="3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6" name="Google Shape;9876;p62"/>
              <p:cNvSpPr/>
              <p:nvPr/>
            </p:nvSpPr>
            <p:spPr>
              <a:xfrm>
                <a:off x="1961575" y="2406325"/>
                <a:ext cx="28522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1665" extrusionOk="0">
                    <a:moveTo>
                      <a:pt x="334" y="1"/>
                    </a:moveTo>
                    <a:cubicBezTo>
                      <a:pt x="0" y="1"/>
                      <a:pt x="0" y="501"/>
                      <a:pt x="334" y="501"/>
                    </a:cubicBezTo>
                    <a:cubicBezTo>
                      <a:pt x="2269" y="601"/>
                      <a:pt x="4103" y="1302"/>
                      <a:pt x="6038" y="1569"/>
                    </a:cubicBezTo>
                    <a:cubicBezTo>
                      <a:pt x="6473" y="1638"/>
                      <a:pt x="6909" y="1665"/>
                      <a:pt x="7347" y="1665"/>
                    </a:cubicBezTo>
                    <a:cubicBezTo>
                      <a:pt x="8590" y="1665"/>
                      <a:pt x="9842" y="1451"/>
                      <a:pt x="11075" y="1402"/>
                    </a:cubicBezTo>
                    <a:cubicBezTo>
                      <a:pt x="11409" y="1402"/>
                      <a:pt x="11409" y="868"/>
                      <a:pt x="11075" y="868"/>
                    </a:cubicBezTo>
                    <a:cubicBezTo>
                      <a:pt x="9745" y="930"/>
                      <a:pt x="8480" y="1070"/>
                      <a:pt x="7207" y="1070"/>
                    </a:cubicBezTo>
                    <a:cubicBezTo>
                      <a:pt x="6437" y="1070"/>
                      <a:pt x="5663" y="1019"/>
                      <a:pt x="4871" y="868"/>
                    </a:cubicBezTo>
                    <a:cubicBezTo>
                      <a:pt x="3336" y="534"/>
                      <a:pt x="1902" y="67"/>
                      <a:pt x="3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7" name="Google Shape;9877;p62"/>
              <p:cNvSpPr/>
              <p:nvPr/>
            </p:nvSpPr>
            <p:spPr>
              <a:xfrm>
                <a:off x="2029800" y="2177625"/>
                <a:ext cx="115250" cy="182875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7315" extrusionOk="0">
                    <a:moveTo>
                      <a:pt x="386" y="1"/>
                    </a:moveTo>
                    <a:cubicBezTo>
                      <a:pt x="174" y="1"/>
                      <a:pt x="0" y="262"/>
                      <a:pt x="207" y="443"/>
                    </a:cubicBezTo>
                    <a:cubicBezTo>
                      <a:pt x="1741" y="1777"/>
                      <a:pt x="4010" y="4812"/>
                      <a:pt x="3242" y="6981"/>
                    </a:cubicBezTo>
                    <a:cubicBezTo>
                      <a:pt x="3181" y="7185"/>
                      <a:pt x="3346" y="7315"/>
                      <a:pt x="3513" y="7315"/>
                    </a:cubicBezTo>
                    <a:cubicBezTo>
                      <a:pt x="3618" y="7315"/>
                      <a:pt x="3724" y="7263"/>
                      <a:pt x="3776" y="7147"/>
                    </a:cubicBezTo>
                    <a:cubicBezTo>
                      <a:pt x="4610" y="4746"/>
                      <a:pt x="2275" y="1543"/>
                      <a:pt x="574" y="76"/>
                    </a:cubicBezTo>
                    <a:cubicBezTo>
                      <a:pt x="514" y="23"/>
                      <a:pt x="448" y="1"/>
                      <a:pt x="38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8" name="Google Shape;9878;p62"/>
              <p:cNvSpPr/>
              <p:nvPr/>
            </p:nvSpPr>
            <p:spPr>
              <a:xfrm>
                <a:off x="1896650" y="2301525"/>
                <a:ext cx="1683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1241" extrusionOk="0">
                    <a:moveTo>
                      <a:pt x="331" y="1"/>
                    </a:moveTo>
                    <a:cubicBezTo>
                      <a:pt x="97" y="1"/>
                      <a:pt x="1" y="405"/>
                      <a:pt x="296" y="523"/>
                    </a:cubicBezTo>
                    <a:cubicBezTo>
                      <a:pt x="1598" y="1044"/>
                      <a:pt x="2886" y="1240"/>
                      <a:pt x="4215" y="1240"/>
                    </a:cubicBezTo>
                    <a:cubicBezTo>
                      <a:pt x="4928" y="1240"/>
                      <a:pt x="5654" y="1184"/>
                      <a:pt x="6400" y="1091"/>
                    </a:cubicBezTo>
                    <a:cubicBezTo>
                      <a:pt x="6724" y="1058"/>
                      <a:pt x="6733" y="555"/>
                      <a:pt x="6429" y="555"/>
                    </a:cubicBezTo>
                    <a:cubicBezTo>
                      <a:pt x="6420" y="555"/>
                      <a:pt x="6410" y="556"/>
                      <a:pt x="6400" y="557"/>
                    </a:cubicBezTo>
                    <a:cubicBezTo>
                      <a:pt x="5643" y="654"/>
                      <a:pt x="4900" y="716"/>
                      <a:pt x="4166" y="716"/>
                    </a:cubicBezTo>
                    <a:cubicBezTo>
                      <a:pt x="2896" y="716"/>
                      <a:pt x="1656" y="531"/>
                      <a:pt x="429" y="23"/>
                    </a:cubicBezTo>
                    <a:cubicBezTo>
                      <a:pt x="394" y="8"/>
                      <a:pt x="361" y="1"/>
                      <a:pt x="33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9" name="Google Shape;9879;p62"/>
              <p:cNvSpPr/>
              <p:nvPr/>
            </p:nvSpPr>
            <p:spPr>
              <a:xfrm>
                <a:off x="1983150" y="2521525"/>
                <a:ext cx="541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784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46" y="1599"/>
                      <a:pt x="688" y="1784"/>
                      <a:pt x="1036" y="1784"/>
                    </a:cubicBezTo>
                    <a:cubicBezTo>
                      <a:pt x="1594" y="1784"/>
                      <a:pt x="2165" y="1308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0" name="Google Shape;9880;p62"/>
              <p:cNvSpPr/>
              <p:nvPr/>
            </p:nvSpPr>
            <p:spPr>
              <a:xfrm>
                <a:off x="1933950" y="2393100"/>
                <a:ext cx="5410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3" extrusionOk="0">
                    <a:moveTo>
                      <a:pt x="1120" y="1"/>
                    </a:moveTo>
                    <a:cubicBezTo>
                      <a:pt x="571" y="1"/>
                      <a:pt x="1" y="470"/>
                      <a:pt x="205" y="1164"/>
                    </a:cubicBezTo>
                    <a:cubicBezTo>
                      <a:pt x="334" y="1604"/>
                      <a:pt x="680" y="1793"/>
                      <a:pt x="1033" y="1793"/>
                    </a:cubicBezTo>
                    <a:cubicBezTo>
                      <a:pt x="1589" y="1793"/>
                      <a:pt x="2164" y="1324"/>
                      <a:pt x="1939" y="630"/>
                    </a:cubicBezTo>
                    <a:cubicBezTo>
                      <a:pt x="1810" y="190"/>
                      <a:pt x="1469" y="1"/>
                      <a:pt x="1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1" name="Google Shape;9881;p62"/>
              <p:cNvSpPr/>
              <p:nvPr/>
            </p:nvSpPr>
            <p:spPr>
              <a:xfrm>
                <a:off x="1871075" y="2288025"/>
                <a:ext cx="5895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903" extrusionOk="0">
                    <a:moveTo>
                      <a:pt x="1204" y="1"/>
                    </a:moveTo>
                    <a:cubicBezTo>
                      <a:pt x="926" y="1"/>
                      <a:pt x="645" y="128"/>
                      <a:pt x="451" y="430"/>
                    </a:cubicBezTo>
                    <a:lnTo>
                      <a:pt x="385" y="563"/>
                    </a:lnTo>
                    <a:cubicBezTo>
                      <a:pt x="0" y="1287"/>
                      <a:pt x="612" y="1903"/>
                      <a:pt x="1223" y="1903"/>
                    </a:cubicBezTo>
                    <a:cubicBezTo>
                      <a:pt x="1513" y="1903"/>
                      <a:pt x="1803" y="1764"/>
                      <a:pt x="1986" y="1430"/>
                    </a:cubicBezTo>
                    <a:lnTo>
                      <a:pt x="2086" y="1264"/>
                    </a:lnTo>
                    <a:cubicBezTo>
                      <a:pt x="2357" y="563"/>
                      <a:pt x="1787" y="1"/>
                      <a:pt x="1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2" name="Google Shape;9882;p62"/>
              <p:cNvSpPr/>
              <p:nvPr/>
            </p:nvSpPr>
            <p:spPr>
              <a:xfrm>
                <a:off x="1949800" y="2228825"/>
                <a:ext cx="544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784" extrusionOk="0">
                    <a:moveTo>
                      <a:pt x="1142" y="0"/>
                    </a:moveTo>
                    <a:cubicBezTo>
                      <a:pt x="583" y="0"/>
                      <a:pt x="0" y="469"/>
                      <a:pt x="205" y="1163"/>
                    </a:cubicBezTo>
                    <a:cubicBezTo>
                      <a:pt x="345" y="1599"/>
                      <a:pt x="688" y="1783"/>
                      <a:pt x="1037" y="1783"/>
                    </a:cubicBezTo>
                    <a:cubicBezTo>
                      <a:pt x="1598" y="1783"/>
                      <a:pt x="2178" y="1308"/>
                      <a:pt x="1972" y="629"/>
                    </a:cubicBezTo>
                    <a:cubicBezTo>
                      <a:pt x="1843" y="189"/>
                      <a:pt x="1497" y="0"/>
                      <a:pt x="11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3" name="Google Shape;9883;p62"/>
              <p:cNvSpPr/>
              <p:nvPr/>
            </p:nvSpPr>
            <p:spPr>
              <a:xfrm>
                <a:off x="2000675" y="2155425"/>
                <a:ext cx="54425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793" extrusionOk="0">
                    <a:moveTo>
                      <a:pt x="1142" y="1"/>
                    </a:moveTo>
                    <a:cubicBezTo>
                      <a:pt x="583" y="1"/>
                      <a:pt x="0" y="470"/>
                      <a:pt x="204" y="1164"/>
                    </a:cubicBezTo>
                    <a:cubicBezTo>
                      <a:pt x="347" y="1604"/>
                      <a:pt x="695" y="1793"/>
                      <a:pt x="1049" y="1793"/>
                    </a:cubicBezTo>
                    <a:cubicBezTo>
                      <a:pt x="1606" y="1793"/>
                      <a:pt x="2176" y="1324"/>
                      <a:pt x="1972" y="630"/>
                    </a:cubicBezTo>
                    <a:cubicBezTo>
                      <a:pt x="1843" y="190"/>
                      <a:pt x="1497" y="1"/>
                      <a:pt x="1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4" name="Google Shape;9884;p62"/>
              <p:cNvSpPr/>
              <p:nvPr/>
            </p:nvSpPr>
            <p:spPr>
              <a:xfrm>
                <a:off x="2097725" y="2160425"/>
                <a:ext cx="541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794" extrusionOk="0">
                    <a:moveTo>
                      <a:pt x="1131" y="1"/>
                    </a:moveTo>
                    <a:cubicBezTo>
                      <a:pt x="575" y="1"/>
                      <a:pt x="1" y="470"/>
                      <a:pt x="225" y="1164"/>
                    </a:cubicBezTo>
                    <a:cubicBezTo>
                      <a:pt x="355" y="1604"/>
                      <a:pt x="695" y="1793"/>
                      <a:pt x="1044" y="1793"/>
                    </a:cubicBezTo>
                    <a:cubicBezTo>
                      <a:pt x="1594" y="1793"/>
                      <a:pt x="2164" y="1324"/>
                      <a:pt x="1960" y="630"/>
                    </a:cubicBezTo>
                    <a:cubicBezTo>
                      <a:pt x="1830" y="190"/>
                      <a:pt x="1484" y="1"/>
                      <a:pt x="1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5" name="Google Shape;9885;p62"/>
              <p:cNvSpPr/>
              <p:nvPr/>
            </p:nvSpPr>
            <p:spPr>
              <a:xfrm>
                <a:off x="2204950" y="2402075"/>
                <a:ext cx="536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776" extrusionOk="0">
                    <a:moveTo>
                      <a:pt x="1135" y="1"/>
                    </a:moveTo>
                    <a:cubicBezTo>
                      <a:pt x="581" y="1"/>
                      <a:pt x="0" y="472"/>
                      <a:pt x="206" y="1171"/>
                    </a:cubicBezTo>
                    <a:cubicBezTo>
                      <a:pt x="334" y="1593"/>
                      <a:pt x="667" y="1775"/>
                      <a:pt x="1011" y="1775"/>
                    </a:cubicBezTo>
                    <a:cubicBezTo>
                      <a:pt x="1565" y="1775"/>
                      <a:pt x="2146" y="1304"/>
                      <a:pt x="1940" y="604"/>
                    </a:cubicBezTo>
                    <a:cubicBezTo>
                      <a:pt x="1813" y="183"/>
                      <a:pt x="1479" y="1"/>
                      <a:pt x="1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6" name="Google Shape;9886;p62"/>
              <p:cNvSpPr/>
              <p:nvPr/>
            </p:nvSpPr>
            <p:spPr>
              <a:xfrm>
                <a:off x="2031475" y="2295800"/>
                <a:ext cx="54200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90" extrusionOk="0">
                    <a:moveTo>
                      <a:pt x="1139" y="1"/>
                    </a:moveTo>
                    <a:cubicBezTo>
                      <a:pt x="584" y="1"/>
                      <a:pt x="0" y="485"/>
                      <a:pt x="207" y="1186"/>
                    </a:cubicBezTo>
                    <a:cubicBezTo>
                      <a:pt x="347" y="1608"/>
                      <a:pt x="689" y="1790"/>
                      <a:pt x="1036" y="1790"/>
                    </a:cubicBezTo>
                    <a:cubicBezTo>
                      <a:pt x="1594" y="1790"/>
                      <a:pt x="2167" y="1319"/>
                      <a:pt x="1941" y="619"/>
                    </a:cubicBezTo>
                    <a:cubicBezTo>
                      <a:pt x="1814" y="186"/>
                      <a:pt x="1482" y="1"/>
                      <a:pt x="11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7" name="Google Shape;9887;p62"/>
              <p:cNvSpPr/>
              <p:nvPr/>
            </p:nvSpPr>
            <p:spPr>
              <a:xfrm>
                <a:off x="2461100" y="2507900"/>
                <a:ext cx="612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856" extrusionOk="0">
                    <a:moveTo>
                      <a:pt x="1045" y="1"/>
                    </a:moveTo>
                    <a:cubicBezTo>
                      <a:pt x="731" y="1"/>
                      <a:pt x="428" y="166"/>
                      <a:pt x="267" y="441"/>
                    </a:cubicBezTo>
                    <a:cubicBezTo>
                      <a:pt x="0" y="908"/>
                      <a:pt x="167" y="1475"/>
                      <a:pt x="634" y="1709"/>
                    </a:cubicBezTo>
                    <a:lnTo>
                      <a:pt x="801" y="1775"/>
                    </a:lnTo>
                    <a:cubicBezTo>
                      <a:pt x="933" y="1831"/>
                      <a:pt x="1060" y="1856"/>
                      <a:pt x="1180" y="1856"/>
                    </a:cubicBezTo>
                    <a:cubicBezTo>
                      <a:pt x="1995" y="1856"/>
                      <a:pt x="2449" y="698"/>
                      <a:pt x="1635" y="174"/>
                    </a:cubicBezTo>
                    <a:lnTo>
                      <a:pt x="1468" y="107"/>
                    </a:lnTo>
                    <a:cubicBezTo>
                      <a:pt x="1333" y="35"/>
                      <a:pt x="1188" y="1"/>
                      <a:pt x="1045" y="1"/>
                    </a:cubicBezTo>
                    <a:close/>
                  </a:path>
                </a:pathLst>
              </a:custGeom>
              <a:solidFill>
                <a:srgbClr val="D78B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8" name="Google Shape;9888;p62"/>
              <p:cNvSpPr/>
              <p:nvPr/>
            </p:nvSpPr>
            <p:spPr>
              <a:xfrm>
                <a:off x="3595250" y="1137125"/>
                <a:ext cx="838575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33543" h="32256" extrusionOk="0">
                    <a:moveTo>
                      <a:pt x="16482" y="0"/>
                    </a:moveTo>
                    <a:cubicBezTo>
                      <a:pt x="16365" y="0"/>
                      <a:pt x="16242" y="11"/>
                      <a:pt x="16112" y="32"/>
                    </a:cubicBezTo>
                    <a:cubicBezTo>
                      <a:pt x="9173" y="1133"/>
                      <a:pt x="9440" y="14743"/>
                      <a:pt x="8606" y="18913"/>
                    </a:cubicBezTo>
                    <a:cubicBezTo>
                      <a:pt x="7239" y="15310"/>
                      <a:pt x="6671" y="11707"/>
                      <a:pt x="5270" y="7805"/>
                    </a:cubicBezTo>
                    <a:cubicBezTo>
                      <a:pt x="4240" y="4947"/>
                      <a:pt x="3020" y="3545"/>
                      <a:pt x="2013" y="3545"/>
                    </a:cubicBezTo>
                    <a:cubicBezTo>
                      <a:pt x="868" y="3545"/>
                      <a:pt x="0" y="5357"/>
                      <a:pt x="0" y="8905"/>
                    </a:cubicBezTo>
                    <a:cubicBezTo>
                      <a:pt x="0" y="16144"/>
                      <a:pt x="2769" y="22815"/>
                      <a:pt x="5270" y="29487"/>
                    </a:cubicBezTo>
                    <a:lnTo>
                      <a:pt x="15578" y="32256"/>
                    </a:lnTo>
                    <a:cubicBezTo>
                      <a:pt x="17246" y="24483"/>
                      <a:pt x="26419" y="20881"/>
                      <a:pt x="30855" y="15043"/>
                    </a:cubicBezTo>
                    <a:cubicBezTo>
                      <a:pt x="33543" y="11625"/>
                      <a:pt x="33007" y="8438"/>
                      <a:pt x="29293" y="8438"/>
                    </a:cubicBezTo>
                    <a:cubicBezTo>
                      <a:pt x="28766" y="8438"/>
                      <a:pt x="28175" y="8502"/>
                      <a:pt x="27520" y="8639"/>
                    </a:cubicBezTo>
                    <a:cubicBezTo>
                      <a:pt x="22783" y="9473"/>
                      <a:pt x="18613" y="14209"/>
                      <a:pt x="16412" y="18079"/>
                    </a:cubicBezTo>
                    <a:cubicBezTo>
                      <a:pt x="16119" y="14830"/>
                      <a:pt x="20858" y="0"/>
                      <a:pt x="164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9" name="Google Shape;9889;p62"/>
              <p:cNvSpPr/>
              <p:nvPr/>
            </p:nvSpPr>
            <p:spPr>
              <a:xfrm>
                <a:off x="3646275" y="1329075"/>
                <a:ext cx="154825" cy="565250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2610" extrusionOk="0">
                    <a:moveTo>
                      <a:pt x="310" y="0"/>
                    </a:moveTo>
                    <a:cubicBezTo>
                      <a:pt x="155" y="0"/>
                      <a:pt x="1" y="128"/>
                      <a:pt x="61" y="327"/>
                    </a:cubicBezTo>
                    <a:cubicBezTo>
                      <a:pt x="2229" y="7599"/>
                      <a:pt x="2796" y="15338"/>
                      <a:pt x="5598" y="22443"/>
                    </a:cubicBezTo>
                    <a:cubicBezTo>
                      <a:pt x="5649" y="22559"/>
                      <a:pt x="5756" y="22610"/>
                      <a:pt x="5861" y="22610"/>
                    </a:cubicBezTo>
                    <a:cubicBezTo>
                      <a:pt x="6028" y="22610"/>
                      <a:pt x="6193" y="22481"/>
                      <a:pt x="6132" y="22276"/>
                    </a:cubicBezTo>
                    <a:cubicBezTo>
                      <a:pt x="3296" y="15204"/>
                      <a:pt x="2729" y="7465"/>
                      <a:pt x="561" y="193"/>
                    </a:cubicBezTo>
                    <a:cubicBezTo>
                      <a:pt x="520" y="59"/>
                      <a:pt x="415" y="0"/>
                      <a:pt x="31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0" name="Google Shape;9890;p62"/>
              <p:cNvSpPr/>
              <p:nvPr/>
            </p:nvSpPr>
            <p:spPr>
              <a:xfrm>
                <a:off x="3852925" y="1228750"/>
                <a:ext cx="128800" cy="676000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7040" extrusionOk="0">
                    <a:moveTo>
                      <a:pt x="4838" y="1"/>
                    </a:moveTo>
                    <a:cubicBezTo>
                      <a:pt x="4732" y="1"/>
                      <a:pt x="4623" y="52"/>
                      <a:pt x="4570" y="170"/>
                    </a:cubicBezTo>
                    <a:cubicBezTo>
                      <a:pt x="2869" y="4340"/>
                      <a:pt x="2102" y="8776"/>
                      <a:pt x="1535" y="13213"/>
                    </a:cubicBezTo>
                    <a:cubicBezTo>
                      <a:pt x="1235" y="15715"/>
                      <a:pt x="1001" y="18216"/>
                      <a:pt x="634" y="20718"/>
                    </a:cubicBezTo>
                    <a:cubicBezTo>
                      <a:pt x="334" y="22720"/>
                      <a:pt x="0" y="24754"/>
                      <a:pt x="267" y="26789"/>
                    </a:cubicBezTo>
                    <a:cubicBezTo>
                      <a:pt x="284" y="26956"/>
                      <a:pt x="426" y="27039"/>
                      <a:pt x="555" y="27039"/>
                    </a:cubicBezTo>
                    <a:cubicBezTo>
                      <a:pt x="684" y="27039"/>
                      <a:pt x="801" y="26956"/>
                      <a:pt x="768" y="26789"/>
                    </a:cubicBezTo>
                    <a:cubicBezTo>
                      <a:pt x="301" y="22786"/>
                      <a:pt x="1535" y="18483"/>
                      <a:pt x="1935" y="14480"/>
                    </a:cubicBezTo>
                    <a:cubicBezTo>
                      <a:pt x="2402" y="9677"/>
                      <a:pt x="3236" y="4807"/>
                      <a:pt x="5071" y="304"/>
                    </a:cubicBezTo>
                    <a:cubicBezTo>
                      <a:pt x="5152" y="122"/>
                      <a:pt x="5000" y="1"/>
                      <a:pt x="4838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1" name="Google Shape;9891;p62"/>
              <p:cNvSpPr/>
              <p:nvPr/>
            </p:nvSpPr>
            <p:spPr>
              <a:xfrm>
                <a:off x="3902000" y="1416000"/>
                <a:ext cx="448425" cy="5096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20384" extrusionOk="0">
                    <a:moveTo>
                      <a:pt x="17592" y="1"/>
                    </a:moveTo>
                    <a:cubicBezTo>
                      <a:pt x="17547" y="1"/>
                      <a:pt x="17499" y="16"/>
                      <a:pt x="17451" y="52"/>
                    </a:cubicBezTo>
                    <a:lnTo>
                      <a:pt x="17451" y="19"/>
                    </a:lnTo>
                    <a:cubicBezTo>
                      <a:pt x="15717" y="1286"/>
                      <a:pt x="13715" y="2120"/>
                      <a:pt x="12047" y="3421"/>
                    </a:cubicBezTo>
                    <a:cubicBezTo>
                      <a:pt x="10146" y="4889"/>
                      <a:pt x="8578" y="6724"/>
                      <a:pt x="7077" y="8558"/>
                    </a:cubicBezTo>
                    <a:cubicBezTo>
                      <a:pt x="4208" y="12061"/>
                      <a:pt x="2574" y="16230"/>
                      <a:pt x="139" y="20000"/>
                    </a:cubicBezTo>
                    <a:cubicBezTo>
                      <a:pt x="0" y="20208"/>
                      <a:pt x="182" y="20383"/>
                      <a:pt x="362" y="20383"/>
                    </a:cubicBezTo>
                    <a:cubicBezTo>
                      <a:pt x="441" y="20383"/>
                      <a:pt x="521" y="20349"/>
                      <a:pt x="573" y="20267"/>
                    </a:cubicBezTo>
                    <a:cubicBezTo>
                      <a:pt x="3008" y="16497"/>
                      <a:pt x="4675" y="12428"/>
                      <a:pt x="7444" y="8925"/>
                    </a:cubicBezTo>
                    <a:cubicBezTo>
                      <a:pt x="8778" y="7224"/>
                      <a:pt x="10213" y="5656"/>
                      <a:pt x="11814" y="4255"/>
                    </a:cubicBezTo>
                    <a:cubicBezTo>
                      <a:pt x="13582" y="2721"/>
                      <a:pt x="15850" y="1820"/>
                      <a:pt x="17718" y="486"/>
                    </a:cubicBezTo>
                    <a:cubicBezTo>
                      <a:pt x="17937" y="322"/>
                      <a:pt x="17797" y="1"/>
                      <a:pt x="1759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2" name="Google Shape;9892;p62"/>
              <p:cNvSpPr/>
              <p:nvPr/>
            </p:nvSpPr>
            <p:spPr>
              <a:xfrm>
                <a:off x="3936000" y="1784450"/>
                <a:ext cx="70350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022" extrusionOk="0">
                    <a:moveTo>
                      <a:pt x="411" y="0"/>
                    </a:moveTo>
                    <a:cubicBezTo>
                      <a:pt x="190" y="0"/>
                      <a:pt x="1" y="265"/>
                      <a:pt x="213" y="425"/>
                    </a:cubicBezTo>
                    <a:cubicBezTo>
                      <a:pt x="880" y="992"/>
                      <a:pt x="1614" y="1526"/>
                      <a:pt x="2348" y="1993"/>
                    </a:cubicBezTo>
                    <a:cubicBezTo>
                      <a:pt x="2388" y="2012"/>
                      <a:pt x="2426" y="2021"/>
                      <a:pt x="2463" y="2021"/>
                    </a:cubicBezTo>
                    <a:cubicBezTo>
                      <a:pt x="2674" y="2021"/>
                      <a:pt x="2814" y="1730"/>
                      <a:pt x="2615" y="1559"/>
                    </a:cubicBezTo>
                    <a:cubicBezTo>
                      <a:pt x="1914" y="1092"/>
                      <a:pt x="1214" y="592"/>
                      <a:pt x="580" y="58"/>
                    </a:cubicBezTo>
                    <a:cubicBezTo>
                      <a:pt x="526" y="17"/>
                      <a:pt x="468" y="0"/>
                      <a:pt x="411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3" name="Google Shape;9893;p62"/>
              <p:cNvSpPr/>
              <p:nvPr/>
            </p:nvSpPr>
            <p:spPr>
              <a:xfrm>
                <a:off x="3975050" y="1669525"/>
                <a:ext cx="83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029" extrusionOk="0">
                    <a:moveTo>
                      <a:pt x="345" y="0"/>
                    </a:moveTo>
                    <a:cubicBezTo>
                      <a:pt x="140" y="0"/>
                      <a:pt x="0" y="321"/>
                      <a:pt x="219" y="485"/>
                    </a:cubicBezTo>
                    <a:cubicBezTo>
                      <a:pt x="1186" y="1219"/>
                      <a:pt x="2054" y="2020"/>
                      <a:pt x="2821" y="2954"/>
                    </a:cubicBezTo>
                    <a:cubicBezTo>
                      <a:pt x="2866" y="3006"/>
                      <a:pt x="2920" y="3029"/>
                      <a:pt x="2973" y="3029"/>
                    </a:cubicBezTo>
                    <a:cubicBezTo>
                      <a:pt x="3158" y="3029"/>
                      <a:pt x="3343" y="2768"/>
                      <a:pt x="3188" y="2587"/>
                    </a:cubicBezTo>
                    <a:cubicBezTo>
                      <a:pt x="2387" y="1619"/>
                      <a:pt x="1487" y="786"/>
                      <a:pt x="486" y="52"/>
                    </a:cubicBezTo>
                    <a:cubicBezTo>
                      <a:pt x="438" y="16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4" name="Google Shape;9894;p62"/>
              <p:cNvSpPr/>
              <p:nvPr/>
            </p:nvSpPr>
            <p:spPr>
              <a:xfrm>
                <a:off x="4059100" y="1564950"/>
                <a:ext cx="72750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3609" extrusionOk="0">
                    <a:moveTo>
                      <a:pt x="353" y="0"/>
                    </a:moveTo>
                    <a:cubicBezTo>
                      <a:pt x="179" y="0"/>
                      <a:pt x="1" y="191"/>
                      <a:pt x="93" y="399"/>
                    </a:cubicBezTo>
                    <a:cubicBezTo>
                      <a:pt x="726" y="1533"/>
                      <a:pt x="1494" y="2567"/>
                      <a:pt x="2361" y="3534"/>
                    </a:cubicBezTo>
                    <a:cubicBezTo>
                      <a:pt x="2413" y="3586"/>
                      <a:pt x="2472" y="3609"/>
                      <a:pt x="2529" y="3609"/>
                    </a:cubicBezTo>
                    <a:cubicBezTo>
                      <a:pt x="2729" y="3609"/>
                      <a:pt x="2909" y="3341"/>
                      <a:pt x="2728" y="3134"/>
                    </a:cubicBezTo>
                    <a:cubicBezTo>
                      <a:pt x="1894" y="2233"/>
                      <a:pt x="1160" y="1233"/>
                      <a:pt x="560" y="132"/>
                    </a:cubicBezTo>
                    <a:cubicBezTo>
                      <a:pt x="508" y="39"/>
                      <a:pt x="431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5" name="Google Shape;9895;p62"/>
              <p:cNvSpPr/>
              <p:nvPr/>
            </p:nvSpPr>
            <p:spPr>
              <a:xfrm>
                <a:off x="4152600" y="1482375"/>
                <a:ext cx="726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3271" extrusionOk="0">
                    <a:moveTo>
                      <a:pt x="355" y="0"/>
                    </a:moveTo>
                    <a:cubicBezTo>
                      <a:pt x="165" y="0"/>
                      <a:pt x="1" y="226"/>
                      <a:pt x="155" y="433"/>
                    </a:cubicBezTo>
                    <a:cubicBezTo>
                      <a:pt x="956" y="1233"/>
                      <a:pt x="1890" y="2000"/>
                      <a:pt x="2324" y="3101"/>
                    </a:cubicBezTo>
                    <a:cubicBezTo>
                      <a:pt x="2376" y="3219"/>
                      <a:pt x="2486" y="3270"/>
                      <a:pt x="2591" y="3270"/>
                    </a:cubicBezTo>
                    <a:cubicBezTo>
                      <a:pt x="2753" y="3270"/>
                      <a:pt x="2905" y="3150"/>
                      <a:pt x="2824" y="2968"/>
                    </a:cubicBezTo>
                    <a:cubicBezTo>
                      <a:pt x="2357" y="1767"/>
                      <a:pt x="1423" y="933"/>
                      <a:pt x="522" y="66"/>
                    </a:cubicBezTo>
                    <a:cubicBezTo>
                      <a:pt x="469" y="20"/>
                      <a:pt x="411" y="0"/>
                      <a:pt x="35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6" name="Google Shape;9896;p62"/>
              <p:cNvSpPr/>
              <p:nvPr/>
            </p:nvSpPr>
            <p:spPr>
              <a:xfrm>
                <a:off x="4254250" y="1419000"/>
                <a:ext cx="538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467" extrusionOk="0">
                    <a:moveTo>
                      <a:pt x="341" y="1"/>
                    </a:moveTo>
                    <a:cubicBezTo>
                      <a:pt x="178" y="1"/>
                      <a:pt x="0" y="192"/>
                      <a:pt x="92" y="399"/>
                    </a:cubicBezTo>
                    <a:cubicBezTo>
                      <a:pt x="526" y="1400"/>
                      <a:pt x="1160" y="2334"/>
                      <a:pt x="1627" y="3335"/>
                    </a:cubicBezTo>
                    <a:cubicBezTo>
                      <a:pt x="1668" y="3428"/>
                      <a:pt x="1738" y="3466"/>
                      <a:pt x="1811" y="3466"/>
                    </a:cubicBezTo>
                    <a:cubicBezTo>
                      <a:pt x="1974" y="3466"/>
                      <a:pt x="2152" y="3275"/>
                      <a:pt x="2060" y="3068"/>
                    </a:cubicBezTo>
                    <a:cubicBezTo>
                      <a:pt x="1627" y="2067"/>
                      <a:pt x="993" y="1166"/>
                      <a:pt x="526" y="132"/>
                    </a:cubicBezTo>
                    <a:cubicBezTo>
                      <a:pt x="485" y="39"/>
                      <a:pt x="414" y="1"/>
                      <a:pt x="34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7" name="Google Shape;9897;p62"/>
              <p:cNvSpPr/>
              <p:nvPr/>
            </p:nvSpPr>
            <p:spPr>
              <a:xfrm>
                <a:off x="3828650" y="1711350"/>
                <a:ext cx="9017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789" extrusionOk="0">
                    <a:moveTo>
                      <a:pt x="353" y="0"/>
                    </a:moveTo>
                    <a:cubicBezTo>
                      <a:pt x="84" y="0"/>
                      <a:pt x="1" y="422"/>
                      <a:pt x="304" y="514"/>
                    </a:cubicBezTo>
                    <a:cubicBezTo>
                      <a:pt x="1118" y="710"/>
                      <a:pt x="1980" y="788"/>
                      <a:pt x="2829" y="788"/>
                    </a:cubicBezTo>
                    <a:cubicBezTo>
                      <a:pt x="2989" y="788"/>
                      <a:pt x="3148" y="786"/>
                      <a:pt x="3306" y="780"/>
                    </a:cubicBezTo>
                    <a:cubicBezTo>
                      <a:pt x="3607" y="747"/>
                      <a:pt x="3607" y="313"/>
                      <a:pt x="3306" y="280"/>
                    </a:cubicBezTo>
                    <a:cubicBezTo>
                      <a:pt x="3184" y="284"/>
                      <a:pt x="3061" y="286"/>
                      <a:pt x="2938" y="286"/>
                    </a:cubicBezTo>
                    <a:cubicBezTo>
                      <a:pt x="2094" y="286"/>
                      <a:pt x="1253" y="188"/>
                      <a:pt x="438" y="13"/>
                    </a:cubicBezTo>
                    <a:cubicBezTo>
                      <a:pt x="408" y="4"/>
                      <a:pt x="379" y="0"/>
                      <a:pt x="353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8" name="Google Shape;9898;p62"/>
              <p:cNvSpPr/>
              <p:nvPr/>
            </p:nvSpPr>
            <p:spPr>
              <a:xfrm>
                <a:off x="3837100" y="1610625"/>
                <a:ext cx="1014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4058" h="1075" extrusionOk="0">
                    <a:moveTo>
                      <a:pt x="250" y="0"/>
                    </a:moveTo>
                    <a:cubicBezTo>
                      <a:pt x="1" y="0"/>
                      <a:pt x="17" y="475"/>
                      <a:pt x="300" y="506"/>
                    </a:cubicBezTo>
                    <a:cubicBezTo>
                      <a:pt x="1401" y="673"/>
                      <a:pt x="2501" y="907"/>
                      <a:pt x="3569" y="1073"/>
                    </a:cubicBezTo>
                    <a:cubicBezTo>
                      <a:pt x="3580" y="1074"/>
                      <a:pt x="3590" y="1075"/>
                      <a:pt x="3601" y="1075"/>
                    </a:cubicBezTo>
                    <a:cubicBezTo>
                      <a:pt x="3913" y="1075"/>
                      <a:pt x="4057" y="605"/>
                      <a:pt x="3702" y="573"/>
                    </a:cubicBezTo>
                    <a:cubicBezTo>
                      <a:pt x="2568" y="406"/>
                      <a:pt x="1467" y="139"/>
                      <a:pt x="300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9" name="Google Shape;9899;p62"/>
              <p:cNvSpPr/>
              <p:nvPr/>
            </p:nvSpPr>
            <p:spPr>
              <a:xfrm>
                <a:off x="3863675" y="1488675"/>
                <a:ext cx="835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2" extrusionOk="0">
                    <a:moveTo>
                      <a:pt x="353" y="1"/>
                    </a:moveTo>
                    <a:cubicBezTo>
                      <a:pt x="84" y="1"/>
                      <a:pt x="1" y="423"/>
                      <a:pt x="304" y="514"/>
                    </a:cubicBezTo>
                    <a:cubicBezTo>
                      <a:pt x="955" y="739"/>
                      <a:pt x="1643" y="852"/>
                      <a:pt x="2326" y="852"/>
                    </a:cubicBezTo>
                    <a:cubicBezTo>
                      <a:pt x="2554" y="852"/>
                      <a:pt x="2781" y="839"/>
                      <a:pt x="3006" y="814"/>
                    </a:cubicBezTo>
                    <a:cubicBezTo>
                      <a:pt x="3330" y="782"/>
                      <a:pt x="3339" y="279"/>
                      <a:pt x="3036" y="279"/>
                    </a:cubicBezTo>
                    <a:cubicBezTo>
                      <a:pt x="3026" y="279"/>
                      <a:pt x="3016" y="280"/>
                      <a:pt x="3006" y="281"/>
                    </a:cubicBezTo>
                    <a:cubicBezTo>
                      <a:pt x="2760" y="309"/>
                      <a:pt x="2514" y="324"/>
                      <a:pt x="2268" y="324"/>
                    </a:cubicBezTo>
                    <a:cubicBezTo>
                      <a:pt x="1649" y="324"/>
                      <a:pt x="1035" y="229"/>
                      <a:pt x="438" y="14"/>
                    </a:cubicBezTo>
                    <a:cubicBezTo>
                      <a:pt x="408" y="5"/>
                      <a:pt x="379" y="1"/>
                      <a:pt x="35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0" name="Google Shape;9900;p62"/>
              <p:cNvSpPr/>
              <p:nvPr/>
            </p:nvSpPr>
            <p:spPr>
              <a:xfrm>
                <a:off x="3884050" y="1367225"/>
                <a:ext cx="8315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803" extrusionOk="0">
                    <a:moveTo>
                      <a:pt x="425" y="0"/>
                    </a:moveTo>
                    <a:cubicBezTo>
                      <a:pt x="115" y="0"/>
                      <a:pt x="0" y="470"/>
                      <a:pt x="323" y="502"/>
                    </a:cubicBezTo>
                    <a:cubicBezTo>
                      <a:pt x="1224" y="669"/>
                      <a:pt x="2124" y="769"/>
                      <a:pt x="3025" y="802"/>
                    </a:cubicBezTo>
                    <a:cubicBezTo>
                      <a:pt x="3325" y="769"/>
                      <a:pt x="3325" y="302"/>
                      <a:pt x="3025" y="269"/>
                    </a:cubicBezTo>
                    <a:cubicBezTo>
                      <a:pt x="2158" y="269"/>
                      <a:pt x="1291" y="168"/>
                      <a:pt x="457" y="2"/>
                    </a:cubicBezTo>
                    <a:cubicBezTo>
                      <a:pt x="446" y="1"/>
                      <a:pt x="435" y="0"/>
                      <a:pt x="425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1" name="Google Shape;9901;p62"/>
              <p:cNvSpPr/>
              <p:nvPr/>
            </p:nvSpPr>
            <p:spPr>
              <a:xfrm>
                <a:off x="3910475" y="1283850"/>
                <a:ext cx="7757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535" extrusionOk="0">
                    <a:moveTo>
                      <a:pt x="300" y="1"/>
                    </a:moveTo>
                    <a:cubicBezTo>
                      <a:pt x="0" y="34"/>
                      <a:pt x="0" y="468"/>
                      <a:pt x="300" y="535"/>
                    </a:cubicBezTo>
                    <a:lnTo>
                      <a:pt x="2802" y="535"/>
                    </a:lnTo>
                    <a:cubicBezTo>
                      <a:pt x="3102" y="468"/>
                      <a:pt x="3102" y="34"/>
                      <a:pt x="2802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2" name="Google Shape;9902;p62"/>
              <p:cNvSpPr/>
              <p:nvPr/>
            </p:nvSpPr>
            <p:spPr>
              <a:xfrm>
                <a:off x="3640800" y="1401950"/>
                <a:ext cx="846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1221" extrusionOk="0">
                    <a:moveTo>
                      <a:pt x="3033" y="1"/>
                    </a:moveTo>
                    <a:cubicBezTo>
                      <a:pt x="3007" y="1"/>
                      <a:pt x="2978" y="5"/>
                      <a:pt x="2948" y="14"/>
                    </a:cubicBezTo>
                    <a:cubicBezTo>
                      <a:pt x="2081" y="314"/>
                      <a:pt x="1214" y="547"/>
                      <a:pt x="313" y="714"/>
                    </a:cubicBezTo>
                    <a:cubicBezTo>
                      <a:pt x="0" y="777"/>
                      <a:pt x="98" y="1221"/>
                      <a:pt x="386" y="1221"/>
                    </a:cubicBezTo>
                    <a:cubicBezTo>
                      <a:pt x="406" y="1221"/>
                      <a:pt x="426" y="1219"/>
                      <a:pt x="446" y="1215"/>
                    </a:cubicBezTo>
                    <a:cubicBezTo>
                      <a:pt x="1347" y="1048"/>
                      <a:pt x="2248" y="814"/>
                      <a:pt x="3082" y="514"/>
                    </a:cubicBezTo>
                    <a:cubicBezTo>
                      <a:pt x="3385" y="423"/>
                      <a:pt x="3302" y="1"/>
                      <a:pt x="3033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3" name="Google Shape;9903;p62"/>
              <p:cNvSpPr/>
              <p:nvPr/>
            </p:nvSpPr>
            <p:spPr>
              <a:xfrm>
                <a:off x="3647200" y="1523875"/>
                <a:ext cx="859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1076" extrusionOk="0">
                    <a:moveTo>
                      <a:pt x="3047" y="1"/>
                    </a:moveTo>
                    <a:cubicBezTo>
                      <a:pt x="3029" y="1"/>
                      <a:pt x="3011" y="3"/>
                      <a:pt x="2992" y="7"/>
                    </a:cubicBezTo>
                    <a:cubicBezTo>
                      <a:pt x="2092" y="140"/>
                      <a:pt x="1224" y="407"/>
                      <a:pt x="324" y="541"/>
                    </a:cubicBezTo>
                    <a:cubicBezTo>
                      <a:pt x="1" y="605"/>
                      <a:pt x="147" y="1076"/>
                      <a:pt x="459" y="1076"/>
                    </a:cubicBezTo>
                    <a:cubicBezTo>
                      <a:pt x="469" y="1076"/>
                      <a:pt x="480" y="1075"/>
                      <a:pt x="491" y="1074"/>
                    </a:cubicBezTo>
                    <a:cubicBezTo>
                      <a:pt x="1358" y="907"/>
                      <a:pt x="2225" y="641"/>
                      <a:pt x="3126" y="507"/>
                    </a:cubicBezTo>
                    <a:cubicBezTo>
                      <a:pt x="3439" y="445"/>
                      <a:pt x="3311" y="1"/>
                      <a:pt x="304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4" name="Google Shape;9904;p62"/>
              <p:cNvSpPr/>
              <p:nvPr/>
            </p:nvSpPr>
            <p:spPr>
              <a:xfrm>
                <a:off x="3681125" y="1624775"/>
                <a:ext cx="795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942" extrusionOk="0">
                    <a:moveTo>
                      <a:pt x="2796" y="1"/>
                    </a:moveTo>
                    <a:cubicBezTo>
                      <a:pt x="2777" y="1"/>
                      <a:pt x="2757" y="3"/>
                      <a:pt x="2736" y="7"/>
                    </a:cubicBezTo>
                    <a:cubicBezTo>
                      <a:pt x="1936" y="207"/>
                      <a:pt x="1102" y="341"/>
                      <a:pt x="301" y="407"/>
                    </a:cubicBezTo>
                    <a:cubicBezTo>
                      <a:pt x="1" y="474"/>
                      <a:pt x="1" y="908"/>
                      <a:pt x="301" y="941"/>
                    </a:cubicBezTo>
                    <a:lnTo>
                      <a:pt x="301" y="908"/>
                    </a:lnTo>
                    <a:cubicBezTo>
                      <a:pt x="1168" y="841"/>
                      <a:pt x="2036" y="708"/>
                      <a:pt x="2870" y="507"/>
                    </a:cubicBezTo>
                    <a:cubicBezTo>
                      <a:pt x="3182" y="445"/>
                      <a:pt x="3084" y="1"/>
                      <a:pt x="279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5" name="Google Shape;9905;p62"/>
              <p:cNvSpPr/>
              <p:nvPr/>
            </p:nvSpPr>
            <p:spPr>
              <a:xfrm>
                <a:off x="3705325" y="1724975"/>
                <a:ext cx="764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670" extrusionOk="0">
                    <a:moveTo>
                      <a:pt x="2634" y="0"/>
                    </a:moveTo>
                    <a:cubicBezTo>
                      <a:pt x="2623" y="0"/>
                      <a:pt x="2613" y="1"/>
                      <a:pt x="2602" y="2"/>
                    </a:cubicBezTo>
                    <a:cubicBezTo>
                      <a:pt x="1971" y="84"/>
                      <a:pt x="1339" y="144"/>
                      <a:pt x="708" y="144"/>
                    </a:cubicBezTo>
                    <a:cubicBezTo>
                      <a:pt x="572" y="144"/>
                      <a:pt x="436" y="141"/>
                      <a:pt x="300" y="135"/>
                    </a:cubicBezTo>
                    <a:cubicBezTo>
                      <a:pt x="0" y="169"/>
                      <a:pt x="0" y="636"/>
                      <a:pt x="300" y="669"/>
                    </a:cubicBezTo>
                    <a:cubicBezTo>
                      <a:pt x="1101" y="669"/>
                      <a:pt x="1935" y="636"/>
                      <a:pt x="2735" y="536"/>
                    </a:cubicBezTo>
                    <a:cubicBezTo>
                      <a:pt x="3058" y="471"/>
                      <a:pt x="2944" y="0"/>
                      <a:pt x="26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6" name="Google Shape;9906;p62"/>
              <p:cNvSpPr/>
              <p:nvPr/>
            </p:nvSpPr>
            <p:spPr>
              <a:xfrm>
                <a:off x="4396650" y="1076200"/>
                <a:ext cx="531225" cy="1142525"/>
              </a:xfrm>
              <a:custGeom>
                <a:avLst/>
                <a:gdLst/>
                <a:ahLst/>
                <a:cxnLst/>
                <a:rect l="l" t="t" r="r" b="b"/>
                <a:pathLst>
                  <a:path w="21249" h="45701" extrusionOk="0">
                    <a:moveTo>
                      <a:pt x="17479" y="1"/>
                    </a:moveTo>
                    <a:cubicBezTo>
                      <a:pt x="15745" y="1169"/>
                      <a:pt x="14110" y="2936"/>
                      <a:pt x="12709" y="4371"/>
                    </a:cubicBezTo>
                    <a:cubicBezTo>
                      <a:pt x="11942" y="5238"/>
                      <a:pt x="10708" y="6406"/>
                      <a:pt x="10708" y="7406"/>
                    </a:cubicBezTo>
                    <a:cubicBezTo>
                      <a:pt x="10875" y="8140"/>
                      <a:pt x="12276" y="9208"/>
                      <a:pt x="12376" y="10142"/>
                    </a:cubicBezTo>
                    <a:cubicBezTo>
                      <a:pt x="11275" y="9708"/>
                      <a:pt x="10308" y="8507"/>
                      <a:pt x="9140" y="7773"/>
                    </a:cubicBezTo>
                    <a:cubicBezTo>
                      <a:pt x="8239" y="9408"/>
                      <a:pt x="6672" y="11109"/>
                      <a:pt x="6105" y="13010"/>
                    </a:cubicBezTo>
                    <a:cubicBezTo>
                      <a:pt x="5404" y="15679"/>
                      <a:pt x="7305" y="15545"/>
                      <a:pt x="7973" y="17780"/>
                    </a:cubicBezTo>
                    <a:cubicBezTo>
                      <a:pt x="6738" y="17413"/>
                      <a:pt x="5771" y="16713"/>
                      <a:pt x="4704" y="16113"/>
                    </a:cubicBezTo>
                    <a:cubicBezTo>
                      <a:pt x="3369" y="17847"/>
                      <a:pt x="2302" y="20749"/>
                      <a:pt x="1935" y="22984"/>
                    </a:cubicBezTo>
                    <a:cubicBezTo>
                      <a:pt x="2902" y="23685"/>
                      <a:pt x="4270" y="24452"/>
                      <a:pt x="4637" y="25519"/>
                    </a:cubicBezTo>
                    <a:cubicBezTo>
                      <a:pt x="3603" y="25219"/>
                      <a:pt x="2402" y="24852"/>
                      <a:pt x="1134" y="24519"/>
                    </a:cubicBezTo>
                    <a:lnTo>
                      <a:pt x="1134" y="24519"/>
                    </a:lnTo>
                    <a:cubicBezTo>
                      <a:pt x="0" y="28288"/>
                      <a:pt x="1168" y="33058"/>
                      <a:pt x="1601" y="36927"/>
                    </a:cubicBezTo>
                    <a:cubicBezTo>
                      <a:pt x="2002" y="39496"/>
                      <a:pt x="2502" y="43032"/>
                      <a:pt x="4070" y="45333"/>
                    </a:cubicBezTo>
                    <a:lnTo>
                      <a:pt x="4303" y="45700"/>
                    </a:lnTo>
                    <a:cubicBezTo>
                      <a:pt x="9240" y="42064"/>
                      <a:pt x="11542" y="37495"/>
                      <a:pt x="14377" y="32257"/>
                    </a:cubicBezTo>
                    <a:cubicBezTo>
                      <a:pt x="13410" y="31557"/>
                      <a:pt x="11942" y="30856"/>
                      <a:pt x="11475" y="29689"/>
                    </a:cubicBezTo>
                    <a:cubicBezTo>
                      <a:pt x="11648" y="29666"/>
                      <a:pt x="11817" y="29655"/>
                      <a:pt x="11982" y="29655"/>
                    </a:cubicBezTo>
                    <a:cubicBezTo>
                      <a:pt x="12995" y="29655"/>
                      <a:pt x="13888" y="30041"/>
                      <a:pt x="14978" y="30156"/>
                    </a:cubicBezTo>
                    <a:cubicBezTo>
                      <a:pt x="15611" y="27754"/>
                      <a:pt x="16445" y="25419"/>
                      <a:pt x="17446" y="23151"/>
                    </a:cubicBezTo>
                    <a:cubicBezTo>
                      <a:pt x="16412" y="22350"/>
                      <a:pt x="15511" y="21250"/>
                      <a:pt x="14511" y="20249"/>
                    </a:cubicBezTo>
                    <a:cubicBezTo>
                      <a:pt x="14962" y="20164"/>
                      <a:pt x="15370" y="20136"/>
                      <a:pt x="15741" y="20136"/>
                    </a:cubicBezTo>
                    <a:cubicBezTo>
                      <a:pt x="16421" y="20136"/>
                      <a:pt x="16975" y="20228"/>
                      <a:pt x="17442" y="20228"/>
                    </a:cubicBezTo>
                    <a:cubicBezTo>
                      <a:pt x="18321" y="20228"/>
                      <a:pt x="18886" y="19901"/>
                      <a:pt x="19381" y="18014"/>
                    </a:cubicBezTo>
                    <a:cubicBezTo>
                      <a:pt x="19881" y="16012"/>
                      <a:pt x="20381" y="13811"/>
                      <a:pt x="20748" y="11576"/>
                    </a:cubicBezTo>
                    <a:cubicBezTo>
                      <a:pt x="19614" y="11142"/>
                      <a:pt x="18347" y="10976"/>
                      <a:pt x="17213" y="10575"/>
                    </a:cubicBezTo>
                    <a:cubicBezTo>
                      <a:pt x="18580" y="10342"/>
                      <a:pt x="19948" y="10408"/>
                      <a:pt x="21249" y="10075"/>
                    </a:cubicBezTo>
                    <a:cubicBezTo>
                      <a:pt x="20515" y="7006"/>
                      <a:pt x="19447" y="2703"/>
                      <a:pt x="17479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7" name="Google Shape;9907;p62"/>
              <p:cNvSpPr/>
              <p:nvPr/>
            </p:nvSpPr>
            <p:spPr>
              <a:xfrm>
                <a:off x="4505050" y="1196725"/>
                <a:ext cx="316100" cy="10201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40805" extrusionOk="0">
                    <a:moveTo>
                      <a:pt x="12389" y="0"/>
                    </a:moveTo>
                    <a:cubicBezTo>
                      <a:pt x="12259" y="0"/>
                      <a:pt x="12126" y="84"/>
                      <a:pt x="12109" y="250"/>
                    </a:cubicBezTo>
                    <a:cubicBezTo>
                      <a:pt x="11909" y="3586"/>
                      <a:pt x="9441" y="6555"/>
                      <a:pt x="8173" y="9590"/>
                    </a:cubicBezTo>
                    <a:cubicBezTo>
                      <a:pt x="6839" y="13026"/>
                      <a:pt x="5771" y="16529"/>
                      <a:pt x="4971" y="20131"/>
                    </a:cubicBezTo>
                    <a:cubicBezTo>
                      <a:pt x="4104" y="23667"/>
                      <a:pt x="3236" y="27136"/>
                      <a:pt x="2035" y="30572"/>
                    </a:cubicBezTo>
                    <a:cubicBezTo>
                      <a:pt x="968" y="33841"/>
                      <a:pt x="1" y="37110"/>
                      <a:pt x="1" y="40579"/>
                    </a:cubicBezTo>
                    <a:cubicBezTo>
                      <a:pt x="17" y="40729"/>
                      <a:pt x="142" y="40804"/>
                      <a:pt x="268" y="40804"/>
                    </a:cubicBezTo>
                    <a:cubicBezTo>
                      <a:pt x="393" y="40804"/>
                      <a:pt x="518" y="40729"/>
                      <a:pt x="534" y="40579"/>
                    </a:cubicBezTo>
                    <a:cubicBezTo>
                      <a:pt x="534" y="36676"/>
                      <a:pt x="1802" y="33007"/>
                      <a:pt x="3036" y="29338"/>
                    </a:cubicBezTo>
                    <a:cubicBezTo>
                      <a:pt x="4204" y="25902"/>
                      <a:pt x="4971" y="22366"/>
                      <a:pt x="5838" y="18864"/>
                    </a:cubicBezTo>
                    <a:cubicBezTo>
                      <a:pt x="6739" y="15094"/>
                      <a:pt x="7940" y="11458"/>
                      <a:pt x="9507" y="7956"/>
                    </a:cubicBezTo>
                    <a:cubicBezTo>
                      <a:pt x="10608" y="5387"/>
                      <a:pt x="12476" y="3152"/>
                      <a:pt x="12643" y="250"/>
                    </a:cubicBezTo>
                    <a:cubicBezTo>
                      <a:pt x="12643" y="84"/>
                      <a:pt x="12518" y="0"/>
                      <a:pt x="1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8" name="Google Shape;9908;p62"/>
              <p:cNvSpPr/>
              <p:nvPr/>
            </p:nvSpPr>
            <p:spPr>
              <a:xfrm>
                <a:off x="4733675" y="1235125"/>
                <a:ext cx="11787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3594" extrusionOk="0">
                    <a:moveTo>
                      <a:pt x="329" y="0"/>
                    </a:moveTo>
                    <a:cubicBezTo>
                      <a:pt x="168" y="0"/>
                      <a:pt x="0" y="143"/>
                      <a:pt x="62" y="349"/>
                    </a:cubicBezTo>
                    <a:cubicBezTo>
                      <a:pt x="362" y="1416"/>
                      <a:pt x="796" y="2484"/>
                      <a:pt x="1330" y="3451"/>
                    </a:cubicBezTo>
                    <a:cubicBezTo>
                      <a:pt x="1385" y="3533"/>
                      <a:pt x="1485" y="3593"/>
                      <a:pt x="1574" y="3593"/>
                    </a:cubicBezTo>
                    <a:cubicBezTo>
                      <a:pt x="1594" y="3593"/>
                      <a:pt x="1612" y="3590"/>
                      <a:pt x="1630" y="3584"/>
                    </a:cubicBezTo>
                    <a:cubicBezTo>
                      <a:pt x="2664" y="3184"/>
                      <a:pt x="3598" y="2650"/>
                      <a:pt x="4465" y="2017"/>
                    </a:cubicBezTo>
                    <a:cubicBezTo>
                      <a:pt x="4714" y="1878"/>
                      <a:pt x="4551" y="1534"/>
                      <a:pt x="4335" y="1534"/>
                    </a:cubicBezTo>
                    <a:cubicBezTo>
                      <a:pt x="4291" y="1534"/>
                      <a:pt x="4244" y="1549"/>
                      <a:pt x="4199" y="1583"/>
                    </a:cubicBezTo>
                    <a:cubicBezTo>
                      <a:pt x="3422" y="2142"/>
                      <a:pt x="2587" y="2615"/>
                      <a:pt x="1694" y="3001"/>
                    </a:cubicBezTo>
                    <a:lnTo>
                      <a:pt x="1694" y="3001"/>
                    </a:lnTo>
                    <a:cubicBezTo>
                      <a:pt x="1207" y="2119"/>
                      <a:pt x="812" y="1180"/>
                      <a:pt x="563" y="182"/>
                    </a:cubicBezTo>
                    <a:cubicBezTo>
                      <a:pt x="524" y="55"/>
                      <a:pt x="428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9" name="Google Shape;9909;p62"/>
              <p:cNvSpPr/>
              <p:nvPr/>
            </p:nvSpPr>
            <p:spPr>
              <a:xfrm>
                <a:off x="4646525" y="1360050"/>
                <a:ext cx="187150" cy="114200"/>
              </a:xfrm>
              <a:custGeom>
                <a:avLst/>
                <a:gdLst/>
                <a:ahLst/>
                <a:cxnLst/>
                <a:rect l="l" t="t" r="r" b="b"/>
                <a:pathLst>
                  <a:path w="7486" h="4568" extrusionOk="0">
                    <a:moveTo>
                      <a:pt x="341" y="1"/>
                    </a:moveTo>
                    <a:cubicBezTo>
                      <a:pt x="174" y="1"/>
                      <a:pt x="1" y="187"/>
                      <a:pt x="112" y="389"/>
                    </a:cubicBezTo>
                    <a:cubicBezTo>
                      <a:pt x="746" y="1723"/>
                      <a:pt x="1213" y="3124"/>
                      <a:pt x="1914" y="4425"/>
                    </a:cubicBezTo>
                    <a:cubicBezTo>
                      <a:pt x="1969" y="4507"/>
                      <a:pt x="2046" y="4567"/>
                      <a:pt x="2146" y="4567"/>
                    </a:cubicBezTo>
                    <a:cubicBezTo>
                      <a:pt x="2168" y="4567"/>
                      <a:pt x="2190" y="4564"/>
                      <a:pt x="2214" y="4558"/>
                    </a:cubicBezTo>
                    <a:cubicBezTo>
                      <a:pt x="3982" y="4058"/>
                      <a:pt x="5683" y="3358"/>
                      <a:pt x="7284" y="2457"/>
                    </a:cubicBezTo>
                    <a:cubicBezTo>
                      <a:pt x="7486" y="2284"/>
                      <a:pt x="7340" y="1963"/>
                      <a:pt x="7125" y="1963"/>
                    </a:cubicBezTo>
                    <a:cubicBezTo>
                      <a:pt x="7090" y="1963"/>
                      <a:pt x="7054" y="1971"/>
                      <a:pt x="7017" y="1990"/>
                    </a:cubicBezTo>
                    <a:cubicBezTo>
                      <a:pt x="5683" y="2757"/>
                      <a:pt x="4249" y="3358"/>
                      <a:pt x="2814" y="3825"/>
                    </a:cubicBezTo>
                    <a:cubicBezTo>
                      <a:pt x="2756" y="3844"/>
                      <a:pt x="2699" y="3854"/>
                      <a:pt x="2643" y="3854"/>
                    </a:cubicBezTo>
                    <a:cubicBezTo>
                      <a:pt x="1665" y="3854"/>
                      <a:pt x="956" y="975"/>
                      <a:pt x="546" y="155"/>
                    </a:cubicBezTo>
                    <a:cubicBezTo>
                      <a:pt x="502" y="46"/>
                      <a:pt x="422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0" name="Google Shape;9910;p62"/>
              <p:cNvSpPr/>
              <p:nvPr/>
            </p:nvSpPr>
            <p:spPr>
              <a:xfrm>
                <a:off x="4619475" y="1481675"/>
                <a:ext cx="137975" cy="117425"/>
              </a:xfrm>
              <a:custGeom>
                <a:avLst/>
                <a:gdLst/>
                <a:ahLst/>
                <a:cxnLst/>
                <a:rect l="l" t="t" r="r" b="b"/>
                <a:pathLst>
                  <a:path w="5519" h="4697" extrusionOk="0">
                    <a:moveTo>
                      <a:pt x="310" y="1"/>
                    </a:moveTo>
                    <a:cubicBezTo>
                      <a:pt x="154" y="1"/>
                      <a:pt x="1" y="128"/>
                      <a:pt x="60" y="327"/>
                    </a:cubicBezTo>
                    <a:cubicBezTo>
                      <a:pt x="427" y="1762"/>
                      <a:pt x="894" y="3196"/>
                      <a:pt x="1461" y="4564"/>
                    </a:cubicBezTo>
                    <a:cubicBezTo>
                      <a:pt x="1506" y="4652"/>
                      <a:pt x="1595" y="4697"/>
                      <a:pt x="1689" y="4697"/>
                    </a:cubicBezTo>
                    <a:cubicBezTo>
                      <a:pt x="1736" y="4697"/>
                      <a:pt x="1784" y="4686"/>
                      <a:pt x="1828" y="4664"/>
                    </a:cubicBezTo>
                    <a:cubicBezTo>
                      <a:pt x="2929" y="3863"/>
                      <a:pt x="4130" y="3163"/>
                      <a:pt x="5297" y="2429"/>
                    </a:cubicBezTo>
                    <a:cubicBezTo>
                      <a:pt x="5519" y="2290"/>
                      <a:pt x="5396" y="1946"/>
                      <a:pt x="5177" y="1946"/>
                    </a:cubicBezTo>
                    <a:cubicBezTo>
                      <a:pt x="5131" y="1946"/>
                      <a:pt x="5082" y="1961"/>
                      <a:pt x="5031" y="1995"/>
                    </a:cubicBezTo>
                    <a:cubicBezTo>
                      <a:pt x="3947" y="2676"/>
                      <a:pt x="2834" y="3300"/>
                      <a:pt x="1799" y="4054"/>
                    </a:cubicBezTo>
                    <a:lnTo>
                      <a:pt x="1799" y="4054"/>
                    </a:lnTo>
                    <a:cubicBezTo>
                      <a:pt x="1309" y="2796"/>
                      <a:pt x="905" y="1510"/>
                      <a:pt x="561" y="194"/>
                    </a:cubicBezTo>
                    <a:cubicBezTo>
                      <a:pt x="520" y="59"/>
                      <a:pt x="415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1" name="Google Shape;9911;p62"/>
              <p:cNvSpPr/>
              <p:nvPr/>
            </p:nvSpPr>
            <p:spPr>
              <a:xfrm>
                <a:off x="4542800" y="1590300"/>
                <a:ext cx="208075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8323" h="6757" extrusionOk="0">
                    <a:moveTo>
                      <a:pt x="335" y="1"/>
                    </a:moveTo>
                    <a:cubicBezTo>
                      <a:pt x="161" y="1"/>
                      <a:pt x="0" y="168"/>
                      <a:pt x="92" y="352"/>
                    </a:cubicBezTo>
                    <a:cubicBezTo>
                      <a:pt x="1293" y="2353"/>
                      <a:pt x="1893" y="4588"/>
                      <a:pt x="2994" y="6623"/>
                    </a:cubicBezTo>
                    <a:cubicBezTo>
                      <a:pt x="3061" y="6723"/>
                      <a:pt x="3161" y="6757"/>
                      <a:pt x="3294" y="6757"/>
                    </a:cubicBezTo>
                    <a:cubicBezTo>
                      <a:pt x="4962" y="6089"/>
                      <a:pt x="6596" y="5222"/>
                      <a:pt x="8098" y="4221"/>
                    </a:cubicBezTo>
                    <a:cubicBezTo>
                      <a:pt x="8323" y="4052"/>
                      <a:pt x="8168" y="3717"/>
                      <a:pt x="7953" y="3717"/>
                    </a:cubicBezTo>
                    <a:cubicBezTo>
                      <a:pt x="7914" y="3717"/>
                      <a:pt x="7872" y="3728"/>
                      <a:pt x="7831" y="3754"/>
                    </a:cubicBezTo>
                    <a:cubicBezTo>
                      <a:pt x="7063" y="4255"/>
                      <a:pt x="6296" y="4722"/>
                      <a:pt x="5496" y="5155"/>
                    </a:cubicBezTo>
                    <a:cubicBezTo>
                      <a:pt x="4895" y="5489"/>
                      <a:pt x="4295" y="5789"/>
                      <a:pt x="3661" y="6056"/>
                    </a:cubicBezTo>
                    <a:cubicBezTo>
                      <a:pt x="3613" y="6075"/>
                      <a:pt x="3568" y="6084"/>
                      <a:pt x="3525" y="6084"/>
                    </a:cubicBezTo>
                    <a:cubicBezTo>
                      <a:pt x="3117" y="6084"/>
                      <a:pt x="2918" y="5297"/>
                      <a:pt x="2827" y="5055"/>
                    </a:cubicBezTo>
                    <a:cubicBezTo>
                      <a:pt x="2060" y="3387"/>
                      <a:pt x="1493" y="1686"/>
                      <a:pt x="559" y="118"/>
                    </a:cubicBezTo>
                    <a:cubicBezTo>
                      <a:pt x="496" y="35"/>
                      <a:pt x="41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2" name="Google Shape;9912;p62"/>
              <p:cNvSpPr/>
              <p:nvPr/>
            </p:nvSpPr>
            <p:spPr>
              <a:xfrm>
                <a:off x="4502050" y="1774150"/>
                <a:ext cx="18722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6341" extrusionOk="0">
                    <a:moveTo>
                      <a:pt x="304" y="1"/>
                    </a:moveTo>
                    <a:cubicBezTo>
                      <a:pt x="152" y="1"/>
                      <a:pt x="0" y="121"/>
                      <a:pt x="21" y="303"/>
                    </a:cubicBezTo>
                    <a:cubicBezTo>
                      <a:pt x="588" y="2405"/>
                      <a:pt x="1422" y="4373"/>
                      <a:pt x="2556" y="6207"/>
                    </a:cubicBezTo>
                    <a:cubicBezTo>
                      <a:pt x="2589" y="6307"/>
                      <a:pt x="2689" y="6341"/>
                      <a:pt x="2756" y="6341"/>
                    </a:cubicBezTo>
                    <a:cubicBezTo>
                      <a:pt x="4290" y="6141"/>
                      <a:pt x="5791" y="5707"/>
                      <a:pt x="7226" y="5040"/>
                    </a:cubicBezTo>
                    <a:cubicBezTo>
                      <a:pt x="7489" y="4952"/>
                      <a:pt x="7316" y="4582"/>
                      <a:pt x="7068" y="4582"/>
                    </a:cubicBezTo>
                    <a:cubicBezTo>
                      <a:pt x="7032" y="4582"/>
                      <a:pt x="6996" y="4590"/>
                      <a:pt x="6959" y="4606"/>
                    </a:cubicBezTo>
                    <a:cubicBezTo>
                      <a:pt x="6125" y="4940"/>
                      <a:pt x="5291" y="5240"/>
                      <a:pt x="4457" y="5474"/>
                    </a:cubicBezTo>
                    <a:cubicBezTo>
                      <a:pt x="4157" y="5574"/>
                      <a:pt x="3857" y="5640"/>
                      <a:pt x="3556" y="5707"/>
                    </a:cubicBezTo>
                    <a:cubicBezTo>
                      <a:pt x="3441" y="5729"/>
                      <a:pt x="3340" y="5740"/>
                      <a:pt x="3250" y="5740"/>
                    </a:cubicBezTo>
                    <a:cubicBezTo>
                      <a:pt x="2667" y="5740"/>
                      <a:pt x="2578" y="5298"/>
                      <a:pt x="2289" y="4806"/>
                    </a:cubicBezTo>
                    <a:cubicBezTo>
                      <a:pt x="1555" y="3339"/>
                      <a:pt x="955" y="1771"/>
                      <a:pt x="554" y="170"/>
                    </a:cubicBezTo>
                    <a:cubicBezTo>
                      <a:pt x="502" y="52"/>
                      <a:pt x="403" y="1"/>
                      <a:pt x="3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3" name="Google Shape;9913;p62"/>
              <p:cNvSpPr/>
              <p:nvPr/>
            </p:nvSpPr>
            <p:spPr>
              <a:xfrm>
                <a:off x="4483050" y="1943675"/>
                <a:ext cx="1528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4002" extrusionOk="0">
                    <a:moveTo>
                      <a:pt x="320" y="0"/>
                    </a:moveTo>
                    <a:cubicBezTo>
                      <a:pt x="158" y="0"/>
                      <a:pt x="1" y="128"/>
                      <a:pt x="80" y="327"/>
                    </a:cubicBezTo>
                    <a:lnTo>
                      <a:pt x="80" y="360"/>
                    </a:lnTo>
                    <a:cubicBezTo>
                      <a:pt x="414" y="1228"/>
                      <a:pt x="547" y="3162"/>
                      <a:pt x="1448" y="3696"/>
                    </a:cubicBezTo>
                    <a:cubicBezTo>
                      <a:pt x="1830" y="3916"/>
                      <a:pt x="2246" y="4002"/>
                      <a:pt x="2674" y="4002"/>
                    </a:cubicBezTo>
                    <a:cubicBezTo>
                      <a:pt x="3741" y="4002"/>
                      <a:pt x="4890" y="3472"/>
                      <a:pt x="5818" y="3162"/>
                    </a:cubicBezTo>
                    <a:cubicBezTo>
                      <a:pt x="6112" y="3044"/>
                      <a:pt x="6042" y="2640"/>
                      <a:pt x="5792" y="2640"/>
                    </a:cubicBezTo>
                    <a:cubicBezTo>
                      <a:pt x="5759" y="2640"/>
                      <a:pt x="5723" y="2647"/>
                      <a:pt x="5684" y="2662"/>
                    </a:cubicBezTo>
                    <a:cubicBezTo>
                      <a:pt x="5032" y="2872"/>
                      <a:pt x="3682" y="3503"/>
                      <a:pt x="2654" y="3503"/>
                    </a:cubicBezTo>
                    <a:cubicBezTo>
                      <a:pt x="2208" y="3503"/>
                      <a:pt x="1823" y="3385"/>
                      <a:pt x="1581" y="3062"/>
                    </a:cubicBezTo>
                    <a:cubicBezTo>
                      <a:pt x="1014" y="2262"/>
                      <a:pt x="914" y="1094"/>
                      <a:pt x="580" y="194"/>
                    </a:cubicBezTo>
                    <a:cubicBezTo>
                      <a:pt x="540" y="59"/>
                      <a:pt x="429" y="0"/>
                      <a:pt x="320" y="0"/>
                    </a:cubicBezTo>
                    <a:close/>
                  </a:path>
                </a:pathLst>
              </a:custGeom>
              <a:solidFill>
                <a:srgbClr val="90BA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4" name="Google Shape;9914;p62"/>
              <p:cNvSpPr/>
              <p:nvPr/>
            </p:nvSpPr>
            <p:spPr>
              <a:xfrm>
                <a:off x="2515100" y="939575"/>
                <a:ext cx="808300" cy="1070675"/>
              </a:xfrm>
              <a:custGeom>
                <a:avLst/>
                <a:gdLst/>
                <a:ahLst/>
                <a:cxnLst/>
                <a:rect l="l" t="t" r="r" b="b"/>
                <a:pathLst>
                  <a:path w="32332" h="42827" extrusionOk="0">
                    <a:moveTo>
                      <a:pt x="17268" y="1"/>
                    </a:moveTo>
                    <a:cubicBezTo>
                      <a:pt x="14596" y="1"/>
                      <a:pt x="14795" y="9353"/>
                      <a:pt x="14552" y="10870"/>
                    </a:cubicBezTo>
                    <a:cubicBezTo>
                      <a:pt x="13430" y="10415"/>
                      <a:pt x="9994" y="4970"/>
                      <a:pt x="8535" y="4970"/>
                    </a:cubicBezTo>
                    <a:cubicBezTo>
                      <a:pt x="8174" y="4970"/>
                      <a:pt x="7934" y="5305"/>
                      <a:pt x="7881" y="6133"/>
                    </a:cubicBezTo>
                    <a:cubicBezTo>
                      <a:pt x="7614" y="9736"/>
                      <a:pt x="15653" y="11704"/>
                      <a:pt x="13985" y="15040"/>
                    </a:cubicBezTo>
                    <a:cubicBezTo>
                      <a:pt x="12589" y="14438"/>
                      <a:pt x="7423" y="10796"/>
                      <a:pt x="5069" y="10796"/>
                    </a:cubicBezTo>
                    <a:cubicBezTo>
                      <a:pt x="4161" y="10796"/>
                      <a:pt x="3672" y="11338"/>
                      <a:pt x="3978" y="12805"/>
                    </a:cubicBezTo>
                    <a:cubicBezTo>
                      <a:pt x="5112" y="16707"/>
                      <a:pt x="14385" y="15873"/>
                      <a:pt x="14085" y="20310"/>
                    </a:cubicBezTo>
                    <a:cubicBezTo>
                      <a:pt x="14039" y="20317"/>
                      <a:pt x="13985" y="20321"/>
                      <a:pt x="13925" y="20321"/>
                    </a:cubicBezTo>
                    <a:cubicBezTo>
                      <a:pt x="12224" y="20321"/>
                      <a:pt x="5322" y="17505"/>
                      <a:pt x="2090" y="17505"/>
                    </a:cubicBezTo>
                    <a:cubicBezTo>
                      <a:pt x="712" y="17505"/>
                      <a:pt x="0" y="18017"/>
                      <a:pt x="642" y="19476"/>
                    </a:cubicBezTo>
                    <a:cubicBezTo>
                      <a:pt x="1776" y="21978"/>
                      <a:pt x="14686" y="22078"/>
                      <a:pt x="13985" y="22812"/>
                    </a:cubicBezTo>
                    <a:cubicBezTo>
                      <a:pt x="13573" y="24687"/>
                      <a:pt x="11994" y="25157"/>
                      <a:pt x="10149" y="25157"/>
                    </a:cubicBezTo>
                    <a:cubicBezTo>
                      <a:pt x="8297" y="25157"/>
                      <a:pt x="6177" y="24683"/>
                      <a:pt x="4700" y="24683"/>
                    </a:cubicBezTo>
                    <a:cubicBezTo>
                      <a:pt x="3723" y="24683"/>
                      <a:pt x="3027" y="24891"/>
                      <a:pt x="2877" y="25580"/>
                    </a:cubicBezTo>
                    <a:cubicBezTo>
                      <a:pt x="2329" y="27358"/>
                      <a:pt x="6156" y="28010"/>
                      <a:pt x="9864" y="28010"/>
                    </a:cubicBezTo>
                    <a:cubicBezTo>
                      <a:pt x="11792" y="28010"/>
                      <a:pt x="13687" y="27834"/>
                      <a:pt x="14919" y="27548"/>
                    </a:cubicBezTo>
                    <a:cubicBezTo>
                      <a:pt x="16587" y="33386"/>
                      <a:pt x="19289" y="40324"/>
                      <a:pt x="25393" y="42826"/>
                    </a:cubicBezTo>
                    <a:lnTo>
                      <a:pt x="28729" y="40324"/>
                    </a:lnTo>
                    <a:cubicBezTo>
                      <a:pt x="21991" y="36989"/>
                      <a:pt x="18388" y="33353"/>
                      <a:pt x="16754" y="27382"/>
                    </a:cubicBezTo>
                    <a:cubicBezTo>
                      <a:pt x="18422" y="27382"/>
                      <a:pt x="32332" y="26414"/>
                      <a:pt x="27895" y="22812"/>
                    </a:cubicBezTo>
                    <a:cubicBezTo>
                      <a:pt x="27623" y="22576"/>
                      <a:pt x="27243" y="22478"/>
                      <a:pt x="26785" y="22478"/>
                    </a:cubicBezTo>
                    <a:cubicBezTo>
                      <a:pt x="24516" y="22478"/>
                      <a:pt x="20340" y="24888"/>
                      <a:pt x="17953" y="24888"/>
                    </a:cubicBezTo>
                    <a:cubicBezTo>
                      <a:pt x="16869" y="24888"/>
                      <a:pt x="16153" y="24391"/>
                      <a:pt x="16153" y="22945"/>
                    </a:cubicBezTo>
                    <a:cubicBezTo>
                      <a:pt x="18922" y="22945"/>
                      <a:pt x="28462" y="22245"/>
                      <a:pt x="29296" y="18909"/>
                    </a:cubicBezTo>
                    <a:cubicBezTo>
                      <a:pt x="29491" y="17809"/>
                      <a:pt x="28998" y="17406"/>
                      <a:pt x="28100" y="17406"/>
                    </a:cubicBezTo>
                    <a:cubicBezTo>
                      <a:pt x="25638" y="17406"/>
                      <a:pt x="20130" y="20434"/>
                      <a:pt x="17394" y="20434"/>
                    </a:cubicBezTo>
                    <a:cubicBezTo>
                      <a:pt x="16861" y="20434"/>
                      <a:pt x="16433" y="20318"/>
                      <a:pt x="16153" y="20043"/>
                    </a:cubicBezTo>
                    <a:cubicBezTo>
                      <a:pt x="13952" y="17808"/>
                      <a:pt x="27328" y="16140"/>
                      <a:pt x="28162" y="13372"/>
                    </a:cubicBezTo>
                    <a:cubicBezTo>
                      <a:pt x="28344" y="12645"/>
                      <a:pt x="28009" y="12366"/>
                      <a:pt x="27346" y="12366"/>
                    </a:cubicBezTo>
                    <a:cubicBezTo>
                      <a:pt x="25163" y="12366"/>
                      <a:pt x="19418" y="15386"/>
                      <a:pt x="16788" y="15386"/>
                    </a:cubicBezTo>
                    <a:cubicBezTo>
                      <a:pt x="16549" y="15386"/>
                      <a:pt x="16336" y="15361"/>
                      <a:pt x="16153" y="15306"/>
                    </a:cubicBezTo>
                    <a:cubicBezTo>
                      <a:pt x="18388" y="13105"/>
                      <a:pt x="27628" y="9602"/>
                      <a:pt x="27328" y="7801"/>
                    </a:cubicBezTo>
                    <a:cubicBezTo>
                      <a:pt x="27130" y="6484"/>
                      <a:pt x="26574" y="5971"/>
                      <a:pt x="25814" y="5971"/>
                    </a:cubicBezTo>
                    <a:cubicBezTo>
                      <a:pt x="23245" y="5971"/>
                      <a:pt x="18341" y="11833"/>
                      <a:pt x="17054" y="12271"/>
                    </a:cubicBezTo>
                    <a:cubicBezTo>
                      <a:pt x="17054" y="10036"/>
                      <a:pt x="20957" y="1963"/>
                      <a:pt x="18155" y="296"/>
                    </a:cubicBezTo>
                    <a:cubicBezTo>
                      <a:pt x="17829" y="93"/>
                      <a:pt x="17534" y="1"/>
                      <a:pt x="17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5" name="Google Shape;9915;p62"/>
              <p:cNvSpPr/>
              <p:nvPr/>
            </p:nvSpPr>
            <p:spPr>
              <a:xfrm>
                <a:off x="2883075" y="982400"/>
                <a:ext cx="311425" cy="1002200"/>
              </a:xfrm>
              <a:custGeom>
                <a:avLst/>
                <a:gdLst/>
                <a:ahLst/>
                <a:cxnLst/>
                <a:rect l="l" t="t" r="r" b="b"/>
                <a:pathLst>
                  <a:path w="12457" h="40088" extrusionOk="0">
                    <a:moveTo>
                      <a:pt x="2260" y="0"/>
                    </a:moveTo>
                    <a:cubicBezTo>
                      <a:pt x="2165" y="0"/>
                      <a:pt x="2081" y="54"/>
                      <a:pt x="2068" y="184"/>
                    </a:cubicBezTo>
                    <a:cubicBezTo>
                      <a:pt x="1568" y="2919"/>
                      <a:pt x="1368" y="5688"/>
                      <a:pt x="967" y="8423"/>
                    </a:cubicBezTo>
                    <a:cubicBezTo>
                      <a:pt x="234" y="12659"/>
                      <a:pt x="0" y="16962"/>
                      <a:pt x="267" y="21266"/>
                    </a:cubicBezTo>
                    <a:cubicBezTo>
                      <a:pt x="567" y="25135"/>
                      <a:pt x="1501" y="29138"/>
                      <a:pt x="3769" y="32340"/>
                    </a:cubicBezTo>
                    <a:cubicBezTo>
                      <a:pt x="5938" y="35409"/>
                      <a:pt x="9207" y="37477"/>
                      <a:pt x="11909" y="40012"/>
                    </a:cubicBezTo>
                    <a:cubicBezTo>
                      <a:pt x="11961" y="40065"/>
                      <a:pt x="12021" y="40087"/>
                      <a:pt x="12078" y="40087"/>
                    </a:cubicBezTo>
                    <a:cubicBezTo>
                      <a:pt x="12277" y="40087"/>
                      <a:pt x="12456" y="39826"/>
                      <a:pt x="12275" y="39645"/>
                    </a:cubicBezTo>
                    <a:lnTo>
                      <a:pt x="12242" y="39645"/>
                    </a:lnTo>
                    <a:cubicBezTo>
                      <a:pt x="9840" y="37377"/>
                      <a:pt x="7105" y="35476"/>
                      <a:pt x="4904" y="32974"/>
                    </a:cubicBezTo>
                    <a:cubicBezTo>
                      <a:pt x="1935" y="29571"/>
                      <a:pt x="1067" y="24901"/>
                      <a:pt x="734" y="20532"/>
                    </a:cubicBezTo>
                    <a:cubicBezTo>
                      <a:pt x="434" y="16295"/>
                      <a:pt x="934" y="12026"/>
                      <a:pt x="1568" y="7856"/>
                    </a:cubicBezTo>
                    <a:cubicBezTo>
                      <a:pt x="1968" y="5354"/>
                      <a:pt x="2102" y="2852"/>
                      <a:pt x="2569" y="317"/>
                    </a:cubicBezTo>
                    <a:cubicBezTo>
                      <a:pt x="2589" y="134"/>
                      <a:pt x="2410" y="0"/>
                      <a:pt x="2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6" name="Google Shape;9916;p62"/>
              <p:cNvSpPr/>
              <p:nvPr/>
            </p:nvSpPr>
            <p:spPr>
              <a:xfrm>
                <a:off x="2783375" y="1134375"/>
                <a:ext cx="379425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5177" h="5608" extrusionOk="0">
                    <a:moveTo>
                      <a:pt x="14799" y="1"/>
                    </a:moveTo>
                    <a:cubicBezTo>
                      <a:pt x="14741" y="1"/>
                      <a:pt x="14682" y="23"/>
                      <a:pt x="14629" y="76"/>
                    </a:cubicBezTo>
                    <a:cubicBezTo>
                      <a:pt x="12427" y="1844"/>
                      <a:pt x="9992" y="3245"/>
                      <a:pt x="7390" y="4279"/>
                    </a:cubicBezTo>
                    <a:cubicBezTo>
                      <a:pt x="6623" y="4593"/>
                      <a:pt x="5960" y="4908"/>
                      <a:pt x="5306" y="4908"/>
                    </a:cubicBezTo>
                    <a:cubicBezTo>
                      <a:pt x="4851" y="4908"/>
                      <a:pt x="4400" y="4756"/>
                      <a:pt x="3921" y="4345"/>
                    </a:cubicBezTo>
                    <a:cubicBezTo>
                      <a:pt x="2720" y="3245"/>
                      <a:pt x="1586" y="2111"/>
                      <a:pt x="519" y="910"/>
                    </a:cubicBezTo>
                    <a:cubicBezTo>
                      <a:pt x="470" y="844"/>
                      <a:pt x="411" y="817"/>
                      <a:pt x="352" y="817"/>
                    </a:cubicBezTo>
                    <a:cubicBezTo>
                      <a:pt x="173" y="817"/>
                      <a:pt x="1" y="1075"/>
                      <a:pt x="152" y="1277"/>
                    </a:cubicBezTo>
                    <a:cubicBezTo>
                      <a:pt x="1386" y="2644"/>
                      <a:pt x="2687" y="3945"/>
                      <a:pt x="4055" y="5179"/>
                    </a:cubicBezTo>
                    <a:cubicBezTo>
                      <a:pt x="4429" y="5492"/>
                      <a:pt x="4767" y="5607"/>
                      <a:pt x="5103" y="5607"/>
                    </a:cubicBezTo>
                    <a:cubicBezTo>
                      <a:pt x="5666" y="5607"/>
                      <a:pt x="6226" y="5284"/>
                      <a:pt x="6957" y="5013"/>
                    </a:cubicBezTo>
                    <a:cubicBezTo>
                      <a:pt x="9892" y="3979"/>
                      <a:pt x="12594" y="2411"/>
                      <a:pt x="14996" y="443"/>
                    </a:cubicBezTo>
                    <a:cubicBezTo>
                      <a:pt x="15177" y="262"/>
                      <a:pt x="14997" y="1"/>
                      <a:pt x="14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7" name="Google Shape;9917;p62"/>
              <p:cNvSpPr/>
              <p:nvPr/>
            </p:nvSpPr>
            <p:spPr>
              <a:xfrm>
                <a:off x="2671575" y="1255400"/>
                <a:ext cx="51562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20625" h="4680" extrusionOk="0">
                    <a:moveTo>
                      <a:pt x="385" y="1"/>
                    </a:moveTo>
                    <a:cubicBezTo>
                      <a:pt x="151" y="1"/>
                      <a:pt x="1" y="336"/>
                      <a:pt x="254" y="505"/>
                    </a:cubicBezTo>
                    <a:cubicBezTo>
                      <a:pt x="3081" y="2292"/>
                      <a:pt x="5939" y="4680"/>
                      <a:pt x="9445" y="4680"/>
                    </a:cubicBezTo>
                    <a:cubicBezTo>
                      <a:pt x="9539" y="4680"/>
                      <a:pt x="9633" y="4678"/>
                      <a:pt x="9728" y="4675"/>
                    </a:cubicBezTo>
                    <a:cubicBezTo>
                      <a:pt x="13397" y="4575"/>
                      <a:pt x="17166" y="2907"/>
                      <a:pt x="20369" y="1172"/>
                    </a:cubicBezTo>
                    <a:cubicBezTo>
                      <a:pt x="20624" y="1059"/>
                      <a:pt x="20469" y="703"/>
                      <a:pt x="20252" y="703"/>
                    </a:cubicBezTo>
                    <a:cubicBezTo>
                      <a:pt x="20214" y="703"/>
                      <a:pt x="20175" y="714"/>
                      <a:pt x="20135" y="739"/>
                    </a:cubicBezTo>
                    <a:cubicBezTo>
                      <a:pt x="16899" y="2440"/>
                      <a:pt x="13397" y="3874"/>
                      <a:pt x="9728" y="4174"/>
                    </a:cubicBezTo>
                    <a:cubicBezTo>
                      <a:pt x="9568" y="4187"/>
                      <a:pt x="9410" y="4193"/>
                      <a:pt x="9252" y="4193"/>
                    </a:cubicBezTo>
                    <a:cubicBezTo>
                      <a:pt x="6008" y="4193"/>
                      <a:pt x="3098" y="1660"/>
                      <a:pt x="521" y="38"/>
                    </a:cubicBezTo>
                    <a:cubicBezTo>
                      <a:pt x="474" y="12"/>
                      <a:pt x="428" y="1"/>
                      <a:pt x="3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8" name="Google Shape;9918;p62"/>
              <p:cNvSpPr/>
              <p:nvPr/>
            </p:nvSpPr>
            <p:spPr>
              <a:xfrm>
                <a:off x="2581825" y="1408850"/>
                <a:ext cx="5986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3133" extrusionOk="0">
                    <a:moveTo>
                      <a:pt x="23561" y="0"/>
                    </a:moveTo>
                    <a:cubicBezTo>
                      <a:pt x="23518" y="0"/>
                      <a:pt x="23472" y="12"/>
                      <a:pt x="23425" y="38"/>
                    </a:cubicBezTo>
                    <a:cubicBezTo>
                      <a:pt x="20525" y="1918"/>
                      <a:pt x="17110" y="2620"/>
                      <a:pt x="13596" y="2620"/>
                    </a:cubicBezTo>
                    <a:cubicBezTo>
                      <a:pt x="9066" y="2620"/>
                      <a:pt x="4372" y="1453"/>
                      <a:pt x="408" y="138"/>
                    </a:cubicBezTo>
                    <a:cubicBezTo>
                      <a:pt x="383" y="129"/>
                      <a:pt x="359" y="126"/>
                      <a:pt x="336" y="126"/>
                    </a:cubicBezTo>
                    <a:cubicBezTo>
                      <a:pt x="89" y="126"/>
                      <a:pt x="0" y="580"/>
                      <a:pt x="275" y="672"/>
                    </a:cubicBezTo>
                    <a:cubicBezTo>
                      <a:pt x="4249" y="1990"/>
                      <a:pt x="8968" y="3133"/>
                      <a:pt x="13533" y="3133"/>
                    </a:cubicBezTo>
                    <a:cubicBezTo>
                      <a:pt x="17167" y="3133"/>
                      <a:pt x="20705" y="2409"/>
                      <a:pt x="23692" y="472"/>
                    </a:cubicBezTo>
                    <a:cubicBezTo>
                      <a:pt x="23945" y="331"/>
                      <a:pt x="23795" y="0"/>
                      <a:pt x="23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9" name="Google Shape;9919;p62"/>
              <p:cNvSpPr/>
              <p:nvPr/>
            </p:nvSpPr>
            <p:spPr>
              <a:xfrm>
                <a:off x="2658750" y="1544325"/>
                <a:ext cx="531200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1248" h="2812" extrusionOk="0">
                    <a:moveTo>
                      <a:pt x="20922" y="0"/>
                    </a:moveTo>
                    <a:cubicBezTo>
                      <a:pt x="20889" y="0"/>
                      <a:pt x="20853" y="7"/>
                      <a:pt x="20815" y="23"/>
                    </a:cubicBezTo>
                    <a:cubicBezTo>
                      <a:pt x="17713" y="1257"/>
                      <a:pt x="14344" y="1390"/>
                      <a:pt x="11041" y="1824"/>
                    </a:cubicBezTo>
                    <a:cubicBezTo>
                      <a:pt x="8866" y="2129"/>
                      <a:pt x="6690" y="2285"/>
                      <a:pt x="4515" y="2285"/>
                    </a:cubicBezTo>
                    <a:cubicBezTo>
                      <a:pt x="3121" y="2285"/>
                      <a:pt x="1727" y="2221"/>
                      <a:pt x="334" y="2091"/>
                    </a:cubicBezTo>
                    <a:cubicBezTo>
                      <a:pt x="323" y="2090"/>
                      <a:pt x="312" y="2089"/>
                      <a:pt x="302" y="2089"/>
                    </a:cubicBezTo>
                    <a:cubicBezTo>
                      <a:pt x="0" y="2089"/>
                      <a:pt x="11" y="2560"/>
                      <a:pt x="334" y="2625"/>
                    </a:cubicBezTo>
                    <a:cubicBezTo>
                      <a:pt x="1585" y="2755"/>
                      <a:pt x="2822" y="2811"/>
                      <a:pt x="4054" y="2811"/>
                    </a:cubicBezTo>
                    <a:cubicBezTo>
                      <a:pt x="6596" y="2811"/>
                      <a:pt x="9113" y="2572"/>
                      <a:pt x="11675" y="2258"/>
                    </a:cubicBezTo>
                    <a:cubicBezTo>
                      <a:pt x="14811" y="1857"/>
                      <a:pt x="17979" y="1691"/>
                      <a:pt x="20982" y="523"/>
                    </a:cubicBezTo>
                    <a:cubicBezTo>
                      <a:pt x="21247" y="405"/>
                      <a:pt x="21173" y="0"/>
                      <a:pt x="20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0" name="Google Shape;9920;p62"/>
              <p:cNvSpPr/>
              <p:nvPr/>
            </p:nvSpPr>
            <p:spPr>
              <a:xfrm>
                <a:off x="2055800" y="1589375"/>
                <a:ext cx="854800" cy="949575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37983" extrusionOk="0">
                    <a:moveTo>
                      <a:pt x="2322" y="1"/>
                    </a:moveTo>
                    <a:cubicBezTo>
                      <a:pt x="1523" y="1"/>
                      <a:pt x="747" y="51"/>
                      <a:pt x="1" y="155"/>
                    </a:cubicBezTo>
                    <a:cubicBezTo>
                      <a:pt x="1" y="10096"/>
                      <a:pt x="4604" y="34613"/>
                      <a:pt x="32757" y="37983"/>
                    </a:cubicBezTo>
                    <a:cubicBezTo>
                      <a:pt x="34192" y="31011"/>
                      <a:pt x="32757" y="22138"/>
                      <a:pt x="29722" y="15733"/>
                    </a:cubicBezTo>
                    <a:cubicBezTo>
                      <a:pt x="25616" y="7738"/>
                      <a:pt x="12227" y="1"/>
                      <a:pt x="2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1" name="Google Shape;9921;p62"/>
              <p:cNvSpPr/>
              <p:nvPr/>
            </p:nvSpPr>
            <p:spPr>
              <a:xfrm>
                <a:off x="2185525" y="1677525"/>
                <a:ext cx="691350" cy="846675"/>
              </a:xfrm>
              <a:custGeom>
                <a:avLst/>
                <a:gdLst/>
                <a:ahLst/>
                <a:cxnLst/>
                <a:rect l="l" t="t" r="r" b="b"/>
                <a:pathLst>
                  <a:path w="27654" h="33867" extrusionOk="0">
                    <a:moveTo>
                      <a:pt x="358" y="0"/>
                    </a:moveTo>
                    <a:cubicBezTo>
                      <a:pt x="187" y="0"/>
                      <a:pt x="0" y="192"/>
                      <a:pt x="116" y="399"/>
                    </a:cubicBezTo>
                    <a:cubicBezTo>
                      <a:pt x="1316" y="2801"/>
                      <a:pt x="3585" y="4602"/>
                      <a:pt x="5386" y="6570"/>
                    </a:cubicBezTo>
                    <a:cubicBezTo>
                      <a:pt x="7954" y="9372"/>
                      <a:pt x="10223" y="12441"/>
                      <a:pt x="12658" y="15376"/>
                    </a:cubicBezTo>
                    <a:cubicBezTo>
                      <a:pt x="17661" y="21414"/>
                      <a:pt x="22765" y="27151"/>
                      <a:pt x="27068" y="33756"/>
                    </a:cubicBezTo>
                    <a:cubicBezTo>
                      <a:pt x="27127" y="33834"/>
                      <a:pt x="27205" y="33867"/>
                      <a:pt x="27283" y="33867"/>
                    </a:cubicBezTo>
                    <a:cubicBezTo>
                      <a:pt x="27471" y="33867"/>
                      <a:pt x="27653" y="33678"/>
                      <a:pt x="27535" y="33489"/>
                    </a:cubicBezTo>
                    <a:cubicBezTo>
                      <a:pt x="23599" y="27585"/>
                      <a:pt x="19263" y="21981"/>
                      <a:pt x="14526" y="16744"/>
                    </a:cubicBezTo>
                    <a:cubicBezTo>
                      <a:pt x="11991" y="13909"/>
                      <a:pt x="9722" y="10840"/>
                      <a:pt x="7254" y="7904"/>
                    </a:cubicBezTo>
                    <a:cubicBezTo>
                      <a:pt x="5152" y="5402"/>
                      <a:pt x="2050" y="3101"/>
                      <a:pt x="549" y="132"/>
                    </a:cubicBezTo>
                    <a:cubicBezTo>
                      <a:pt x="508" y="39"/>
                      <a:pt x="434" y="0"/>
                      <a:pt x="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2" name="Google Shape;9922;p62"/>
              <p:cNvSpPr/>
              <p:nvPr/>
            </p:nvSpPr>
            <p:spPr>
              <a:xfrm>
                <a:off x="2149950" y="1678525"/>
                <a:ext cx="210275" cy="192575"/>
              </a:xfrm>
              <a:custGeom>
                <a:avLst/>
                <a:gdLst/>
                <a:ahLst/>
                <a:cxnLst/>
                <a:rect l="l" t="t" r="r" b="b"/>
                <a:pathLst>
                  <a:path w="8411" h="7703" extrusionOk="0">
                    <a:moveTo>
                      <a:pt x="8160" y="0"/>
                    </a:moveTo>
                    <a:cubicBezTo>
                      <a:pt x="8043" y="0"/>
                      <a:pt x="7926" y="75"/>
                      <a:pt x="7910" y="225"/>
                    </a:cubicBezTo>
                    <a:lnTo>
                      <a:pt x="7910" y="7127"/>
                    </a:lnTo>
                    <a:lnTo>
                      <a:pt x="7910" y="7127"/>
                    </a:lnTo>
                    <a:cubicBezTo>
                      <a:pt x="5439" y="6558"/>
                      <a:pt x="2938" y="6074"/>
                      <a:pt x="438" y="5529"/>
                    </a:cubicBezTo>
                    <a:cubicBezTo>
                      <a:pt x="408" y="5520"/>
                      <a:pt x="379" y="5516"/>
                      <a:pt x="353" y="5516"/>
                    </a:cubicBezTo>
                    <a:cubicBezTo>
                      <a:pt x="84" y="5516"/>
                      <a:pt x="1" y="5939"/>
                      <a:pt x="304" y="6030"/>
                    </a:cubicBezTo>
                    <a:cubicBezTo>
                      <a:pt x="2906" y="6597"/>
                      <a:pt x="5508" y="7130"/>
                      <a:pt x="8077" y="7697"/>
                    </a:cubicBezTo>
                    <a:cubicBezTo>
                      <a:pt x="8094" y="7701"/>
                      <a:pt x="8111" y="7703"/>
                      <a:pt x="8129" y="7703"/>
                    </a:cubicBezTo>
                    <a:cubicBezTo>
                      <a:pt x="8276" y="7703"/>
                      <a:pt x="8410" y="7580"/>
                      <a:pt x="8410" y="7431"/>
                    </a:cubicBezTo>
                    <a:lnTo>
                      <a:pt x="8410" y="225"/>
                    </a:lnTo>
                    <a:cubicBezTo>
                      <a:pt x="8393" y="75"/>
                      <a:pt x="8277" y="0"/>
                      <a:pt x="8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3" name="Google Shape;9923;p62"/>
              <p:cNvSpPr/>
              <p:nvPr/>
            </p:nvSpPr>
            <p:spPr>
              <a:xfrm>
                <a:off x="2197850" y="1789125"/>
                <a:ext cx="329550" cy="248850"/>
              </a:xfrm>
              <a:custGeom>
                <a:avLst/>
                <a:gdLst/>
                <a:ahLst/>
                <a:cxnLst/>
                <a:rect l="l" t="t" r="r" b="b"/>
                <a:pathLst>
                  <a:path w="13182" h="9954" extrusionOk="0">
                    <a:moveTo>
                      <a:pt x="12938" y="0"/>
                    </a:moveTo>
                    <a:cubicBezTo>
                      <a:pt x="12806" y="0"/>
                      <a:pt x="12665" y="84"/>
                      <a:pt x="12665" y="238"/>
                    </a:cubicBezTo>
                    <a:cubicBezTo>
                      <a:pt x="12498" y="1906"/>
                      <a:pt x="12265" y="3574"/>
                      <a:pt x="11998" y="5241"/>
                    </a:cubicBezTo>
                    <a:cubicBezTo>
                      <a:pt x="11811" y="6553"/>
                      <a:pt x="11974" y="9149"/>
                      <a:pt x="10465" y="9149"/>
                    </a:cubicBezTo>
                    <a:cubicBezTo>
                      <a:pt x="10361" y="9149"/>
                      <a:pt x="10250" y="9137"/>
                      <a:pt x="10130" y="9111"/>
                    </a:cubicBezTo>
                    <a:cubicBezTo>
                      <a:pt x="6928" y="8444"/>
                      <a:pt x="3692" y="7977"/>
                      <a:pt x="456" y="7476"/>
                    </a:cubicBezTo>
                    <a:cubicBezTo>
                      <a:pt x="446" y="7475"/>
                      <a:pt x="435" y="7475"/>
                      <a:pt x="425" y="7475"/>
                    </a:cubicBezTo>
                    <a:cubicBezTo>
                      <a:pt x="115" y="7475"/>
                      <a:pt x="0" y="7945"/>
                      <a:pt x="323" y="7977"/>
                    </a:cubicBezTo>
                    <a:lnTo>
                      <a:pt x="323" y="8010"/>
                    </a:lnTo>
                    <a:cubicBezTo>
                      <a:pt x="4059" y="8577"/>
                      <a:pt x="7762" y="9144"/>
                      <a:pt x="11431" y="9945"/>
                    </a:cubicBezTo>
                    <a:cubicBezTo>
                      <a:pt x="11460" y="9951"/>
                      <a:pt x="11487" y="9953"/>
                      <a:pt x="11514" y="9953"/>
                    </a:cubicBezTo>
                    <a:cubicBezTo>
                      <a:pt x="11641" y="9953"/>
                      <a:pt x="11737" y="9889"/>
                      <a:pt x="11765" y="9778"/>
                    </a:cubicBezTo>
                    <a:cubicBezTo>
                      <a:pt x="12332" y="6609"/>
                      <a:pt x="12865" y="3440"/>
                      <a:pt x="13166" y="238"/>
                    </a:cubicBezTo>
                    <a:cubicBezTo>
                      <a:pt x="13182" y="76"/>
                      <a:pt x="13064" y="0"/>
                      <a:pt x="12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4" name="Google Shape;9924;p62"/>
              <p:cNvSpPr/>
              <p:nvPr/>
            </p:nvSpPr>
            <p:spPr>
              <a:xfrm>
                <a:off x="2297650" y="1927825"/>
                <a:ext cx="390950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5638" h="11369" extrusionOk="0">
                    <a:moveTo>
                      <a:pt x="15329" y="1"/>
                    </a:moveTo>
                    <a:cubicBezTo>
                      <a:pt x="15224" y="1"/>
                      <a:pt x="15118" y="59"/>
                      <a:pt x="15078" y="194"/>
                    </a:cubicBezTo>
                    <a:cubicBezTo>
                      <a:pt x="14577" y="1795"/>
                      <a:pt x="14144" y="3463"/>
                      <a:pt x="13810" y="5131"/>
                    </a:cubicBezTo>
                    <a:cubicBezTo>
                      <a:pt x="13678" y="5893"/>
                      <a:pt x="13315" y="10769"/>
                      <a:pt x="12395" y="10769"/>
                    </a:cubicBezTo>
                    <a:cubicBezTo>
                      <a:pt x="12388" y="10769"/>
                      <a:pt x="12382" y="10769"/>
                      <a:pt x="12376" y="10768"/>
                    </a:cubicBezTo>
                    <a:cubicBezTo>
                      <a:pt x="8340" y="10501"/>
                      <a:pt x="4337" y="10034"/>
                      <a:pt x="301" y="10001"/>
                    </a:cubicBezTo>
                    <a:lnTo>
                      <a:pt x="301" y="10001"/>
                    </a:lnTo>
                    <a:cubicBezTo>
                      <a:pt x="0" y="10034"/>
                      <a:pt x="0" y="10468"/>
                      <a:pt x="334" y="10535"/>
                    </a:cubicBezTo>
                    <a:cubicBezTo>
                      <a:pt x="4604" y="10535"/>
                      <a:pt x="8840" y="11068"/>
                      <a:pt x="13110" y="11369"/>
                    </a:cubicBezTo>
                    <a:cubicBezTo>
                      <a:pt x="13210" y="11369"/>
                      <a:pt x="13310" y="11268"/>
                      <a:pt x="13343" y="11168"/>
                    </a:cubicBezTo>
                    <a:cubicBezTo>
                      <a:pt x="13910" y="7499"/>
                      <a:pt x="14444" y="3863"/>
                      <a:pt x="15578" y="327"/>
                    </a:cubicBezTo>
                    <a:cubicBezTo>
                      <a:pt x="15638" y="128"/>
                      <a:pt x="15484" y="1"/>
                      <a:pt x="15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5" name="Google Shape;9925;p62"/>
              <p:cNvSpPr/>
              <p:nvPr/>
            </p:nvSpPr>
            <p:spPr>
              <a:xfrm>
                <a:off x="2582775" y="1673750"/>
                <a:ext cx="552150" cy="499950"/>
              </a:xfrm>
              <a:custGeom>
                <a:avLst/>
                <a:gdLst/>
                <a:ahLst/>
                <a:cxnLst/>
                <a:rect l="l" t="t" r="r" b="b"/>
                <a:pathLst>
                  <a:path w="22086" h="19998" extrusionOk="0">
                    <a:moveTo>
                      <a:pt x="19748" y="1"/>
                    </a:moveTo>
                    <a:cubicBezTo>
                      <a:pt x="17970" y="1"/>
                      <a:pt x="15712" y="3924"/>
                      <a:pt x="15815" y="9289"/>
                    </a:cubicBezTo>
                    <a:cubicBezTo>
                      <a:pt x="14822" y="7887"/>
                      <a:pt x="11603" y="1856"/>
                      <a:pt x="9161" y="1856"/>
                    </a:cubicBezTo>
                    <a:cubicBezTo>
                      <a:pt x="8814" y="1856"/>
                      <a:pt x="8483" y="1977"/>
                      <a:pt x="8176" y="2251"/>
                    </a:cubicBezTo>
                    <a:cubicBezTo>
                      <a:pt x="5974" y="4619"/>
                      <a:pt x="10911" y="11191"/>
                      <a:pt x="11845" y="13326"/>
                    </a:cubicBezTo>
                    <a:cubicBezTo>
                      <a:pt x="9844" y="11891"/>
                      <a:pt x="7309" y="11124"/>
                      <a:pt x="4874" y="10824"/>
                    </a:cubicBezTo>
                    <a:cubicBezTo>
                      <a:pt x="4258" y="10771"/>
                      <a:pt x="3682" y="10736"/>
                      <a:pt x="3166" y="10736"/>
                    </a:cubicBezTo>
                    <a:cubicBezTo>
                      <a:pt x="1086" y="10736"/>
                      <a:pt x="1" y="11300"/>
                      <a:pt x="1338" y="13492"/>
                    </a:cubicBezTo>
                    <a:cubicBezTo>
                      <a:pt x="4240" y="17996"/>
                      <a:pt x="13413" y="18596"/>
                      <a:pt x="18150" y="19997"/>
                    </a:cubicBezTo>
                    <a:cubicBezTo>
                      <a:pt x="19918" y="16695"/>
                      <a:pt x="22086" y="8856"/>
                      <a:pt x="21819" y="5053"/>
                    </a:cubicBezTo>
                    <a:cubicBezTo>
                      <a:pt x="21755" y="1491"/>
                      <a:pt x="20843" y="1"/>
                      <a:pt x="197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6" name="Google Shape;9926;p62"/>
              <p:cNvSpPr/>
              <p:nvPr/>
            </p:nvSpPr>
            <p:spPr>
              <a:xfrm>
                <a:off x="2753150" y="1849050"/>
                <a:ext cx="353425" cy="321300"/>
              </a:xfrm>
              <a:custGeom>
                <a:avLst/>
                <a:gdLst/>
                <a:ahLst/>
                <a:cxnLst/>
                <a:rect l="l" t="t" r="r" b="b"/>
                <a:pathLst>
                  <a:path w="14137" h="12852" extrusionOk="0">
                    <a:moveTo>
                      <a:pt x="12652" y="0"/>
                    </a:moveTo>
                    <a:cubicBezTo>
                      <a:pt x="11517" y="0"/>
                      <a:pt x="10072" y="2520"/>
                      <a:pt x="10134" y="5947"/>
                    </a:cubicBezTo>
                    <a:cubicBezTo>
                      <a:pt x="9492" y="5072"/>
                      <a:pt x="7424" y="1216"/>
                      <a:pt x="5866" y="1216"/>
                    </a:cubicBezTo>
                    <a:cubicBezTo>
                      <a:pt x="5642" y="1216"/>
                      <a:pt x="5428" y="1296"/>
                      <a:pt x="5230" y="1477"/>
                    </a:cubicBezTo>
                    <a:cubicBezTo>
                      <a:pt x="3829" y="2978"/>
                      <a:pt x="6965" y="7181"/>
                      <a:pt x="7565" y="8549"/>
                    </a:cubicBezTo>
                    <a:cubicBezTo>
                      <a:pt x="6231" y="7648"/>
                      <a:pt x="4697" y="7114"/>
                      <a:pt x="3129" y="6947"/>
                    </a:cubicBezTo>
                    <a:cubicBezTo>
                      <a:pt x="2740" y="6915"/>
                      <a:pt x="2377" y="6894"/>
                      <a:pt x="2052" y="6894"/>
                    </a:cubicBezTo>
                    <a:cubicBezTo>
                      <a:pt x="700" y="6894"/>
                      <a:pt x="0" y="7257"/>
                      <a:pt x="861" y="8682"/>
                    </a:cubicBezTo>
                    <a:cubicBezTo>
                      <a:pt x="2695" y="11584"/>
                      <a:pt x="8566" y="11951"/>
                      <a:pt x="11635" y="12852"/>
                    </a:cubicBezTo>
                    <a:cubicBezTo>
                      <a:pt x="12769" y="10717"/>
                      <a:pt x="14137" y="5680"/>
                      <a:pt x="13970" y="3245"/>
                    </a:cubicBezTo>
                    <a:cubicBezTo>
                      <a:pt x="13932" y="956"/>
                      <a:pt x="13351" y="0"/>
                      <a:pt x="1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7" name="Google Shape;9927;p62"/>
              <p:cNvSpPr/>
              <p:nvPr/>
            </p:nvSpPr>
            <p:spPr>
              <a:xfrm>
                <a:off x="2803850" y="2056925"/>
                <a:ext cx="246175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4278" extrusionOk="0">
                    <a:moveTo>
                      <a:pt x="300" y="0"/>
                    </a:moveTo>
                    <a:cubicBezTo>
                      <a:pt x="0" y="33"/>
                      <a:pt x="0" y="467"/>
                      <a:pt x="300" y="534"/>
                    </a:cubicBezTo>
                    <a:cubicBezTo>
                      <a:pt x="3803" y="601"/>
                      <a:pt x="6705" y="1901"/>
                      <a:pt x="9273" y="4203"/>
                    </a:cubicBezTo>
                    <a:cubicBezTo>
                      <a:pt x="9334" y="4256"/>
                      <a:pt x="9399" y="4278"/>
                      <a:pt x="9461" y="4278"/>
                    </a:cubicBezTo>
                    <a:cubicBezTo>
                      <a:pt x="9674" y="4278"/>
                      <a:pt x="9847" y="4017"/>
                      <a:pt x="9640" y="3836"/>
                    </a:cubicBezTo>
                    <a:cubicBezTo>
                      <a:pt x="6972" y="1434"/>
                      <a:pt x="3936" y="67"/>
                      <a:pt x="30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8" name="Google Shape;9928;p62"/>
              <p:cNvSpPr/>
              <p:nvPr/>
            </p:nvSpPr>
            <p:spPr>
              <a:xfrm>
                <a:off x="2891050" y="1910775"/>
                <a:ext cx="159025" cy="247325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9893" extrusionOk="0">
                    <a:moveTo>
                      <a:pt x="378" y="1"/>
                    </a:moveTo>
                    <a:cubicBezTo>
                      <a:pt x="180" y="1"/>
                      <a:pt x="1" y="261"/>
                      <a:pt x="181" y="442"/>
                    </a:cubicBezTo>
                    <a:cubicBezTo>
                      <a:pt x="2683" y="3144"/>
                      <a:pt x="3617" y="6847"/>
                      <a:pt x="5752" y="9782"/>
                    </a:cubicBezTo>
                    <a:cubicBezTo>
                      <a:pt x="5811" y="9860"/>
                      <a:pt x="5892" y="9893"/>
                      <a:pt x="5973" y="9893"/>
                    </a:cubicBezTo>
                    <a:cubicBezTo>
                      <a:pt x="6169" y="9893"/>
                      <a:pt x="6361" y="9704"/>
                      <a:pt x="6219" y="9515"/>
                    </a:cubicBezTo>
                    <a:cubicBezTo>
                      <a:pt x="4017" y="6547"/>
                      <a:pt x="3083" y="2811"/>
                      <a:pt x="548" y="75"/>
                    </a:cubicBezTo>
                    <a:cubicBezTo>
                      <a:pt x="496" y="23"/>
                      <a:pt x="436" y="1"/>
                      <a:pt x="37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9" name="Google Shape;9929;p62"/>
              <p:cNvSpPr/>
              <p:nvPr/>
            </p:nvSpPr>
            <p:spPr>
              <a:xfrm>
                <a:off x="3038000" y="1885550"/>
                <a:ext cx="38550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328" extrusionOk="0">
                    <a:moveTo>
                      <a:pt x="1154" y="0"/>
                    </a:moveTo>
                    <a:cubicBezTo>
                      <a:pt x="1025" y="0"/>
                      <a:pt x="891" y="84"/>
                      <a:pt x="875" y="250"/>
                    </a:cubicBezTo>
                    <a:cubicBezTo>
                      <a:pt x="675" y="3786"/>
                      <a:pt x="1008" y="7556"/>
                      <a:pt x="41" y="11025"/>
                    </a:cubicBezTo>
                    <a:cubicBezTo>
                      <a:pt x="0" y="11207"/>
                      <a:pt x="156" y="11327"/>
                      <a:pt x="307" y="11327"/>
                    </a:cubicBezTo>
                    <a:cubicBezTo>
                      <a:pt x="405" y="11327"/>
                      <a:pt x="502" y="11276"/>
                      <a:pt x="541" y="11158"/>
                    </a:cubicBezTo>
                    <a:lnTo>
                      <a:pt x="575" y="11158"/>
                    </a:lnTo>
                    <a:cubicBezTo>
                      <a:pt x="1542" y="7622"/>
                      <a:pt x="1208" y="3853"/>
                      <a:pt x="1408" y="250"/>
                    </a:cubicBezTo>
                    <a:cubicBezTo>
                      <a:pt x="1408" y="84"/>
                      <a:pt x="1283" y="0"/>
                      <a:pt x="115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0" name="Google Shape;9930;p62"/>
              <p:cNvSpPr/>
              <p:nvPr/>
            </p:nvSpPr>
            <p:spPr>
              <a:xfrm>
                <a:off x="3983025" y="1468075"/>
                <a:ext cx="631100" cy="475450"/>
              </a:xfrm>
              <a:custGeom>
                <a:avLst/>
                <a:gdLst/>
                <a:ahLst/>
                <a:cxnLst/>
                <a:rect l="l" t="t" r="r" b="b"/>
                <a:pathLst>
                  <a:path w="25244" h="19018" extrusionOk="0">
                    <a:moveTo>
                      <a:pt x="14526" y="0"/>
                    </a:moveTo>
                    <a:cubicBezTo>
                      <a:pt x="11395" y="0"/>
                      <a:pt x="9527" y="7835"/>
                      <a:pt x="8473" y="9878"/>
                    </a:cubicBezTo>
                    <a:cubicBezTo>
                      <a:pt x="8306" y="7443"/>
                      <a:pt x="7272" y="5041"/>
                      <a:pt x="5938" y="2939"/>
                    </a:cubicBezTo>
                    <a:cubicBezTo>
                      <a:pt x="4869" y="1406"/>
                      <a:pt x="3897" y="264"/>
                      <a:pt x="3067" y="264"/>
                    </a:cubicBezTo>
                    <a:cubicBezTo>
                      <a:pt x="2525" y="264"/>
                      <a:pt x="2043" y="752"/>
                      <a:pt x="1635" y="1939"/>
                    </a:cubicBezTo>
                    <a:cubicBezTo>
                      <a:pt x="0" y="7042"/>
                      <a:pt x="5404" y="14481"/>
                      <a:pt x="7372" y="19018"/>
                    </a:cubicBezTo>
                    <a:cubicBezTo>
                      <a:pt x="11075" y="18250"/>
                      <a:pt x="18480" y="14915"/>
                      <a:pt x="21215" y="12279"/>
                    </a:cubicBezTo>
                    <a:cubicBezTo>
                      <a:pt x="25244" y="8783"/>
                      <a:pt x="24509" y="6813"/>
                      <a:pt x="21923" y="6813"/>
                    </a:cubicBezTo>
                    <a:cubicBezTo>
                      <a:pt x="19969" y="6813"/>
                      <a:pt x="16957" y="7938"/>
                      <a:pt x="14144" y="10378"/>
                    </a:cubicBezTo>
                    <a:cubicBezTo>
                      <a:pt x="14644" y="8477"/>
                      <a:pt x="17946" y="471"/>
                      <a:pt x="14644" y="4"/>
                    </a:cubicBezTo>
                    <a:cubicBezTo>
                      <a:pt x="14604" y="1"/>
                      <a:pt x="14565" y="0"/>
                      <a:pt x="14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1" name="Google Shape;9931;p62"/>
              <p:cNvSpPr/>
              <p:nvPr/>
            </p:nvSpPr>
            <p:spPr>
              <a:xfrm>
                <a:off x="4056400" y="1641575"/>
                <a:ext cx="404975" cy="305275"/>
              </a:xfrm>
              <a:custGeom>
                <a:avLst/>
                <a:gdLst/>
                <a:ahLst/>
                <a:cxnLst/>
                <a:rect l="l" t="t" r="r" b="b"/>
                <a:pathLst>
                  <a:path w="16199" h="12211" extrusionOk="0">
                    <a:moveTo>
                      <a:pt x="9315" y="1"/>
                    </a:moveTo>
                    <a:cubicBezTo>
                      <a:pt x="7315" y="1"/>
                      <a:pt x="6098" y="5052"/>
                      <a:pt x="5438" y="6373"/>
                    </a:cubicBezTo>
                    <a:cubicBezTo>
                      <a:pt x="5271" y="4772"/>
                      <a:pt x="4704" y="3238"/>
                      <a:pt x="3803" y="1904"/>
                    </a:cubicBezTo>
                    <a:cubicBezTo>
                      <a:pt x="3119" y="917"/>
                      <a:pt x="2495" y="186"/>
                      <a:pt x="1962" y="186"/>
                    </a:cubicBezTo>
                    <a:cubicBezTo>
                      <a:pt x="1611" y="186"/>
                      <a:pt x="1299" y="502"/>
                      <a:pt x="1035" y="1270"/>
                    </a:cubicBezTo>
                    <a:cubicBezTo>
                      <a:pt x="1" y="4539"/>
                      <a:pt x="3470" y="9275"/>
                      <a:pt x="4737" y="12211"/>
                    </a:cubicBezTo>
                    <a:cubicBezTo>
                      <a:pt x="7072" y="11744"/>
                      <a:pt x="11842" y="9609"/>
                      <a:pt x="13610" y="7908"/>
                    </a:cubicBezTo>
                    <a:cubicBezTo>
                      <a:pt x="16199" y="5662"/>
                      <a:pt x="15725" y="4394"/>
                      <a:pt x="14060" y="4394"/>
                    </a:cubicBezTo>
                    <a:cubicBezTo>
                      <a:pt x="12807" y="4394"/>
                      <a:pt x="10879" y="5112"/>
                      <a:pt x="9074" y="6674"/>
                    </a:cubicBezTo>
                    <a:cubicBezTo>
                      <a:pt x="9374" y="5473"/>
                      <a:pt x="11509" y="302"/>
                      <a:pt x="9374" y="2"/>
                    </a:cubicBezTo>
                    <a:cubicBezTo>
                      <a:pt x="9354" y="1"/>
                      <a:pt x="9335" y="1"/>
                      <a:pt x="9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2" name="Google Shape;9932;p62"/>
              <p:cNvSpPr/>
              <p:nvPr/>
            </p:nvSpPr>
            <p:spPr>
              <a:xfrm>
                <a:off x="4117950" y="1697675"/>
                <a:ext cx="71900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0084" extrusionOk="0">
                    <a:moveTo>
                      <a:pt x="314" y="0"/>
                    </a:moveTo>
                    <a:cubicBezTo>
                      <a:pt x="162" y="0"/>
                      <a:pt x="1" y="128"/>
                      <a:pt x="40" y="327"/>
                    </a:cubicBezTo>
                    <a:cubicBezTo>
                      <a:pt x="674" y="3562"/>
                      <a:pt x="2375" y="6431"/>
                      <a:pt x="2108" y="9834"/>
                    </a:cubicBezTo>
                    <a:cubicBezTo>
                      <a:pt x="2092" y="10000"/>
                      <a:pt x="2217" y="10084"/>
                      <a:pt x="2350" y="10084"/>
                    </a:cubicBezTo>
                    <a:cubicBezTo>
                      <a:pt x="2484" y="10084"/>
                      <a:pt x="2626" y="10000"/>
                      <a:pt x="2642" y="9834"/>
                    </a:cubicBezTo>
                    <a:lnTo>
                      <a:pt x="2609" y="9834"/>
                    </a:lnTo>
                    <a:cubicBezTo>
                      <a:pt x="2876" y="6398"/>
                      <a:pt x="1174" y="3496"/>
                      <a:pt x="541" y="193"/>
                    </a:cubicBezTo>
                    <a:cubicBezTo>
                      <a:pt x="514" y="59"/>
                      <a:pt x="416" y="0"/>
                      <a:pt x="31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3" name="Google Shape;9933;p62"/>
              <p:cNvSpPr/>
              <p:nvPr/>
            </p:nvSpPr>
            <p:spPr>
              <a:xfrm>
                <a:off x="4174650" y="1697525"/>
                <a:ext cx="104225" cy="25750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10300" extrusionOk="0">
                    <a:moveTo>
                      <a:pt x="3802" y="1"/>
                    </a:moveTo>
                    <a:cubicBezTo>
                      <a:pt x="3725" y="1"/>
                      <a:pt x="3651" y="40"/>
                      <a:pt x="3610" y="133"/>
                    </a:cubicBezTo>
                    <a:cubicBezTo>
                      <a:pt x="2142" y="3301"/>
                      <a:pt x="741" y="6537"/>
                      <a:pt x="41" y="9973"/>
                    </a:cubicBezTo>
                    <a:cubicBezTo>
                      <a:pt x="1" y="10172"/>
                      <a:pt x="163" y="10300"/>
                      <a:pt x="314" y="10300"/>
                    </a:cubicBezTo>
                    <a:cubicBezTo>
                      <a:pt x="416" y="10300"/>
                      <a:pt x="514" y="10241"/>
                      <a:pt x="541" y="10106"/>
                    </a:cubicBezTo>
                    <a:cubicBezTo>
                      <a:pt x="1241" y="6704"/>
                      <a:pt x="2609" y="3535"/>
                      <a:pt x="4077" y="399"/>
                    </a:cubicBezTo>
                    <a:cubicBezTo>
                      <a:pt x="4169" y="192"/>
                      <a:pt x="3975" y="1"/>
                      <a:pt x="38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4" name="Google Shape;9934;p62"/>
              <p:cNvSpPr/>
              <p:nvPr/>
            </p:nvSpPr>
            <p:spPr>
              <a:xfrm>
                <a:off x="4179275" y="1781050"/>
                <a:ext cx="24077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6774" extrusionOk="0">
                    <a:moveTo>
                      <a:pt x="9281" y="0"/>
                    </a:moveTo>
                    <a:cubicBezTo>
                      <a:pt x="9244" y="0"/>
                      <a:pt x="9204" y="9"/>
                      <a:pt x="9162" y="27"/>
                    </a:cubicBezTo>
                    <a:cubicBezTo>
                      <a:pt x="5993" y="1828"/>
                      <a:pt x="2491" y="3430"/>
                      <a:pt x="156" y="6332"/>
                    </a:cubicBezTo>
                    <a:cubicBezTo>
                      <a:pt x="1" y="6513"/>
                      <a:pt x="186" y="6773"/>
                      <a:pt x="370" y="6773"/>
                    </a:cubicBezTo>
                    <a:cubicBezTo>
                      <a:pt x="424" y="6773"/>
                      <a:pt x="478" y="6751"/>
                      <a:pt x="523" y="6699"/>
                    </a:cubicBezTo>
                    <a:cubicBezTo>
                      <a:pt x="2858" y="3830"/>
                      <a:pt x="6294" y="2262"/>
                      <a:pt x="9429" y="461"/>
                    </a:cubicBezTo>
                    <a:cubicBezTo>
                      <a:pt x="9630" y="317"/>
                      <a:pt x="9510" y="0"/>
                      <a:pt x="9281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5" name="Google Shape;9935;p62"/>
              <p:cNvSpPr/>
              <p:nvPr/>
            </p:nvSpPr>
            <p:spPr>
              <a:xfrm>
                <a:off x="2285125" y="1326025"/>
                <a:ext cx="150975" cy="1413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655" extrusionOk="0">
                    <a:moveTo>
                      <a:pt x="4909" y="1"/>
                    </a:moveTo>
                    <a:cubicBezTo>
                      <a:pt x="4380" y="1"/>
                      <a:pt x="3958" y="1274"/>
                      <a:pt x="4371" y="2817"/>
                    </a:cubicBezTo>
                    <a:cubicBezTo>
                      <a:pt x="4011" y="2513"/>
                      <a:pt x="2847" y="1197"/>
                      <a:pt x="2156" y="1197"/>
                    </a:cubicBezTo>
                    <a:cubicBezTo>
                      <a:pt x="2015" y="1197"/>
                      <a:pt x="1893" y="1252"/>
                      <a:pt x="1802" y="1383"/>
                    </a:cubicBezTo>
                    <a:cubicBezTo>
                      <a:pt x="1335" y="2183"/>
                      <a:pt x="3103" y="3684"/>
                      <a:pt x="3537" y="4185"/>
                    </a:cubicBezTo>
                    <a:cubicBezTo>
                      <a:pt x="3070" y="4021"/>
                      <a:pt x="2570" y="3940"/>
                      <a:pt x="2072" y="3940"/>
                    </a:cubicBezTo>
                    <a:cubicBezTo>
                      <a:pt x="1859" y="3940"/>
                      <a:pt x="1645" y="3955"/>
                      <a:pt x="1435" y="3985"/>
                    </a:cubicBezTo>
                    <a:cubicBezTo>
                      <a:pt x="568" y="4118"/>
                      <a:pt x="1" y="4318"/>
                      <a:pt x="635" y="4952"/>
                    </a:cubicBezTo>
                    <a:cubicBezTo>
                      <a:pt x="1263" y="5542"/>
                      <a:pt x="2368" y="5654"/>
                      <a:pt x="3462" y="5654"/>
                    </a:cubicBezTo>
                    <a:cubicBezTo>
                      <a:pt x="4135" y="5654"/>
                      <a:pt x="4803" y="5612"/>
                      <a:pt x="5353" y="5612"/>
                    </a:cubicBezTo>
                    <a:cubicBezTo>
                      <a:pt x="5477" y="5612"/>
                      <a:pt x="5594" y="5614"/>
                      <a:pt x="5705" y="5619"/>
                    </a:cubicBezTo>
                    <a:lnTo>
                      <a:pt x="5738" y="5619"/>
                    </a:lnTo>
                    <a:cubicBezTo>
                      <a:pt x="5972" y="4585"/>
                      <a:pt x="6039" y="2283"/>
                      <a:pt x="5738" y="1249"/>
                    </a:cubicBezTo>
                    <a:cubicBezTo>
                      <a:pt x="5506" y="366"/>
                      <a:pt x="5192" y="1"/>
                      <a:pt x="4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6" name="Google Shape;9936;p62"/>
              <p:cNvSpPr/>
              <p:nvPr/>
            </p:nvSpPr>
            <p:spPr>
              <a:xfrm>
                <a:off x="2337675" y="1375375"/>
                <a:ext cx="976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612" extrusionOk="0">
                    <a:moveTo>
                      <a:pt x="3162" y="0"/>
                    </a:moveTo>
                    <a:cubicBezTo>
                      <a:pt x="2821" y="0"/>
                      <a:pt x="2554" y="814"/>
                      <a:pt x="2836" y="1811"/>
                    </a:cubicBezTo>
                    <a:cubicBezTo>
                      <a:pt x="2589" y="1619"/>
                      <a:pt x="1803" y="775"/>
                      <a:pt x="1382" y="775"/>
                    </a:cubicBezTo>
                    <a:cubicBezTo>
                      <a:pt x="1290" y="775"/>
                      <a:pt x="1216" y="814"/>
                      <a:pt x="1168" y="910"/>
                    </a:cubicBezTo>
                    <a:cubicBezTo>
                      <a:pt x="868" y="1410"/>
                      <a:pt x="2002" y="2344"/>
                      <a:pt x="2269" y="2678"/>
                    </a:cubicBezTo>
                    <a:cubicBezTo>
                      <a:pt x="1951" y="2580"/>
                      <a:pt x="1616" y="2518"/>
                      <a:pt x="1289" y="2518"/>
                    </a:cubicBezTo>
                    <a:cubicBezTo>
                      <a:pt x="1169" y="2518"/>
                      <a:pt x="1051" y="2527"/>
                      <a:pt x="934" y="2544"/>
                    </a:cubicBezTo>
                    <a:cubicBezTo>
                      <a:pt x="367" y="2644"/>
                      <a:pt x="0" y="2745"/>
                      <a:pt x="434" y="3178"/>
                    </a:cubicBezTo>
                    <a:cubicBezTo>
                      <a:pt x="829" y="3535"/>
                      <a:pt x="1521" y="3607"/>
                      <a:pt x="2210" y="3607"/>
                    </a:cubicBezTo>
                    <a:cubicBezTo>
                      <a:pt x="2666" y="3607"/>
                      <a:pt x="3121" y="3575"/>
                      <a:pt x="3489" y="3575"/>
                    </a:cubicBezTo>
                    <a:cubicBezTo>
                      <a:pt x="3552" y="3575"/>
                      <a:pt x="3612" y="3576"/>
                      <a:pt x="3670" y="3578"/>
                    </a:cubicBezTo>
                    <a:lnTo>
                      <a:pt x="3703" y="3612"/>
                    </a:lnTo>
                    <a:cubicBezTo>
                      <a:pt x="3903" y="2678"/>
                      <a:pt x="3903" y="1710"/>
                      <a:pt x="3703" y="810"/>
                    </a:cubicBezTo>
                    <a:cubicBezTo>
                      <a:pt x="3551" y="237"/>
                      <a:pt x="3346" y="0"/>
                      <a:pt x="3162" y="0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7" name="Google Shape;9937;p62"/>
              <p:cNvSpPr/>
              <p:nvPr/>
            </p:nvSpPr>
            <p:spPr>
              <a:xfrm>
                <a:off x="2352125" y="1440600"/>
                <a:ext cx="84975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187" extrusionOk="0">
                    <a:moveTo>
                      <a:pt x="420" y="0"/>
                    </a:moveTo>
                    <a:cubicBezTo>
                      <a:pt x="114" y="0"/>
                      <a:pt x="1" y="407"/>
                      <a:pt x="290" y="536"/>
                    </a:cubicBezTo>
                    <a:cubicBezTo>
                      <a:pt x="1190" y="769"/>
                      <a:pt x="2124" y="669"/>
                      <a:pt x="2925" y="1170"/>
                    </a:cubicBezTo>
                    <a:cubicBezTo>
                      <a:pt x="2960" y="1181"/>
                      <a:pt x="2993" y="1187"/>
                      <a:pt x="3025" y="1187"/>
                    </a:cubicBezTo>
                    <a:cubicBezTo>
                      <a:pt x="3266" y="1187"/>
                      <a:pt x="3398" y="879"/>
                      <a:pt x="3192" y="703"/>
                    </a:cubicBezTo>
                    <a:cubicBezTo>
                      <a:pt x="2325" y="202"/>
                      <a:pt x="1391" y="269"/>
                      <a:pt x="457" y="2"/>
                    </a:cubicBezTo>
                    <a:cubicBezTo>
                      <a:pt x="444" y="1"/>
                      <a:pt x="432" y="0"/>
                      <a:pt x="420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8" name="Google Shape;9938;p62"/>
              <p:cNvSpPr/>
              <p:nvPr/>
            </p:nvSpPr>
            <p:spPr>
              <a:xfrm>
                <a:off x="2371425" y="1403300"/>
                <a:ext cx="676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680" extrusionOk="0">
                    <a:moveTo>
                      <a:pt x="352" y="0"/>
                    </a:moveTo>
                    <a:cubicBezTo>
                      <a:pt x="172" y="0"/>
                      <a:pt x="0" y="259"/>
                      <a:pt x="152" y="460"/>
                    </a:cubicBezTo>
                    <a:cubicBezTo>
                      <a:pt x="752" y="1261"/>
                      <a:pt x="1452" y="1994"/>
                      <a:pt x="2220" y="2628"/>
                    </a:cubicBezTo>
                    <a:cubicBezTo>
                      <a:pt x="2268" y="2664"/>
                      <a:pt x="2316" y="2680"/>
                      <a:pt x="2361" y="2680"/>
                    </a:cubicBezTo>
                    <a:cubicBezTo>
                      <a:pt x="2565" y="2680"/>
                      <a:pt x="2705" y="2359"/>
                      <a:pt x="2487" y="2195"/>
                    </a:cubicBezTo>
                    <a:lnTo>
                      <a:pt x="2520" y="2195"/>
                    </a:lnTo>
                    <a:cubicBezTo>
                      <a:pt x="1753" y="1561"/>
                      <a:pt x="1086" y="860"/>
                      <a:pt x="518" y="93"/>
                    </a:cubicBezTo>
                    <a:cubicBezTo>
                      <a:pt x="469" y="28"/>
                      <a:pt x="410" y="0"/>
                      <a:pt x="35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9" name="Google Shape;9939;p62"/>
              <p:cNvSpPr/>
              <p:nvPr/>
            </p:nvSpPr>
            <p:spPr>
              <a:xfrm>
                <a:off x="2411900" y="1378500"/>
                <a:ext cx="26500" cy="8965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586" extrusionOk="0">
                    <a:moveTo>
                      <a:pt x="267" y="1"/>
                    </a:moveTo>
                    <a:cubicBezTo>
                      <a:pt x="134" y="1"/>
                      <a:pt x="0" y="84"/>
                      <a:pt x="0" y="251"/>
                    </a:cubicBezTo>
                    <a:cubicBezTo>
                      <a:pt x="67" y="1319"/>
                      <a:pt x="67" y="2453"/>
                      <a:pt x="501" y="3453"/>
                    </a:cubicBezTo>
                    <a:cubicBezTo>
                      <a:pt x="552" y="3546"/>
                      <a:pt x="630" y="3585"/>
                      <a:pt x="708" y="3585"/>
                    </a:cubicBezTo>
                    <a:cubicBezTo>
                      <a:pt x="882" y="3585"/>
                      <a:pt x="1060" y="3394"/>
                      <a:pt x="968" y="3187"/>
                    </a:cubicBezTo>
                    <a:cubicBezTo>
                      <a:pt x="534" y="2253"/>
                      <a:pt x="567" y="1219"/>
                      <a:pt x="534" y="251"/>
                    </a:cubicBezTo>
                    <a:cubicBezTo>
                      <a:pt x="534" y="84"/>
                      <a:pt x="401" y="1"/>
                      <a:pt x="26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0" name="Google Shape;9940;p62"/>
              <p:cNvSpPr/>
              <p:nvPr/>
            </p:nvSpPr>
            <p:spPr>
              <a:xfrm>
                <a:off x="5012925" y="1290400"/>
                <a:ext cx="176275" cy="1362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5451" extrusionOk="0">
                    <a:moveTo>
                      <a:pt x="1284" y="1"/>
                    </a:moveTo>
                    <a:cubicBezTo>
                      <a:pt x="1152" y="1"/>
                      <a:pt x="1005" y="111"/>
                      <a:pt x="834" y="373"/>
                    </a:cubicBezTo>
                    <a:cubicBezTo>
                      <a:pt x="0" y="1640"/>
                      <a:pt x="934" y="4075"/>
                      <a:pt x="1134" y="5443"/>
                    </a:cubicBezTo>
                    <a:cubicBezTo>
                      <a:pt x="1216" y="5448"/>
                      <a:pt x="1306" y="5451"/>
                      <a:pt x="1402" y="5451"/>
                    </a:cubicBezTo>
                    <a:cubicBezTo>
                      <a:pt x="2519" y="5451"/>
                      <a:pt x="4513" y="5103"/>
                      <a:pt x="5404" y="4642"/>
                    </a:cubicBezTo>
                    <a:cubicBezTo>
                      <a:pt x="7050" y="3854"/>
                      <a:pt x="6618" y="3147"/>
                      <a:pt x="5450" y="3147"/>
                    </a:cubicBezTo>
                    <a:cubicBezTo>
                      <a:pt x="4938" y="3147"/>
                      <a:pt x="4284" y="3283"/>
                      <a:pt x="3603" y="3608"/>
                    </a:cubicBezTo>
                    <a:cubicBezTo>
                      <a:pt x="3870" y="3108"/>
                      <a:pt x="5371" y="1173"/>
                      <a:pt x="4537" y="806"/>
                    </a:cubicBezTo>
                    <a:cubicBezTo>
                      <a:pt x="4478" y="786"/>
                      <a:pt x="4417" y="776"/>
                      <a:pt x="4356" y="776"/>
                    </a:cubicBezTo>
                    <a:cubicBezTo>
                      <a:pt x="3518" y="776"/>
                      <a:pt x="2506" y="2575"/>
                      <a:pt x="2102" y="3041"/>
                    </a:cubicBezTo>
                    <a:cubicBezTo>
                      <a:pt x="2202" y="2341"/>
                      <a:pt x="2168" y="1607"/>
                      <a:pt x="1935" y="940"/>
                    </a:cubicBezTo>
                    <a:cubicBezTo>
                      <a:pt x="1737" y="412"/>
                      <a:pt x="1539" y="1"/>
                      <a:pt x="12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1" name="Google Shape;9941;p62"/>
              <p:cNvSpPr/>
              <p:nvPr/>
            </p:nvSpPr>
            <p:spPr>
              <a:xfrm>
                <a:off x="5024600" y="1341075"/>
                <a:ext cx="11337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4535" h="3487" extrusionOk="0">
                    <a:moveTo>
                      <a:pt x="836" y="1"/>
                    </a:moveTo>
                    <a:cubicBezTo>
                      <a:pt x="748" y="1"/>
                      <a:pt x="649" y="74"/>
                      <a:pt x="534" y="247"/>
                    </a:cubicBezTo>
                    <a:cubicBezTo>
                      <a:pt x="0" y="1048"/>
                      <a:pt x="601" y="2615"/>
                      <a:pt x="734" y="3483"/>
                    </a:cubicBezTo>
                    <a:cubicBezTo>
                      <a:pt x="802" y="3485"/>
                      <a:pt x="870" y="3486"/>
                      <a:pt x="937" y="3486"/>
                    </a:cubicBezTo>
                    <a:cubicBezTo>
                      <a:pt x="1803" y="3486"/>
                      <a:pt x="2665" y="3292"/>
                      <a:pt x="3469" y="2982"/>
                    </a:cubicBezTo>
                    <a:cubicBezTo>
                      <a:pt x="4535" y="2473"/>
                      <a:pt x="4249" y="2012"/>
                      <a:pt x="3495" y="2012"/>
                    </a:cubicBezTo>
                    <a:cubicBezTo>
                      <a:pt x="3163" y="2012"/>
                      <a:pt x="2740" y="2101"/>
                      <a:pt x="2302" y="2315"/>
                    </a:cubicBezTo>
                    <a:cubicBezTo>
                      <a:pt x="2502" y="1982"/>
                      <a:pt x="3469" y="714"/>
                      <a:pt x="2902" y="514"/>
                    </a:cubicBezTo>
                    <a:cubicBezTo>
                      <a:pt x="2863" y="500"/>
                      <a:pt x="2823" y="494"/>
                      <a:pt x="2783" y="494"/>
                    </a:cubicBezTo>
                    <a:cubicBezTo>
                      <a:pt x="2240" y="494"/>
                      <a:pt x="1616" y="1669"/>
                      <a:pt x="1368" y="1948"/>
                    </a:cubicBezTo>
                    <a:cubicBezTo>
                      <a:pt x="1435" y="1515"/>
                      <a:pt x="1368" y="1048"/>
                      <a:pt x="1234" y="614"/>
                    </a:cubicBezTo>
                    <a:cubicBezTo>
                      <a:pt x="1125" y="265"/>
                      <a:pt x="1002" y="1"/>
                      <a:pt x="836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2" name="Google Shape;9942;p62"/>
              <p:cNvSpPr/>
              <p:nvPr/>
            </p:nvSpPr>
            <p:spPr>
              <a:xfrm>
                <a:off x="5035575" y="1351825"/>
                <a:ext cx="224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3287" extrusionOk="0">
                    <a:moveTo>
                      <a:pt x="487" y="1"/>
                    </a:moveTo>
                    <a:cubicBezTo>
                      <a:pt x="353" y="1"/>
                      <a:pt x="212" y="84"/>
                      <a:pt x="195" y="251"/>
                    </a:cubicBezTo>
                    <a:cubicBezTo>
                      <a:pt x="128" y="1185"/>
                      <a:pt x="395" y="2085"/>
                      <a:pt x="62" y="2953"/>
                    </a:cubicBezTo>
                    <a:cubicBezTo>
                      <a:pt x="0" y="3157"/>
                      <a:pt x="165" y="3287"/>
                      <a:pt x="324" y="3287"/>
                    </a:cubicBezTo>
                    <a:cubicBezTo>
                      <a:pt x="425" y="3287"/>
                      <a:pt x="523" y="3235"/>
                      <a:pt x="562" y="3119"/>
                    </a:cubicBezTo>
                    <a:cubicBezTo>
                      <a:pt x="895" y="2152"/>
                      <a:pt x="662" y="1218"/>
                      <a:pt x="729" y="251"/>
                    </a:cubicBezTo>
                    <a:cubicBezTo>
                      <a:pt x="745" y="84"/>
                      <a:pt x="620" y="1"/>
                      <a:pt x="48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3" name="Google Shape;9943;p62"/>
              <p:cNvSpPr/>
              <p:nvPr/>
            </p:nvSpPr>
            <p:spPr>
              <a:xfrm>
                <a:off x="5036475" y="1362425"/>
                <a:ext cx="59475" cy="740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2961" extrusionOk="0">
                    <a:moveTo>
                      <a:pt x="2027" y="1"/>
                    </a:moveTo>
                    <a:cubicBezTo>
                      <a:pt x="1968" y="1"/>
                      <a:pt x="1909" y="28"/>
                      <a:pt x="1860" y="94"/>
                    </a:cubicBezTo>
                    <a:cubicBezTo>
                      <a:pt x="1160" y="827"/>
                      <a:pt x="593" y="1661"/>
                      <a:pt x="92" y="2562"/>
                    </a:cubicBezTo>
                    <a:cubicBezTo>
                      <a:pt x="0" y="2769"/>
                      <a:pt x="178" y="2960"/>
                      <a:pt x="352" y="2960"/>
                    </a:cubicBezTo>
                    <a:cubicBezTo>
                      <a:pt x="430" y="2960"/>
                      <a:pt x="508" y="2922"/>
                      <a:pt x="559" y="2829"/>
                    </a:cubicBezTo>
                    <a:cubicBezTo>
                      <a:pt x="993" y="1962"/>
                      <a:pt x="1560" y="1161"/>
                      <a:pt x="2227" y="461"/>
                    </a:cubicBezTo>
                    <a:cubicBezTo>
                      <a:pt x="2378" y="259"/>
                      <a:pt x="2206" y="1"/>
                      <a:pt x="2027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4" name="Google Shape;9944;p62"/>
              <p:cNvSpPr/>
              <p:nvPr/>
            </p:nvSpPr>
            <p:spPr>
              <a:xfrm>
                <a:off x="5037400" y="1396275"/>
                <a:ext cx="90100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558" extrusionOk="0">
                    <a:moveTo>
                      <a:pt x="3258" y="0"/>
                    </a:moveTo>
                    <a:cubicBezTo>
                      <a:pt x="3237" y="0"/>
                      <a:pt x="3214" y="2"/>
                      <a:pt x="3191" y="7"/>
                    </a:cubicBezTo>
                    <a:cubicBezTo>
                      <a:pt x="2190" y="274"/>
                      <a:pt x="1123" y="441"/>
                      <a:pt x="222" y="1075"/>
                    </a:cubicBezTo>
                    <a:cubicBezTo>
                      <a:pt x="1" y="1213"/>
                      <a:pt x="146" y="1557"/>
                      <a:pt x="354" y="1557"/>
                    </a:cubicBezTo>
                    <a:cubicBezTo>
                      <a:pt x="398" y="1557"/>
                      <a:pt x="443" y="1543"/>
                      <a:pt x="489" y="1508"/>
                    </a:cubicBezTo>
                    <a:cubicBezTo>
                      <a:pt x="1323" y="908"/>
                      <a:pt x="2357" y="741"/>
                      <a:pt x="3324" y="508"/>
                    </a:cubicBezTo>
                    <a:cubicBezTo>
                      <a:pt x="3603" y="384"/>
                      <a:pt x="3537" y="0"/>
                      <a:pt x="325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5" name="Google Shape;9945;p62"/>
              <p:cNvSpPr/>
              <p:nvPr/>
            </p:nvSpPr>
            <p:spPr>
              <a:xfrm>
                <a:off x="1996400" y="2676500"/>
                <a:ext cx="258750" cy="2288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9152" extrusionOk="0">
                    <a:moveTo>
                      <a:pt x="4056" y="1"/>
                    </a:moveTo>
                    <a:cubicBezTo>
                      <a:pt x="4030" y="1"/>
                      <a:pt x="4004" y="1"/>
                      <a:pt x="3978" y="1"/>
                    </a:cubicBezTo>
                    <a:cubicBezTo>
                      <a:pt x="3953" y="1"/>
                      <a:pt x="3928" y="1"/>
                      <a:pt x="3903" y="1"/>
                    </a:cubicBezTo>
                    <a:cubicBezTo>
                      <a:pt x="0" y="1"/>
                      <a:pt x="2000" y="2604"/>
                      <a:pt x="5712" y="2637"/>
                    </a:cubicBezTo>
                    <a:cubicBezTo>
                      <a:pt x="5012" y="3104"/>
                      <a:pt x="1676" y="4738"/>
                      <a:pt x="2610" y="5839"/>
                    </a:cubicBezTo>
                    <a:cubicBezTo>
                      <a:pt x="2793" y="6022"/>
                      <a:pt x="3045" y="6097"/>
                      <a:pt x="3339" y="6097"/>
                    </a:cubicBezTo>
                    <a:cubicBezTo>
                      <a:pt x="4602" y="6097"/>
                      <a:pt x="6650" y="4702"/>
                      <a:pt x="7380" y="4405"/>
                    </a:cubicBezTo>
                    <a:lnTo>
                      <a:pt x="7380" y="4405"/>
                    </a:lnTo>
                    <a:cubicBezTo>
                      <a:pt x="6780" y="5305"/>
                      <a:pt x="6380" y="6306"/>
                      <a:pt x="6213" y="7373"/>
                    </a:cubicBezTo>
                    <a:cubicBezTo>
                      <a:pt x="6111" y="8388"/>
                      <a:pt x="6126" y="9152"/>
                      <a:pt x="6651" y="9152"/>
                    </a:cubicBezTo>
                    <a:cubicBezTo>
                      <a:pt x="6817" y="9152"/>
                      <a:pt x="7034" y="9076"/>
                      <a:pt x="7314" y="8908"/>
                    </a:cubicBezTo>
                    <a:cubicBezTo>
                      <a:pt x="9315" y="7740"/>
                      <a:pt x="9682" y="3804"/>
                      <a:pt x="10349" y="1803"/>
                    </a:cubicBezTo>
                    <a:cubicBezTo>
                      <a:pt x="8970" y="1015"/>
                      <a:pt x="5717" y="1"/>
                      <a:pt x="4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6" name="Google Shape;9946;p62"/>
              <p:cNvSpPr/>
              <p:nvPr/>
            </p:nvSpPr>
            <p:spPr>
              <a:xfrm>
                <a:off x="2088750" y="2690650"/>
                <a:ext cx="165550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5838" extrusionOk="0">
                    <a:moveTo>
                      <a:pt x="6588" y="1103"/>
                    </a:moveTo>
                    <a:cubicBezTo>
                      <a:pt x="6587" y="1108"/>
                      <a:pt x="6586" y="1112"/>
                      <a:pt x="6584" y="1116"/>
                    </a:cubicBezTo>
                    <a:lnTo>
                      <a:pt x="6584" y="1116"/>
                    </a:lnTo>
                    <a:cubicBezTo>
                      <a:pt x="6597" y="1123"/>
                      <a:pt x="6610" y="1130"/>
                      <a:pt x="6622" y="1137"/>
                    </a:cubicBezTo>
                    <a:lnTo>
                      <a:pt x="6588" y="1103"/>
                    </a:lnTo>
                    <a:close/>
                    <a:moveTo>
                      <a:pt x="2375" y="1"/>
                    </a:moveTo>
                    <a:cubicBezTo>
                      <a:pt x="1" y="1"/>
                      <a:pt x="1297" y="1638"/>
                      <a:pt x="3620" y="1670"/>
                    </a:cubicBezTo>
                    <a:cubicBezTo>
                      <a:pt x="3186" y="1971"/>
                      <a:pt x="1051" y="3005"/>
                      <a:pt x="1618" y="3705"/>
                    </a:cubicBezTo>
                    <a:cubicBezTo>
                      <a:pt x="1740" y="3827"/>
                      <a:pt x="1908" y="3878"/>
                      <a:pt x="2104" y="3878"/>
                    </a:cubicBezTo>
                    <a:cubicBezTo>
                      <a:pt x="2924" y="3878"/>
                      <a:pt x="4236" y="2993"/>
                      <a:pt x="4720" y="2805"/>
                    </a:cubicBezTo>
                    <a:lnTo>
                      <a:pt x="4720" y="2805"/>
                    </a:lnTo>
                    <a:cubicBezTo>
                      <a:pt x="4287" y="3372"/>
                      <a:pt x="4053" y="4005"/>
                      <a:pt x="3953" y="4706"/>
                    </a:cubicBezTo>
                    <a:cubicBezTo>
                      <a:pt x="3876" y="5352"/>
                      <a:pt x="3878" y="5838"/>
                      <a:pt x="4240" y="5838"/>
                    </a:cubicBezTo>
                    <a:cubicBezTo>
                      <a:pt x="4345" y="5838"/>
                      <a:pt x="4481" y="5797"/>
                      <a:pt x="4654" y="5707"/>
                    </a:cubicBezTo>
                    <a:cubicBezTo>
                      <a:pt x="5917" y="4942"/>
                      <a:pt x="6186" y="2421"/>
                      <a:pt x="6584" y="1116"/>
                    </a:cubicBezTo>
                    <a:lnTo>
                      <a:pt x="6584" y="1116"/>
                    </a:lnTo>
                    <a:cubicBezTo>
                      <a:pt x="5686" y="631"/>
                      <a:pt x="3674" y="1"/>
                      <a:pt x="2598" y="1"/>
                    </a:cubicBezTo>
                    <a:cubicBezTo>
                      <a:pt x="2571" y="1"/>
                      <a:pt x="2545" y="2"/>
                      <a:pt x="2519" y="3"/>
                    </a:cubicBezTo>
                    <a:cubicBezTo>
                      <a:pt x="2469" y="1"/>
                      <a:pt x="2421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7" name="Google Shape;9947;p62"/>
              <p:cNvSpPr/>
              <p:nvPr/>
            </p:nvSpPr>
            <p:spPr>
              <a:xfrm>
                <a:off x="2192725" y="2712175"/>
                <a:ext cx="68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4189" extrusionOk="0">
                    <a:moveTo>
                      <a:pt x="2366" y="1"/>
                    </a:moveTo>
                    <a:cubicBezTo>
                      <a:pt x="2308" y="1"/>
                      <a:pt x="2249" y="23"/>
                      <a:pt x="2196" y="76"/>
                    </a:cubicBezTo>
                    <a:cubicBezTo>
                      <a:pt x="1095" y="1110"/>
                      <a:pt x="828" y="2544"/>
                      <a:pt x="94" y="3812"/>
                    </a:cubicBezTo>
                    <a:cubicBezTo>
                      <a:pt x="0" y="4000"/>
                      <a:pt x="173" y="4189"/>
                      <a:pt x="341" y="4189"/>
                    </a:cubicBezTo>
                    <a:cubicBezTo>
                      <a:pt x="410" y="4189"/>
                      <a:pt x="479" y="4157"/>
                      <a:pt x="528" y="4078"/>
                    </a:cubicBezTo>
                    <a:cubicBezTo>
                      <a:pt x="1262" y="2844"/>
                      <a:pt x="1529" y="1443"/>
                      <a:pt x="2563" y="442"/>
                    </a:cubicBezTo>
                    <a:cubicBezTo>
                      <a:pt x="2744" y="262"/>
                      <a:pt x="2564" y="1"/>
                      <a:pt x="236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8" name="Google Shape;9948;p62"/>
              <p:cNvSpPr/>
              <p:nvPr/>
            </p:nvSpPr>
            <p:spPr>
              <a:xfrm>
                <a:off x="2143450" y="2708650"/>
                <a:ext cx="1172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6" extrusionOk="0">
                    <a:moveTo>
                      <a:pt x="4334" y="1"/>
                    </a:moveTo>
                    <a:cubicBezTo>
                      <a:pt x="4291" y="1"/>
                      <a:pt x="4246" y="16"/>
                      <a:pt x="4200" y="50"/>
                    </a:cubicBezTo>
                    <a:cubicBezTo>
                      <a:pt x="2999" y="917"/>
                      <a:pt x="1665" y="1618"/>
                      <a:pt x="264" y="2185"/>
                    </a:cubicBezTo>
                    <a:cubicBezTo>
                      <a:pt x="1" y="2302"/>
                      <a:pt x="174" y="2675"/>
                      <a:pt x="423" y="2675"/>
                    </a:cubicBezTo>
                    <a:cubicBezTo>
                      <a:pt x="458" y="2675"/>
                      <a:pt x="494" y="2668"/>
                      <a:pt x="531" y="2652"/>
                    </a:cubicBezTo>
                    <a:cubicBezTo>
                      <a:pt x="1932" y="2085"/>
                      <a:pt x="3266" y="1351"/>
                      <a:pt x="4467" y="517"/>
                    </a:cubicBezTo>
                    <a:cubicBezTo>
                      <a:pt x="4689" y="351"/>
                      <a:pt x="4543" y="1"/>
                      <a:pt x="4334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9" name="Google Shape;9949;p62"/>
              <p:cNvSpPr/>
              <p:nvPr/>
            </p:nvSpPr>
            <p:spPr>
              <a:xfrm>
                <a:off x="2123050" y="2695550"/>
                <a:ext cx="1357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38" extrusionOk="0">
                    <a:moveTo>
                      <a:pt x="386" y="1"/>
                    </a:moveTo>
                    <a:cubicBezTo>
                      <a:pt x="98" y="1"/>
                      <a:pt x="0" y="445"/>
                      <a:pt x="313" y="507"/>
                    </a:cubicBezTo>
                    <a:cubicBezTo>
                      <a:pt x="1587" y="778"/>
                      <a:pt x="2882" y="1137"/>
                      <a:pt x="4200" y="1137"/>
                    </a:cubicBezTo>
                    <a:cubicBezTo>
                      <a:pt x="4504" y="1137"/>
                      <a:pt x="4810" y="1118"/>
                      <a:pt x="5116" y="1074"/>
                    </a:cubicBezTo>
                    <a:cubicBezTo>
                      <a:pt x="5429" y="1012"/>
                      <a:pt x="5302" y="568"/>
                      <a:pt x="5010" y="568"/>
                    </a:cubicBezTo>
                    <a:cubicBezTo>
                      <a:pt x="4990" y="568"/>
                      <a:pt x="4970" y="570"/>
                      <a:pt x="4950" y="574"/>
                    </a:cubicBezTo>
                    <a:cubicBezTo>
                      <a:pt x="4668" y="618"/>
                      <a:pt x="4385" y="637"/>
                      <a:pt x="4102" y="637"/>
                    </a:cubicBezTo>
                    <a:cubicBezTo>
                      <a:pt x="2875" y="637"/>
                      <a:pt x="1639" y="278"/>
                      <a:pt x="446" y="7"/>
                    </a:cubicBezTo>
                    <a:cubicBezTo>
                      <a:pt x="426" y="3"/>
                      <a:pt x="406" y="1"/>
                      <a:pt x="386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0" name="Google Shape;9950;p62"/>
              <p:cNvSpPr/>
              <p:nvPr/>
            </p:nvSpPr>
            <p:spPr>
              <a:xfrm>
                <a:off x="5330650" y="2617250"/>
                <a:ext cx="258100" cy="228375"/>
              </a:xfrm>
              <a:custGeom>
                <a:avLst/>
                <a:gdLst/>
                <a:ahLst/>
                <a:cxnLst/>
                <a:rect l="l" t="t" r="r" b="b"/>
                <a:pathLst>
                  <a:path w="10324" h="9135" extrusionOk="0">
                    <a:moveTo>
                      <a:pt x="6215" y="0"/>
                    </a:moveTo>
                    <a:cubicBezTo>
                      <a:pt x="4533" y="0"/>
                      <a:pt x="1358" y="995"/>
                      <a:pt x="0" y="1771"/>
                    </a:cubicBezTo>
                    <a:cubicBezTo>
                      <a:pt x="667" y="3806"/>
                      <a:pt x="1034" y="7742"/>
                      <a:pt x="3002" y="8910"/>
                    </a:cubicBezTo>
                    <a:cubicBezTo>
                      <a:pt x="3281" y="9064"/>
                      <a:pt x="3499" y="9135"/>
                      <a:pt x="3667" y="9135"/>
                    </a:cubicBezTo>
                    <a:cubicBezTo>
                      <a:pt x="4223" y="9135"/>
                      <a:pt x="4239" y="8366"/>
                      <a:pt x="4137" y="7342"/>
                    </a:cubicBezTo>
                    <a:cubicBezTo>
                      <a:pt x="3970" y="6274"/>
                      <a:pt x="3569" y="5274"/>
                      <a:pt x="2969" y="4406"/>
                    </a:cubicBezTo>
                    <a:lnTo>
                      <a:pt x="2969" y="4406"/>
                    </a:lnTo>
                    <a:cubicBezTo>
                      <a:pt x="3697" y="4703"/>
                      <a:pt x="5735" y="6069"/>
                      <a:pt x="6999" y="6069"/>
                    </a:cubicBezTo>
                    <a:cubicBezTo>
                      <a:pt x="7298" y="6069"/>
                      <a:pt x="7554" y="5992"/>
                      <a:pt x="7739" y="5807"/>
                    </a:cubicBezTo>
                    <a:cubicBezTo>
                      <a:pt x="8673" y="4706"/>
                      <a:pt x="5337" y="3105"/>
                      <a:pt x="4637" y="2638"/>
                    </a:cubicBezTo>
                    <a:cubicBezTo>
                      <a:pt x="8293" y="2572"/>
                      <a:pt x="10323" y="2"/>
                      <a:pt x="6519" y="2"/>
                    </a:cubicBezTo>
                    <a:cubicBezTo>
                      <a:pt x="6471" y="2"/>
                      <a:pt x="6422" y="2"/>
                      <a:pt x="6371" y="3"/>
                    </a:cubicBezTo>
                    <a:cubicBezTo>
                      <a:pt x="6321" y="1"/>
                      <a:pt x="6269" y="0"/>
                      <a:pt x="6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1" name="Google Shape;9951;p62"/>
              <p:cNvSpPr/>
              <p:nvPr/>
            </p:nvSpPr>
            <p:spPr>
              <a:xfrm>
                <a:off x="5331475" y="2630625"/>
                <a:ext cx="166175" cy="14637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5855" extrusionOk="0">
                    <a:moveTo>
                      <a:pt x="1" y="1136"/>
                    </a:moveTo>
                    <a:lnTo>
                      <a:pt x="1" y="1169"/>
                    </a:lnTo>
                    <a:cubicBezTo>
                      <a:pt x="4" y="1167"/>
                      <a:pt x="7" y="1166"/>
                      <a:pt x="10" y="1164"/>
                    </a:cubicBezTo>
                    <a:lnTo>
                      <a:pt x="10" y="1164"/>
                    </a:lnTo>
                    <a:cubicBezTo>
                      <a:pt x="7" y="1154"/>
                      <a:pt x="4" y="1145"/>
                      <a:pt x="1" y="1136"/>
                    </a:cubicBezTo>
                    <a:close/>
                    <a:moveTo>
                      <a:pt x="4024" y="1"/>
                    </a:moveTo>
                    <a:cubicBezTo>
                      <a:pt x="2938" y="1"/>
                      <a:pt x="894" y="644"/>
                      <a:pt x="10" y="1164"/>
                    </a:cubicBezTo>
                    <a:lnTo>
                      <a:pt x="10" y="1164"/>
                    </a:lnTo>
                    <a:cubicBezTo>
                      <a:pt x="438" y="2440"/>
                      <a:pt x="710" y="4944"/>
                      <a:pt x="1969" y="5706"/>
                    </a:cubicBezTo>
                    <a:cubicBezTo>
                      <a:pt x="2142" y="5808"/>
                      <a:pt x="2278" y="5855"/>
                      <a:pt x="2384" y="5855"/>
                    </a:cubicBezTo>
                    <a:cubicBezTo>
                      <a:pt x="2725" y="5855"/>
                      <a:pt x="2746" y="5368"/>
                      <a:pt x="2669" y="4705"/>
                    </a:cubicBezTo>
                    <a:cubicBezTo>
                      <a:pt x="2569" y="4038"/>
                      <a:pt x="2302" y="3371"/>
                      <a:pt x="1902" y="2804"/>
                    </a:cubicBezTo>
                    <a:lnTo>
                      <a:pt x="1902" y="2804"/>
                    </a:lnTo>
                    <a:cubicBezTo>
                      <a:pt x="2392" y="2994"/>
                      <a:pt x="3724" y="3895"/>
                      <a:pt x="4525" y="3895"/>
                    </a:cubicBezTo>
                    <a:cubicBezTo>
                      <a:pt x="4706" y="3895"/>
                      <a:pt x="4860" y="3849"/>
                      <a:pt x="4971" y="3738"/>
                    </a:cubicBezTo>
                    <a:cubicBezTo>
                      <a:pt x="5571" y="3037"/>
                      <a:pt x="3436" y="1970"/>
                      <a:pt x="2969" y="1670"/>
                    </a:cubicBezTo>
                    <a:cubicBezTo>
                      <a:pt x="5347" y="1637"/>
                      <a:pt x="6646" y="1"/>
                      <a:pt x="4179" y="1"/>
                    </a:cubicBezTo>
                    <a:cubicBezTo>
                      <a:pt x="4154" y="1"/>
                      <a:pt x="4129" y="2"/>
                      <a:pt x="4104" y="2"/>
                    </a:cubicBezTo>
                    <a:cubicBezTo>
                      <a:pt x="4078" y="1"/>
                      <a:pt x="4051" y="1"/>
                      <a:pt x="4024" y="1"/>
                    </a:cubicBezTo>
                    <a:close/>
                  </a:path>
                </a:pathLst>
              </a:custGeom>
              <a:solidFill>
                <a:srgbClr val="B5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2" name="Google Shape;9952;p62"/>
              <p:cNvSpPr/>
              <p:nvPr/>
            </p:nvSpPr>
            <p:spPr>
              <a:xfrm>
                <a:off x="5323800" y="2652150"/>
                <a:ext cx="69225" cy="10487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4195" extrusionOk="0">
                    <a:moveTo>
                      <a:pt x="387" y="0"/>
                    </a:moveTo>
                    <a:cubicBezTo>
                      <a:pt x="174" y="0"/>
                      <a:pt x="1" y="261"/>
                      <a:pt x="208" y="442"/>
                    </a:cubicBezTo>
                    <a:cubicBezTo>
                      <a:pt x="1242" y="1442"/>
                      <a:pt x="1508" y="2877"/>
                      <a:pt x="2209" y="4078"/>
                    </a:cubicBezTo>
                    <a:cubicBezTo>
                      <a:pt x="2271" y="4160"/>
                      <a:pt x="2351" y="4195"/>
                      <a:pt x="2429" y="4195"/>
                    </a:cubicBezTo>
                    <a:cubicBezTo>
                      <a:pt x="2605" y="4195"/>
                      <a:pt x="2768" y="4019"/>
                      <a:pt x="2676" y="3811"/>
                    </a:cubicBezTo>
                    <a:cubicBezTo>
                      <a:pt x="1942" y="2577"/>
                      <a:pt x="1642" y="1142"/>
                      <a:pt x="574" y="75"/>
                    </a:cubicBezTo>
                    <a:cubicBezTo>
                      <a:pt x="514" y="22"/>
                      <a:pt x="449" y="0"/>
                      <a:pt x="387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3" name="Google Shape;9953;p62"/>
              <p:cNvSpPr/>
              <p:nvPr/>
            </p:nvSpPr>
            <p:spPr>
              <a:xfrm>
                <a:off x="5325100" y="2648625"/>
                <a:ext cx="11722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675" extrusionOk="0">
                    <a:moveTo>
                      <a:pt x="344" y="0"/>
                    </a:moveTo>
                    <a:cubicBezTo>
                      <a:pt x="124" y="0"/>
                      <a:pt x="1" y="350"/>
                      <a:pt x="222" y="516"/>
                    </a:cubicBezTo>
                    <a:cubicBezTo>
                      <a:pt x="1423" y="1383"/>
                      <a:pt x="2757" y="2084"/>
                      <a:pt x="4158" y="2651"/>
                    </a:cubicBezTo>
                    <a:cubicBezTo>
                      <a:pt x="4195" y="2667"/>
                      <a:pt x="4232" y="2675"/>
                      <a:pt x="4267" y="2675"/>
                    </a:cubicBezTo>
                    <a:cubicBezTo>
                      <a:pt x="4516" y="2675"/>
                      <a:pt x="4689" y="2301"/>
                      <a:pt x="4425" y="2184"/>
                    </a:cubicBezTo>
                    <a:cubicBezTo>
                      <a:pt x="3024" y="1650"/>
                      <a:pt x="1690" y="916"/>
                      <a:pt x="489" y="49"/>
                    </a:cubicBezTo>
                    <a:cubicBezTo>
                      <a:pt x="438" y="15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4" name="Google Shape;9954;p62"/>
              <p:cNvSpPr/>
              <p:nvPr/>
            </p:nvSpPr>
            <p:spPr>
              <a:xfrm>
                <a:off x="5327000" y="2635500"/>
                <a:ext cx="13575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1141" extrusionOk="0">
                    <a:moveTo>
                      <a:pt x="5043" y="1"/>
                    </a:moveTo>
                    <a:cubicBezTo>
                      <a:pt x="5024" y="1"/>
                      <a:pt x="5004" y="3"/>
                      <a:pt x="4983" y="7"/>
                    </a:cubicBezTo>
                    <a:cubicBezTo>
                      <a:pt x="3791" y="278"/>
                      <a:pt x="2554" y="637"/>
                      <a:pt x="1310" y="637"/>
                    </a:cubicBezTo>
                    <a:cubicBezTo>
                      <a:pt x="1022" y="637"/>
                      <a:pt x="734" y="618"/>
                      <a:pt x="446" y="574"/>
                    </a:cubicBezTo>
                    <a:cubicBezTo>
                      <a:pt x="428" y="570"/>
                      <a:pt x="410" y="568"/>
                      <a:pt x="392" y="568"/>
                    </a:cubicBezTo>
                    <a:cubicBezTo>
                      <a:pt x="127" y="568"/>
                      <a:pt x="0" y="1012"/>
                      <a:pt x="313" y="1074"/>
                    </a:cubicBezTo>
                    <a:cubicBezTo>
                      <a:pt x="634" y="1120"/>
                      <a:pt x="953" y="1140"/>
                      <a:pt x="1271" y="1140"/>
                    </a:cubicBezTo>
                    <a:cubicBezTo>
                      <a:pt x="2574" y="1140"/>
                      <a:pt x="3856" y="802"/>
                      <a:pt x="5116" y="507"/>
                    </a:cubicBezTo>
                    <a:cubicBezTo>
                      <a:pt x="5429" y="445"/>
                      <a:pt x="5331" y="1"/>
                      <a:pt x="5043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5" name="Google Shape;9955;p62"/>
              <p:cNvSpPr/>
              <p:nvPr/>
            </p:nvSpPr>
            <p:spPr>
              <a:xfrm>
                <a:off x="4611250" y="1490300"/>
                <a:ext cx="968775" cy="892700"/>
              </a:xfrm>
              <a:custGeom>
                <a:avLst/>
                <a:gdLst/>
                <a:ahLst/>
                <a:cxnLst/>
                <a:rect l="l" t="t" r="r" b="b"/>
                <a:pathLst>
                  <a:path w="38751" h="35708" extrusionOk="0">
                    <a:moveTo>
                      <a:pt x="29646" y="1"/>
                    </a:moveTo>
                    <a:cubicBezTo>
                      <a:pt x="25390" y="1"/>
                      <a:pt x="20731" y="6684"/>
                      <a:pt x="18903" y="9122"/>
                    </a:cubicBezTo>
                    <a:cubicBezTo>
                      <a:pt x="16920" y="6038"/>
                      <a:pt x="15448" y="4843"/>
                      <a:pt x="14306" y="4843"/>
                    </a:cubicBezTo>
                    <a:cubicBezTo>
                      <a:pt x="11299" y="4843"/>
                      <a:pt x="10588" y="13135"/>
                      <a:pt x="8895" y="17028"/>
                    </a:cubicBezTo>
                    <a:cubicBezTo>
                      <a:pt x="6856" y="15083"/>
                      <a:pt x="5397" y="14273"/>
                      <a:pt x="4372" y="14273"/>
                    </a:cubicBezTo>
                    <a:cubicBezTo>
                      <a:pt x="0" y="14273"/>
                      <a:pt x="3525" y="29022"/>
                      <a:pt x="3525" y="33373"/>
                    </a:cubicBezTo>
                    <a:lnTo>
                      <a:pt x="4692" y="35708"/>
                    </a:lnTo>
                    <a:cubicBezTo>
                      <a:pt x="9829" y="34073"/>
                      <a:pt x="15167" y="33139"/>
                      <a:pt x="20537" y="32906"/>
                    </a:cubicBezTo>
                    <a:cubicBezTo>
                      <a:pt x="26608" y="32672"/>
                      <a:pt x="37116" y="29170"/>
                      <a:pt x="26141" y="25200"/>
                    </a:cubicBezTo>
                    <a:cubicBezTo>
                      <a:pt x="28509" y="22165"/>
                      <a:pt x="34781" y="21931"/>
                      <a:pt x="36415" y="18195"/>
                    </a:cubicBezTo>
                    <a:cubicBezTo>
                      <a:pt x="38750" y="13092"/>
                      <a:pt x="32913" y="13092"/>
                      <a:pt x="29410" y="12858"/>
                    </a:cubicBezTo>
                    <a:cubicBezTo>
                      <a:pt x="29877" y="9823"/>
                      <a:pt x="35481" y="2818"/>
                      <a:pt x="31512" y="483"/>
                    </a:cubicBezTo>
                    <a:cubicBezTo>
                      <a:pt x="30906" y="149"/>
                      <a:pt x="30280" y="1"/>
                      <a:pt x="29646" y="1"/>
                    </a:cubicBezTo>
                    <a:close/>
                  </a:path>
                </a:pathLst>
              </a:custGeom>
              <a:solidFill>
                <a:srgbClr val="055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6" name="Google Shape;9956;p62"/>
              <p:cNvSpPr/>
              <p:nvPr/>
            </p:nvSpPr>
            <p:spPr>
              <a:xfrm>
                <a:off x="4730400" y="1638925"/>
                <a:ext cx="606275" cy="764750"/>
              </a:xfrm>
              <a:custGeom>
                <a:avLst/>
                <a:gdLst/>
                <a:ahLst/>
                <a:cxnLst/>
                <a:rect l="l" t="t" r="r" b="b"/>
                <a:pathLst>
                  <a:path w="24251" h="30590" extrusionOk="0">
                    <a:moveTo>
                      <a:pt x="23851" y="0"/>
                    </a:moveTo>
                    <a:cubicBezTo>
                      <a:pt x="23791" y="0"/>
                      <a:pt x="23729" y="22"/>
                      <a:pt x="23677" y="75"/>
                    </a:cubicBezTo>
                    <a:cubicBezTo>
                      <a:pt x="18606" y="4711"/>
                      <a:pt x="15171" y="10916"/>
                      <a:pt x="10567" y="15986"/>
                    </a:cubicBezTo>
                    <a:cubicBezTo>
                      <a:pt x="6731" y="20256"/>
                      <a:pt x="1928" y="24659"/>
                      <a:pt x="60" y="30263"/>
                    </a:cubicBezTo>
                    <a:cubicBezTo>
                      <a:pt x="0" y="30462"/>
                      <a:pt x="154" y="30590"/>
                      <a:pt x="309" y="30590"/>
                    </a:cubicBezTo>
                    <a:cubicBezTo>
                      <a:pt x="414" y="30590"/>
                      <a:pt x="520" y="30531"/>
                      <a:pt x="560" y="30397"/>
                    </a:cubicBezTo>
                    <a:cubicBezTo>
                      <a:pt x="2495" y="24526"/>
                      <a:pt x="7732" y="19956"/>
                      <a:pt x="11735" y="15453"/>
                    </a:cubicBezTo>
                    <a:cubicBezTo>
                      <a:pt x="16071" y="10649"/>
                      <a:pt x="19240" y="4812"/>
                      <a:pt x="24044" y="442"/>
                    </a:cubicBezTo>
                    <a:cubicBezTo>
                      <a:pt x="24250" y="261"/>
                      <a:pt x="24057" y="0"/>
                      <a:pt x="238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7" name="Google Shape;9957;p62"/>
              <p:cNvSpPr/>
              <p:nvPr/>
            </p:nvSpPr>
            <p:spPr>
              <a:xfrm>
                <a:off x="4796925" y="2075425"/>
                <a:ext cx="229350" cy="19417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7767" extrusionOk="0">
                    <a:moveTo>
                      <a:pt x="661" y="1"/>
                    </a:moveTo>
                    <a:cubicBezTo>
                      <a:pt x="559" y="1"/>
                      <a:pt x="461" y="59"/>
                      <a:pt x="434" y="194"/>
                    </a:cubicBezTo>
                    <a:cubicBezTo>
                      <a:pt x="1" y="2629"/>
                      <a:pt x="167" y="5064"/>
                      <a:pt x="167" y="7499"/>
                    </a:cubicBezTo>
                    <a:cubicBezTo>
                      <a:pt x="167" y="7633"/>
                      <a:pt x="301" y="7766"/>
                      <a:pt x="434" y="7766"/>
                    </a:cubicBezTo>
                    <a:lnTo>
                      <a:pt x="8840" y="7066"/>
                    </a:lnTo>
                    <a:cubicBezTo>
                      <a:pt x="9174" y="7032"/>
                      <a:pt x="9174" y="6532"/>
                      <a:pt x="8840" y="6532"/>
                    </a:cubicBezTo>
                    <a:lnTo>
                      <a:pt x="1735" y="7132"/>
                    </a:lnTo>
                    <a:cubicBezTo>
                      <a:pt x="1675" y="7138"/>
                      <a:pt x="1617" y="7140"/>
                      <a:pt x="1563" y="7140"/>
                    </a:cubicBezTo>
                    <a:cubicBezTo>
                      <a:pt x="237" y="7140"/>
                      <a:pt x="668" y="5619"/>
                      <a:pt x="668" y="4497"/>
                    </a:cubicBezTo>
                    <a:cubicBezTo>
                      <a:pt x="634" y="3096"/>
                      <a:pt x="701" y="1695"/>
                      <a:pt x="935" y="328"/>
                    </a:cubicBezTo>
                    <a:cubicBezTo>
                      <a:pt x="974" y="129"/>
                      <a:pt x="813" y="1"/>
                      <a:pt x="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8" name="Google Shape;9958;p62"/>
              <p:cNvSpPr/>
              <p:nvPr/>
            </p:nvSpPr>
            <p:spPr>
              <a:xfrm>
                <a:off x="4922850" y="1890325"/>
                <a:ext cx="262200" cy="221650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8866" extrusionOk="0">
                    <a:moveTo>
                      <a:pt x="1247" y="1"/>
                    </a:moveTo>
                    <a:cubicBezTo>
                      <a:pt x="1126" y="1"/>
                      <a:pt x="1001" y="76"/>
                      <a:pt x="968" y="226"/>
                    </a:cubicBezTo>
                    <a:cubicBezTo>
                      <a:pt x="968" y="3028"/>
                      <a:pt x="968" y="5830"/>
                      <a:pt x="67" y="8565"/>
                    </a:cubicBezTo>
                    <a:cubicBezTo>
                      <a:pt x="1" y="8699"/>
                      <a:pt x="134" y="8866"/>
                      <a:pt x="301" y="8866"/>
                    </a:cubicBezTo>
                    <a:cubicBezTo>
                      <a:pt x="3603" y="8465"/>
                      <a:pt x="6939" y="8399"/>
                      <a:pt x="10175" y="7698"/>
                    </a:cubicBezTo>
                    <a:cubicBezTo>
                      <a:pt x="10487" y="7636"/>
                      <a:pt x="10390" y="7192"/>
                      <a:pt x="10101" y="7192"/>
                    </a:cubicBezTo>
                    <a:cubicBezTo>
                      <a:pt x="10082" y="7192"/>
                      <a:pt x="10062" y="7194"/>
                      <a:pt x="10041" y="7198"/>
                    </a:cubicBezTo>
                    <a:cubicBezTo>
                      <a:pt x="8473" y="7531"/>
                      <a:pt x="6872" y="7732"/>
                      <a:pt x="5304" y="7865"/>
                    </a:cubicBezTo>
                    <a:cubicBezTo>
                      <a:pt x="4919" y="7895"/>
                      <a:pt x="1602" y="8109"/>
                      <a:pt x="899" y="8109"/>
                    </a:cubicBezTo>
                    <a:cubicBezTo>
                      <a:pt x="811" y="8109"/>
                      <a:pt x="764" y="8106"/>
                      <a:pt x="768" y="8098"/>
                    </a:cubicBezTo>
                    <a:cubicBezTo>
                      <a:pt x="1602" y="5597"/>
                      <a:pt x="1502" y="2795"/>
                      <a:pt x="1502" y="226"/>
                    </a:cubicBezTo>
                    <a:cubicBezTo>
                      <a:pt x="1485" y="76"/>
                      <a:pt x="1368" y="1"/>
                      <a:pt x="12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9" name="Google Shape;9959;p62"/>
              <p:cNvSpPr/>
              <p:nvPr/>
            </p:nvSpPr>
            <p:spPr>
              <a:xfrm>
                <a:off x="5082975" y="1779425"/>
                <a:ext cx="153625" cy="1517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068" extrusionOk="0">
                    <a:moveTo>
                      <a:pt x="651" y="0"/>
                    </a:moveTo>
                    <a:cubicBezTo>
                      <a:pt x="534" y="0"/>
                      <a:pt x="417" y="76"/>
                      <a:pt x="400" y="226"/>
                    </a:cubicBezTo>
                    <a:cubicBezTo>
                      <a:pt x="367" y="2094"/>
                      <a:pt x="0" y="3928"/>
                      <a:pt x="167" y="5830"/>
                    </a:cubicBezTo>
                    <a:cubicBezTo>
                      <a:pt x="167" y="5921"/>
                      <a:pt x="278" y="6067"/>
                      <a:pt x="398" y="6067"/>
                    </a:cubicBezTo>
                    <a:cubicBezTo>
                      <a:pt x="410" y="6067"/>
                      <a:pt x="422" y="6066"/>
                      <a:pt x="434" y="6063"/>
                    </a:cubicBezTo>
                    <a:cubicBezTo>
                      <a:pt x="2235" y="5863"/>
                      <a:pt x="4103" y="6063"/>
                      <a:pt x="5871" y="5596"/>
                    </a:cubicBezTo>
                    <a:cubicBezTo>
                      <a:pt x="6144" y="5505"/>
                      <a:pt x="6058" y="5083"/>
                      <a:pt x="5789" y="5083"/>
                    </a:cubicBezTo>
                    <a:cubicBezTo>
                      <a:pt x="5763" y="5083"/>
                      <a:pt x="5734" y="5087"/>
                      <a:pt x="5704" y="5096"/>
                    </a:cubicBezTo>
                    <a:cubicBezTo>
                      <a:pt x="4040" y="5512"/>
                      <a:pt x="2315" y="5345"/>
                      <a:pt x="646" y="5536"/>
                    </a:cubicBezTo>
                    <a:lnTo>
                      <a:pt x="646" y="5536"/>
                    </a:lnTo>
                    <a:cubicBezTo>
                      <a:pt x="537" y="3739"/>
                      <a:pt x="869" y="1997"/>
                      <a:pt x="901" y="226"/>
                    </a:cubicBezTo>
                    <a:cubicBezTo>
                      <a:pt x="884" y="76"/>
                      <a:pt x="767" y="0"/>
                      <a:pt x="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0" name="Google Shape;9960;p62"/>
              <p:cNvSpPr/>
              <p:nvPr/>
            </p:nvSpPr>
            <p:spPr>
              <a:xfrm>
                <a:off x="5197225" y="1667650"/>
                <a:ext cx="108425" cy="124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970" extrusionOk="0">
                    <a:moveTo>
                      <a:pt x="727" y="0"/>
                    </a:moveTo>
                    <a:cubicBezTo>
                      <a:pt x="625" y="0"/>
                      <a:pt x="527" y="59"/>
                      <a:pt x="500" y="193"/>
                    </a:cubicBezTo>
                    <a:cubicBezTo>
                      <a:pt x="300" y="1594"/>
                      <a:pt x="267" y="2995"/>
                      <a:pt x="33" y="4396"/>
                    </a:cubicBezTo>
                    <a:cubicBezTo>
                      <a:pt x="0" y="4530"/>
                      <a:pt x="100" y="4663"/>
                      <a:pt x="234" y="4697"/>
                    </a:cubicBezTo>
                    <a:cubicBezTo>
                      <a:pt x="1311" y="4871"/>
                      <a:pt x="2439" y="4970"/>
                      <a:pt x="3552" y="4970"/>
                    </a:cubicBezTo>
                    <a:cubicBezTo>
                      <a:pt x="3714" y="4970"/>
                      <a:pt x="3875" y="4968"/>
                      <a:pt x="4036" y="4963"/>
                    </a:cubicBezTo>
                    <a:cubicBezTo>
                      <a:pt x="4337" y="4897"/>
                      <a:pt x="4337" y="4463"/>
                      <a:pt x="4036" y="4430"/>
                    </a:cubicBezTo>
                    <a:cubicBezTo>
                      <a:pt x="3836" y="4435"/>
                      <a:pt x="3636" y="4438"/>
                      <a:pt x="3436" y="4438"/>
                    </a:cubicBezTo>
                    <a:cubicBezTo>
                      <a:pt x="2476" y="4438"/>
                      <a:pt x="1519" y="4374"/>
                      <a:pt x="581" y="4230"/>
                    </a:cubicBezTo>
                    <a:lnTo>
                      <a:pt x="581" y="4230"/>
                    </a:lnTo>
                    <a:cubicBezTo>
                      <a:pt x="773" y="2929"/>
                      <a:pt x="815" y="1628"/>
                      <a:pt x="1001" y="327"/>
                    </a:cubicBezTo>
                    <a:cubicBezTo>
                      <a:pt x="1041" y="128"/>
                      <a:pt x="879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1" name="Google Shape;9961;p62"/>
              <p:cNvSpPr/>
              <p:nvPr/>
            </p:nvSpPr>
            <p:spPr>
              <a:xfrm>
                <a:off x="2397725" y="1795900"/>
                <a:ext cx="2797025" cy="2798700"/>
              </a:xfrm>
              <a:custGeom>
                <a:avLst/>
                <a:gdLst/>
                <a:ahLst/>
                <a:cxnLst/>
                <a:rect l="l" t="t" r="r" b="b"/>
                <a:pathLst>
                  <a:path w="111881" h="111948" extrusionOk="0">
                    <a:moveTo>
                      <a:pt x="55940" y="0"/>
                    </a:moveTo>
                    <a:cubicBezTo>
                      <a:pt x="25051" y="0"/>
                      <a:pt x="0" y="25052"/>
                      <a:pt x="0" y="55974"/>
                    </a:cubicBezTo>
                    <a:cubicBezTo>
                      <a:pt x="0" y="86896"/>
                      <a:pt x="25051" y="111947"/>
                      <a:pt x="55940" y="111947"/>
                    </a:cubicBezTo>
                    <a:cubicBezTo>
                      <a:pt x="86829" y="111947"/>
                      <a:pt x="111880" y="86896"/>
                      <a:pt x="111880" y="55974"/>
                    </a:cubicBezTo>
                    <a:cubicBezTo>
                      <a:pt x="111880" y="25052"/>
                      <a:pt x="86829" y="0"/>
                      <a:pt x="559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2" name="Google Shape;9962;p62"/>
              <p:cNvSpPr/>
              <p:nvPr/>
            </p:nvSpPr>
            <p:spPr>
              <a:xfrm>
                <a:off x="2221750" y="2094325"/>
                <a:ext cx="1401875" cy="2181700"/>
              </a:xfrm>
              <a:custGeom>
                <a:avLst/>
                <a:gdLst/>
                <a:ahLst/>
                <a:cxnLst/>
                <a:rect l="l" t="t" r="r" b="b"/>
                <a:pathLst>
                  <a:path w="56075" h="87268" extrusionOk="0">
                    <a:moveTo>
                      <a:pt x="32678" y="0"/>
                    </a:moveTo>
                    <a:cubicBezTo>
                      <a:pt x="31152" y="0"/>
                      <a:pt x="29515" y="153"/>
                      <a:pt x="27887" y="405"/>
                    </a:cubicBezTo>
                    <a:cubicBezTo>
                      <a:pt x="234" y="22655"/>
                      <a:pt x="1" y="64685"/>
                      <a:pt x="27420" y="87234"/>
                    </a:cubicBezTo>
                    <a:lnTo>
                      <a:pt x="27454" y="87268"/>
                    </a:lnTo>
                    <a:lnTo>
                      <a:pt x="27487" y="87234"/>
                    </a:lnTo>
                    <a:cubicBezTo>
                      <a:pt x="30423" y="85566"/>
                      <a:pt x="34492" y="82798"/>
                      <a:pt x="34225" y="78928"/>
                    </a:cubicBezTo>
                    <a:cubicBezTo>
                      <a:pt x="33892" y="74258"/>
                      <a:pt x="29088" y="71790"/>
                      <a:pt x="26620" y="68387"/>
                    </a:cubicBezTo>
                    <a:cubicBezTo>
                      <a:pt x="23451" y="64018"/>
                      <a:pt x="27721" y="59114"/>
                      <a:pt x="31490" y="56812"/>
                    </a:cubicBezTo>
                    <a:cubicBezTo>
                      <a:pt x="34959" y="54711"/>
                      <a:pt x="38995" y="54277"/>
                      <a:pt x="42898" y="53577"/>
                    </a:cubicBezTo>
                    <a:cubicBezTo>
                      <a:pt x="46834" y="52876"/>
                      <a:pt x="51304" y="51776"/>
                      <a:pt x="53072" y="47673"/>
                    </a:cubicBezTo>
                    <a:cubicBezTo>
                      <a:pt x="56074" y="40568"/>
                      <a:pt x="41530" y="40201"/>
                      <a:pt x="37928" y="38032"/>
                    </a:cubicBezTo>
                    <a:cubicBezTo>
                      <a:pt x="36260" y="37065"/>
                      <a:pt x="35193" y="35397"/>
                      <a:pt x="36093" y="33496"/>
                    </a:cubicBezTo>
                    <a:cubicBezTo>
                      <a:pt x="36794" y="31961"/>
                      <a:pt x="38595" y="30961"/>
                      <a:pt x="39963" y="30160"/>
                    </a:cubicBezTo>
                    <a:cubicBezTo>
                      <a:pt x="43765" y="28059"/>
                      <a:pt x="48535" y="26591"/>
                      <a:pt x="51638" y="23522"/>
                    </a:cubicBezTo>
                    <a:cubicBezTo>
                      <a:pt x="52205" y="22988"/>
                      <a:pt x="52538" y="22621"/>
                      <a:pt x="52638" y="22054"/>
                    </a:cubicBezTo>
                    <a:lnTo>
                      <a:pt x="52638" y="22054"/>
                    </a:lnTo>
                    <a:cubicBezTo>
                      <a:pt x="52636" y="22062"/>
                      <a:pt x="52633" y="22066"/>
                      <a:pt x="52631" y="22066"/>
                    </a:cubicBezTo>
                    <a:cubicBezTo>
                      <a:pt x="52605" y="22066"/>
                      <a:pt x="52605" y="21554"/>
                      <a:pt x="52605" y="21554"/>
                    </a:cubicBezTo>
                    <a:cubicBezTo>
                      <a:pt x="52538" y="21187"/>
                      <a:pt x="52438" y="20853"/>
                      <a:pt x="52271" y="20520"/>
                    </a:cubicBezTo>
                    <a:cubicBezTo>
                      <a:pt x="51971" y="19953"/>
                      <a:pt x="51504" y="19486"/>
                      <a:pt x="50971" y="19152"/>
                    </a:cubicBezTo>
                    <a:cubicBezTo>
                      <a:pt x="48235" y="17518"/>
                      <a:pt x="45000" y="17751"/>
                      <a:pt x="42031" y="16917"/>
                    </a:cubicBezTo>
                    <a:cubicBezTo>
                      <a:pt x="40196" y="16417"/>
                      <a:pt x="35593" y="15316"/>
                      <a:pt x="36760" y="12347"/>
                    </a:cubicBezTo>
                    <a:cubicBezTo>
                      <a:pt x="37161" y="11347"/>
                      <a:pt x="37828" y="10613"/>
                      <a:pt x="38395" y="9745"/>
                    </a:cubicBezTo>
                    <a:cubicBezTo>
                      <a:pt x="39162" y="8611"/>
                      <a:pt x="39729" y="7344"/>
                      <a:pt x="40029" y="6009"/>
                    </a:cubicBezTo>
                    <a:cubicBezTo>
                      <a:pt x="41063" y="1470"/>
                      <a:pt x="37407" y="0"/>
                      <a:pt x="32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3" name="Google Shape;9963;p62"/>
              <p:cNvSpPr/>
              <p:nvPr/>
            </p:nvSpPr>
            <p:spPr>
              <a:xfrm>
                <a:off x="3892950" y="1890950"/>
                <a:ext cx="1383525" cy="1717500"/>
              </a:xfrm>
              <a:custGeom>
                <a:avLst/>
                <a:gdLst/>
                <a:ahLst/>
                <a:cxnLst/>
                <a:rect l="l" t="t" r="r" b="b"/>
                <a:pathLst>
                  <a:path w="55341" h="68700" extrusionOk="0">
                    <a:moveTo>
                      <a:pt x="16245" y="1"/>
                    </a:moveTo>
                    <a:cubicBezTo>
                      <a:pt x="13544" y="335"/>
                      <a:pt x="10908" y="1669"/>
                      <a:pt x="8707" y="3070"/>
                    </a:cubicBezTo>
                    <a:cubicBezTo>
                      <a:pt x="5571" y="5071"/>
                      <a:pt x="2035" y="8007"/>
                      <a:pt x="834" y="11676"/>
                    </a:cubicBezTo>
                    <a:cubicBezTo>
                      <a:pt x="1" y="14278"/>
                      <a:pt x="634" y="16279"/>
                      <a:pt x="3036" y="17580"/>
                    </a:cubicBezTo>
                    <a:cubicBezTo>
                      <a:pt x="5404" y="18915"/>
                      <a:pt x="8040" y="19582"/>
                      <a:pt x="10541" y="20549"/>
                    </a:cubicBezTo>
                    <a:cubicBezTo>
                      <a:pt x="12576" y="21350"/>
                      <a:pt x="14844" y="22284"/>
                      <a:pt x="16079" y="24185"/>
                    </a:cubicBezTo>
                    <a:cubicBezTo>
                      <a:pt x="17413" y="26286"/>
                      <a:pt x="16913" y="28822"/>
                      <a:pt x="15745" y="30856"/>
                    </a:cubicBezTo>
                    <a:cubicBezTo>
                      <a:pt x="14011" y="33859"/>
                      <a:pt x="11475" y="35793"/>
                      <a:pt x="9007" y="38128"/>
                    </a:cubicBezTo>
                    <a:cubicBezTo>
                      <a:pt x="7873" y="39196"/>
                      <a:pt x="6505" y="40463"/>
                      <a:pt x="6272" y="42098"/>
                    </a:cubicBezTo>
                    <a:cubicBezTo>
                      <a:pt x="6005" y="43499"/>
                      <a:pt x="6805" y="45500"/>
                      <a:pt x="8073" y="46167"/>
                    </a:cubicBezTo>
                    <a:cubicBezTo>
                      <a:pt x="8748" y="46529"/>
                      <a:pt x="9497" y="46672"/>
                      <a:pt x="10284" y="46672"/>
                    </a:cubicBezTo>
                    <a:cubicBezTo>
                      <a:pt x="12763" y="46672"/>
                      <a:pt x="15620" y="45255"/>
                      <a:pt x="17747" y="44800"/>
                    </a:cubicBezTo>
                    <a:cubicBezTo>
                      <a:pt x="18664" y="44603"/>
                      <a:pt x="19669" y="44474"/>
                      <a:pt x="20676" y="44474"/>
                    </a:cubicBezTo>
                    <a:cubicBezTo>
                      <a:pt x="22233" y="44474"/>
                      <a:pt x="23796" y="44783"/>
                      <a:pt x="25052" y="45634"/>
                    </a:cubicBezTo>
                    <a:cubicBezTo>
                      <a:pt x="28554" y="47935"/>
                      <a:pt x="27754" y="52205"/>
                      <a:pt x="26553" y="55607"/>
                    </a:cubicBezTo>
                    <a:cubicBezTo>
                      <a:pt x="25352" y="58977"/>
                      <a:pt x="22984" y="62979"/>
                      <a:pt x="23150" y="66348"/>
                    </a:cubicBezTo>
                    <a:cubicBezTo>
                      <a:pt x="23117" y="66649"/>
                      <a:pt x="23184" y="66949"/>
                      <a:pt x="23317" y="67216"/>
                    </a:cubicBezTo>
                    <a:lnTo>
                      <a:pt x="23317" y="67216"/>
                    </a:lnTo>
                    <a:cubicBezTo>
                      <a:pt x="23315" y="67212"/>
                      <a:pt x="23314" y="67210"/>
                      <a:pt x="23315" y="67210"/>
                    </a:cubicBezTo>
                    <a:lnTo>
                      <a:pt x="23315" y="67210"/>
                    </a:lnTo>
                    <a:cubicBezTo>
                      <a:pt x="23323" y="67210"/>
                      <a:pt x="23541" y="67539"/>
                      <a:pt x="23513" y="67539"/>
                    </a:cubicBezTo>
                    <a:cubicBezTo>
                      <a:pt x="23509" y="67539"/>
                      <a:pt x="23500" y="67532"/>
                      <a:pt x="23484" y="67516"/>
                    </a:cubicBezTo>
                    <a:lnTo>
                      <a:pt x="23484" y="67516"/>
                    </a:lnTo>
                    <a:cubicBezTo>
                      <a:pt x="23884" y="67950"/>
                      <a:pt x="24418" y="68250"/>
                      <a:pt x="25018" y="68350"/>
                    </a:cubicBezTo>
                    <a:cubicBezTo>
                      <a:pt x="25969" y="68576"/>
                      <a:pt x="27106" y="68700"/>
                      <a:pt x="28279" y="68700"/>
                    </a:cubicBezTo>
                    <a:cubicBezTo>
                      <a:pt x="30401" y="68700"/>
                      <a:pt x="32643" y="68294"/>
                      <a:pt x="34125" y="67349"/>
                    </a:cubicBezTo>
                    <a:cubicBezTo>
                      <a:pt x="37027" y="65481"/>
                      <a:pt x="38862" y="62379"/>
                      <a:pt x="42164" y="61011"/>
                    </a:cubicBezTo>
                    <a:cubicBezTo>
                      <a:pt x="43848" y="60338"/>
                      <a:pt x="45713" y="60072"/>
                      <a:pt x="47555" y="60072"/>
                    </a:cubicBezTo>
                    <a:cubicBezTo>
                      <a:pt x="48451" y="60072"/>
                      <a:pt x="49341" y="60135"/>
                      <a:pt x="50203" y="60244"/>
                    </a:cubicBezTo>
                    <a:cubicBezTo>
                      <a:pt x="50637" y="60311"/>
                      <a:pt x="51070" y="60378"/>
                      <a:pt x="51504" y="60444"/>
                    </a:cubicBezTo>
                    <a:cubicBezTo>
                      <a:pt x="55340" y="34526"/>
                      <a:pt x="40696" y="9408"/>
                      <a:pt x="16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4" name="Google Shape;9964;p62"/>
              <p:cNvSpPr/>
              <p:nvPr/>
            </p:nvSpPr>
            <p:spPr>
              <a:xfrm>
                <a:off x="3415950" y="3512775"/>
                <a:ext cx="1399350" cy="1082025"/>
              </a:xfrm>
              <a:custGeom>
                <a:avLst/>
                <a:gdLst/>
                <a:ahLst/>
                <a:cxnLst/>
                <a:rect l="l" t="t" r="r" b="b"/>
                <a:pathLst>
                  <a:path w="55974" h="43281" extrusionOk="0">
                    <a:moveTo>
                      <a:pt x="24471" y="0"/>
                    </a:moveTo>
                    <a:cubicBezTo>
                      <a:pt x="24118" y="0"/>
                      <a:pt x="23762" y="169"/>
                      <a:pt x="23417" y="575"/>
                    </a:cubicBezTo>
                    <a:cubicBezTo>
                      <a:pt x="20915" y="3610"/>
                      <a:pt x="22383" y="7913"/>
                      <a:pt x="22383" y="11416"/>
                    </a:cubicBezTo>
                    <a:cubicBezTo>
                      <a:pt x="22350" y="14918"/>
                      <a:pt x="20748" y="18621"/>
                      <a:pt x="16879" y="19188"/>
                    </a:cubicBezTo>
                    <a:cubicBezTo>
                      <a:pt x="16554" y="19238"/>
                      <a:pt x="16234" y="19261"/>
                      <a:pt x="15918" y="19261"/>
                    </a:cubicBezTo>
                    <a:cubicBezTo>
                      <a:pt x="12648" y="19261"/>
                      <a:pt x="9904" y="16752"/>
                      <a:pt x="7105" y="15352"/>
                    </a:cubicBezTo>
                    <a:cubicBezTo>
                      <a:pt x="6124" y="14852"/>
                      <a:pt x="5174" y="14568"/>
                      <a:pt x="4209" y="14568"/>
                    </a:cubicBezTo>
                    <a:cubicBezTo>
                      <a:pt x="3435" y="14568"/>
                      <a:pt x="2652" y="14751"/>
                      <a:pt x="1835" y="15152"/>
                    </a:cubicBezTo>
                    <a:cubicBezTo>
                      <a:pt x="868" y="15619"/>
                      <a:pt x="0" y="16219"/>
                      <a:pt x="67" y="17420"/>
                    </a:cubicBezTo>
                    <a:cubicBezTo>
                      <a:pt x="200" y="20055"/>
                      <a:pt x="2269" y="22557"/>
                      <a:pt x="3636" y="24725"/>
                    </a:cubicBezTo>
                    <a:cubicBezTo>
                      <a:pt x="5538" y="27794"/>
                      <a:pt x="6738" y="31197"/>
                      <a:pt x="6305" y="34866"/>
                    </a:cubicBezTo>
                    <a:cubicBezTo>
                      <a:pt x="6005" y="37435"/>
                      <a:pt x="5204" y="39903"/>
                      <a:pt x="3903" y="42138"/>
                    </a:cubicBezTo>
                    <a:cubicBezTo>
                      <a:pt x="7650" y="42906"/>
                      <a:pt x="11421" y="43281"/>
                      <a:pt x="15163" y="43281"/>
                    </a:cubicBezTo>
                    <a:cubicBezTo>
                      <a:pt x="30447" y="43281"/>
                      <a:pt x="45255" y="37021"/>
                      <a:pt x="55974" y="25659"/>
                    </a:cubicBezTo>
                    <a:lnTo>
                      <a:pt x="55974" y="25626"/>
                    </a:lnTo>
                    <a:cubicBezTo>
                      <a:pt x="55807" y="23658"/>
                      <a:pt x="54973" y="21790"/>
                      <a:pt x="53605" y="20389"/>
                    </a:cubicBezTo>
                    <a:cubicBezTo>
                      <a:pt x="52015" y="18603"/>
                      <a:pt x="50317" y="17822"/>
                      <a:pt x="48301" y="17822"/>
                    </a:cubicBezTo>
                    <a:cubicBezTo>
                      <a:pt x="47568" y="17822"/>
                      <a:pt x="46793" y="17925"/>
                      <a:pt x="45966" y="18121"/>
                    </a:cubicBezTo>
                    <a:cubicBezTo>
                      <a:pt x="43298" y="18755"/>
                      <a:pt x="40629" y="19722"/>
                      <a:pt x="37894" y="19722"/>
                    </a:cubicBezTo>
                    <a:cubicBezTo>
                      <a:pt x="35292" y="19722"/>
                      <a:pt x="32690" y="19155"/>
                      <a:pt x="30989" y="17053"/>
                    </a:cubicBezTo>
                    <a:cubicBezTo>
                      <a:pt x="29555" y="15319"/>
                      <a:pt x="29088" y="13050"/>
                      <a:pt x="28754" y="10882"/>
                    </a:cubicBezTo>
                    <a:cubicBezTo>
                      <a:pt x="28421" y="8481"/>
                      <a:pt x="28421" y="5912"/>
                      <a:pt x="27553" y="3610"/>
                    </a:cubicBezTo>
                    <a:cubicBezTo>
                      <a:pt x="27181" y="2600"/>
                      <a:pt x="25855" y="0"/>
                      <a:pt x="24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5" name="Google Shape;9965;p62"/>
              <p:cNvSpPr/>
              <p:nvPr/>
            </p:nvSpPr>
            <p:spPr>
              <a:xfrm>
                <a:off x="2881850" y="2161800"/>
                <a:ext cx="8132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875" extrusionOk="0">
                    <a:moveTo>
                      <a:pt x="2569" y="1"/>
                    </a:moveTo>
                    <a:cubicBezTo>
                      <a:pt x="2461" y="1"/>
                      <a:pt x="2350" y="42"/>
                      <a:pt x="2251" y="142"/>
                    </a:cubicBezTo>
                    <a:lnTo>
                      <a:pt x="283" y="2110"/>
                    </a:lnTo>
                    <a:cubicBezTo>
                      <a:pt x="0" y="2443"/>
                      <a:pt x="290" y="2875"/>
                      <a:pt x="636" y="2875"/>
                    </a:cubicBezTo>
                    <a:cubicBezTo>
                      <a:pt x="740" y="2875"/>
                      <a:pt x="849" y="2836"/>
                      <a:pt x="950" y="2743"/>
                    </a:cubicBezTo>
                    <a:lnTo>
                      <a:pt x="2918" y="809"/>
                    </a:lnTo>
                    <a:cubicBezTo>
                      <a:pt x="3252" y="474"/>
                      <a:pt x="2932" y="1"/>
                      <a:pt x="25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6" name="Google Shape;9966;p62"/>
              <p:cNvSpPr/>
              <p:nvPr/>
            </p:nvSpPr>
            <p:spPr>
              <a:xfrm>
                <a:off x="3004050" y="2205050"/>
                <a:ext cx="6852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380" extrusionOk="0">
                    <a:moveTo>
                      <a:pt x="641" y="1"/>
                    </a:moveTo>
                    <a:cubicBezTo>
                      <a:pt x="292" y="1"/>
                      <a:pt x="0" y="449"/>
                      <a:pt x="331" y="780"/>
                    </a:cubicBezTo>
                    <a:cubicBezTo>
                      <a:pt x="798" y="1280"/>
                      <a:pt x="1299" y="1747"/>
                      <a:pt x="1799" y="2248"/>
                    </a:cubicBezTo>
                    <a:cubicBezTo>
                      <a:pt x="1899" y="2340"/>
                      <a:pt x="2009" y="2379"/>
                      <a:pt x="2112" y="2379"/>
                    </a:cubicBezTo>
                    <a:cubicBezTo>
                      <a:pt x="2457" y="2379"/>
                      <a:pt x="2741" y="1947"/>
                      <a:pt x="2433" y="16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7" name="Google Shape;9967;p62"/>
              <p:cNvSpPr/>
              <p:nvPr/>
            </p:nvSpPr>
            <p:spPr>
              <a:xfrm>
                <a:off x="2918075" y="2358500"/>
                <a:ext cx="633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155" extrusionOk="0">
                    <a:moveTo>
                      <a:pt x="1864" y="0"/>
                    </a:moveTo>
                    <a:cubicBezTo>
                      <a:pt x="1753" y="0"/>
                      <a:pt x="1638" y="43"/>
                      <a:pt x="1535" y="146"/>
                    </a:cubicBezTo>
                    <a:lnTo>
                      <a:pt x="335" y="1347"/>
                    </a:lnTo>
                    <a:cubicBezTo>
                      <a:pt x="0" y="1681"/>
                      <a:pt x="301" y="2155"/>
                      <a:pt x="655" y="2155"/>
                    </a:cubicBezTo>
                    <a:cubicBezTo>
                      <a:pt x="760" y="2155"/>
                      <a:pt x="869" y="2113"/>
                      <a:pt x="968" y="2014"/>
                    </a:cubicBezTo>
                    <a:lnTo>
                      <a:pt x="2203" y="780"/>
                    </a:lnTo>
                    <a:cubicBezTo>
                      <a:pt x="2534" y="448"/>
                      <a:pt x="2223" y="0"/>
                      <a:pt x="186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8" name="Google Shape;9968;p62"/>
              <p:cNvSpPr/>
              <p:nvPr/>
            </p:nvSpPr>
            <p:spPr>
              <a:xfrm>
                <a:off x="2746275" y="2382800"/>
                <a:ext cx="81725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2889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270" y="2743"/>
                    </a:lnTo>
                    <a:cubicBezTo>
                      <a:pt x="2372" y="2845"/>
                      <a:pt x="2488" y="2888"/>
                      <a:pt x="2599" y="2888"/>
                    </a:cubicBezTo>
                    <a:cubicBezTo>
                      <a:pt x="2957" y="2888"/>
                      <a:pt x="3268" y="2440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9" name="Google Shape;9969;p62"/>
              <p:cNvSpPr/>
              <p:nvPr/>
            </p:nvSpPr>
            <p:spPr>
              <a:xfrm>
                <a:off x="2918075" y="2499425"/>
                <a:ext cx="7522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6" extrusionOk="0">
                    <a:moveTo>
                      <a:pt x="2360" y="1"/>
                    </a:moveTo>
                    <a:cubicBezTo>
                      <a:pt x="2252" y="1"/>
                      <a:pt x="2138" y="44"/>
                      <a:pt x="2036" y="146"/>
                    </a:cubicBezTo>
                    <a:cubicBezTo>
                      <a:pt x="1469" y="713"/>
                      <a:pt x="902" y="1280"/>
                      <a:pt x="335" y="1847"/>
                    </a:cubicBezTo>
                    <a:cubicBezTo>
                      <a:pt x="0" y="2182"/>
                      <a:pt x="301" y="2655"/>
                      <a:pt x="655" y="2655"/>
                    </a:cubicBezTo>
                    <a:cubicBezTo>
                      <a:pt x="760" y="2655"/>
                      <a:pt x="869" y="2614"/>
                      <a:pt x="968" y="2515"/>
                    </a:cubicBezTo>
                    <a:cubicBezTo>
                      <a:pt x="1535" y="1947"/>
                      <a:pt x="2103" y="1380"/>
                      <a:pt x="2703" y="780"/>
                    </a:cubicBezTo>
                    <a:cubicBezTo>
                      <a:pt x="3009" y="449"/>
                      <a:pt x="2711" y="1"/>
                      <a:pt x="236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0" name="Google Shape;9970;p62"/>
              <p:cNvSpPr/>
              <p:nvPr/>
            </p:nvSpPr>
            <p:spPr>
              <a:xfrm>
                <a:off x="3096875" y="2536925"/>
                <a:ext cx="683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2390" extrusionOk="0">
                    <a:moveTo>
                      <a:pt x="631" y="0"/>
                    </a:moveTo>
                    <a:cubicBezTo>
                      <a:pt x="285" y="0"/>
                      <a:pt x="0" y="442"/>
                      <a:pt x="288" y="781"/>
                    </a:cubicBezTo>
                    <a:cubicBezTo>
                      <a:pt x="788" y="1248"/>
                      <a:pt x="1255" y="1748"/>
                      <a:pt x="1755" y="2249"/>
                    </a:cubicBezTo>
                    <a:cubicBezTo>
                      <a:pt x="1855" y="2348"/>
                      <a:pt x="1964" y="2390"/>
                      <a:pt x="2069" y="2390"/>
                    </a:cubicBezTo>
                    <a:cubicBezTo>
                      <a:pt x="2425" y="2390"/>
                      <a:pt x="2731" y="1916"/>
                      <a:pt x="2423" y="1582"/>
                    </a:cubicBezTo>
                    <a:lnTo>
                      <a:pt x="921" y="114"/>
                    </a:lnTo>
                    <a:cubicBezTo>
                      <a:pt x="827" y="34"/>
                      <a:pt x="727" y="0"/>
                      <a:pt x="63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1" name="Google Shape;9971;p62"/>
              <p:cNvSpPr/>
              <p:nvPr/>
            </p:nvSpPr>
            <p:spPr>
              <a:xfrm>
                <a:off x="2617025" y="258532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3" y="1"/>
                      <a:pt x="2164" y="44"/>
                      <a:pt x="2069" y="146"/>
                    </a:cubicBezTo>
                    <a:lnTo>
                      <a:pt x="335" y="1847"/>
                    </a:lnTo>
                    <a:cubicBezTo>
                      <a:pt x="0" y="2182"/>
                      <a:pt x="321" y="2655"/>
                      <a:pt x="684" y="2655"/>
                    </a:cubicBezTo>
                    <a:cubicBezTo>
                      <a:pt x="791" y="2655"/>
                      <a:pt x="903" y="2613"/>
                      <a:pt x="1002" y="2514"/>
                    </a:cubicBezTo>
                    <a:lnTo>
                      <a:pt x="2703" y="780"/>
                    </a:lnTo>
                    <a:cubicBezTo>
                      <a:pt x="3034" y="449"/>
                      <a:pt x="2723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2" name="Google Shape;9972;p62"/>
              <p:cNvSpPr/>
              <p:nvPr/>
            </p:nvSpPr>
            <p:spPr>
              <a:xfrm>
                <a:off x="2776300" y="2658825"/>
                <a:ext cx="82675" cy="72600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2904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2303" y="2777"/>
                    </a:lnTo>
                    <a:cubicBezTo>
                      <a:pt x="2400" y="2866"/>
                      <a:pt x="2508" y="2904"/>
                      <a:pt x="2614" y="2904"/>
                    </a:cubicBezTo>
                    <a:cubicBezTo>
                      <a:pt x="2980" y="2904"/>
                      <a:pt x="3307" y="2446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3" name="Google Shape;9973;p62"/>
              <p:cNvSpPr/>
              <p:nvPr/>
            </p:nvSpPr>
            <p:spPr>
              <a:xfrm>
                <a:off x="3053500" y="2677850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47" y="0"/>
                    </a:moveTo>
                    <a:cubicBezTo>
                      <a:pt x="286" y="0"/>
                      <a:pt x="1" y="442"/>
                      <a:pt x="288" y="781"/>
                    </a:cubicBezTo>
                    <a:lnTo>
                      <a:pt x="2256" y="2749"/>
                    </a:lnTo>
                    <a:cubicBezTo>
                      <a:pt x="2355" y="2849"/>
                      <a:pt x="2467" y="2890"/>
                      <a:pt x="2574" y="2890"/>
                    </a:cubicBezTo>
                    <a:cubicBezTo>
                      <a:pt x="2937" y="2890"/>
                      <a:pt x="3258" y="2417"/>
                      <a:pt x="2923" y="2082"/>
                    </a:cubicBezTo>
                    <a:lnTo>
                      <a:pt x="955" y="114"/>
                    </a:lnTo>
                    <a:cubicBezTo>
                      <a:pt x="854" y="35"/>
                      <a:pt x="748" y="0"/>
                      <a:pt x="64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4" name="Google Shape;9974;p62"/>
              <p:cNvSpPr/>
              <p:nvPr/>
            </p:nvSpPr>
            <p:spPr>
              <a:xfrm>
                <a:off x="3310100" y="2646325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80" y="0"/>
                    </a:moveTo>
                    <a:cubicBezTo>
                      <a:pt x="2275" y="0"/>
                      <a:pt x="2165" y="42"/>
                      <a:pt x="2066" y="141"/>
                    </a:cubicBezTo>
                    <a:lnTo>
                      <a:pt x="331" y="1876"/>
                    </a:ln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09"/>
                    </a:cubicBezTo>
                    <a:cubicBezTo>
                      <a:pt x="1566" y="1942"/>
                      <a:pt x="2133" y="1375"/>
                      <a:pt x="2700" y="808"/>
                    </a:cubicBezTo>
                    <a:cubicBezTo>
                      <a:pt x="3034" y="474"/>
                      <a:pt x="2734" y="0"/>
                      <a:pt x="238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5" name="Google Shape;9975;p62"/>
              <p:cNvSpPr/>
              <p:nvPr/>
            </p:nvSpPr>
            <p:spPr>
              <a:xfrm>
                <a:off x="2556500" y="2812950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60" y="0"/>
                    </a:moveTo>
                    <a:cubicBezTo>
                      <a:pt x="305" y="0"/>
                      <a:pt x="0" y="442"/>
                      <a:pt x="287" y="781"/>
                    </a:cubicBezTo>
                    <a:lnTo>
                      <a:pt x="2255" y="2716"/>
                    </a:lnTo>
                    <a:cubicBezTo>
                      <a:pt x="2358" y="2818"/>
                      <a:pt x="2473" y="2861"/>
                      <a:pt x="2584" y="2861"/>
                    </a:cubicBezTo>
                    <a:cubicBezTo>
                      <a:pt x="2943" y="2861"/>
                      <a:pt x="3254" y="2413"/>
                      <a:pt x="2922" y="2082"/>
                    </a:cubicBezTo>
                    <a:lnTo>
                      <a:pt x="954" y="114"/>
                    </a:lnTo>
                    <a:cubicBezTo>
                      <a:pt x="860" y="34"/>
                      <a:pt x="758" y="0"/>
                      <a:pt x="66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6" name="Google Shape;9976;p62"/>
              <p:cNvSpPr/>
              <p:nvPr/>
            </p:nvSpPr>
            <p:spPr>
              <a:xfrm>
                <a:off x="2678800" y="2910550"/>
                <a:ext cx="816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94" extrusionOk="0">
                    <a:moveTo>
                      <a:pt x="2596" y="1"/>
                    </a:moveTo>
                    <a:cubicBezTo>
                      <a:pt x="2485" y="1"/>
                      <a:pt x="2369" y="44"/>
                      <a:pt x="2267" y="146"/>
                    </a:cubicBezTo>
                    <a:lnTo>
                      <a:pt x="332" y="2114"/>
                    </a:lnTo>
                    <a:cubicBezTo>
                      <a:pt x="1" y="2446"/>
                      <a:pt x="292" y="2893"/>
                      <a:pt x="642" y="2893"/>
                    </a:cubicBezTo>
                    <a:cubicBezTo>
                      <a:pt x="750" y="2893"/>
                      <a:pt x="863" y="2851"/>
                      <a:pt x="966" y="2748"/>
                    </a:cubicBezTo>
                    <a:lnTo>
                      <a:pt x="2934" y="780"/>
                    </a:lnTo>
                    <a:cubicBezTo>
                      <a:pt x="3265" y="449"/>
                      <a:pt x="2954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7" name="Google Shape;9977;p62"/>
              <p:cNvSpPr/>
              <p:nvPr/>
            </p:nvSpPr>
            <p:spPr>
              <a:xfrm>
                <a:off x="2905550" y="279392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8"/>
                    </a:cubicBezTo>
                    <a:cubicBezTo>
                      <a:pt x="902" y="1376"/>
                      <a:pt x="1469" y="1943"/>
                      <a:pt x="2036" y="2510"/>
                    </a:cubicBezTo>
                    <a:cubicBezTo>
                      <a:pt x="2136" y="2609"/>
                      <a:pt x="2246" y="2651"/>
                      <a:pt x="2352" y="2651"/>
                    </a:cubicBezTo>
                    <a:cubicBezTo>
                      <a:pt x="2707" y="2651"/>
                      <a:pt x="3012" y="2184"/>
                      <a:pt x="2704" y="1876"/>
                    </a:cubicBezTo>
                    <a:cubicBezTo>
                      <a:pt x="2103" y="1275"/>
                      <a:pt x="1536" y="708"/>
                      <a:pt x="969" y="141"/>
                    </a:cubicBez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8" name="Google Shape;9978;p62"/>
              <p:cNvSpPr/>
              <p:nvPr/>
            </p:nvSpPr>
            <p:spPr>
              <a:xfrm>
                <a:off x="2887300" y="293485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51" y="1"/>
                    </a:moveTo>
                    <a:cubicBezTo>
                      <a:pt x="2243" y="1"/>
                      <a:pt x="2132" y="42"/>
                      <a:pt x="2033" y="142"/>
                    </a:cubicBezTo>
                    <a:lnTo>
                      <a:pt x="331" y="1876"/>
                    </a:lnTo>
                    <a:cubicBezTo>
                      <a:pt x="0" y="2207"/>
                      <a:pt x="292" y="2655"/>
                      <a:pt x="641" y="2655"/>
                    </a:cubicBezTo>
                    <a:cubicBezTo>
                      <a:pt x="749" y="2655"/>
                      <a:pt x="863" y="2612"/>
                      <a:pt x="965" y="2510"/>
                    </a:cubicBezTo>
                    <a:lnTo>
                      <a:pt x="2700" y="809"/>
                    </a:lnTo>
                    <a:cubicBezTo>
                      <a:pt x="3034" y="474"/>
                      <a:pt x="2714" y="1"/>
                      <a:pt x="23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9" name="Google Shape;9979;p62"/>
              <p:cNvSpPr/>
              <p:nvPr/>
            </p:nvSpPr>
            <p:spPr>
              <a:xfrm>
                <a:off x="2469500" y="3064000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066" y="2514"/>
                    </a:lnTo>
                    <a:cubicBezTo>
                      <a:pt x="2165" y="2614"/>
                      <a:pt x="2275" y="2655"/>
                      <a:pt x="2380" y="2655"/>
                    </a:cubicBezTo>
                    <a:cubicBezTo>
                      <a:pt x="2734" y="2655"/>
                      <a:pt x="3034" y="2182"/>
                      <a:pt x="2700" y="1847"/>
                    </a:cubicBezTo>
                    <a:lnTo>
                      <a:pt x="999" y="146"/>
                    </a:lnTo>
                    <a:cubicBezTo>
                      <a:pt x="896" y="44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0" name="Google Shape;9980;p62"/>
              <p:cNvSpPr/>
              <p:nvPr/>
            </p:nvSpPr>
            <p:spPr>
              <a:xfrm>
                <a:off x="2629525" y="3150000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67" y="1"/>
                    </a:moveTo>
                    <a:cubicBezTo>
                      <a:pt x="2266" y="1"/>
                      <a:pt x="2162" y="42"/>
                      <a:pt x="2070" y="142"/>
                    </a:cubicBezTo>
                    <a:lnTo>
                      <a:pt x="335" y="1843"/>
                    </a:lnTo>
                    <a:cubicBezTo>
                      <a:pt x="1" y="2178"/>
                      <a:pt x="321" y="2651"/>
                      <a:pt x="684" y="2651"/>
                    </a:cubicBezTo>
                    <a:cubicBezTo>
                      <a:pt x="792" y="2651"/>
                      <a:pt x="903" y="2609"/>
                      <a:pt x="1002" y="2510"/>
                    </a:cubicBezTo>
                    <a:lnTo>
                      <a:pt x="2703" y="776"/>
                    </a:lnTo>
                    <a:cubicBezTo>
                      <a:pt x="3012" y="467"/>
                      <a:pt x="2707" y="1"/>
                      <a:pt x="23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1" name="Google Shape;9981;p62"/>
              <p:cNvSpPr/>
              <p:nvPr/>
            </p:nvSpPr>
            <p:spPr>
              <a:xfrm>
                <a:off x="2887200" y="31191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655" y="1"/>
                    </a:moveTo>
                    <a:cubicBezTo>
                      <a:pt x="30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2" y="2417"/>
                      <a:pt x="2117" y="2417"/>
                    </a:cubicBezTo>
                    <a:cubicBezTo>
                      <a:pt x="2471" y="2417"/>
                      <a:pt x="2771" y="1944"/>
                      <a:pt x="2437" y="1609"/>
                    </a:cubicBezTo>
                    <a:lnTo>
                      <a:pt x="969" y="142"/>
                    </a:lnTo>
                    <a:cubicBezTo>
                      <a:pt x="870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2" name="Google Shape;9982;p62"/>
              <p:cNvSpPr/>
              <p:nvPr/>
            </p:nvSpPr>
            <p:spPr>
              <a:xfrm>
                <a:off x="3144975" y="3131550"/>
                <a:ext cx="691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2393" extrusionOk="0">
                    <a:moveTo>
                      <a:pt x="2124" y="1"/>
                    </a:moveTo>
                    <a:cubicBezTo>
                      <a:pt x="2016" y="1"/>
                      <a:pt x="1902" y="43"/>
                      <a:pt x="1799" y="146"/>
                    </a:cubicBezTo>
                    <a:lnTo>
                      <a:pt x="332" y="1614"/>
                    </a:lnTo>
                    <a:cubicBezTo>
                      <a:pt x="1" y="1945"/>
                      <a:pt x="292" y="2393"/>
                      <a:pt x="641" y="2393"/>
                    </a:cubicBezTo>
                    <a:cubicBezTo>
                      <a:pt x="749" y="2393"/>
                      <a:pt x="863" y="2350"/>
                      <a:pt x="966" y="2247"/>
                    </a:cubicBezTo>
                    <a:lnTo>
                      <a:pt x="2433" y="780"/>
                    </a:lnTo>
                    <a:cubicBezTo>
                      <a:pt x="2764" y="449"/>
                      <a:pt x="2473" y="1"/>
                      <a:pt x="212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3" name="Google Shape;9983;p62"/>
              <p:cNvSpPr/>
              <p:nvPr/>
            </p:nvSpPr>
            <p:spPr>
              <a:xfrm>
                <a:off x="2494450" y="3382675"/>
                <a:ext cx="753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651" extrusionOk="0">
                    <a:moveTo>
                      <a:pt x="2349" y="1"/>
                    </a:moveTo>
                    <a:cubicBezTo>
                      <a:pt x="2244" y="1"/>
                      <a:pt x="2135" y="42"/>
                      <a:pt x="2035" y="141"/>
                    </a:cubicBezTo>
                    <a:lnTo>
                      <a:pt x="334" y="1876"/>
                    </a:lnTo>
                    <a:cubicBezTo>
                      <a:pt x="0" y="2184"/>
                      <a:pt x="299" y="2651"/>
                      <a:pt x="653" y="2651"/>
                    </a:cubicBezTo>
                    <a:cubicBezTo>
                      <a:pt x="758" y="2651"/>
                      <a:pt x="868" y="2609"/>
                      <a:pt x="968" y="2510"/>
                    </a:cubicBezTo>
                    <a:lnTo>
                      <a:pt x="2703" y="809"/>
                    </a:lnTo>
                    <a:cubicBezTo>
                      <a:pt x="3011" y="474"/>
                      <a:pt x="2705" y="1"/>
                      <a:pt x="234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4" name="Google Shape;9984;p62"/>
              <p:cNvSpPr/>
              <p:nvPr/>
            </p:nvSpPr>
            <p:spPr>
              <a:xfrm>
                <a:off x="2750875" y="3340125"/>
                <a:ext cx="2297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4121" extrusionOk="0">
                    <a:moveTo>
                      <a:pt x="455" y="0"/>
                    </a:moveTo>
                    <a:cubicBezTo>
                      <a:pt x="226" y="0"/>
                      <a:pt x="1" y="159"/>
                      <a:pt x="18" y="476"/>
                    </a:cubicBezTo>
                    <a:lnTo>
                      <a:pt x="18" y="3645"/>
                    </a:lnTo>
                    <a:cubicBezTo>
                      <a:pt x="18" y="3962"/>
                      <a:pt x="243" y="4120"/>
                      <a:pt x="468" y="4120"/>
                    </a:cubicBezTo>
                    <a:cubicBezTo>
                      <a:pt x="693" y="4120"/>
                      <a:pt x="918" y="3962"/>
                      <a:pt x="918" y="3645"/>
                    </a:cubicBezTo>
                    <a:lnTo>
                      <a:pt x="918" y="476"/>
                    </a:lnTo>
                    <a:cubicBezTo>
                      <a:pt x="918" y="159"/>
                      <a:pt x="685" y="0"/>
                      <a:pt x="4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5" name="Google Shape;9985;p62"/>
              <p:cNvSpPr/>
              <p:nvPr/>
            </p:nvSpPr>
            <p:spPr>
              <a:xfrm>
                <a:off x="2971450" y="3370775"/>
                <a:ext cx="2337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36" extrusionOk="0">
                    <a:moveTo>
                      <a:pt x="468" y="0"/>
                    </a:moveTo>
                    <a:cubicBezTo>
                      <a:pt x="234" y="0"/>
                      <a:pt x="1" y="150"/>
                      <a:pt x="1" y="451"/>
                    </a:cubicBezTo>
                    <a:lnTo>
                      <a:pt x="1" y="2185"/>
                    </a:lnTo>
                    <a:cubicBezTo>
                      <a:pt x="1" y="2485"/>
                      <a:pt x="234" y="2636"/>
                      <a:pt x="468" y="2636"/>
                    </a:cubicBezTo>
                    <a:cubicBezTo>
                      <a:pt x="701" y="2636"/>
                      <a:pt x="935" y="2485"/>
                      <a:pt x="935" y="2185"/>
                    </a:cubicBezTo>
                    <a:lnTo>
                      <a:pt x="935" y="451"/>
                    </a:lnTo>
                    <a:cubicBezTo>
                      <a:pt x="935" y="150"/>
                      <a:pt x="701" y="0"/>
                      <a:pt x="468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6" name="Google Shape;9986;p62"/>
              <p:cNvSpPr/>
              <p:nvPr/>
            </p:nvSpPr>
            <p:spPr>
              <a:xfrm>
                <a:off x="3217475" y="3298000"/>
                <a:ext cx="225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562" extrusionOk="0">
                    <a:moveTo>
                      <a:pt x="451" y="1"/>
                    </a:moveTo>
                    <a:cubicBezTo>
                      <a:pt x="234" y="1"/>
                      <a:pt x="17" y="143"/>
                      <a:pt x="0" y="426"/>
                    </a:cubicBezTo>
                    <a:lnTo>
                      <a:pt x="0" y="2161"/>
                    </a:lnTo>
                    <a:cubicBezTo>
                      <a:pt x="17" y="2428"/>
                      <a:pt x="234" y="2561"/>
                      <a:pt x="451" y="2561"/>
                    </a:cubicBezTo>
                    <a:cubicBezTo>
                      <a:pt x="667" y="2561"/>
                      <a:pt x="884" y="2428"/>
                      <a:pt x="901" y="2161"/>
                    </a:cubicBezTo>
                    <a:lnTo>
                      <a:pt x="901" y="426"/>
                    </a:lnTo>
                    <a:cubicBezTo>
                      <a:pt x="884" y="143"/>
                      <a:pt x="667" y="1"/>
                      <a:pt x="45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7" name="Google Shape;9987;p62"/>
              <p:cNvSpPr/>
              <p:nvPr/>
            </p:nvSpPr>
            <p:spPr>
              <a:xfrm>
                <a:off x="3371675" y="3248300"/>
                <a:ext cx="759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642" extrusionOk="0">
                    <a:moveTo>
                      <a:pt x="2382" y="1"/>
                    </a:moveTo>
                    <a:cubicBezTo>
                      <a:pt x="2276" y="1"/>
                      <a:pt x="2166" y="44"/>
                      <a:pt x="2071" y="146"/>
                    </a:cubicBezTo>
                    <a:lnTo>
                      <a:pt x="337" y="1847"/>
                    </a:lnTo>
                    <a:cubicBezTo>
                      <a:pt x="0" y="2184"/>
                      <a:pt x="327" y="2642"/>
                      <a:pt x="693" y="2642"/>
                    </a:cubicBezTo>
                    <a:cubicBezTo>
                      <a:pt x="799" y="2642"/>
                      <a:pt x="907" y="2604"/>
                      <a:pt x="1004" y="2514"/>
                    </a:cubicBezTo>
                    <a:lnTo>
                      <a:pt x="2705" y="780"/>
                    </a:lnTo>
                    <a:cubicBezTo>
                      <a:pt x="3036" y="449"/>
                      <a:pt x="2726" y="1"/>
                      <a:pt x="238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8" name="Google Shape;9988;p62"/>
              <p:cNvSpPr/>
              <p:nvPr/>
            </p:nvSpPr>
            <p:spPr>
              <a:xfrm>
                <a:off x="2574475" y="3579500"/>
                <a:ext cx="7532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51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9"/>
                      <a:pt x="2247" y="2650"/>
                      <a:pt x="2352" y="2650"/>
                    </a:cubicBezTo>
                    <a:cubicBezTo>
                      <a:pt x="2707" y="2650"/>
                      <a:pt x="3012" y="2184"/>
                      <a:pt x="2704" y="1875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9" name="Google Shape;9989;p62"/>
              <p:cNvSpPr/>
              <p:nvPr/>
            </p:nvSpPr>
            <p:spPr>
              <a:xfrm>
                <a:off x="2799675" y="3610100"/>
                <a:ext cx="233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137" extrusionOk="0">
                    <a:moveTo>
                      <a:pt x="467" y="1"/>
                    </a:moveTo>
                    <a:cubicBezTo>
                      <a:pt x="234" y="1"/>
                      <a:pt x="0" y="151"/>
                      <a:pt x="0" y="451"/>
                    </a:cubicBezTo>
                    <a:lnTo>
                      <a:pt x="0" y="2686"/>
                    </a:lnTo>
                    <a:cubicBezTo>
                      <a:pt x="0" y="2986"/>
                      <a:pt x="234" y="3136"/>
                      <a:pt x="467" y="3136"/>
                    </a:cubicBezTo>
                    <a:cubicBezTo>
                      <a:pt x="701" y="3136"/>
                      <a:pt x="934" y="2986"/>
                      <a:pt x="934" y="2686"/>
                    </a:cubicBezTo>
                    <a:lnTo>
                      <a:pt x="934" y="451"/>
                    </a:lnTo>
                    <a:cubicBezTo>
                      <a:pt x="934" y="151"/>
                      <a:pt x="701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0" name="Google Shape;9990;p62"/>
              <p:cNvSpPr/>
              <p:nvPr/>
            </p:nvSpPr>
            <p:spPr>
              <a:xfrm>
                <a:off x="2629525" y="3769625"/>
                <a:ext cx="81775" cy="72125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2885" extrusionOk="0">
                    <a:moveTo>
                      <a:pt x="655" y="0"/>
                    </a:moveTo>
                    <a:cubicBezTo>
                      <a:pt x="301" y="0"/>
                      <a:pt x="1" y="474"/>
                      <a:pt x="335" y="808"/>
                    </a:cubicBezTo>
                    <a:lnTo>
                      <a:pt x="2303" y="2743"/>
                    </a:lnTo>
                    <a:cubicBezTo>
                      <a:pt x="2395" y="2843"/>
                      <a:pt x="2501" y="2884"/>
                      <a:pt x="2605" y="2884"/>
                    </a:cubicBezTo>
                    <a:cubicBezTo>
                      <a:pt x="2952" y="2884"/>
                      <a:pt x="3271" y="2418"/>
                      <a:pt x="2937" y="2109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1" name="Google Shape;9991;p62"/>
              <p:cNvSpPr/>
              <p:nvPr/>
            </p:nvSpPr>
            <p:spPr>
              <a:xfrm>
                <a:off x="2797175" y="3886550"/>
                <a:ext cx="650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035" y="935"/>
                    </a:lnTo>
                    <a:cubicBezTo>
                      <a:pt x="2602" y="868"/>
                      <a:pt x="2602" y="68"/>
                      <a:pt x="203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2" name="Google Shape;9992;p62"/>
              <p:cNvSpPr/>
              <p:nvPr/>
            </p:nvSpPr>
            <p:spPr>
              <a:xfrm>
                <a:off x="2814300" y="4040050"/>
                <a:ext cx="675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2352" extrusionOk="0">
                    <a:moveTo>
                      <a:pt x="636" y="0"/>
                    </a:moveTo>
                    <a:cubicBezTo>
                      <a:pt x="290" y="0"/>
                      <a:pt x="0" y="432"/>
                      <a:pt x="283" y="766"/>
                    </a:cubicBezTo>
                    <a:lnTo>
                      <a:pt x="1784" y="2233"/>
                    </a:lnTo>
                    <a:cubicBezTo>
                      <a:pt x="1874" y="2316"/>
                      <a:pt x="1974" y="2351"/>
                      <a:pt x="2072" y="2351"/>
                    </a:cubicBezTo>
                    <a:cubicBezTo>
                      <a:pt x="2406" y="2351"/>
                      <a:pt x="2702" y="1936"/>
                      <a:pt x="2417" y="1600"/>
                    </a:cubicBezTo>
                    <a:lnTo>
                      <a:pt x="950" y="132"/>
                    </a:lnTo>
                    <a:cubicBezTo>
                      <a:pt x="849" y="39"/>
                      <a:pt x="740" y="0"/>
                      <a:pt x="6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3" name="Google Shape;9993;p62"/>
              <p:cNvSpPr/>
              <p:nvPr/>
            </p:nvSpPr>
            <p:spPr>
              <a:xfrm>
                <a:off x="2942200" y="4033150"/>
                <a:ext cx="7017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2437" extrusionOk="0">
                    <a:moveTo>
                      <a:pt x="2123" y="0"/>
                    </a:moveTo>
                    <a:cubicBezTo>
                      <a:pt x="2015" y="0"/>
                      <a:pt x="1904" y="42"/>
                      <a:pt x="1805" y="141"/>
                    </a:cubicBezTo>
                    <a:lnTo>
                      <a:pt x="337" y="1642"/>
                    </a:lnTo>
                    <a:cubicBezTo>
                      <a:pt x="0" y="1979"/>
                      <a:pt x="327" y="2437"/>
                      <a:pt x="694" y="2437"/>
                    </a:cubicBezTo>
                    <a:cubicBezTo>
                      <a:pt x="799" y="2437"/>
                      <a:pt x="907" y="2399"/>
                      <a:pt x="1004" y="2309"/>
                    </a:cubicBezTo>
                    <a:lnTo>
                      <a:pt x="2472" y="808"/>
                    </a:lnTo>
                    <a:cubicBezTo>
                      <a:pt x="2806" y="474"/>
                      <a:pt x="2486" y="0"/>
                      <a:pt x="21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4" name="Google Shape;9994;p62"/>
              <p:cNvSpPr/>
              <p:nvPr/>
            </p:nvSpPr>
            <p:spPr>
              <a:xfrm>
                <a:off x="4009675" y="2180150"/>
                <a:ext cx="70125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417" extrusionOk="0">
                    <a:moveTo>
                      <a:pt x="684" y="1"/>
                    </a:moveTo>
                    <a:cubicBezTo>
                      <a:pt x="321" y="1"/>
                      <a:pt x="1" y="474"/>
                      <a:pt x="335" y="809"/>
                    </a:cubicBezTo>
                    <a:lnTo>
                      <a:pt x="1803" y="2276"/>
                    </a:lnTo>
                    <a:cubicBezTo>
                      <a:pt x="1902" y="2375"/>
                      <a:pt x="2013" y="2417"/>
                      <a:pt x="2121" y="2417"/>
                    </a:cubicBezTo>
                    <a:cubicBezTo>
                      <a:pt x="2484" y="2417"/>
                      <a:pt x="2804" y="1944"/>
                      <a:pt x="2470" y="1609"/>
                    </a:cubicBezTo>
                    <a:lnTo>
                      <a:pt x="1002" y="141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5" name="Google Shape;9995;p62"/>
              <p:cNvSpPr/>
              <p:nvPr/>
            </p:nvSpPr>
            <p:spPr>
              <a:xfrm>
                <a:off x="4241525" y="2064625"/>
                <a:ext cx="23375" cy="888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554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128"/>
                    </a:lnTo>
                    <a:cubicBezTo>
                      <a:pt x="34" y="3411"/>
                      <a:pt x="251" y="3553"/>
                      <a:pt x="468" y="3553"/>
                    </a:cubicBezTo>
                    <a:cubicBezTo>
                      <a:pt x="685" y="3553"/>
                      <a:pt x="901" y="3411"/>
                      <a:pt x="935" y="3128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6" name="Google Shape;9996;p62"/>
              <p:cNvSpPr/>
              <p:nvPr/>
            </p:nvSpPr>
            <p:spPr>
              <a:xfrm>
                <a:off x="4201075" y="2260775"/>
                <a:ext cx="81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862" extrusionOk="0">
                    <a:moveTo>
                      <a:pt x="646" y="1"/>
                    </a:moveTo>
                    <a:cubicBezTo>
                      <a:pt x="296" y="1"/>
                      <a:pt x="0" y="417"/>
                      <a:pt x="285" y="752"/>
                    </a:cubicBezTo>
                    <a:lnTo>
                      <a:pt x="2253" y="2721"/>
                    </a:lnTo>
                    <a:cubicBezTo>
                      <a:pt x="2352" y="2820"/>
                      <a:pt x="2464" y="2862"/>
                      <a:pt x="2572" y="2862"/>
                    </a:cubicBezTo>
                    <a:cubicBezTo>
                      <a:pt x="2935" y="2862"/>
                      <a:pt x="3254" y="2395"/>
                      <a:pt x="2920" y="2087"/>
                    </a:cubicBezTo>
                    <a:lnTo>
                      <a:pt x="952" y="119"/>
                    </a:lnTo>
                    <a:cubicBezTo>
                      <a:pt x="854" y="36"/>
                      <a:pt x="748" y="1"/>
                      <a:pt x="64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7" name="Google Shape;9997;p62"/>
              <p:cNvSpPr/>
              <p:nvPr/>
            </p:nvSpPr>
            <p:spPr>
              <a:xfrm>
                <a:off x="4451750" y="2100825"/>
                <a:ext cx="5680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1892" extrusionOk="0">
                    <a:moveTo>
                      <a:pt x="1623" y="0"/>
                    </a:moveTo>
                    <a:cubicBezTo>
                      <a:pt x="1515" y="0"/>
                      <a:pt x="1401" y="43"/>
                      <a:pt x="1299" y="145"/>
                    </a:cubicBezTo>
                    <a:lnTo>
                      <a:pt x="331" y="1113"/>
                    </a:lnTo>
                    <a:cubicBezTo>
                      <a:pt x="0" y="1444"/>
                      <a:pt x="292" y="1892"/>
                      <a:pt x="641" y="1892"/>
                    </a:cubicBezTo>
                    <a:cubicBezTo>
                      <a:pt x="749" y="1892"/>
                      <a:pt x="863" y="1849"/>
                      <a:pt x="965" y="1747"/>
                    </a:cubicBezTo>
                    <a:lnTo>
                      <a:pt x="1966" y="779"/>
                    </a:lnTo>
                    <a:cubicBezTo>
                      <a:pt x="2272" y="448"/>
                      <a:pt x="1974" y="0"/>
                      <a:pt x="162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8" name="Google Shape;9998;p62"/>
              <p:cNvSpPr/>
              <p:nvPr/>
            </p:nvSpPr>
            <p:spPr>
              <a:xfrm>
                <a:off x="4414975" y="2229350"/>
                <a:ext cx="878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51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5" y="3109"/>
                      <a:pt x="2745" y="3151"/>
                      <a:pt x="2850" y="3151"/>
                    </a:cubicBezTo>
                    <a:cubicBezTo>
                      <a:pt x="3206" y="3151"/>
                      <a:pt x="3512" y="2678"/>
                      <a:pt x="3203" y="2343"/>
                    </a:cubicBezTo>
                    <a:lnTo>
                      <a:pt x="968" y="141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9" name="Google Shape;9999;p62"/>
              <p:cNvSpPr/>
              <p:nvPr/>
            </p:nvSpPr>
            <p:spPr>
              <a:xfrm>
                <a:off x="4635950" y="2278450"/>
                <a:ext cx="942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389" extrusionOk="0">
                    <a:moveTo>
                      <a:pt x="3099" y="0"/>
                    </a:moveTo>
                    <a:cubicBezTo>
                      <a:pt x="2988" y="0"/>
                      <a:pt x="2873" y="43"/>
                      <a:pt x="2770" y="146"/>
                    </a:cubicBezTo>
                    <a:lnTo>
                      <a:pt x="335" y="2581"/>
                    </a:lnTo>
                    <a:cubicBezTo>
                      <a:pt x="1" y="2915"/>
                      <a:pt x="301" y="3389"/>
                      <a:pt x="655" y="3389"/>
                    </a:cubicBezTo>
                    <a:cubicBezTo>
                      <a:pt x="760" y="3389"/>
                      <a:pt x="870" y="3347"/>
                      <a:pt x="969" y="3248"/>
                    </a:cubicBezTo>
                    <a:lnTo>
                      <a:pt x="3438" y="779"/>
                    </a:lnTo>
                    <a:cubicBezTo>
                      <a:pt x="3769" y="448"/>
                      <a:pt x="3458" y="0"/>
                      <a:pt x="3099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0" name="Google Shape;10000;p62"/>
              <p:cNvSpPr/>
              <p:nvPr/>
            </p:nvSpPr>
            <p:spPr>
              <a:xfrm>
                <a:off x="4368300" y="2432175"/>
                <a:ext cx="950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902" extrusionOk="0">
                    <a:moveTo>
                      <a:pt x="567" y="1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3269" y="901"/>
                    </a:lnTo>
                    <a:cubicBezTo>
                      <a:pt x="3803" y="868"/>
                      <a:pt x="3803" y="34"/>
                      <a:pt x="32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1" name="Google Shape;10001;p62"/>
              <p:cNvSpPr/>
              <p:nvPr/>
            </p:nvSpPr>
            <p:spPr>
              <a:xfrm>
                <a:off x="4580175" y="2456175"/>
                <a:ext cx="7587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6" extrusionOk="0">
                    <a:moveTo>
                      <a:pt x="2380" y="1"/>
                    </a:moveTo>
                    <a:cubicBezTo>
                      <a:pt x="2275" y="1"/>
                      <a:pt x="2165" y="42"/>
                      <a:pt x="2066" y="142"/>
                    </a:cubicBezTo>
                    <a:cubicBezTo>
                      <a:pt x="1499" y="742"/>
                      <a:pt x="932" y="1309"/>
                      <a:pt x="331" y="1876"/>
                    </a:cubicBezTo>
                    <a:cubicBezTo>
                      <a:pt x="0" y="2207"/>
                      <a:pt x="311" y="2655"/>
                      <a:pt x="670" y="2655"/>
                    </a:cubicBezTo>
                    <a:cubicBezTo>
                      <a:pt x="781" y="2655"/>
                      <a:pt x="896" y="2612"/>
                      <a:pt x="999" y="2510"/>
                    </a:cubicBezTo>
                    <a:lnTo>
                      <a:pt x="2700" y="809"/>
                    </a:lnTo>
                    <a:cubicBezTo>
                      <a:pt x="3034" y="474"/>
                      <a:pt x="2734" y="1"/>
                      <a:pt x="238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2" name="Google Shape;10002;p62"/>
              <p:cNvSpPr/>
              <p:nvPr/>
            </p:nvSpPr>
            <p:spPr>
              <a:xfrm>
                <a:off x="4814425" y="2419500"/>
                <a:ext cx="73325" cy="6527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611" extrusionOk="0">
                    <a:moveTo>
                      <a:pt x="655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036" y="2509"/>
                    </a:lnTo>
                    <a:cubicBezTo>
                      <a:pt x="2128" y="2580"/>
                      <a:pt x="2224" y="2610"/>
                      <a:pt x="2316" y="2610"/>
                    </a:cubicBezTo>
                    <a:cubicBezTo>
                      <a:pt x="2657" y="2610"/>
                      <a:pt x="2933" y="2191"/>
                      <a:pt x="2670" y="1875"/>
                    </a:cubicBezTo>
                    <a:lnTo>
                      <a:pt x="969" y="141"/>
                    </a:lnTo>
                    <a:cubicBezTo>
                      <a:pt x="869" y="42"/>
                      <a:pt x="760" y="0"/>
                      <a:pt x="65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3" name="Google Shape;10003;p62"/>
              <p:cNvSpPr/>
              <p:nvPr/>
            </p:nvSpPr>
            <p:spPr>
              <a:xfrm>
                <a:off x="4392475" y="2646500"/>
                <a:ext cx="775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935" extrusionOk="0">
                    <a:moveTo>
                      <a:pt x="568" y="1"/>
                    </a:moveTo>
                    <a:cubicBezTo>
                      <a:pt x="0" y="67"/>
                      <a:pt x="0" y="868"/>
                      <a:pt x="568" y="935"/>
                    </a:cubicBezTo>
                    <a:lnTo>
                      <a:pt x="2536" y="935"/>
                    </a:lnTo>
                    <a:cubicBezTo>
                      <a:pt x="3103" y="868"/>
                      <a:pt x="3103" y="67"/>
                      <a:pt x="253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4" name="Google Shape;10004;p62"/>
              <p:cNvSpPr/>
              <p:nvPr/>
            </p:nvSpPr>
            <p:spPr>
              <a:xfrm>
                <a:off x="4622650" y="2617325"/>
                <a:ext cx="225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36" extrusionOk="0">
                    <a:moveTo>
                      <a:pt x="450" y="0"/>
                    </a:moveTo>
                    <a:cubicBezTo>
                      <a:pt x="234" y="0"/>
                      <a:pt x="17" y="134"/>
                      <a:pt x="0" y="400"/>
                    </a:cubicBezTo>
                    <a:lnTo>
                      <a:pt x="0" y="2635"/>
                    </a:lnTo>
                    <a:cubicBezTo>
                      <a:pt x="17" y="2902"/>
                      <a:pt x="234" y="3036"/>
                      <a:pt x="450" y="3036"/>
                    </a:cubicBezTo>
                    <a:cubicBezTo>
                      <a:pt x="667" y="3036"/>
                      <a:pt x="884" y="2902"/>
                      <a:pt x="901" y="2635"/>
                    </a:cubicBezTo>
                    <a:lnTo>
                      <a:pt x="901" y="400"/>
                    </a:lnTo>
                    <a:cubicBezTo>
                      <a:pt x="884" y="134"/>
                      <a:pt x="667" y="0"/>
                      <a:pt x="45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5" name="Google Shape;10005;p62"/>
              <p:cNvSpPr/>
              <p:nvPr/>
            </p:nvSpPr>
            <p:spPr>
              <a:xfrm>
                <a:off x="4797775" y="2659000"/>
                <a:ext cx="70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935" extrusionOk="0">
                    <a:moveTo>
                      <a:pt x="567" y="1"/>
                    </a:moveTo>
                    <a:cubicBezTo>
                      <a:pt x="0" y="68"/>
                      <a:pt x="0" y="868"/>
                      <a:pt x="567" y="935"/>
                    </a:cubicBezTo>
                    <a:lnTo>
                      <a:pt x="2268" y="935"/>
                    </a:lnTo>
                    <a:cubicBezTo>
                      <a:pt x="2835" y="868"/>
                      <a:pt x="2835" y="68"/>
                      <a:pt x="22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6" name="Google Shape;10006;p62"/>
              <p:cNvSpPr/>
              <p:nvPr/>
            </p:nvSpPr>
            <p:spPr>
              <a:xfrm>
                <a:off x="4292475" y="1953200"/>
                <a:ext cx="8162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894" extrusionOk="0">
                    <a:moveTo>
                      <a:pt x="641" y="1"/>
                    </a:moveTo>
                    <a:cubicBezTo>
                      <a:pt x="291" y="1"/>
                      <a:pt x="0" y="449"/>
                      <a:pt x="331" y="780"/>
                    </a:cubicBezTo>
                    <a:lnTo>
                      <a:pt x="2299" y="2748"/>
                    </a:lnTo>
                    <a:cubicBezTo>
                      <a:pt x="2394" y="2851"/>
                      <a:pt x="2503" y="2893"/>
                      <a:pt x="2610" y="2893"/>
                    </a:cubicBezTo>
                    <a:cubicBezTo>
                      <a:pt x="2953" y="2893"/>
                      <a:pt x="3264" y="2445"/>
                      <a:pt x="2933" y="2114"/>
                    </a:cubicBezTo>
                    <a:lnTo>
                      <a:pt x="965" y="146"/>
                    </a:lnTo>
                    <a:cubicBezTo>
                      <a:pt x="863" y="44"/>
                      <a:pt x="749" y="1"/>
                      <a:pt x="641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7" name="Google Shape;10007;p62"/>
              <p:cNvSpPr/>
              <p:nvPr/>
            </p:nvSpPr>
            <p:spPr>
              <a:xfrm>
                <a:off x="4274025" y="2806325"/>
                <a:ext cx="575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921" extrusionOk="0">
                    <a:moveTo>
                      <a:pt x="1646" y="0"/>
                    </a:moveTo>
                    <a:cubicBezTo>
                      <a:pt x="1540" y="0"/>
                      <a:pt x="1431" y="43"/>
                      <a:pt x="1336" y="146"/>
                    </a:cubicBezTo>
                    <a:lnTo>
                      <a:pt x="335" y="1113"/>
                    </a:lnTo>
                    <a:cubicBezTo>
                      <a:pt x="1" y="1447"/>
                      <a:pt x="321" y="1921"/>
                      <a:pt x="684" y="1921"/>
                    </a:cubicBezTo>
                    <a:cubicBezTo>
                      <a:pt x="792" y="1921"/>
                      <a:pt x="903" y="1879"/>
                      <a:pt x="1002" y="1780"/>
                    </a:cubicBezTo>
                    <a:lnTo>
                      <a:pt x="1970" y="779"/>
                    </a:lnTo>
                    <a:cubicBezTo>
                      <a:pt x="2301" y="448"/>
                      <a:pt x="1990" y="0"/>
                      <a:pt x="164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8" name="Google Shape;10008;p62"/>
              <p:cNvSpPr/>
              <p:nvPr/>
            </p:nvSpPr>
            <p:spPr>
              <a:xfrm>
                <a:off x="4493375" y="2795150"/>
                <a:ext cx="23375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87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3361"/>
                    </a:lnTo>
                    <a:cubicBezTo>
                      <a:pt x="34" y="3645"/>
                      <a:pt x="251" y="3787"/>
                      <a:pt x="468" y="3787"/>
                    </a:cubicBezTo>
                    <a:cubicBezTo>
                      <a:pt x="685" y="3787"/>
                      <a:pt x="901" y="3645"/>
                      <a:pt x="935" y="3361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9" name="Google Shape;10009;p62"/>
              <p:cNvSpPr/>
              <p:nvPr/>
            </p:nvSpPr>
            <p:spPr>
              <a:xfrm>
                <a:off x="4730225" y="2855825"/>
                <a:ext cx="767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901" extrusionOk="0">
                    <a:moveTo>
                      <a:pt x="567" y="0"/>
                    </a:moveTo>
                    <a:cubicBezTo>
                      <a:pt x="0" y="34"/>
                      <a:pt x="0" y="868"/>
                      <a:pt x="567" y="901"/>
                    </a:cubicBezTo>
                    <a:lnTo>
                      <a:pt x="2535" y="901"/>
                    </a:lnTo>
                    <a:cubicBezTo>
                      <a:pt x="3069" y="868"/>
                      <a:pt x="3069" y="34"/>
                      <a:pt x="253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0" name="Google Shape;10010;p62"/>
              <p:cNvSpPr/>
              <p:nvPr/>
            </p:nvSpPr>
            <p:spPr>
              <a:xfrm>
                <a:off x="4954525" y="2763075"/>
                <a:ext cx="81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891" extrusionOk="0">
                    <a:moveTo>
                      <a:pt x="684" y="0"/>
                    </a:moveTo>
                    <a:cubicBezTo>
                      <a:pt x="321" y="0"/>
                      <a:pt x="0" y="474"/>
                      <a:pt x="335" y="808"/>
                    </a:cubicBezTo>
                    <a:lnTo>
                      <a:pt x="2303" y="2776"/>
                    </a:lnTo>
                    <a:cubicBezTo>
                      <a:pt x="2397" y="2856"/>
                      <a:pt x="2499" y="2890"/>
                      <a:pt x="2598" y="2890"/>
                    </a:cubicBezTo>
                    <a:cubicBezTo>
                      <a:pt x="2952" y="2890"/>
                      <a:pt x="3257" y="2449"/>
                      <a:pt x="2970" y="2109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1" name="Google Shape;10011;p62"/>
              <p:cNvSpPr/>
              <p:nvPr/>
            </p:nvSpPr>
            <p:spPr>
              <a:xfrm>
                <a:off x="5002900" y="2568325"/>
                <a:ext cx="225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786" extrusionOk="0">
                    <a:moveTo>
                      <a:pt x="451" y="0"/>
                    </a:moveTo>
                    <a:cubicBezTo>
                      <a:pt x="234" y="0"/>
                      <a:pt x="18" y="142"/>
                      <a:pt x="1" y="426"/>
                    </a:cubicBezTo>
                    <a:lnTo>
                      <a:pt x="1" y="2360"/>
                    </a:lnTo>
                    <a:cubicBezTo>
                      <a:pt x="18" y="2644"/>
                      <a:pt x="234" y="2786"/>
                      <a:pt x="451" y="2786"/>
                    </a:cubicBezTo>
                    <a:cubicBezTo>
                      <a:pt x="668" y="2786"/>
                      <a:pt x="885" y="2644"/>
                      <a:pt x="902" y="2360"/>
                    </a:cubicBezTo>
                    <a:lnTo>
                      <a:pt x="902" y="426"/>
                    </a:lnTo>
                    <a:cubicBezTo>
                      <a:pt x="885" y="142"/>
                      <a:pt x="668" y="0"/>
                      <a:pt x="45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2" name="Google Shape;10012;p62"/>
              <p:cNvSpPr/>
              <p:nvPr/>
            </p:nvSpPr>
            <p:spPr>
              <a:xfrm>
                <a:off x="4176950" y="2923425"/>
                <a:ext cx="678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379" extrusionOk="0">
                    <a:moveTo>
                      <a:pt x="607" y="0"/>
                    </a:moveTo>
                    <a:cubicBezTo>
                      <a:pt x="270" y="0"/>
                      <a:pt x="0" y="432"/>
                      <a:pt x="282" y="765"/>
                    </a:cubicBezTo>
                    <a:lnTo>
                      <a:pt x="1750" y="2233"/>
                    </a:lnTo>
                    <a:cubicBezTo>
                      <a:pt x="1852" y="2336"/>
                      <a:pt x="1966" y="2378"/>
                      <a:pt x="2074" y="2378"/>
                    </a:cubicBezTo>
                    <a:cubicBezTo>
                      <a:pt x="2423" y="2378"/>
                      <a:pt x="2715" y="1931"/>
                      <a:pt x="2384" y="1599"/>
                    </a:cubicBezTo>
                    <a:lnTo>
                      <a:pt x="916" y="132"/>
                    </a:lnTo>
                    <a:cubicBezTo>
                      <a:pt x="816" y="39"/>
                      <a:pt x="708" y="0"/>
                      <a:pt x="60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3" name="Google Shape;10013;p62"/>
              <p:cNvSpPr/>
              <p:nvPr/>
            </p:nvSpPr>
            <p:spPr>
              <a:xfrm>
                <a:off x="4654300" y="3020750"/>
                <a:ext cx="693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18" extrusionOk="0">
                    <a:moveTo>
                      <a:pt x="2117" y="1"/>
                    </a:moveTo>
                    <a:cubicBezTo>
                      <a:pt x="2012" y="1"/>
                      <a:pt x="1902" y="42"/>
                      <a:pt x="1803" y="141"/>
                    </a:cubicBezTo>
                    <a:cubicBezTo>
                      <a:pt x="1303" y="642"/>
                      <a:pt x="802" y="1142"/>
                      <a:pt x="335" y="1609"/>
                    </a:cubicBezTo>
                    <a:cubicBezTo>
                      <a:pt x="1" y="1944"/>
                      <a:pt x="301" y="2417"/>
                      <a:pt x="655" y="2417"/>
                    </a:cubicBezTo>
                    <a:cubicBezTo>
                      <a:pt x="760" y="2417"/>
                      <a:pt x="870" y="2375"/>
                      <a:pt x="969" y="2276"/>
                    </a:cubicBezTo>
                    <a:cubicBezTo>
                      <a:pt x="1469" y="1776"/>
                      <a:pt x="1970" y="1276"/>
                      <a:pt x="2437" y="809"/>
                    </a:cubicBezTo>
                    <a:cubicBezTo>
                      <a:pt x="2771" y="474"/>
                      <a:pt x="2471" y="1"/>
                      <a:pt x="211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4" name="Google Shape;10014;p62"/>
              <p:cNvSpPr/>
              <p:nvPr/>
            </p:nvSpPr>
            <p:spPr>
              <a:xfrm>
                <a:off x="4892000" y="2960900"/>
                <a:ext cx="233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770" extrusionOk="0">
                    <a:moveTo>
                      <a:pt x="467" y="0"/>
                    </a:moveTo>
                    <a:cubicBezTo>
                      <a:pt x="251" y="0"/>
                      <a:pt x="34" y="134"/>
                      <a:pt x="0" y="401"/>
                    </a:cubicBezTo>
                    <a:lnTo>
                      <a:pt x="0" y="3369"/>
                    </a:lnTo>
                    <a:cubicBezTo>
                      <a:pt x="34" y="3636"/>
                      <a:pt x="251" y="3770"/>
                      <a:pt x="467" y="3770"/>
                    </a:cubicBezTo>
                    <a:cubicBezTo>
                      <a:pt x="684" y="3770"/>
                      <a:pt x="901" y="3636"/>
                      <a:pt x="934" y="3369"/>
                    </a:cubicBezTo>
                    <a:lnTo>
                      <a:pt x="934" y="401"/>
                    </a:lnTo>
                    <a:cubicBezTo>
                      <a:pt x="901" y="134"/>
                      <a:pt x="684" y="0"/>
                      <a:pt x="4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5" name="Google Shape;10015;p62"/>
              <p:cNvSpPr/>
              <p:nvPr/>
            </p:nvSpPr>
            <p:spPr>
              <a:xfrm>
                <a:off x="4754400" y="3223575"/>
                <a:ext cx="834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935" extrusionOk="0">
                    <a:moveTo>
                      <a:pt x="568" y="1"/>
                    </a:moveTo>
                    <a:cubicBezTo>
                      <a:pt x="0" y="68"/>
                      <a:pt x="0" y="868"/>
                      <a:pt x="568" y="935"/>
                    </a:cubicBezTo>
                    <a:lnTo>
                      <a:pt x="2769" y="935"/>
                    </a:lnTo>
                    <a:cubicBezTo>
                      <a:pt x="3336" y="868"/>
                      <a:pt x="3336" y="68"/>
                      <a:pt x="276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6" name="Google Shape;10016;p62"/>
              <p:cNvSpPr/>
              <p:nvPr/>
            </p:nvSpPr>
            <p:spPr>
              <a:xfrm>
                <a:off x="4991300" y="3131550"/>
                <a:ext cx="824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2894" extrusionOk="0">
                    <a:moveTo>
                      <a:pt x="670" y="1"/>
                    </a:moveTo>
                    <a:cubicBezTo>
                      <a:pt x="311" y="1"/>
                      <a:pt x="0" y="449"/>
                      <a:pt x="331" y="780"/>
                    </a:cubicBezTo>
                    <a:lnTo>
                      <a:pt x="2300" y="2748"/>
                    </a:lnTo>
                    <a:cubicBezTo>
                      <a:pt x="2402" y="2850"/>
                      <a:pt x="2518" y="2893"/>
                      <a:pt x="2628" y="2893"/>
                    </a:cubicBezTo>
                    <a:cubicBezTo>
                      <a:pt x="2987" y="2893"/>
                      <a:pt x="3298" y="2445"/>
                      <a:pt x="2967" y="2114"/>
                    </a:cubicBezTo>
                    <a:lnTo>
                      <a:pt x="999" y="146"/>
                    </a:lnTo>
                    <a:cubicBezTo>
                      <a:pt x="896" y="43"/>
                      <a:pt x="781" y="1"/>
                      <a:pt x="67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7" name="Google Shape;10017;p62"/>
              <p:cNvSpPr/>
              <p:nvPr/>
            </p:nvSpPr>
            <p:spPr>
              <a:xfrm>
                <a:off x="5071350" y="2984725"/>
                <a:ext cx="6217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129" extrusionOk="0">
                    <a:moveTo>
                      <a:pt x="1857" y="1"/>
                    </a:moveTo>
                    <a:cubicBezTo>
                      <a:pt x="1761" y="1"/>
                      <a:pt x="1660" y="35"/>
                      <a:pt x="1566" y="115"/>
                    </a:cubicBezTo>
                    <a:lnTo>
                      <a:pt x="332" y="1349"/>
                    </a:lnTo>
                    <a:cubicBezTo>
                      <a:pt x="1" y="1680"/>
                      <a:pt x="311" y="2128"/>
                      <a:pt x="670" y="2128"/>
                    </a:cubicBezTo>
                    <a:cubicBezTo>
                      <a:pt x="781" y="2128"/>
                      <a:pt x="896" y="2085"/>
                      <a:pt x="999" y="1983"/>
                    </a:cubicBezTo>
                    <a:lnTo>
                      <a:pt x="2200" y="782"/>
                    </a:lnTo>
                    <a:cubicBezTo>
                      <a:pt x="2487" y="442"/>
                      <a:pt x="2202" y="1"/>
                      <a:pt x="185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8" name="Google Shape;10018;p62"/>
              <p:cNvSpPr/>
              <p:nvPr/>
            </p:nvSpPr>
            <p:spPr>
              <a:xfrm>
                <a:off x="4617050" y="3321700"/>
                <a:ext cx="882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142" extrusionOk="0">
                    <a:moveTo>
                      <a:pt x="663" y="0"/>
                    </a:moveTo>
                    <a:cubicBezTo>
                      <a:pt x="306" y="0"/>
                      <a:pt x="1" y="448"/>
                      <a:pt x="357" y="779"/>
                    </a:cubicBezTo>
                    <a:lnTo>
                      <a:pt x="2559" y="3014"/>
                    </a:lnTo>
                    <a:cubicBezTo>
                      <a:pt x="2656" y="3104"/>
                      <a:pt x="2763" y="3141"/>
                      <a:pt x="2865" y="3141"/>
                    </a:cubicBezTo>
                    <a:cubicBezTo>
                      <a:pt x="3223" y="3141"/>
                      <a:pt x="3530" y="2684"/>
                      <a:pt x="3193" y="2347"/>
                    </a:cubicBezTo>
                    <a:lnTo>
                      <a:pt x="991" y="145"/>
                    </a:lnTo>
                    <a:cubicBezTo>
                      <a:pt x="889" y="43"/>
                      <a:pt x="773" y="0"/>
                      <a:pt x="66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9" name="Google Shape;10019;p62"/>
              <p:cNvSpPr/>
              <p:nvPr/>
            </p:nvSpPr>
            <p:spPr>
              <a:xfrm>
                <a:off x="4789425" y="3371575"/>
                <a:ext cx="805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862" extrusionOk="0">
                    <a:moveTo>
                      <a:pt x="2575" y="0"/>
                    </a:moveTo>
                    <a:cubicBezTo>
                      <a:pt x="2473" y="0"/>
                      <a:pt x="2367" y="36"/>
                      <a:pt x="2269" y="118"/>
                    </a:cubicBezTo>
                    <a:lnTo>
                      <a:pt x="334" y="2087"/>
                    </a:lnTo>
                    <a:cubicBezTo>
                      <a:pt x="0" y="2395"/>
                      <a:pt x="299" y="2862"/>
                      <a:pt x="653" y="2862"/>
                    </a:cubicBezTo>
                    <a:cubicBezTo>
                      <a:pt x="758" y="2862"/>
                      <a:pt x="868" y="2820"/>
                      <a:pt x="968" y="2720"/>
                    </a:cubicBezTo>
                    <a:lnTo>
                      <a:pt x="2936" y="752"/>
                    </a:lnTo>
                    <a:cubicBezTo>
                      <a:pt x="3220" y="416"/>
                      <a:pt x="2924" y="0"/>
                      <a:pt x="2575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0" name="Google Shape;10020;p62"/>
              <p:cNvSpPr/>
              <p:nvPr/>
            </p:nvSpPr>
            <p:spPr>
              <a:xfrm>
                <a:off x="5003725" y="3278450"/>
                <a:ext cx="68925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390" extrusionOk="0">
                    <a:moveTo>
                      <a:pt x="684" y="0"/>
                    </a:moveTo>
                    <a:cubicBezTo>
                      <a:pt x="321" y="0"/>
                      <a:pt x="0" y="473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9" y="2390"/>
                    </a:cubicBezTo>
                    <a:cubicBezTo>
                      <a:pt x="2452" y="2390"/>
                      <a:pt x="2756" y="1955"/>
                      <a:pt x="2470" y="1642"/>
                    </a:cubicBezTo>
                    <a:lnTo>
                      <a:pt x="1002" y="141"/>
                    </a:lnTo>
                    <a:cubicBezTo>
                      <a:pt x="903" y="42"/>
                      <a:pt x="791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1" name="Google Shape;10021;p62"/>
              <p:cNvSpPr/>
              <p:nvPr/>
            </p:nvSpPr>
            <p:spPr>
              <a:xfrm>
                <a:off x="4561825" y="3475125"/>
                <a:ext cx="69950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393" extrusionOk="0">
                    <a:moveTo>
                      <a:pt x="2143" y="1"/>
                    </a:moveTo>
                    <a:cubicBezTo>
                      <a:pt x="2037" y="1"/>
                      <a:pt x="1927" y="44"/>
                      <a:pt x="1833" y="146"/>
                    </a:cubicBezTo>
                    <a:lnTo>
                      <a:pt x="332" y="1614"/>
                    </a:lnTo>
                    <a:cubicBezTo>
                      <a:pt x="0" y="1945"/>
                      <a:pt x="311" y="2393"/>
                      <a:pt x="670" y="2393"/>
                    </a:cubicBezTo>
                    <a:cubicBezTo>
                      <a:pt x="781" y="2393"/>
                      <a:pt x="896" y="2350"/>
                      <a:pt x="999" y="2248"/>
                    </a:cubicBezTo>
                    <a:lnTo>
                      <a:pt x="2466" y="780"/>
                    </a:lnTo>
                    <a:cubicBezTo>
                      <a:pt x="2798" y="449"/>
                      <a:pt x="2487" y="1"/>
                      <a:pt x="2143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2" name="Google Shape;10022;p62"/>
              <p:cNvSpPr/>
              <p:nvPr/>
            </p:nvSpPr>
            <p:spPr>
              <a:xfrm>
                <a:off x="3477225" y="3972850"/>
                <a:ext cx="80450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2866" extrusionOk="0">
                    <a:moveTo>
                      <a:pt x="632" y="0"/>
                    </a:moveTo>
                    <a:cubicBezTo>
                      <a:pt x="276" y="0"/>
                      <a:pt x="0" y="416"/>
                      <a:pt x="285" y="752"/>
                    </a:cubicBezTo>
                    <a:lnTo>
                      <a:pt x="2253" y="2720"/>
                    </a:lnTo>
                    <a:cubicBezTo>
                      <a:pt x="2355" y="2822"/>
                      <a:pt x="2469" y="2865"/>
                      <a:pt x="2577" y="2865"/>
                    </a:cubicBezTo>
                    <a:cubicBezTo>
                      <a:pt x="2926" y="2865"/>
                      <a:pt x="3218" y="2417"/>
                      <a:pt x="2886" y="2086"/>
                    </a:cubicBezTo>
                    <a:lnTo>
                      <a:pt x="952" y="118"/>
                    </a:lnTo>
                    <a:cubicBezTo>
                      <a:pt x="846" y="35"/>
                      <a:pt x="736" y="0"/>
                      <a:pt x="63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3" name="Google Shape;10023;p62"/>
              <p:cNvSpPr/>
              <p:nvPr/>
            </p:nvSpPr>
            <p:spPr>
              <a:xfrm>
                <a:off x="3567775" y="4119050"/>
                <a:ext cx="758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55" extrusionOk="0">
                    <a:moveTo>
                      <a:pt x="2366" y="0"/>
                    </a:moveTo>
                    <a:cubicBezTo>
                      <a:pt x="2263" y="0"/>
                      <a:pt x="2158" y="42"/>
                      <a:pt x="2066" y="141"/>
                    </a:cubicBezTo>
                    <a:lnTo>
                      <a:pt x="332" y="1875"/>
                    </a:lnTo>
                    <a:cubicBezTo>
                      <a:pt x="1" y="2207"/>
                      <a:pt x="312" y="2655"/>
                      <a:pt x="670" y="2655"/>
                    </a:cubicBezTo>
                    <a:cubicBezTo>
                      <a:pt x="781" y="2655"/>
                      <a:pt x="897" y="2612"/>
                      <a:pt x="999" y="2509"/>
                    </a:cubicBezTo>
                    <a:lnTo>
                      <a:pt x="2700" y="808"/>
                    </a:lnTo>
                    <a:cubicBezTo>
                      <a:pt x="3035" y="474"/>
                      <a:pt x="2714" y="0"/>
                      <a:pt x="236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4" name="Google Shape;10024;p62"/>
              <p:cNvSpPr/>
              <p:nvPr/>
            </p:nvSpPr>
            <p:spPr>
              <a:xfrm>
                <a:off x="3709550" y="4058050"/>
                <a:ext cx="69250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408" extrusionOk="0">
                    <a:moveTo>
                      <a:pt x="641" y="0"/>
                    </a:moveTo>
                    <a:cubicBezTo>
                      <a:pt x="292" y="0"/>
                      <a:pt x="0" y="448"/>
                      <a:pt x="332" y="780"/>
                    </a:cubicBezTo>
                    <a:cubicBezTo>
                      <a:pt x="799" y="1280"/>
                      <a:pt x="1299" y="1780"/>
                      <a:pt x="1799" y="2281"/>
                    </a:cubicBezTo>
                    <a:cubicBezTo>
                      <a:pt x="1896" y="2370"/>
                      <a:pt x="2003" y="2408"/>
                      <a:pt x="2106" y="2408"/>
                    </a:cubicBezTo>
                    <a:cubicBezTo>
                      <a:pt x="2463" y="2408"/>
                      <a:pt x="2770" y="1950"/>
                      <a:pt x="2433" y="1614"/>
                    </a:cubicBezTo>
                    <a:cubicBezTo>
                      <a:pt x="1966" y="1113"/>
                      <a:pt x="1466" y="646"/>
                      <a:pt x="965" y="146"/>
                    </a:cubicBezTo>
                    <a:cubicBezTo>
                      <a:pt x="863" y="43"/>
                      <a:pt x="749" y="0"/>
                      <a:pt x="641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5" name="Google Shape;10025;p62"/>
              <p:cNvSpPr/>
              <p:nvPr/>
            </p:nvSpPr>
            <p:spPr>
              <a:xfrm>
                <a:off x="3830400" y="4181975"/>
                <a:ext cx="23375" cy="579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319" extrusionOk="0">
                    <a:moveTo>
                      <a:pt x="468" y="1"/>
                    </a:moveTo>
                    <a:cubicBezTo>
                      <a:pt x="251" y="1"/>
                      <a:pt x="34" y="142"/>
                      <a:pt x="1" y="426"/>
                    </a:cubicBezTo>
                    <a:lnTo>
                      <a:pt x="1" y="1894"/>
                    </a:lnTo>
                    <a:cubicBezTo>
                      <a:pt x="34" y="2177"/>
                      <a:pt x="251" y="2319"/>
                      <a:pt x="468" y="2319"/>
                    </a:cubicBezTo>
                    <a:cubicBezTo>
                      <a:pt x="685" y="2319"/>
                      <a:pt x="901" y="2177"/>
                      <a:pt x="935" y="1894"/>
                    </a:cubicBezTo>
                    <a:lnTo>
                      <a:pt x="935" y="426"/>
                    </a:lnTo>
                    <a:cubicBezTo>
                      <a:pt x="901" y="142"/>
                      <a:pt x="685" y="1"/>
                      <a:pt x="468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6" name="Google Shape;10026;p62"/>
              <p:cNvSpPr/>
              <p:nvPr/>
            </p:nvSpPr>
            <p:spPr>
              <a:xfrm>
                <a:off x="3954650" y="4033150"/>
                <a:ext cx="88375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3156" extrusionOk="0">
                    <a:moveTo>
                      <a:pt x="670" y="0"/>
                    </a:moveTo>
                    <a:cubicBezTo>
                      <a:pt x="301" y="0"/>
                      <a:pt x="0" y="474"/>
                      <a:pt x="335" y="808"/>
                    </a:cubicBezTo>
                    <a:lnTo>
                      <a:pt x="2536" y="3010"/>
                    </a:lnTo>
                    <a:cubicBezTo>
                      <a:pt x="2639" y="3112"/>
                      <a:pt x="2754" y="3155"/>
                      <a:pt x="2865" y="3155"/>
                    </a:cubicBezTo>
                    <a:cubicBezTo>
                      <a:pt x="3224" y="3155"/>
                      <a:pt x="3534" y="2707"/>
                      <a:pt x="3203" y="2376"/>
                    </a:cubicBezTo>
                    <a:lnTo>
                      <a:pt x="1002" y="141"/>
                    </a:lnTo>
                    <a:cubicBezTo>
                      <a:pt x="895" y="42"/>
                      <a:pt x="779" y="0"/>
                      <a:pt x="670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7" name="Google Shape;10027;p62"/>
              <p:cNvSpPr/>
              <p:nvPr/>
            </p:nvSpPr>
            <p:spPr>
              <a:xfrm>
                <a:off x="4083900" y="3966425"/>
                <a:ext cx="6927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418" extrusionOk="0">
                    <a:moveTo>
                      <a:pt x="2116" y="1"/>
                    </a:moveTo>
                    <a:cubicBezTo>
                      <a:pt x="2011" y="1"/>
                      <a:pt x="1902" y="42"/>
                      <a:pt x="1803" y="142"/>
                    </a:cubicBezTo>
                    <a:cubicBezTo>
                      <a:pt x="1302" y="642"/>
                      <a:pt x="802" y="1109"/>
                      <a:pt x="335" y="1609"/>
                    </a:cubicBezTo>
                    <a:cubicBezTo>
                      <a:pt x="0" y="1944"/>
                      <a:pt x="301" y="2417"/>
                      <a:pt x="655" y="2417"/>
                    </a:cubicBezTo>
                    <a:cubicBezTo>
                      <a:pt x="760" y="2417"/>
                      <a:pt x="870" y="2376"/>
                      <a:pt x="969" y="2276"/>
                    </a:cubicBezTo>
                    <a:cubicBezTo>
                      <a:pt x="1469" y="1776"/>
                      <a:pt x="1936" y="1276"/>
                      <a:pt x="2436" y="809"/>
                    </a:cubicBezTo>
                    <a:cubicBezTo>
                      <a:pt x="2771" y="474"/>
                      <a:pt x="2470" y="1"/>
                      <a:pt x="211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8" name="Google Shape;10028;p62"/>
              <p:cNvSpPr/>
              <p:nvPr/>
            </p:nvSpPr>
            <p:spPr>
              <a:xfrm>
                <a:off x="4028025" y="3793800"/>
                <a:ext cx="701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418" extrusionOk="0">
                    <a:moveTo>
                      <a:pt x="684" y="1"/>
                    </a:moveTo>
                    <a:cubicBezTo>
                      <a:pt x="321" y="1"/>
                      <a:pt x="0" y="474"/>
                      <a:pt x="335" y="809"/>
                    </a:cubicBezTo>
                    <a:lnTo>
                      <a:pt x="1803" y="2276"/>
                    </a:lnTo>
                    <a:cubicBezTo>
                      <a:pt x="1902" y="2376"/>
                      <a:pt x="2014" y="2418"/>
                      <a:pt x="2122" y="2418"/>
                    </a:cubicBezTo>
                    <a:cubicBezTo>
                      <a:pt x="2485" y="2418"/>
                      <a:pt x="2804" y="1951"/>
                      <a:pt x="2470" y="1643"/>
                    </a:cubicBezTo>
                    <a:lnTo>
                      <a:pt x="1002" y="142"/>
                    </a:lnTo>
                    <a:cubicBezTo>
                      <a:pt x="903" y="42"/>
                      <a:pt x="792" y="1"/>
                      <a:pt x="684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9" name="Google Shape;10029;p62"/>
              <p:cNvSpPr/>
              <p:nvPr/>
            </p:nvSpPr>
            <p:spPr>
              <a:xfrm>
                <a:off x="4009750" y="3628575"/>
                <a:ext cx="699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393" extrusionOk="0">
                    <a:moveTo>
                      <a:pt x="2129" y="1"/>
                    </a:moveTo>
                    <a:cubicBezTo>
                      <a:pt x="2018" y="1"/>
                      <a:pt x="1902" y="43"/>
                      <a:pt x="1800" y="146"/>
                    </a:cubicBezTo>
                    <a:lnTo>
                      <a:pt x="332" y="1614"/>
                    </a:lnTo>
                    <a:cubicBezTo>
                      <a:pt x="1" y="1945"/>
                      <a:pt x="312" y="2393"/>
                      <a:pt x="670" y="2393"/>
                    </a:cubicBezTo>
                    <a:cubicBezTo>
                      <a:pt x="781" y="2393"/>
                      <a:pt x="897" y="2350"/>
                      <a:pt x="999" y="2247"/>
                    </a:cubicBezTo>
                    <a:lnTo>
                      <a:pt x="2467" y="780"/>
                    </a:lnTo>
                    <a:cubicBezTo>
                      <a:pt x="2798" y="448"/>
                      <a:pt x="2487" y="1"/>
                      <a:pt x="212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0" name="Google Shape;10030;p62"/>
              <p:cNvSpPr/>
              <p:nvPr/>
            </p:nvSpPr>
            <p:spPr>
              <a:xfrm>
                <a:off x="4120600" y="4094850"/>
                <a:ext cx="86450" cy="78125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3125" extrusionOk="0">
                    <a:moveTo>
                      <a:pt x="655" y="1"/>
                    </a:moveTo>
                    <a:cubicBezTo>
                      <a:pt x="301" y="1"/>
                      <a:pt x="0" y="474"/>
                      <a:pt x="335" y="809"/>
                    </a:cubicBezTo>
                    <a:lnTo>
                      <a:pt x="2536" y="3010"/>
                    </a:lnTo>
                    <a:cubicBezTo>
                      <a:pt x="2630" y="3090"/>
                      <a:pt x="2731" y="3124"/>
                      <a:pt x="2827" y="3124"/>
                    </a:cubicBezTo>
                    <a:cubicBezTo>
                      <a:pt x="3172" y="3124"/>
                      <a:pt x="3457" y="2683"/>
                      <a:pt x="3170" y="2343"/>
                    </a:cubicBezTo>
                    <a:lnTo>
                      <a:pt x="968" y="142"/>
                    </a:lnTo>
                    <a:cubicBezTo>
                      <a:pt x="869" y="42"/>
                      <a:pt x="760" y="1"/>
                      <a:pt x="655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1" name="Google Shape;10031;p62"/>
              <p:cNvSpPr/>
              <p:nvPr/>
            </p:nvSpPr>
            <p:spPr>
              <a:xfrm>
                <a:off x="4345775" y="4065225"/>
                <a:ext cx="2337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287" extrusionOk="0">
                    <a:moveTo>
                      <a:pt x="467" y="1"/>
                    </a:moveTo>
                    <a:cubicBezTo>
                      <a:pt x="251" y="1"/>
                      <a:pt x="34" y="142"/>
                      <a:pt x="0" y="426"/>
                    </a:cubicBezTo>
                    <a:lnTo>
                      <a:pt x="0" y="3862"/>
                    </a:lnTo>
                    <a:cubicBezTo>
                      <a:pt x="34" y="4145"/>
                      <a:pt x="251" y="4287"/>
                      <a:pt x="467" y="4287"/>
                    </a:cubicBezTo>
                    <a:cubicBezTo>
                      <a:pt x="684" y="4287"/>
                      <a:pt x="901" y="4145"/>
                      <a:pt x="934" y="3862"/>
                    </a:cubicBezTo>
                    <a:lnTo>
                      <a:pt x="934" y="426"/>
                    </a:lnTo>
                    <a:cubicBezTo>
                      <a:pt x="901" y="142"/>
                      <a:pt x="684" y="1"/>
                      <a:pt x="467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2" name="Google Shape;10032;p62"/>
              <p:cNvSpPr/>
              <p:nvPr/>
            </p:nvSpPr>
            <p:spPr>
              <a:xfrm>
                <a:off x="4362450" y="4261000"/>
                <a:ext cx="951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901" extrusionOk="0">
                    <a:moveTo>
                      <a:pt x="534" y="0"/>
                    </a:moveTo>
                    <a:cubicBezTo>
                      <a:pt x="1" y="34"/>
                      <a:pt x="1" y="867"/>
                      <a:pt x="534" y="901"/>
                    </a:cubicBezTo>
                    <a:lnTo>
                      <a:pt x="3236" y="901"/>
                    </a:lnTo>
                    <a:cubicBezTo>
                      <a:pt x="3803" y="867"/>
                      <a:pt x="3803" y="34"/>
                      <a:pt x="323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3" name="Google Shape;10033;p62"/>
              <p:cNvSpPr/>
              <p:nvPr/>
            </p:nvSpPr>
            <p:spPr>
              <a:xfrm>
                <a:off x="4475850" y="4089925"/>
                <a:ext cx="80600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2849" extrusionOk="0">
                    <a:moveTo>
                      <a:pt x="2596" y="1"/>
                    </a:moveTo>
                    <a:cubicBezTo>
                      <a:pt x="2499" y="1"/>
                      <a:pt x="2398" y="32"/>
                      <a:pt x="2303" y="105"/>
                    </a:cubicBezTo>
                    <a:lnTo>
                      <a:pt x="335" y="2073"/>
                    </a:lnTo>
                    <a:cubicBezTo>
                      <a:pt x="1" y="2381"/>
                      <a:pt x="320" y="2848"/>
                      <a:pt x="682" y="2848"/>
                    </a:cubicBezTo>
                    <a:cubicBezTo>
                      <a:pt x="790" y="2848"/>
                      <a:pt x="902" y="2807"/>
                      <a:pt x="1002" y="2707"/>
                    </a:cubicBezTo>
                    <a:lnTo>
                      <a:pt x="2937" y="739"/>
                    </a:lnTo>
                    <a:cubicBezTo>
                      <a:pt x="3223" y="400"/>
                      <a:pt x="2940" y="1"/>
                      <a:pt x="2596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4" name="Google Shape;10034;p62"/>
              <p:cNvSpPr/>
              <p:nvPr/>
            </p:nvSpPr>
            <p:spPr>
              <a:xfrm>
                <a:off x="4580075" y="4168250"/>
                <a:ext cx="689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390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1803" y="2276"/>
                    </a:lnTo>
                    <a:cubicBezTo>
                      <a:pt x="1897" y="2356"/>
                      <a:pt x="2000" y="2390"/>
                      <a:pt x="2098" y="2390"/>
                    </a:cubicBezTo>
                    <a:cubicBezTo>
                      <a:pt x="2452" y="2390"/>
                      <a:pt x="2757" y="1948"/>
                      <a:pt x="2470" y="1609"/>
                    </a:cubicBezTo>
                    <a:lnTo>
                      <a:pt x="1003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5" name="Google Shape;10035;p62"/>
              <p:cNvSpPr/>
              <p:nvPr/>
            </p:nvSpPr>
            <p:spPr>
              <a:xfrm>
                <a:off x="4666075" y="4059475"/>
                <a:ext cx="6097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2103" extrusionOk="0">
                    <a:moveTo>
                      <a:pt x="1832" y="1"/>
                    </a:moveTo>
                    <a:cubicBezTo>
                      <a:pt x="1745" y="1"/>
                      <a:pt x="1654" y="28"/>
                      <a:pt x="1565" y="89"/>
                    </a:cubicBezTo>
                    <a:lnTo>
                      <a:pt x="331" y="1323"/>
                    </a:lnTo>
                    <a:cubicBezTo>
                      <a:pt x="0" y="1654"/>
                      <a:pt x="291" y="2102"/>
                      <a:pt x="641" y="2102"/>
                    </a:cubicBezTo>
                    <a:cubicBezTo>
                      <a:pt x="749" y="2102"/>
                      <a:pt x="863" y="2059"/>
                      <a:pt x="965" y="1957"/>
                    </a:cubicBezTo>
                    <a:lnTo>
                      <a:pt x="2199" y="723"/>
                    </a:lnTo>
                    <a:cubicBezTo>
                      <a:pt x="2438" y="404"/>
                      <a:pt x="2170" y="1"/>
                      <a:pt x="1832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6" name="Google Shape;10036;p62"/>
              <p:cNvSpPr/>
              <p:nvPr/>
            </p:nvSpPr>
            <p:spPr>
              <a:xfrm>
                <a:off x="3660275" y="4297500"/>
                <a:ext cx="7595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2651" extrusionOk="0">
                    <a:moveTo>
                      <a:pt x="667" y="0"/>
                    </a:moveTo>
                    <a:cubicBezTo>
                      <a:pt x="320" y="0"/>
                      <a:pt x="0" y="467"/>
                      <a:pt x="334" y="775"/>
                    </a:cubicBezTo>
                    <a:lnTo>
                      <a:pt x="2036" y="2510"/>
                    </a:lnTo>
                    <a:cubicBezTo>
                      <a:pt x="2135" y="2609"/>
                      <a:pt x="2246" y="2650"/>
                      <a:pt x="2354" y="2650"/>
                    </a:cubicBezTo>
                    <a:cubicBezTo>
                      <a:pt x="2717" y="2650"/>
                      <a:pt x="3037" y="2177"/>
                      <a:pt x="2703" y="1843"/>
                    </a:cubicBezTo>
                    <a:lnTo>
                      <a:pt x="968" y="141"/>
                    </a:lnTo>
                    <a:cubicBezTo>
                      <a:pt x="876" y="42"/>
                      <a:pt x="770" y="0"/>
                      <a:pt x="667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7" name="Google Shape;10037;p62"/>
              <p:cNvSpPr/>
              <p:nvPr/>
            </p:nvSpPr>
            <p:spPr>
              <a:xfrm>
                <a:off x="381365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619" y="1"/>
                    </a:moveTo>
                    <a:cubicBezTo>
                      <a:pt x="2514" y="1"/>
                      <a:pt x="2404" y="42"/>
                      <a:pt x="2305" y="142"/>
                    </a:cubicBezTo>
                    <a:lnTo>
                      <a:pt x="337" y="2110"/>
                    </a:lnTo>
                    <a:cubicBezTo>
                      <a:pt x="0" y="2447"/>
                      <a:pt x="308" y="2904"/>
                      <a:pt x="665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4" y="474"/>
                      <a:pt x="2973" y="1"/>
                      <a:pt x="2619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8" name="Google Shape;10038;p62"/>
              <p:cNvSpPr/>
              <p:nvPr/>
            </p:nvSpPr>
            <p:spPr>
              <a:xfrm>
                <a:off x="3948800" y="4235800"/>
                <a:ext cx="73525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601" extrusionOk="0">
                    <a:moveTo>
                      <a:pt x="684" y="0"/>
                    </a:moveTo>
                    <a:cubicBezTo>
                      <a:pt x="321" y="0"/>
                      <a:pt x="1" y="474"/>
                      <a:pt x="335" y="808"/>
                    </a:cubicBezTo>
                    <a:lnTo>
                      <a:pt x="2070" y="2509"/>
                    </a:lnTo>
                    <a:cubicBezTo>
                      <a:pt x="2154" y="2573"/>
                      <a:pt x="2245" y="2601"/>
                      <a:pt x="2333" y="2601"/>
                    </a:cubicBezTo>
                    <a:cubicBezTo>
                      <a:pt x="2659" y="2601"/>
                      <a:pt x="2940" y="2217"/>
                      <a:pt x="2703" y="1875"/>
                    </a:cubicBezTo>
                    <a:lnTo>
                      <a:pt x="1002" y="141"/>
                    </a:lnTo>
                    <a:cubicBezTo>
                      <a:pt x="903" y="42"/>
                      <a:pt x="792" y="0"/>
                      <a:pt x="684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9" name="Google Shape;10039;p62"/>
              <p:cNvSpPr/>
              <p:nvPr/>
            </p:nvSpPr>
            <p:spPr>
              <a:xfrm>
                <a:off x="4016300" y="4389225"/>
                <a:ext cx="8185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905" extrusionOk="0">
                    <a:moveTo>
                      <a:pt x="2590" y="1"/>
                    </a:moveTo>
                    <a:cubicBezTo>
                      <a:pt x="2482" y="1"/>
                      <a:pt x="2371" y="42"/>
                      <a:pt x="2272" y="142"/>
                    </a:cubicBezTo>
                    <a:lnTo>
                      <a:pt x="337" y="2110"/>
                    </a:lnTo>
                    <a:cubicBezTo>
                      <a:pt x="0" y="2447"/>
                      <a:pt x="307" y="2904"/>
                      <a:pt x="664" y="2904"/>
                    </a:cubicBezTo>
                    <a:cubicBezTo>
                      <a:pt x="767" y="2904"/>
                      <a:pt x="874" y="2866"/>
                      <a:pt x="971" y="2777"/>
                    </a:cubicBezTo>
                    <a:lnTo>
                      <a:pt x="2939" y="809"/>
                    </a:lnTo>
                    <a:cubicBezTo>
                      <a:pt x="3273" y="474"/>
                      <a:pt x="2953" y="1"/>
                      <a:pt x="2590" y="1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0" name="Google Shape;10040;p62"/>
              <p:cNvSpPr/>
              <p:nvPr/>
            </p:nvSpPr>
            <p:spPr>
              <a:xfrm>
                <a:off x="4169600" y="4254150"/>
                <a:ext cx="7522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55" extrusionOk="0">
                    <a:moveTo>
                      <a:pt x="662" y="0"/>
                    </a:moveTo>
                    <a:cubicBezTo>
                      <a:pt x="307" y="0"/>
                      <a:pt x="1" y="473"/>
                      <a:pt x="309" y="808"/>
                    </a:cubicBezTo>
                    <a:cubicBezTo>
                      <a:pt x="910" y="1375"/>
                      <a:pt x="1477" y="1942"/>
                      <a:pt x="2044" y="2509"/>
                    </a:cubicBezTo>
                    <a:cubicBezTo>
                      <a:pt x="2146" y="2612"/>
                      <a:pt x="2260" y="2654"/>
                      <a:pt x="2368" y="2654"/>
                    </a:cubicBezTo>
                    <a:cubicBezTo>
                      <a:pt x="2717" y="2654"/>
                      <a:pt x="3009" y="2207"/>
                      <a:pt x="2678" y="1875"/>
                    </a:cubicBezTo>
                    <a:cubicBezTo>
                      <a:pt x="2111" y="1308"/>
                      <a:pt x="1544" y="708"/>
                      <a:pt x="976" y="141"/>
                    </a:cubicBezTo>
                    <a:cubicBezTo>
                      <a:pt x="877" y="42"/>
                      <a:pt x="768" y="0"/>
                      <a:pt x="662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1" name="Google Shape;10041;p62"/>
              <p:cNvSpPr/>
              <p:nvPr/>
            </p:nvSpPr>
            <p:spPr>
              <a:xfrm>
                <a:off x="4274025" y="4420675"/>
                <a:ext cx="68050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394" extrusionOk="0">
                    <a:moveTo>
                      <a:pt x="2103" y="0"/>
                    </a:moveTo>
                    <a:cubicBezTo>
                      <a:pt x="2004" y="0"/>
                      <a:pt x="1900" y="36"/>
                      <a:pt x="1803" y="118"/>
                    </a:cubicBezTo>
                    <a:lnTo>
                      <a:pt x="335" y="1586"/>
                    </a:lnTo>
                    <a:cubicBezTo>
                      <a:pt x="1" y="1920"/>
                      <a:pt x="301" y="2393"/>
                      <a:pt x="655" y="2393"/>
                    </a:cubicBezTo>
                    <a:cubicBezTo>
                      <a:pt x="760" y="2393"/>
                      <a:pt x="870" y="2352"/>
                      <a:pt x="969" y="2253"/>
                    </a:cubicBezTo>
                    <a:lnTo>
                      <a:pt x="2437" y="785"/>
                    </a:lnTo>
                    <a:cubicBezTo>
                      <a:pt x="2721" y="423"/>
                      <a:pt x="2444" y="0"/>
                      <a:pt x="2103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2" name="Google Shape;10042;p62"/>
              <p:cNvSpPr/>
              <p:nvPr/>
            </p:nvSpPr>
            <p:spPr>
              <a:xfrm>
                <a:off x="3660250" y="4487650"/>
                <a:ext cx="7597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3039" h="2650" extrusionOk="0">
                    <a:moveTo>
                      <a:pt x="656" y="0"/>
                    </a:moveTo>
                    <a:cubicBezTo>
                      <a:pt x="302" y="0"/>
                      <a:pt x="1" y="473"/>
                      <a:pt x="335" y="808"/>
                    </a:cubicBezTo>
                    <a:lnTo>
                      <a:pt x="2037" y="2509"/>
                    </a:lnTo>
                    <a:cubicBezTo>
                      <a:pt x="2136" y="2608"/>
                      <a:pt x="2247" y="2650"/>
                      <a:pt x="2355" y="2650"/>
                    </a:cubicBezTo>
                    <a:cubicBezTo>
                      <a:pt x="2718" y="2650"/>
                      <a:pt x="3038" y="2176"/>
                      <a:pt x="2704" y="1842"/>
                    </a:cubicBezTo>
                    <a:lnTo>
                      <a:pt x="969" y="141"/>
                    </a:lnTo>
                    <a:cubicBezTo>
                      <a:pt x="870" y="42"/>
                      <a:pt x="760" y="0"/>
                      <a:pt x="656" y="0"/>
                    </a:cubicBezTo>
                    <a:close/>
                  </a:path>
                </a:pathLst>
              </a:custGeom>
              <a:solidFill>
                <a:srgbClr val="618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3" name="Google Shape;10043;p62"/>
              <p:cNvSpPr/>
              <p:nvPr/>
            </p:nvSpPr>
            <p:spPr>
              <a:xfrm>
                <a:off x="3320950" y="2310300"/>
                <a:ext cx="504800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20192" h="3753" extrusionOk="0">
                    <a:moveTo>
                      <a:pt x="10806" y="1"/>
                    </a:moveTo>
                    <a:cubicBezTo>
                      <a:pt x="10640" y="1"/>
                      <a:pt x="10474" y="79"/>
                      <a:pt x="10372" y="239"/>
                    </a:cubicBezTo>
                    <a:cubicBezTo>
                      <a:pt x="10038" y="1073"/>
                      <a:pt x="9471" y="1807"/>
                      <a:pt x="8737" y="2341"/>
                    </a:cubicBezTo>
                    <a:cubicBezTo>
                      <a:pt x="8464" y="2523"/>
                      <a:pt x="8202" y="2601"/>
                      <a:pt x="7954" y="2601"/>
                    </a:cubicBezTo>
                    <a:cubicBezTo>
                      <a:pt x="6929" y="2601"/>
                      <a:pt x="6138" y="1272"/>
                      <a:pt x="5735" y="439"/>
                    </a:cubicBezTo>
                    <a:cubicBezTo>
                      <a:pt x="5635" y="256"/>
                      <a:pt x="5460" y="164"/>
                      <a:pt x="5285" y="164"/>
                    </a:cubicBezTo>
                    <a:cubicBezTo>
                      <a:pt x="5110" y="164"/>
                      <a:pt x="4934" y="256"/>
                      <a:pt x="4834" y="439"/>
                    </a:cubicBezTo>
                    <a:cubicBezTo>
                      <a:pt x="4374" y="1315"/>
                      <a:pt x="3435" y="2747"/>
                      <a:pt x="2448" y="2747"/>
                    </a:cubicBezTo>
                    <a:cubicBezTo>
                      <a:pt x="2006" y="2747"/>
                      <a:pt x="1555" y="2460"/>
                      <a:pt x="1132" y="1707"/>
                    </a:cubicBezTo>
                    <a:cubicBezTo>
                      <a:pt x="1028" y="1521"/>
                      <a:pt x="870" y="1444"/>
                      <a:pt x="712" y="1444"/>
                    </a:cubicBezTo>
                    <a:cubicBezTo>
                      <a:pt x="358" y="1444"/>
                      <a:pt x="1" y="1826"/>
                      <a:pt x="231" y="2241"/>
                    </a:cubicBezTo>
                    <a:lnTo>
                      <a:pt x="264" y="2241"/>
                    </a:lnTo>
                    <a:cubicBezTo>
                      <a:pt x="872" y="3321"/>
                      <a:pt x="1607" y="3752"/>
                      <a:pt x="2354" y="3752"/>
                    </a:cubicBezTo>
                    <a:cubicBezTo>
                      <a:pt x="3416" y="3752"/>
                      <a:pt x="4502" y="2884"/>
                      <a:pt x="5281" y="1773"/>
                    </a:cubicBezTo>
                    <a:lnTo>
                      <a:pt x="5281" y="1773"/>
                    </a:lnTo>
                    <a:cubicBezTo>
                      <a:pt x="6031" y="2906"/>
                      <a:pt x="6991" y="3453"/>
                      <a:pt x="7955" y="3453"/>
                    </a:cubicBezTo>
                    <a:cubicBezTo>
                      <a:pt x="8956" y="3453"/>
                      <a:pt x="9960" y="2863"/>
                      <a:pt x="10736" y="1726"/>
                    </a:cubicBezTo>
                    <a:lnTo>
                      <a:pt x="10736" y="1726"/>
                    </a:lnTo>
                    <a:cubicBezTo>
                      <a:pt x="11307" y="2789"/>
                      <a:pt x="12143" y="3329"/>
                      <a:pt x="12971" y="3329"/>
                    </a:cubicBezTo>
                    <a:cubicBezTo>
                      <a:pt x="13794" y="3329"/>
                      <a:pt x="14611" y="2795"/>
                      <a:pt x="15151" y="1710"/>
                    </a:cubicBezTo>
                    <a:lnTo>
                      <a:pt x="15151" y="1710"/>
                    </a:lnTo>
                    <a:cubicBezTo>
                      <a:pt x="15901" y="2821"/>
                      <a:pt x="16943" y="3742"/>
                      <a:pt x="18016" y="3742"/>
                    </a:cubicBezTo>
                    <a:cubicBezTo>
                      <a:pt x="18655" y="3742"/>
                      <a:pt x="19306" y="3416"/>
                      <a:pt x="19912" y="2608"/>
                    </a:cubicBezTo>
                    <a:cubicBezTo>
                      <a:pt x="20191" y="2235"/>
                      <a:pt x="19837" y="1879"/>
                      <a:pt x="19462" y="1879"/>
                    </a:cubicBezTo>
                    <a:cubicBezTo>
                      <a:pt x="19299" y="1879"/>
                      <a:pt x="19132" y="1946"/>
                      <a:pt x="19011" y="2107"/>
                    </a:cubicBezTo>
                    <a:cubicBezTo>
                      <a:pt x="18659" y="2566"/>
                      <a:pt x="18297" y="2749"/>
                      <a:pt x="17944" y="2749"/>
                    </a:cubicBezTo>
                    <a:cubicBezTo>
                      <a:pt x="16859" y="2749"/>
                      <a:pt x="15861" y="1019"/>
                      <a:pt x="15509" y="239"/>
                    </a:cubicBezTo>
                    <a:cubicBezTo>
                      <a:pt x="15392" y="79"/>
                      <a:pt x="15217" y="1"/>
                      <a:pt x="15047" y="1"/>
                    </a:cubicBezTo>
                    <a:cubicBezTo>
                      <a:pt x="14828" y="1"/>
                      <a:pt x="14616" y="129"/>
                      <a:pt x="14541" y="373"/>
                    </a:cubicBezTo>
                    <a:cubicBezTo>
                      <a:pt x="14341" y="1173"/>
                      <a:pt x="14108" y="2074"/>
                      <a:pt x="13240" y="2441"/>
                    </a:cubicBezTo>
                    <a:cubicBezTo>
                      <a:pt x="13119" y="2492"/>
                      <a:pt x="13003" y="2516"/>
                      <a:pt x="12892" y="2516"/>
                    </a:cubicBezTo>
                    <a:cubicBezTo>
                      <a:pt x="12005" y="2516"/>
                      <a:pt x="11484" y="996"/>
                      <a:pt x="11306" y="373"/>
                    </a:cubicBezTo>
                    <a:cubicBezTo>
                      <a:pt x="11231" y="129"/>
                      <a:pt x="11019" y="1"/>
                      <a:pt x="108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4" name="Google Shape;10044;p62"/>
              <p:cNvSpPr/>
              <p:nvPr/>
            </p:nvSpPr>
            <p:spPr>
              <a:xfrm>
                <a:off x="3810775" y="3200125"/>
                <a:ext cx="5036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146" h="3752" extrusionOk="0">
                    <a:moveTo>
                      <a:pt x="10760" y="0"/>
                    </a:moveTo>
                    <a:cubicBezTo>
                      <a:pt x="10594" y="0"/>
                      <a:pt x="10428" y="78"/>
                      <a:pt x="10326" y="238"/>
                    </a:cubicBezTo>
                    <a:cubicBezTo>
                      <a:pt x="9992" y="1072"/>
                      <a:pt x="9425" y="1806"/>
                      <a:pt x="8691" y="2340"/>
                    </a:cubicBezTo>
                    <a:cubicBezTo>
                      <a:pt x="8418" y="2522"/>
                      <a:pt x="8157" y="2600"/>
                      <a:pt x="7909" y="2600"/>
                    </a:cubicBezTo>
                    <a:cubicBezTo>
                      <a:pt x="6884" y="2600"/>
                      <a:pt x="6092" y="1265"/>
                      <a:pt x="5689" y="405"/>
                    </a:cubicBezTo>
                    <a:cubicBezTo>
                      <a:pt x="5589" y="238"/>
                      <a:pt x="5414" y="155"/>
                      <a:pt x="5239" y="155"/>
                    </a:cubicBezTo>
                    <a:cubicBezTo>
                      <a:pt x="5064" y="155"/>
                      <a:pt x="4889" y="238"/>
                      <a:pt x="4789" y="405"/>
                    </a:cubicBezTo>
                    <a:cubicBezTo>
                      <a:pt x="4327" y="1304"/>
                      <a:pt x="3388" y="2745"/>
                      <a:pt x="2400" y="2745"/>
                    </a:cubicBezTo>
                    <a:cubicBezTo>
                      <a:pt x="1959" y="2745"/>
                      <a:pt x="1508" y="2458"/>
                      <a:pt x="1086" y="1706"/>
                    </a:cubicBezTo>
                    <a:cubicBezTo>
                      <a:pt x="973" y="1542"/>
                      <a:pt x="819" y="1472"/>
                      <a:pt x="668" y="1472"/>
                    </a:cubicBezTo>
                    <a:cubicBezTo>
                      <a:pt x="327" y="1472"/>
                      <a:pt x="1" y="1824"/>
                      <a:pt x="185" y="2240"/>
                    </a:cubicBezTo>
                    <a:cubicBezTo>
                      <a:pt x="792" y="3320"/>
                      <a:pt x="1532" y="3751"/>
                      <a:pt x="2284" y="3751"/>
                    </a:cubicBezTo>
                    <a:cubicBezTo>
                      <a:pt x="3358" y="3751"/>
                      <a:pt x="4457" y="2871"/>
                      <a:pt x="5227" y="1750"/>
                    </a:cubicBezTo>
                    <a:lnTo>
                      <a:pt x="5227" y="1750"/>
                    </a:lnTo>
                    <a:cubicBezTo>
                      <a:pt x="5989" y="2897"/>
                      <a:pt x="6955" y="3452"/>
                      <a:pt x="7919" y="3452"/>
                    </a:cubicBezTo>
                    <a:cubicBezTo>
                      <a:pt x="8918" y="3452"/>
                      <a:pt x="9916" y="2856"/>
                      <a:pt x="10681" y="1706"/>
                    </a:cubicBezTo>
                    <a:lnTo>
                      <a:pt x="10681" y="1706"/>
                    </a:lnTo>
                    <a:cubicBezTo>
                      <a:pt x="11251" y="2782"/>
                      <a:pt x="12092" y="3328"/>
                      <a:pt x="12925" y="3328"/>
                    </a:cubicBezTo>
                    <a:cubicBezTo>
                      <a:pt x="13749" y="3328"/>
                      <a:pt x="14565" y="2794"/>
                      <a:pt x="15105" y="1709"/>
                    </a:cubicBezTo>
                    <a:lnTo>
                      <a:pt x="15105" y="1709"/>
                    </a:lnTo>
                    <a:cubicBezTo>
                      <a:pt x="15856" y="2820"/>
                      <a:pt x="16898" y="3742"/>
                      <a:pt x="17971" y="3742"/>
                    </a:cubicBezTo>
                    <a:cubicBezTo>
                      <a:pt x="18610" y="3742"/>
                      <a:pt x="19260" y="3415"/>
                      <a:pt x="19866" y="2607"/>
                    </a:cubicBezTo>
                    <a:cubicBezTo>
                      <a:pt x="20145" y="2234"/>
                      <a:pt x="19791" y="1878"/>
                      <a:pt x="19416" y="1878"/>
                    </a:cubicBezTo>
                    <a:cubicBezTo>
                      <a:pt x="19253" y="1878"/>
                      <a:pt x="19086" y="1945"/>
                      <a:pt x="18965" y="2106"/>
                    </a:cubicBezTo>
                    <a:cubicBezTo>
                      <a:pt x="18613" y="2565"/>
                      <a:pt x="18251" y="2748"/>
                      <a:pt x="17898" y="2748"/>
                    </a:cubicBezTo>
                    <a:cubicBezTo>
                      <a:pt x="16813" y="2748"/>
                      <a:pt x="15815" y="1019"/>
                      <a:pt x="15463" y="238"/>
                    </a:cubicBezTo>
                    <a:cubicBezTo>
                      <a:pt x="15346" y="78"/>
                      <a:pt x="15172" y="0"/>
                      <a:pt x="15001" y="0"/>
                    </a:cubicBezTo>
                    <a:cubicBezTo>
                      <a:pt x="14783" y="0"/>
                      <a:pt x="14571" y="128"/>
                      <a:pt x="14496" y="372"/>
                    </a:cubicBezTo>
                    <a:cubicBezTo>
                      <a:pt x="14295" y="1172"/>
                      <a:pt x="14062" y="2073"/>
                      <a:pt x="13195" y="2473"/>
                    </a:cubicBezTo>
                    <a:cubicBezTo>
                      <a:pt x="13081" y="2518"/>
                      <a:pt x="12971" y="2539"/>
                      <a:pt x="12867" y="2539"/>
                    </a:cubicBezTo>
                    <a:cubicBezTo>
                      <a:pt x="11967" y="2539"/>
                      <a:pt x="11439" y="1000"/>
                      <a:pt x="11260" y="372"/>
                    </a:cubicBezTo>
                    <a:cubicBezTo>
                      <a:pt x="11185" y="128"/>
                      <a:pt x="10973" y="0"/>
                      <a:pt x="10760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5" name="Google Shape;10045;p62"/>
              <p:cNvSpPr/>
              <p:nvPr/>
            </p:nvSpPr>
            <p:spPr>
              <a:xfrm>
                <a:off x="2976800" y="3713475"/>
                <a:ext cx="5052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209" h="3766" extrusionOk="0">
                    <a:moveTo>
                      <a:pt x="10801" y="0"/>
                    </a:moveTo>
                    <a:cubicBezTo>
                      <a:pt x="10631" y="0"/>
                      <a:pt x="10462" y="80"/>
                      <a:pt x="10361" y="252"/>
                    </a:cubicBezTo>
                    <a:cubicBezTo>
                      <a:pt x="10028" y="1086"/>
                      <a:pt x="9494" y="1820"/>
                      <a:pt x="8760" y="2354"/>
                    </a:cubicBezTo>
                    <a:cubicBezTo>
                      <a:pt x="8481" y="2536"/>
                      <a:pt x="8215" y="2614"/>
                      <a:pt x="7965" y="2614"/>
                    </a:cubicBezTo>
                    <a:cubicBezTo>
                      <a:pt x="6931" y="2614"/>
                      <a:pt x="6161" y="1279"/>
                      <a:pt x="5758" y="419"/>
                    </a:cubicBezTo>
                    <a:cubicBezTo>
                      <a:pt x="5641" y="252"/>
                      <a:pt x="5466" y="169"/>
                      <a:pt x="5295" y="169"/>
                    </a:cubicBezTo>
                    <a:cubicBezTo>
                      <a:pt x="5124" y="169"/>
                      <a:pt x="4957" y="252"/>
                      <a:pt x="4857" y="419"/>
                    </a:cubicBezTo>
                    <a:cubicBezTo>
                      <a:pt x="4396" y="1318"/>
                      <a:pt x="3441" y="2760"/>
                      <a:pt x="2454" y="2760"/>
                    </a:cubicBezTo>
                    <a:cubicBezTo>
                      <a:pt x="2013" y="2760"/>
                      <a:pt x="1567" y="2472"/>
                      <a:pt x="1155" y="1720"/>
                    </a:cubicBezTo>
                    <a:cubicBezTo>
                      <a:pt x="1041" y="1534"/>
                      <a:pt x="876" y="1457"/>
                      <a:pt x="713" y="1457"/>
                    </a:cubicBezTo>
                    <a:cubicBezTo>
                      <a:pt x="351" y="1457"/>
                      <a:pt x="1" y="1839"/>
                      <a:pt x="254" y="2254"/>
                    </a:cubicBezTo>
                    <a:cubicBezTo>
                      <a:pt x="861" y="3334"/>
                      <a:pt x="1601" y="3765"/>
                      <a:pt x="2352" y="3765"/>
                    </a:cubicBezTo>
                    <a:cubicBezTo>
                      <a:pt x="3425" y="3765"/>
                      <a:pt x="4522" y="2888"/>
                      <a:pt x="5292" y="1769"/>
                    </a:cubicBezTo>
                    <a:lnTo>
                      <a:pt x="5292" y="1769"/>
                    </a:lnTo>
                    <a:cubicBezTo>
                      <a:pt x="6042" y="2913"/>
                      <a:pt x="7000" y="3466"/>
                      <a:pt x="7962" y="3466"/>
                    </a:cubicBezTo>
                    <a:cubicBezTo>
                      <a:pt x="8958" y="3466"/>
                      <a:pt x="9957" y="2874"/>
                      <a:pt x="10731" y="1733"/>
                    </a:cubicBezTo>
                    <a:lnTo>
                      <a:pt x="10731" y="1733"/>
                    </a:lnTo>
                    <a:cubicBezTo>
                      <a:pt x="11310" y="2800"/>
                      <a:pt x="12147" y="3342"/>
                      <a:pt x="12977" y="3342"/>
                    </a:cubicBezTo>
                    <a:cubicBezTo>
                      <a:pt x="13795" y="3342"/>
                      <a:pt x="14606" y="2815"/>
                      <a:pt x="15155" y="1744"/>
                    </a:cubicBezTo>
                    <a:lnTo>
                      <a:pt x="15155" y="1744"/>
                    </a:lnTo>
                    <a:cubicBezTo>
                      <a:pt x="15904" y="2846"/>
                      <a:pt x="16939" y="3756"/>
                      <a:pt x="18006" y="3756"/>
                    </a:cubicBezTo>
                    <a:cubicBezTo>
                      <a:pt x="18645" y="3756"/>
                      <a:pt x="19295" y="3429"/>
                      <a:pt x="19901" y="2621"/>
                    </a:cubicBezTo>
                    <a:cubicBezTo>
                      <a:pt x="20209" y="2242"/>
                      <a:pt x="19829" y="1881"/>
                      <a:pt x="19439" y="1881"/>
                    </a:cubicBezTo>
                    <a:cubicBezTo>
                      <a:pt x="19279" y="1881"/>
                      <a:pt x="19117" y="1941"/>
                      <a:pt x="19001" y="2087"/>
                    </a:cubicBezTo>
                    <a:cubicBezTo>
                      <a:pt x="18655" y="2557"/>
                      <a:pt x="18297" y="2743"/>
                      <a:pt x="17946" y="2743"/>
                    </a:cubicBezTo>
                    <a:cubicBezTo>
                      <a:pt x="16876" y="2743"/>
                      <a:pt x="15875" y="1006"/>
                      <a:pt x="15498" y="252"/>
                    </a:cubicBezTo>
                    <a:cubicBezTo>
                      <a:pt x="15396" y="92"/>
                      <a:pt x="15223" y="14"/>
                      <a:pt x="15050" y="14"/>
                    </a:cubicBezTo>
                    <a:cubicBezTo>
                      <a:pt x="14828" y="14"/>
                      <a:pt x="14606" y="142"/>
                      <a:pt x="14531" y="386"/>
                    </a:cubicBezTo>
                    <a:cubicBezTo>
                      <a:pt x="14331" y="1186"/>
                      <a:pt x="14130" y="2087"/>
                      <a:pt x="13263" y="2487"/>
                    </a:cubicBezTo>
                    <a:cubicBezTo>
                      <a:pt x="13146" y="2532"/>
                      <a:pt x="13034" y="2553"/>
                      <a:pt x="12928" y="2553"/>
                    </a:cubicBezTo>
                    <a:cubicBezTo>
                      <a:pt x="12009" y="2553"/>
                      <a:pt x="11508" y="1014"/>
                      <a:pt x="11328" y="386"/>
                    </a:cubicBezTo>
                    <a:cubicBezTo>
                      <a:pt x="11253" y="139"/>
                      <a:pt x="11025" y="0"/>
                      <a:pt x="108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6" name="Google Shape;10046;p62"/>
              <p:cNvSpPr/>
              <p:nvPr/>
            </p:nvSpPr>
            <p:spPr>
              <a:xfrm>
                <a:off x="4388725" y="3721550"/>
                <a:ext cx="5051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0205" h="3752" extrusionOk="0">
                    <a:moveTo>
                      <a:pt x="10811" y="0"/>
                    </a:moveTo>
                    <a:cubicBezTo>
                      <a:pt x="10636" y="0"/>
                      <a:pt x="10461" y="86"/>
                      <a:pt x="10358" y="263"/>
                    </a:cubicBezTo>
                    <a:cubicBezTo>
                      <a:pt x="10024" y="1097"/>
                      <a:pt x="9490" y="1797"/>
                      <a:pt x="8757" y="2331"/>
                    </a:cubicBezTo>
                    <a:cubicBezTo>
                      <a:pt x="8473" y="2522"/>
                      <a:pt x="8204" y="2604"/>
                      <a:pt x="7950" y="2604"/>
                    </a:cubicBezTo>
                    <a:cubicBezTo>
                      <a:pt x="6922" y="2604"/>
                      <a:pt x="6156" y="1259"/>
                      <a:pt x="5754" y="430"/>
                    </a:cubicBezTo>
                    <a:cubicBezTo>
                      <a:pt x="5654" y="263"/>
                      <a:pt x="5479" y="180"/>
                      <a:pt x="5304" y="180"/>
                    </a:cubicBezTo>
                    <a:cubicBezTo>
                      <a:pt x="5129" y="180"/>
                      <a:pt x="4954" y="263"/>
                      <a:pt x="4854" y="430"/>
                    </a:cubicBezTo>
                    <a:cubicBezTo>
                      <a:pt x="4392" y="1329"/>
                      <a:pt x="3437" y="2755"/>
                      <a:pt x="2450" y="2755"/>
                    </a:cubicBezTo>
                    <a:cubicBezTo>
                      <a:pt x="2009" y="2755"/>
                      <a:pt x="1563" y="2472"/>
                      <a:pt x="1151" y="1731"/>
                    </a:cubicBezTo>
                    <a:cubicBezTo>
                      <a:pt x="1034" y="1539"/>
                      <a:pt x="863" y="1460"/>
                      <a:pt x="696" y="1460"/>
                    </a:cubicBezTo>
                    <a:cubicBezTo>
                      <a:pt x="339" y="1460"/>
                      <a:pt x="1" y="1822"/>
                      <a:pt x="251" y="2231"/>
                    </a:cubicBezTo>
                    <a:lnTo>
                      <a:pt x="251" y="2264"/>
                    </a:lnTo>
                    <a:cubicBezTo>
                      <a:pt x="854" y="3327"/>
                      <a:pt x="1589" y="3751"/>
                      <a:pt x="2336" y="3751"/>
                    </a:cubicBezTo>
                    <a:cubicBezTo>
                      <a:pt x="3413" y="3751"/>
                      <a:pt x="4515" y="2870"/>
                      <a:pt x="5289" y="1747"/>
                    </a:cubicBezTo>
                    <a:lnTo>
                      <a:pt x="5289" y="1747"/>
                    </a:lnTo>
                    <a:cubicBezTo>
                      <a:pt x="6043" y="2900"/>
                      <a:pt x="7008" y="3459"/>
                      <a:pt x="7976" y="3459"/>
                    </a:cubicBezTo>
                    <a:cubicBezTo>
                      <a:pt x="8966" y="3459"/>
                      <a:pt x="9958" y="2874"/>
                      <a:pt x="10728" y="1743"/>
                    </a:cubicBezTo>
                    <a:lnTo>
                      <a:pt x="10728" y="1743"/>
                    </a:lnTo>
                    <a:cubicBezTo>
                      <a:pt x="11305" y="2804"/>
                      <a:pt x="12139" y="3340"/>
                      <a:pt x="12966" y="3340"/>
                    </a:cubicBezTo>
                    <a:cubicBezTo>
                      <a:pt x="13788" y="3340"/>
                      <a:pt x="14603" y="2812"/>
                      <a:pt x="15152" y="1743"/>
                    </a:cubicBezTo>
                    <a:lnTo>
                      <a:pt x="15152" y="1743"/>
                    </a:lnTo>
                    <a:cubicBezTo>
                      <a:pt x="15904" y="2836"/>
                      <a:pt x="16944" y="3745"/>
                      <a:pt x="18014" y="3745"/>
                    </a:cubicBezTo>
                    <a:cubicBezTo>
                      <a:pt x="18649" y="3745"/>
                      <a:pt x="19295" y="3424"/>
                      <a:pt x="19898" y="2631"/>
                    </a:cubicBezTo>
                    <a:cubicBezTo>
                      <a:pt x="20205" y="2254"/>
                      <a:pt x="19827" y="1877"/>
                      <a:pt x="19439" y="1877"/>
                    </a:cubicBezTo>
                    <a:cubicBezTo>
                      <a:pt x="19278" y="1877"/>
                      <a:pt x="19115" y="1941"/>
                      <a:pt x="18997" y="2098"/>
                    </a:cubicBezTo>
                    <a:cubicBezTo>
                      <a:pt x="18651" y="2567"/>
                      <a:pt x="18293" y="2754"/>
                      <a:pt x="17942" y="2754"/>
                    </a:cubicBezTo>
                    <a:cubicBezTo>
                      <a:pt x="16873" y="2754"/>
                      <a:pt x="15872" y="1017"/>
                      <a:pt x="15495" y="263"/>
                    </a:cubicBezTo>
                    <a:cubicBezTo>
                      <a:pt x="15391" y="86"/>
                      <a:pt x="15216" y="0"/>
                      <a:pt x="15041" y="0"/>
                    </a:cubicBezTo>
                    <a:cubicBezTo>
                      <a:pt x="14821" y="0"/>
                      <a:pt x="14602" y="136"/>
                      <a:pt x="14527" y="396"/>
                    </a:cubicBezTo>
                    <a:cubicBezTo>
                      <a:pt x="14327" y="1164"/>
                      <a:pt x="14127" y="2098"/>
                      <a:pt x="13260" y="2465"/>
                    </a:cubicBezTo>
                    <a:cubicBezTo>
                      <a:pt x="13134" y="2516"/>
                      <a:pt x="13016" y="2540"/>
                      <a:pt x="12903" y="2540"/>
                    </a:cubicBezTo>
                    <a:cubicBezTo>
                      <a:pt x="11998" y="2540"/>
                      <a:pt x="11503" y="1019"/>
                      <a:pt x="11325" y="396"/>
                    </a:cubicBezTo>
                    <a:cubicBezTo>
                      <a:pt x="11251" y="136"/>
                      <a:pt x="11031" y="0"/>
                      <a:pt x="10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7" name="Google Shape;10047;p62"/>
              <p:cNvSpPr/>
              <p:nvPr/>
            </p:nvSpPr>
            <p:spPr>
              <a:xfrm>
                <a:off x="3443550" y="3539750"/>
                <a:ext cx="390900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5636" h="3122" extrusionOk="0">
                    <a:moveTo>
                      <a:pt x="11589" y="0"/>
                    </a:moveTo>
                    <a:cubicBezTo>
                      <a:pt x="11372" y="0"/>
                      <a:pt x="11161" y="136"/>
                      <a:pt x="11105" y="396"/>
                    </a:cubicBezTo>
                    <a:cubicBezTo>
                      <a:pt x="10889" y="1109"/>
                      <a:pt x="10443" y="1460"/>
                      <a:pt x="9995" y="1460"/>
                    </a:cubicBezTo>
                    <a:cubicBezTo>
                      <a:pt x="9542" y="1460"/>
                      <a:pt x="9088" y="1101"/>
                      <a:pt x="8870" y="396"/>
                    </a:cubicBezTo>
                    <a:cubicBezTo>
                      <a:pt x="8794" y="150"/>
                      <a:pt x="8578" y="11"/>
                      <a:pt x="8362" y="11"/>
                    </a:cubicBezTo>
                    <a:cubicBezTo>
                      <a:pt x="8199" y="11"/>
                      <a:pt x="8037" y="91"/>
                      <a:pt x="7936" y="263"/>
                    </a:cubicBezTo>
                    <a:cubicBezTo>
                      <a:pt x="7479" y="1212"/>
                      <a:pt x="6847" y="1735"/>
                      <a:pt x="6214" y="1735"/>
                    </a:cubicBezTo>
                    <a:cubicBezTo>
                      <a:pt x="5645" y="1735"/>
                      <a:pt x="5076" y="1312"/>
                      <a:pt x="4634" y="396"/>
                    </a:cubicBezTo>
                    <a:cubicBezTo>
                      <a:pt x="4534" y="230"/>
                      <a:pt x="4358" y="146"/>
                      <a:pt x="4183" y="146"/>
                    </a:cubicBezTo>
                    <a:cubicBezTo>
                      <a:pt x="4008" y="146"/>
                      <a:pt x="3833" y="230"/>
                      <a:pt x="3733" y="396"/>
                    </a:cubicBezTo>
                    <a:cubicBezTo>
                      <a:pt x="3517" y="828"/>
                      <a:pt x="2820" y="2050"/>
                      <a:pt x="2049" y="2050"/>
                    </a:cubicBezTo>
                    <a:cubicBezTo>
                      <a:pt x="1746" y="2050"/>
                      <a:pt x="1432" y="1862"/>
                      <a:pt x="1131" y="1364"/>
                    </a:cubicBezTo>
                    <a:cubicBezTo>
                      <a:pt x="1028" y="1178"/>
                      <a:pt x="870" y="1101"/>
                      <a:pt x="711" y="1101"/>
                    </a:cubicBezTo>
                    <a:cubicBezTo>
                      <a:pt x="358" y="1101"/>
                      <a:pt x="0" y="1483"/>
                      <a:pt x="231" y="1898"/>
                    </a:cubicBezTo>
                    <a:cubicBezTo>
                      <a:pt x="751" y="2740"/>
                      <a:pt x="1354" y="3081"/>
                      <a:pt x="1958" y="3081"/>
                    </a:cubicBezTo>
                    <a:cubicBezTo>
                      <a:pt x="2758" y="3081"/>
                      <a:pt x="3558" y="2483"/>
                      <a:pt x="4170" y="1661"/>
                    </a:cubicBezTo>
                    <a:lnTo>
                      <a:pt x="4170" y="1661"/>
                    </a:lnTo>
                    <a:cubicBezTo>
                      <a:pt x="4766" y="2480"/>
                      <a:pt x="5498" y="2879"/>
                      <a:pt x="6230" y="2879"/>
                    </a:cubicBezTo>
                    <a:cubicBezTo>
                      <a:pt x="6971" y="2879"/>
                      <a:pt x="7712" y="2470"/>
                      <a:pt x="8311" y="1675"/>
                    </a:cubicBezTo>
                    <a:lnTo>
                      <a:pt x="8311" y="1675"/>
                    </a:lnTo>
                    <a:cubicBezTo>
                      <a:pt x="8769" y="2415"/>
                      <a:pt x="9394" y="2790"/>
                      <a:pt x="10015" y="2790"/>
                    </a:cubicBezTo>
                    <a:cubicBezTo>
                      <a:pt x="10630" y="2790"/>
                      <a:pt x="11241" y="2423"/>
                      <a:pt x="11683" y="1680"/>
                    </a:cubicBezTo>
                    <a:lnTo>
                      <a:pt x="11683" y="1680"/>
                    </a:lnTo>
                    <a:cubicBezTo>
                      <a:pt x="12266" y="2473"/>
                      <a:pt x="13043" y="3122"/>
                      <a:pt x="13849" y="3122"/>
                    </a:cubicBezTo>
                    <a:cubicBezTo>
                      <a:pt x="14336" y="3122"/>
                      <a:pt x="14835" y="2884"/>
                      <a:pt x="15308" y="2298"/>
                    </a:cubicBezTo>
                    <a:cubicBezTo>
                      <a:pt x="15635" y="1895"/>
                      <a:pt x="15298" y="1378"/>
                      <a:pt x="14926" y="1378"/>
                    </a:cubicBezTo>
                    <a:cubicBezTo>
                      <a:pt x="14805" y="1378"/>
                      <a:pt x="14681" y="1433"/>
                      <a:pt x="14574" y="1564"/>
                    </a:cubicBezTo>
                    <a:cubicBezTo>
                      <a:pt x="14305" y="1899"/>
                      <a:pt x="14037" y="2032"/>
                      <a:pt x="13781" y="2032"/>
                    </a:cubicBezTo>
                    <a:cubicBezTo>
                      <a:pt x="12993" y="2032"/>
                      <a:pt x="12316" y="767"/>
                      <a:pt x="12039" y="263"/>
                    </a:cubicBezTo>
                    <a:cubicBezTo>
                      <a:pt x="11936" y="86"/>
                      <a:pt x="11760" y="0"/>
                      <a:pt x="11589" y="0"/>
                    </a:cubicBezTo>
                    <a:close/>
                  </a:path>
                </a:pathLst>
              </a:custGeom>
              <a:solidFill>
                <a:srgbClr val="B9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8" name="Google Shape;10048;p62"/>
              <p:cNvSpPr/>
              <p:nvPr/>
            </p:nvSpPr>
            <p:spPr>
              <a:xfrm>
                <a:off x="3631250" y="2708575"/>
                <a:ext cx="39087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3112" extrusionOk="0">
                    <a:moveTo>
                      <a:pt x="11599" y="1"/>
                    </a:moveTo>
                    <a:cubicBezTo>
                      <a:pt x="11378" y="1"/>
                      <a:pt x="11159" y="140"/>
                      <a:pt x="11102" y="386"/>
                    </a:cubicBezTo>
                    <a:cubicBezTo>
                      <a:pt x="10903" y="1099"/>
                      <a:pt x="10457" y="1450"/>
                      <a:pt x="10005" y="1450"/>
                    </a:cubicBezTo>
                    <a:cubicBezTo>
                      <a:pt x="9548" y="1450"/>
                      <a:pt x="9085" y="1091"/>
                      <a:pt x="8867" y="386"/>
                    </a:cubicBezTo>
                    <a:cubicBezTo>
                      <a:pt x="8792" y="143"/>
                      <a:pt x="8580" y="15"/>
                      <a:pt x="8368" y="15"/>
                    </a:cubicBezTo>
                    <a:cubicBezTo>
                      <a:pt x="8202" y="15"/>
                      <a:pt x="8036" y="92"/>
                      <a:pt x="7933" y="253"/>
                    </a:cubicBezTo>
                    <a:cubicBezTo>
                      <a:pt x="7477" y="1202"/>
                      <a:pt x="6844" y="1725"/>
                      <a:pt x="6211" y="1725"/>
                    </a:cubicBezTo>
                    <a:cubicBezTo>
                      <a:pt x="5642" y="1725"/>
                      <a:pt x="5073" y="1302"/>
                      <a:pt x="4631" y="386"/>
                    </a:cubicBezTo>
                    <a:cubicBezTo>
                      <a:pt x="4531" y="220"/>
                      <a:pt x="4356" y="136"/>
                      <a:pt x="4181" y="136"/>
                    </a:cubicBezTo>
                    <a:cubicBezTo>
                      <a:pt x="4006" y="136"/>
                      <a:pt x="3830" y="220"/>
                      <a:pt x="3730" y="386"/>
                    </a:cubicBezTo>
                    <a:cubicBezTo>
                      <a:pt x="3514" y="819"/>
                      <a:pt x="2812" y="2067"/>
                      <a:pt x="2037" y="2067"/>
                    </a:cubicBezTo>
                    <a:cubicBezTo>
                      <a:pt x="1737" y="2067"/>
                      <a:pt x="1426" y="1880"/>
                      <a:pt x="1129" y="1387"/>
                    </a:cubicBezTo>
                    <a:cubicBezTo>
                      <a:pt x="1022" y="1196"/>
                      <a:pt x="858" y="1116"/>
                      <a:pt x="695" y="1116"/>
                    </a:cubicBezTo>
                    <a:cubicBezTo>
                      <a:pt x="346" y="1116"/>
                      <a:pt x="1" y="1479"/>
                      <a:pt x="228" y="1887"/>
                    </a:cubicBezTo>
                    <a:cubicBezTo>
                      <a:pt x="751" y="2746"/>
                      <a:pt x="1357" y="3094"/>
                      <a:pt x="1964" y="3094"/>
                    </a:cubicBezTo>
                    <a:cubicBezTo>
                      <a:pt x="2761" y="3094"/>
                      <a:pt x="3559" y="2493"/>
                      <a:pt x="4169" y="1661"/>
                    </a:cubicBezTo>
                    <a:lnTo>
                      <a:pt x="4169" y="1661"/>
                    </a:lnTo>
                    <a:cubicBezTo>
                      <a:pt x="4760" y="2477"/>
                      <a:pt x="5484" y="2870"/>
                      <a:pt x="6210" y="2870"/>
                    </a:cubicBezTo>
                    <a:cubicBezTo>
                      <a:pt x="6956" y="2870"/>
                      <a:pt x="7702" y="2455"/>
                      <a:pt x="8305" y="1661"/>
                    </a:cubicBezTo>
                    <a:lnTo>
                      <a:pt x="8305" y="1661"/>
                    </a:lnTo>
                    <a:cubicBezTo>
                      <a:pt x="8765" y="2410"/>
                      <a:pt x="9394" y="2792"/>
                      <a:pt x="10020" y="2792"/>
                    </a:cubicBezTo>
                    <a:cubicBezTo>
                      <a:pt x="10634" y="2792"/>
                      <a:pt x="11243" y="2424"/>
                      <a:pt x="11684" y="1675"/>
                    </a:cubicBezTo>
                    <a:lnTo>
                      <a:pt x="11684" y="1675"/>
                    </a:lnTo>
                    <a:cubicBezTo>
                      <a:pt x="12267" y="2466"/>
                      <a:pt x="13042" y="3111"/>
                      <a:pt x="13846" y="3111"/>
                    </a:cubicBezTo>
                    <a:cubicBezTo>
                      <a:pt x="14334" y="3111"/>
                      <a:pt x="14832" y="2874"/>
                      <a:pt x="15305" y="2288"/>
                    </a:cubicBezTo>
                    <a:cubicBezTo>
                      <a:pt x="15634" y="1883"/>
                      <a:pt x="15292" y="1382"/>
                      <a:pt x="14918" y="1382"/>
                    </a:cubicBezTo>
                    <a:cubicBezTo>
                      <a:pt x="14798" y="1382"/>
                      <a:pt x="14676" y="1433"/>
                      <a:pt x="14571" y="1554"/>
                    </a:cubicBezTo>
                    <a:cubicBezTo>
                      <a:pt x="14298" y="1902"/>
                      <a:pt x="14026" y="2040"/>
                      <a:pt x="13767" y="2040"/>
                    </a:cubicBezTo>
                    <a:cubicBezTo>
                      <a:pt x="12983" y="2040"/>
                      <a:pt x="12312" y="779"/>
                      <a:pt x="12036" y="253"/>
                    </a:cubicBezTo>
                    <a:cubicBezTo>
                      <a:pt x="11936" y="80"/>
                      <a:pt x="11767" y="1"/>
                      <a:pt x="11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9" name="Google Shape;10049;p62"/>
              <p:cNvSpPr/>
              <p:nvPr/>
            </p:nvSpPr>
            <p:spPr>
              <a:xfrm>
                <a:off x="3428775" y="1911900"/>
                <a:ext cx="390850" cy="78075"/>
              </a:xfrm>
              <a:custGeom>
                <a:avLst/>
                <a:gdLst/>
                <a:ahLst/>
                <a:cxnLst/>
                <a:rect l="l" t="t" r="r" b="b"/>
                <a:pathLst>
                  <a:path w="15634" h="3123" extrusionOk="0">
                    <a:moveTo>
                      <a:pt x="11596" y="1"/>
                    </a:moveTo>
                    <a:cubicBezTo>
                      <a:pt x="11379" y="1"/>
                      <a:pt x="11170" y="137"/>
                      <a:pt x="11096" y="397"/>
                    </a:cubicBezTo>
                    <a:cubicBezTo>
                      <a:pt x="10880" y="1110"/>
                      <a:pt x="10434" y="1461"/>
                      <a:pt x="9990" y="1461"/>
                    </a:cubicBezTo>
                    <a:cubicBezTo>
                      <a:pt x="9541" y="1461"/>
                      <a:pt x="9095" y="1102"/>
                      <a:pt x="8894" y="397"/>
                    </a:cubicBezTo>
                    <a:cubicBezTo>
                      <a:pt x="8818" y="150"/>
                      <a:pt x="8591" y="12"/>
                      <a:pt x="8366" y="12"/>
                    </a:cubicBezTo>
                    <a:cubicBezTo>
                      <a:pt x="8196" y="12"/>
                      <a:pt x="8027" y="91"/>
                      <a:pt x="7927" y="264"/>
                    </a:cubicBezTo>
                    <a:cubicBezTo>
                      <a:pt x="7470" y="1212"/>
                      <a:pt x="6847" y="1736"/>
                      <a:pt x="6218" y="1736"/>
                    </a:cubicBezTo>
                    <a:cubicBezTo>
                      <a:pt x="5652" y="1736"/>
                      <a:pt x="5082" y="1313"/>
                      <a:pt x="4624" y="397"/>
                    </a:cubicBezTo>
                    <a:cubicBezTo>
                      <a:pt x="4524" y="230"/>
                      <a:pt x="4349" y="147"/>
                      <a:pt x="4174" y="147"/>
                    </a:cubicBezTo>
                    <a:cubicBezTo>
                      <a:pt x="3999" y="147"/>
                      <a:pt x="3824" y="230"/>
                      <a:pt x="3724" y="397"/>
                    </a:cubicBezTo>
                    <a:cubicBezTo>
                      <a:pt x="3508" y="828"/>
                      <a:pt x="2828" y="2051"/>
                      <a:pt x="2066" y="2051"/>
                    </a:cubicBezTo>
                    <a:cubicBezTo>
                      <a:pt x="1767" y="2051"/>
                      <a:pt x="1456" y="1863"/>
                      <a:pt x="1155" y="1365"/>
                    </a:cubicBezTo>
                    <a:cubicBezTo>
                      <a:pt x="1042" y="1189"/>
                      <a:pt x="878" y="1116"/>
                      <a:pt x="715" y="1116"/>
                    </a:cubicBezTo>
                    <a:cubicBezTo>
                      <a:pt x="353" y="1116"/>
                      <a:pt x="1" y="1483"/>
                      <a:pt x="254" y="1898"/>
                    </a:cubicBezTo>
                    <a:cubicBezTo>
                      <a:pt x="765" y="2757"/>
                      <a:pt x="1368" y="3105"/>
                      <a:pt x="1974" y="3105"/>
                    </a:cubicBezTo>
                    <a:cubicBezTo>
                      <a:pt x="2770" y="3105"/>
                      <a:pt x="3570" y="2505"/>
                      <a:pt x="4172" y="1673"/>
                    </a:cubicBezTo>
                    <a:lnTo>
                      <a:pt x="4172" y="1673"/>
                    </a:lnTo>
                    <a:cubicBezTo>
                      <a:pt x="4772" y="2495"/>
                      <a:pt x="5500" y="2893"/>
                      <a:pt x="6225" y="2893"/>
                    </a:cubicBezTo>
                    <a:cubicBezTo>
                      <a:pt x="6973" y="2893"/>
                      <a:pt x="7719" y="2470"/>
                      <a:pt x="8320" y="1654"/>
                    </a:cubicBezTo>
                    <a:lnTo>
                      <a:pt x="8320" y="1654"/>
                    </a:lnTo>
                    <a:cubicBezTo>
                      <a:pt x="8776" y="2409"/>
                      <a:pt x="9401" y="2791"/>
                      <a:pt x="10022" y="2791"/>
                    </a:cubicBezTo>
                    <a:cubicBezTo>
                      <a:pt x="10638" y="2791"/>
                      <a:pt x="11249" y="2416"/>
                      <a:pt x="11689" y="1657"/>
                    </a:cubicBezTo>
                    <a:lnTo>
                      <a:pt x="11689" y="1657"/>
                    </a:lnTo>
                    <a:cubicBezTo>
                      <a:pt x="12275" y="2461"/>
                      <a:pt x="13059" y="3122"/>
                      <a:pt x="13872" y="3122"/>
                    </a:cubicBezTo>
                    <a:cubicBezTo>
                      <a:pt x="14360" y="3122"/>
                      <a:pt x="14859" y="2885"/>
                      <a:pt x="15332" y="2299"/>
                    </a:cubicBezTo>
                    <a:cubicBezTo>
                      <a:pt x="15634" y="1896"/>
                      <a:pt x="15290" y="1379"/>
                      <a:pt x="14931" y="1379"/>
                    </a:cubicBezTo>
                    <a:cubicBezTo>
                      <a:pt x="14815" y="1379"/>
                      <a:pt x="14696" y="1434"/>
                      <a:pt x="14598" y="1565"/>
                    </a:cubicBezTo>
                    <a:cubicBezTo>
                      <a:pt x="14320" y="1900"/>
                      <a:pt x="14047" y="2032"/>
                      <a:pt x="13787" y="2032"/>
                    </a:cubicBezTo>
                    <a:cubicBezTo>
                      <a:pt x="12985" y="2032"/>
                      <a:pt x="12315" y="768"/>
                      <a:pt x="12063" y="264"/>
                    </a:cubicBezTo>
                    <a:cubicBezTo>
                      <a:pt x="11945" y="87"/>
                      <a:pt x="11768" y="1"/>
                      <a:pt x="11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0" name="Google Shape;10050;p62"/>
              <p:cNvSpPr/>
              <p:nvPr/>
            </p:nvSpPr>
            <p:spPr>
              <a:xfrm>
                <a:off x="3073550" y="4269350"/>
                <a:ext cx="415125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6605" h="3248" extrusionOk="0">
                    <a:moveTo>
                      <a:pt x="8907" y="1"/>
                    </a:moveTo>
                    <a:cubicBezTo>
                      <a:pt x="8737" y="1"/>
                      <a:pt x="8564" y="86"/>
                      <a:pt x="8459" y="267"/>
                    </a:cubicBezTo>
                    <a:cubicBezTo>
                      <a:pt x="8259" y="734"/>
                      <a:pt x="7992" y="1167"/>
                      <a:pt x="7659" y="1568"/>
                    </a:cubicBezTo>
                    <a:cubicBezTo>
                      <a:pt x="7298" y="1993"/>
                      <a:pt x="6958" y="2159"/>
                      <a:pt x="6646" y="2159"/>
                    </a:cubicBezTo>
                    <a:cubicBezTo>
                      <a:pt x="5831" y="2159"/>
                      <a:pt x="5203" y="1027"/>
                      <a:pt x="4890" y="400"/>
                    </a:cubicBezTo>
                    <a:cubicBezTo>
                      <a:pt x="4790" y="233"/>
                      <a:pt x="4615" y="150"/>
                      <a:pt x="4440" y="150"/>
                    </a:cubicBezTo>
                    <a:cubicBezTo>
                      <a:pt x="4265" y="150"/>
                      <a:pt x="4089" y="233"/>
                      <a:pt x="3989" y="400"/>
                    </a:cubicBezTo>
                    <a:cubicBezTo>
                      <a:pt x="3683" y="988"/>
                      <a:pt x="2963" y="2207"/>
                      <a:pt x="2167" y="2207"/>
                    </a:cubicBezTo>
                    <a:cubicBezTo>
                      <a:pt x="1834" y="2207"/>
                      <a:pt x="1488" y="1994"/>
                      <a:pt x="1154" y="1434"/>
                    </a:cubicBezTo>
                    <a:cubicBezTo>
                      <a:pt x="1040" y="1248"/>
                      <a:pt x="875" y="1171"/>
                      <a:pt x="713" y="1171"/>
                    </a:cubicBezTo>
                    <a:cubicBezTo>
                      <a:pt x="351" y="1171"/>
                      <a:pt x="0" y="1553"/>
                      <a:pt x="253" y="1968"/>
                    </a:cubicBezTo>
                    <a:cubicBezTo>
                      <a:pt x="783" y="2868"/>
                      <a:pt x="1413" y="3230"/>
                      <a:pt x="2050" y="3230"/>
                    </a:cubicBezTo>
                    <a:cubicBezTo>
                      <a:pt x="2908" y="3230"/>
                      <a:pt x="3778" y="2569"/>
                      <a:pt x="4427" y="1679"/>
                    </a:cubicBezTo>
                    <a:lnTo>
                      <a:pt x="4427" y="1679"/>
                    </a:lnTo>
                    <a:cubicBezTo>
                      <a:pt x="5053" y="2562"/>
                      <a:pt x="5827" y="2992"/>
                      <a:pt x="6603" y="2992"/>
                    </a:cubicBezTo>
                    <a:cubicBezTo>
                      <a:pt x="7397" y="2992"/>
                      <a:pt x="8191" y="2542"/>
                      <a:pt x="8829" y="1671"/>
                    </a:cubicBezTo>
                    <a:lnTo>
                      <a:pt x="8829" y="1671"/>
                    </a:lnTo>
                    <a:cubicBezTo>
                      <a:pt x="9318" y="2489"/>
                      <a:pt x="9992" y="2906"/>
                      <a:pt x="10658" y="2906"/>
                    </a:cubicBezTo>
                    <a:cubicBezTo>
                      <a:pt x="11318" y="2906"/>
                      <a:pt x="11972" y="2497"/>
                      <a:pt x="12433" y="1664"/>
                    </a:cubicBezTo>
                    <a:lnTo>
                      <a:pt x="12433" y="1664"/>
                    </a:lnTo>
                    <a:cubicBezTo>
                      <a:pt x="13049" y="2529"/>
                      <a:pt x="13882" y="3248"/>
                      <a:pt x="14751" y="3248"/>
                    </a:cubicBezTo>
                    <a:cubicBezTo>
                      <a:pt x="15266" y="3248"/>
                      <a:pt x="15795" y="2995"/>
                      <a:pt x="16298" y="2368"/>
                    </a:cubicBezTo>
                    <a:cubicBezTo>
                      <a:pt x="16604" y="1986"/>
                      <a:pt x="16248" y="1467"/>
                      <a:pt x="15884" y="1467"/>
                    </a:cubicBezTo>
                    <a:cubicBezTo>
                      <a:pt x="15772" y="1467"/>
                      <a:pt x="15659" y="1516"/>
                      <a:pt x="15564" y="1634"/>
                    </a:cubicBezTo>
                    <a:cubicBezTo>
                      <a:pt x="15255" y="2019"/>
                      <a:pt x="14949" y="2171"/>
                      <a:pt x="14660" y="2171"/>
                    </a:cubicBezTo>
                    <a:cubicBezTo>
                      <a:pt x="13795" y="2171"/>
                      <a:pt x="13070" y="816"/>
                      <a:pt x="12796" y="267"/>
                    </a:cubicBezTo>
                    <a:cubicBezTo>
                      <a:pt x="12675" y="86"/>
                      <a:pt x="12494" y="1"/>
                      <a:pt x="12319" y="1"/>
                    </a:cubicBezTo>
                    <a:cubicBezTo>
                      <a:pt x="12106" y="1"/>
                      <a:pt x="11902" y="128"/>
                      <a:pt x="11828" y="367"/>
                    </a:cubicBezTo>
                    <a:cubicBezTo>
                      <a:pt x="11629" y="1146"/>
                      <a:pt x="11141" y="1530"/>
                      <a:pt x="10644" y="1530"/>
                    </a:cubicBezTo>
                    <a:cubicBezTo>
                      <a:pt x="10141" y="1530"/>
                      <a:pt x="9628" y="1138"/>
                      <a:pt x="9393" y="367"/>
                    </a:cubicBezTo>
                    <a:cubicBezTo>
                      <a:pt x="9320" y="128"/>
                      <a:pt x="9115" y="1"/>
                      <a:pt x="8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1" name="Google Shape;10051;p62"/>
              <p:cNvSpPr/>
              <p:nvPr/>
            </p:nvSpPr>
            <p:spPr>
              <a:xfrm>
                <a:off x="3101150" y="2648125"/>
                <a:ext cx="1377250" cy="1322025"/>
              </a:xfrm>
              <a:custGeom>
                <a:avLst/>
                <a:gdLst/>
                <a:ahLst/>
                <a:cxnLst/>
                <a:rect l="l" t="t" r="r" b="b"/>
                <a:pathLst>
                  <a:path w="55090" h="52881" extrusionOk="0">
                    <a:moveTo>
                      <a:pt x="42332" y="0"/>
                    </a:moveTo>
                    <a:cubicBezTo>
                      <a:pt x="37253" y="0"/>
                      <a:pt x="32119" y="3172"/>
                      <a:pt x="30138" y="10010"/>
                    </a:cubicBezTo>
                    <a:cubicBezTo>
                      <a:pt x="30138" y="10269"/>
                      <a:pt x="29823" y="10528"/>
                      <a:pt x="29775" y="11062"/>
                    </a:cubicBezTo>
                    <a:lnTo>
                      <a:pt x="29775" y="11062"/>
                    </a:lnTo>
                    <a:cubicBezTo>
                      <a:pt x="24443" y="2501"/>
                      <a:pt x="17920" y="1770"/>
                      <a:pt x="13126" y="1437"/>
                    </a:cubicBezTo>
                    <a:cubicBezTo>
                      <a:pt x="12922" y="1429"/>
                      <a:pt x="12721" y="1425"/>
                      <a:pt x="12523" y="1425"/>
                    </a:cubicBezTo>
                    <a:cubicBezTo>
                      <a:pt x="2803" y="1425"/>
                      <a:pt x="1" y="10942"/>
                      <a:pt x="851" y="19049"/>
                    </a:cubicBezTo>
                    <a:cubicBezTo>
                      <a:pt x="2118" y="29357"/>
                      <a:pt x="22866" y="49805"/>
                      <a:pt x="25868" y="51706"/>
                    </a:cubicBezTo>
                    <a:cubicBezTo>
                      <a:pt x="27086" y="52525"/>
                      <a:pt x="28014" y="52881"/>
                      <a:pt x="28826" y="52881"/>
                    </a:cubicBezTo>
                    <a:cubicBezTo>
                      <a:pt x="30528" y="52881"/>
                      <a:pt x="31716" y="51316"/>
                      <a:pt x="33974" y="49171"/>
                    </a:cubicBezTo>
                    <a:cubicBezTo>
                      <a:pt x="43381" y="40431"/>
                      <a:pt x="55089" y="27055"/>
                      <a:pt x="54856" y="13679"/>
                    </a:cubicBezTo>
                    <a:cubicBezTo>
                      <a:pt x="54837" y="4873"/>
                      <a:pt x="48627" y="0"/>
                      <a:pt x="42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2" name="Google Shape;10052;p62"/>
              <p:cNvSpPr/>
              <p:nvPr/>
            </p:nvSpPr>
            <p:spPr>
              <a:xfrm>
                <a:off x="3418675" y="2951950"/>
                <a:ext cx="774525" cy="74347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29739" extrusionOk="0">
                    <a:moveTo>
                      <a:pt x="23812" y="1"/>
                    </a:moveTo>
                    <a:cubicBezTo>
                      <a:pt x="20964" y="1"/>
                      <a:pt x="18085" y="1774"/>
                      <a:pt x="16970" y="5595"/>
                    </a:cubicBezTo>
                    <a:cubicBezTo>
                      <a:pt x="16970" y="5762"/>
                      <a:pt x="16770" y="5896"/>
                      <a:pt x="16770" y="6229"/>
                    </a:cubicBezTo>
                    <a:lnTo>
                      <a:pt x="16737" y="6229"/>
                    </a:lnTo>
                    <a:cubicBezTo>
                      <a:pt x="13734" y="1392"/>
                      <a:pt x="10065" y="992"/>
                      <a:pt x="7363" y="825"/>
                    </a:cubicBezTo>
                    <a:cubicBezTo>
                      <a:pt x="7244" y="820"/>
                      <a:pt x="7127" y="818"/>
                      <a:pt x="7012" y="818"/>
                    </a:cubicBezTo>
                    <a:cubicBezTo>
                      <a:pt x="1559" y="818"/>
                      <a:pt x="1" y="6159"/>
                      <a:pt x="458" y="10732"/>
                    </a:cubicBezTo>
                    <a:cubicBezTo>
                      <a:pt x="1192" y="16503"/>
                      <a:pt x="12834" y="28011"/>
                      <a:pt x="14535" y="29079"/>
                    </a:cubicBezTo>
                    <a:cubicBezTo>
                      <a:pt x="15220" y="29539"/>
                      <a:pt x="15740" y="29738"/>
                      <a:pt x="16193" y="29738"/>
                    </a:cubicBezTo>
                    <a:cubicBezTo>
                      <a:pt x="17153" y="29738"/>
                      <a:pt x="17814" y="28845"/>
                      <a:pt x="19105" y="27645"/>
                    </a:cubicBezTo>
                    <a:cubicBezTo>
                      <a:pt x="24409" y="22741"/>
                      <a:pt x="30980" y="15202"/>
                      <a:pt x="30847" y="7697"/>
                    </a:cubicBezTo>
                    <a:cubicBezTo>
                      <a:pt x="30847" y="2742"/>
                      <a:pt x="27353" y="1"/>
                      <a:pt x="238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3" name="Google Shape;10053;p62"/>
              <p:cNvSpPr/>
              <p:nvPr/>
            </p:nvSpPr>
            <p:spPr>
              <a:xfrm>
                <a:off x="3272500" y="286750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2" y="0"/>
                    </a:moveTo>
                    <a:cubicBezTo>
                      <a:pt x="1" y="67"/>
                      <a:pt x="1" y="1501"/>
                      <a:pt x="1002" y="1568"/>
                    </a:cubicBezTo>
                    <a:cubicBezTo>
                      <a:pt x="1969" y="1501"/>
                      <a:pt x="1969" y="67"/>
                      <a:pt x="1002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4" name="Google Shape;10054;p62"/>
              <p:cNvSpPr/>
              <p:nvPr/>
            </p:nvSpPr>
            <p:spPr>
              <a:xfrm>
                <a:off x="3325050" y="28149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0" y="68"/>
                      <a:pt x="0" y="1502"/>
                      <a:pt x="968" y="1569"/>
                    </a:cubicBezTo>
                    <a:cubicBezTo>
                      <a:pt x="1935" y="1502"/>
                      <a:pt x="1935" y="68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5" name="Google Shape;10055;p62"/>
              <p:cNvSpPr/>
              <p:nvPr/>
            </p:nvSpPr>
            <p:spPr>
              <a:xfrm>
                <a:off x="3335050" y="28983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6" name="Google Shape;10056;p62"/>
              <p:cNvSpPr/>
              <p:nvPr/>
            </p:nvSpPr>
            <p:spPr>
              <a:xfrm>
                <a:off x="4153975" y="291920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0" y="67"/>
                      <a:pt x="0" y="1502"/>
                      <a:pt x="968" y="1568"/>
                    </a:cubicBezTo>
                    <a:cubicBezTo>
                      <a:pt x="1935" y="1502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7" name="Google Shape;10057;p62"/>
              <p:cNvSpPr/>
              <p:nvPr/>
            </p:nvSpPr>
            <p:spPr>
              <a:xfrm>
                <a:off x="4231525" y="2856650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1" y="67"/>
                      <a:pt x="1" y="1502"/>
                      <a:pt x="1001" y="1568"/>
                    </a:cubicBezTo>
                    <a:cubicBezTo>
                      <a:pt x="1969" y="1502"/>
                      <a:pt x="1969" y="67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8" name="Google Shape;10058;p62"/>
              <p:cNvSpPr/>
              <p:nvPr/>
            </p:nvSpPr>
            <p:spPr>
              <a:xfrm>
                <a:off x="4252375" y="2945875"/>
                <a:ext cx="492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9" extrusionOk="0">
                    <a:moveTo>
                      <a:pt x="1001" y="1"/>
                    </a:moveTo>
                    <a:cubicBezTo>
                      <a:pt x="0" y="68"/>
                      <a:pt x="0" y="1469"/>
                      <a:pt x="1001" y="1569"/>
                    </a:cubicBezTo>
                    <a:cubicBezTo>
                      <a:pt x="1969" y="1469"/>
                      <a:pt x="1969" y="68"/>
                      <a:pt x="1001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9" name="Google Shape;10059;p62"/>
              <p:cNvSpPr/>
              <p:nvPr/>
            </p:nvSpPr>
            <p:spPr>
              <a:xfrm>
                <a:off x="3814550" y="3773975"/>
                <a:ext cx="492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569" extrusionOk="0">
                    <a:moveTo>
                      <a:pt x="1002" y="1"/>
                    </a:moveTo>
                    <a:cubicBezTo>
                      <a:pt x="1" y="67"/>
                      <a:pt x="1" y="1502"/>
                      <a:pt x="1002" y="1568"/>
                    </a:cubicBezTo>
                    <a:cubicBezTo>
                      <a:pt x="1969" y="1502"/>
                      <a:pt x="1969" y="67"/>
                      <a:pt x="1002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0" name="Google Shape;10060;p62"/>
              <p:cNvSpPr/>
              <p:nvPr/>
            </p:nvSpPr>
            <p:spPr>
              <a:xfrm>
                <a:off x="3892950" y="3706425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1"/>
                    </a:moveTo>
                    <a:cubicBezTo>
                      <a:pt x="1" y="67"/>
                      <a:pt x="1" y="1502"/>
                      <a:pt x="968" y="1568"/>
                    </a:cubicBezTo>
                    <a:cubicBezTo>
                      <a:pt x="1935" y="1502"/>
                      <a:pt x="1935" y="67"/>
                      <a:pt x="968" y="1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1" name="Google Shape;10061;p62"/>
              <p:cNvSpPr/>
              <p:nvPr/>
            </p:nvSpPr>
            <p:spPr>
              <a:xfrm>
                <a:off x="3913800" y="3784825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2" name="Google Shape;10062;p62"/>
              <p:cNvSpPr/>
              <p:nvPr/>
            </p:nvSpPr>
            <p:spPr>
              <a:xfrm>
                <a:off x="3762850" y="2940050"/>
                <a:ext cx="484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9" extrusionOk="0">
                    <a:moveTo>
                      <a:pt x="968" y="0"/>
                    </a:moveTo>
                    <a:cubicBezTo>
                      <a:pt x="1" y="67"/>
                      <a:pt x="1" y="1501"/>
                      <a:pt x="968" y="1568"/>
                    </a:cubicBezTo>
                    <a:cubicBezTo>
                      <a:pt x="1936" y="1501"/>
                      <a:pt x="1936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3" name="Google Shape;10063;p62"/>
              <p:cNvSpPr/>
              <p:nvPr/>
            </p:nvSpPr>
            <p:spPr>
              <a:xfrm>
                <a:off x="3374250" y="3397050"/>
                <a:ext cx="484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4" name="Google Shape;10064;p62"/>
              <p:cNvSpPr/>
              <p:nvPr/>
            </p:nvSpPr>
            <p:spPr>
              <a:xfrm>
                <a:off x="4242375" y="3294475"/>
                <a:ext cx="483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568" extrusionOk="0">
                    <a:moveTo>
                      <a:pt x="968" y="0"/>
                    </a:moveTo>
                    <a:cubicBezTo>
                      <a:pt x="0" y="67"/>
                      <a:pt x="0" y="1501"/>
                      <a:pt x="968" y="1568"/>
                    </a:cubicBezTo>
                    <a:cubicBezTo>
                      <a:pt x="1935" y="1501"/>
                      <a:pt x="1935" y="67"/>
                      <a:pt x="968" y="0"/>
                    </a:cubicBezTo>
                    <a:close/>
                  </a:path>
                </a:pathLst>
              </a:custGeom>
              <a:solidFill>
                <a:srgbClr val="84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5" name="Google Shape;10065;p62"/>
              <p:cNvSpPr/>
              <p:nvPr/>
            </p:nvSpPr>
            <p:spPr>
              <a:xfrm>
                <a:off x="2063300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9188" y="0"/>
                    </a:moveTo>
                    <a:cubicBezTo>
                      <a:pt x="8340" y="11409"/>
                      <a:pt x="1" y="41130"/>
                      <a:pt x="16112" y="59777"/>
                    </a:cubicBezTo>
                    <a:cubicBezTo>
                      <a:pt x="18723" y="62614"/>
                      <a:pt x="29564" y="70593"/>
                      <a:pt x="34120" y="70593"/>
                    </a:cubicBezTo>
                    <a:cubicBezTo>
                      <a:pt x="34920" y="70593"/>
                      <a:pt x="35526" y="70347"/>
                      <a:pt x="35860" y="69784"/>
                    </a:cubicBezTo>
                    <a:cubicBezTo>
                      <a:pt x="36994" y="67849"/>
                      <a:pt x="26687" y="60310"/>
                      <a:pt x="22250" y="55874"/>
                    </a:cubicBezTo>
                    <a:lnTo>
                      <a:pt x="22250" y="55874"/>
                    </a:lnTo>
                    <a:cubicBezTo>
                      <a:pt x="26381" y="57104"/>
                      <a:pt x="38568" y="63405"/>
                      <a:pt x="44681" y="63405"/>
                    </a:cubicBezTo>
                    <a:cubicBezTo>
                      <a:pt x="45528" y="63405"/>
                      <a:pt x="46258" y="63284"/>
                      <a:pt x="46834" y="63012"/>
                    </a:cubicBezTo>
                    <a:cubicBezTo>
                      <a:pt x="51304" y="61077"/>
                      <a:pt x="38929" y="56441"/>
                      <a:pt x="36427" y="55040"/>
                    </a:cubicBezTo>
                    <a:cubicBezTo>
                      <a:pt x="33091" y="53372"/>
                      <a:pt x="29455" y="51704"/>
                      <a:pt x="26420" y="50036"/>
                    </a:cubicBezTo>
                    <a:cubicBezTo>
                      <a:pt x="26512" y="50030"/>
                      <a:pt x="26612" y="50027"/>
                      <a:pt x="26721" y="50027"/>
                    </a:cubicBezTo>
                    <a:cubicBezTo>
                      <a:pt x="30230" y="50027"/>
                      <a:pt x="42276" y="53001"/>
                      <a:pt x="49007" y="53001"/>
                    </a:cubicBezTo>
                    <a:cubicBezTo>
                      <a:pt x="51528" y="53001"/>
                      <a:pt x="53304" y="52584"/>
                      <a:pt x="53606" y="51437"/>
                    </a:cubicBezTo>
                    <a:cubicBezTo>
                      <a:pt x="54507" y="48068"/>
                      <a:pt x="32257" y="43365"/>
                      <a:pt x="29188" y="41964"/>
                    </a:cubicBezTo>
                    <a:cubicBezTo>
                      <a:pt x="31423" y="41130"/>
                      <a:pt x="51905" y="42564"/>
                      <a:pt x="52305" y="37961"/>
                    </a:cubicBezTo>
                    <a:cubicBezTo>
                      <a:pt x="52505" y="35492"/>
                      <a:pt x="30289" y="35292"/>
                      <a:pt x="25853" y="34192"/>
                    </a:cubicBezTo>
                    <a:cubicBezTo>
                      <a:pt x="31390" y="32791"/>
                      <a:pt x="36160" y="28487"/>
                      <a:pt x="37528" y="24451"/>
                    </a:cubicBezTo>
                    <a:cubicBezTo>
                      <a:pt x="38113" y="22721"/>
                      <a:pt x="37615" y="22021"/>
                      <a:pt x="36496" y="22021"/>
                    </a:cubicBezTo>
                    <a:cubicBezTo>
                      <a:pt x="34810" y="22021"/>
                      <a:pt x="31715" y="23608"/>
                      <a:pt x="28788" y="25652"/>
                    </a:cubicBezTo>
                    <a:cubicBezTo>
                      <a:pt x="26763" y="27048"/>
                      <a:pt x="23661" y="29274"/>
                      <a:pt x="20770" y="29274"/>
                    </a:cubicBezTo>
                    <a:cubicBezTo>
                      <a:pt x="20137" y="29274"/>
                      <a:pt x="19514" y="29167"/>
                      <a:pt x="18914" y="28921"/>
                    </a:cubicBezTo>
                    <a:cubicBezTo>
                      <a:pt x="15279" y="27520"/>
                      <a:pt x="17213" y="15912"/>
                      <a:pt x="29188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6" name="Google Shape;10066;p62"/>
              <p:cNvSpPr/>
              <p:nvPr/>
            </p:nvSpPr>
            <p:spPr>
              <a:xfrm>
                <a:off x="3252500" y="3149375"/>
                <a:ext cx="976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369" extrusionOk="0">
                    <a:moveTo>
                      <a:pt x="300" y="0"/>
                    </a:moveTo>
                    <a:cubicBezTo>
                      <a:pt x="0" y="767"/>
                      <a:pt x="0" y="1601"/>
                      <a:pt x="234" y="2368"/>
                    </a:cubicBezTo>
                    <a:cubicBezTo>
                      <a:pt x="1501" y="2302"/>
                      <a:pt x="3903" y="1935"/>
                      <a:pt x="3436" y="734"/>
                    </a:cubicBezTo>
                    <a:cubicBezTo>
                      <a:pt x="3102" y="33"/>
                      <a:pt x="1335" y="67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7" name="Google Shape;10067;p62"/>
              <p:cNvSpPr/>
              <p:nvPr/>
            </p:nvSpPr>
            <p:spPr>
              <a:xfrm>
                <a:off x="290225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2560" y="1"/>
                    </a:moveTo>
                    <a:cubicBezTo>
                      <a:pt x="1786" y="1"/>
                      <a:pt x="728" y="900"/>
                      <a:pt x="0" y="1376"/>
                    </a:cubicBezTo>
                    <a:cubicBezTo>
                      <a:pt x="367" y="2310"/>
                      <a:pt x="1034" y="3111"/>
                      <a:pt x="1835" y="3711"/>
                    </a:cubicBezTo>
                    <a:cubicBezTo>
                      <a:pt x="2769" y="2844"/>
                      <a:pt x="4303" y="943"/>
                      <a:pt x="2969" y="109"/>
                    </a:cubicBezTo>
                    <a:cubicBezTo>
                      <a:pt x="2846" y="34"/>
                      <a:pt x="2708" y="1"/>
                      <a:pt x="25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8" name="Google Shape;10068;p62"/>
              <p:cNvSpPr/>
              <p:nvPr/>
            </p:nvSpPr>
            <p:spPr>
              <a:xfrm>
                <a:off x="3151600" y="3726450"/>
                <a:ext cx="8967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562" extrusionOk="0">
                    <a:moveTo>
                      <a:pt x="834" y="0"/>
                    </a:moveTo>
                    <a:cubicBezTo>
                      <a:pt x="300" y="601"/>
                      <a:pt x="0" y="1401"/>
                      <a:pt x="0" y="2202"/>
                    </a:cubicBezTo>
                    <a:cubicBezTo>
                      <a:pt x="592" y="2378"/>
                      <a:pt x="1445" y="2561"/>
                      <a:pt x="2168" y="2561"/>
                    </a:cubicBezTo>
                    <a:cubicBezTo>
                      <a:pt x="2953" y="2561"/>
                      <a:pt x="3587" y="2345"/>
                      <a:pt x="3569" y="1668"/>
                    </a:cubicBezTo>
                    <a:cubicBezTo>
                      <a:pt x="3469" y="934"/>
                      <a:pt x="1801" y="401"/>
                      <a:pt x="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9" name="Google Shape;10069;p62"/>
              <p:cNvSpPr/>
              <p:nvPr/>
            </p:nvSpPr>
            <p:spPr>
              <a:xfrm>
                <a:off x="284887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1368" y="1"/>
                    </a:moveTo>
                    <a:cubicBezTo>
                      <a:pt x="701" y="468"/>
                      <a:pt x="201" y="1135"/>
                      <a:pt x="0" y="1935"/>
                    </a:cubicBezTo>
                    <a:cubicBezTo>
                      <a:pt x="721" y="2350"/>
                      <a:pt x="1913" y="2937"/>
                      <a:pt x="2726" y="2937"/>
                    </a:cubicBezTo>
                    <a:cubicBezTo>
                      <a:pt x="3154" y="2937"/>
                      <a:pt x="3477" y="2774"/>
                      <a:pt x="3570" y="2336"/>
                    </a:cubicBezTo>
                    <a:cubicBezTo>
                      <a:pt x="3670" y="1602"/>
                      <a:pt x="2169" y="635"/>
                      <a:pt x="1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0" name="Google Shape;10070;p62"/>
              <p:cNvSpPr/>
              <p:nvPr/>
            </p:nvSpPr>
            <p:spPr>
              <a:xfrm>
                <a:off x="3295025" y="3462925"/>
                <a:ext cx="90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524" extrusionOk="0">
                    <a:moveTo>
                      <a:pt x="801" y="0"/>
                    </a:moveTo>
                    <a:cubicBezTo>
                      <a:pt x="267" y="634"/>
                      <a:pt x="0" y="1435"/>
                      <a:pt x="34" y="2235"/>
                    </a:cubicBezTo>
                    <a:cubicBezTo>
                      <a:pt x="597" y="2372"/>
                      <a:pt x="1396" y="2523"/>
                      <a:pt x="2092" y="2523"/>
                    </a:cubicBezTo>
                    <a:cubicBezTo>
                      <a:pt x="2922" y="2523"/>
                      <a:pt x="3606" y="2309"/>
                      <a:pt x="3570" y="1601"/>
                    </a:cubicBezTo>
                    <a:cubicBezTo>
                      <a:pt x="3436" y="868"/>
                      <a:pt x="1735" y="367"/>
                      <a:pt x="8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1" name="Google Shape;10071;p62"/>
              <p:cNvSpPr/>
              <p:nvPr/>
            </p:nvSpPr>
            <p:spPr>
              <a:xfrm>
                <a:off x="2772775" y="2918100"/>
                <a:ext cx="406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949" extrusionOk="0">
                    <a:moveTo>
                      <a:pt x="362" y="1"/>
                    </a:moveTo>
                    <a:cubicBezTo>
                      <a:pt x="176" y="1"/>
                      <a:pt x="1" y="189"/>
                      <a:pt x="142" y="378"/>
                    </a:cubicBezTo>
                    <a:cubicBezTo>
                      <a:pt x="509" y="812"/>
                      <a:pt x="809" y="1279"/>
                      <a:pt x="1043" y="1779"/>
                    </a:cubicBezTo>
                    <a:cubicBezTo>
                      <a:pt x="1096" y="1897"/>
                      <a:pt x="1205" y="1948"/>
                      <a:pt x="1310" y="1948"/>
                    </a:cubicBezTo>
                    <a:cubicBezTo>
                      <a:pt x="1472" y="1948"/>
                      <a:pt x="1624" y="1828"/>
                      <a:pt x="1543" y="1646"/>
                    </a:cubicBezTo>
                    <a:cubicBezTo>
                      <a:pt x="1276" y="1079"/>
                      <a:pt x="976" y="578"/>
                      <a:pt x="576" y="111"/>
                    </a:cubicBezTo>
                    <a:cubicBezTo>
                      <a:pt x="517" y="33"/>
                      <a:pt x="439" y="1"/>
                      <a:pt x="3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2" name="Google Shape;10072;p62"/>
              <p:cNvSpPr/>
              <p:nvPr/>
            </p:nvSpPr>
            <p:spPr>
              <a:xfrm>
                <a:off x="2788375" y="2873900"/>
                <a:ext cx="66725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313" extrusionOk="0">
                    <a:moveTo>
                      <a:pt x="371" y="1"/>
                    </a:moveTo>
                    <a:cubicBezTo>
                      <a:pt x="183" y="1"/>
                      <a:pt x="1" y="189"/>
                      <a:pt x="119" y="378"/>
                    </a:cubicBezTo>
                    <a:cubicBezTo>
                      <a:pt x="786" y="1312"/>
                      <a:pt x="1586" y="2179"/>
                      <a:pt x="2120" y="3180"/>
                    </a:cubicBezTo>
                    <a:cubicBezTo>
                      <a:pt x="2173" y="3274"/>
                      <a:pt x="2251" y="3313"/>
                      <a:pt x="2329" y="3313"/>
                    </a:cubicBezTo>
                    <a:cubicBezTo>
                      <a:pt x="2500" y="3313"/>
                      <a:pt x="2668" y="3130"/>
                      <a:pt x="2554" y="2947"/>
                    </a:cubicBezTo>
                    <a:cubicBezTo>
                      <a:pt x="2020" y="1913"/>
                      <a:pt x="1220" y="1079"/>
                      <a:pt x="586" y="111"/>
                    </a:cubicBezTo>
                    <a:cubicBezTo>
                      <a:pt x="527" y="33"/>
                      <a:pt x="448" y="1"/>
                      <a:pt x="3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3" name="Google Shape;10073;p62"/>
              <p:cNvSpPr/>
              <p:nvPr/>
            </p:nvSpPr>
            <p:spPr>
              <a:xfrm>
                <a:off x="3050675" y="3149775"/>
                <a:ext cx="16900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478" extrusionOk="0">
                    <a:moveTo>
                      <a:pt x="350" y="0"/>
                    </a:moveTo>
                    <a:cubicBezTo>
                      <a:pt x="252" y="0"/>
                      <a:pt x="160" y="54"/>
                      <a:pt x="134" y="184"/>
                    </a:cubicBezTo>
                    <a:cubicBezTo>
                      <a:pt x="68" y="885"/>
                      <a:pt x="1" y="1552"/>
                      <a:pt x="34" y="2252"/>
                    </a:cubicBezTo>
                    <a:cubicBezTo>
                      <a:pt x="51" y="2402"/>
                      <a:pt x="168" y="2477"/>
                      <a:pt x="289" y="2477"/>
                    </a:cubicBezTo>
                    <a:cubicBezTo>
                      <a:pt x="409" y="2477"/>
                      <a:pt x="535" y="2402"/>
                      <a:pt x="568" y="2252"/>
                    </a:cubicBezTo>
                    <a:cubicBezTo>
                      <a:pt x="535" y="1619"/>
                      <a:pt x="568" y="951"/>
                      <a:pt x="635" y="318"/>
                    </a:cubicBezTo>
                    <a:cubicBezTo>
                      <a:pt x="675" y="134"/>
                      <a:pt x="504" y="0"/>
                      <a:pt x="350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4" name="Google Shape;10074;p62"/>
              <p:cNvSpPr/>
              <p:nvPr/>
            </p:nvSpPr>
            <p:spPr>
              <a:xfrm>
                <a:off x="3079225" y="3160375"/>
                <a:ext cx="17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854" extrusionOk="0">
                    <a:moveTo>
                      <a:pt x="309" y="1"/>
                    </a:moveTo>
                    <a:cubicBezTo>
                      <a:pt x="154" y="1"/>
                      <a:pt x="0" y="128"/>
                      <a:pt x="60" y="327"/>
                    </a:cubicBezTo>
                    <a:cubicBezTo>
                      <a:pt x="126" y="761"/>
                      <a:pt x="160" y="1195"/>
                      <a:pt x="126" y="1628"/>
                    </a:cubicBezTo>
                    <a:cubicBezTo>
                      <a:pt x="160" y="1778"/>
                      <a:pt x="285" y="1853"/>
                      <a:pt x="406" y="1853"/>
                    </a:cubicBezTo>
                    <a:cubicBezTo>
                      <a:pt x="527" y="1853"/>
                      <a:pt x="643" y="1778"/>
                      <a:pt x="660" y="1628"/>
                    </a:cubicBezTo>
                    <a:cubicBezTo>
                      <a:pt x="693" y="1128"/>
                      <a:pt x="627" y="661"/>
                      <a:pt x="560" y="194"/>
                    </a:cubicBezTo>
                    <a:cubicBezTo>
                      <a:pt x="520" y="59"/>
                      <a:pt x="414" y="1"/>
                      <a:pt x="30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5" name="Google Shape;10075;p62"/>
              <p:cNvSpPr/>
              <p:nvPr/>
            </p:nvSpPr>
            <p:spPr>
              <a:xfrm>
                <a:off x="30613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567" y="1"/>
                    </a:moveTo>
                    <a:cubicBezTo>
                      <a:pt x="465" y="1"/>
                      <a:pt x="367" y="59"/>
                      <a:pt x="340" y="194"/>
                    </a:cubicBezTo>
                    <a:lnTo>
                      <a:pt x="40" y="2062"/>
                    </a:lnTo>
                    <a:cubicBezTo>
                      <a:pt x="0" y="2261"/>
                      <a:pt x="162" y="2389"/>
                      <a:pt x="313" y="2389"/>
                    </a:cubicBezTo>
                    <a:cubicBezTo>
                      <a:pt x="416" y="2389"/>
                      <a:pt x="513" y="2330"/>
                      <a:pt x="540" y="2195"/>
                    </a:cubicBezTo>
                    <a:lnTo>
                      <a:pt x="840" y="327"/>
                    </a:lnTo>
                    <a:cubicBezTo>
                      <a:pt x="880" y="129"/>
                      <a:pt x="718" y="1"/>
                      <a:pt x="5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6" name="Google Shape;10076;p62"/>
              <p:cNvSpPr/>
              <p:nvPr/>
            </p:nvSpPr>
            <p:spPr>
              <a:xfrm>
                <a:off x="3099575" y="3424025"/>
                <a:ext cx="20350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50" extrusionOk="0">
                    <a:moveTo>
                      <a:pt x="539" y="1"/>
                    </a:moveTo>
                    <a:cubicBezTo>
                      <a:pt x="419" y="1"/>
                      <a:pt x="297" y="84"/>
                      <a:pt x="280" y="255"/>
                    </a:cubicBezTo>
                    <a:cubicBezTo>
                      <a:pt x="280" y="722"/>
                      <a:pt x="213" y="1189"/>
                      <a:pt x="80" y="1623"/>
                    </a:cubicBezTo>
                    <a:cubicBezTo>
                      <a:pt x="0" y="1822"/>
                      <a:pt x="146" y="1950"/>
                      <a:pt x="305" y="1950"/>
                    </a:cubicBezTo>
                    <a:cubicBezTo>
                      <a:pt x="412" y="1950"/>
                      <a:pt x="526" y="1891"/>
                      <a:pt x="580" y="1756"/>
                    </a:cubicBezTo>
                    <a:cubicBezTo>
                      <a:pt x="747" y="1289"/>
                      <a:pt x="813" y="756"/>
                      <a:pt x="780" y="222"/>
                    </a:cubicBezTo>
                    <a:cubicBezTo>
                      <a:pt x="764" y="76"/>
                      <a:pt x="653" y="1"/>
                      <a:pt x="53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7" name="Google Shape;10077;p62"/>
              <p:cNvSpPr/>
              <p:nvPr/>
            </p:nvSpPr>
            <p:spPr>
              <a:xfrm>
                <a:off x="3019175" y="3418300"/>
                <a:ext cx="190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879" extrusionOk="0">
                    <a:moveTo>
                      <a:pt x="510" y="1"/>
                    </a:moveTo>
                    <a:cubicBezTo>
                      <a:pt x="385" y="1"/>
                      <a:pt x="260" y="84"/>
                      <a:pt x="260" y="251"/>
                    </a:cubicBezTo>
                    <a:cubicBezTo>
                      <a:pt x="227" y="685"/>
                      <a:pt x="160" y="1118"/>
                      <a:pt x="60" y="1552"/>
                    </a:cubicBezTo>
                    <a:cubicBezTo>
                      <a:pt x="0" y="1751"/>
                      <a:pt x="154" y="1878"/>
                      <a:pt x="309" y="1878"/>
                    </a:cubicBezTo>
                    <a:cubicBezTo>
                      <a:pt x="414" y="1878"/>
                      <a:pt x="520" y="1820"/>
                      <a:pt x="560" y="1685"/>
                    </a:cubicBezTo>
                    <a:cubicBezTo>
                      <a:pt x="660" y="1218"/>
                      <a:pt x="760" y="751"/>
                      <a:pt x="760" y="251"/>
                    </a:cubicBezTo>
                    <a:cubicBezTo>
                      <a:pt x="760" y="84"/>
                      <a:pt x="635" y="1"/>
                      <a:pt x="510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8" name="Google Shape;10078;p62"/>
              <p:cNvSpPr/>
              <p:nvPr/>
            </p:nvSpPr>
            <p:spPr>
              <a:xfrm>
                <a:off x="2906050" y="3640275"/>
                <a:ext cx="381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949" extrusionOk="0">
                    <a:moveTo>
                      <a:pt x="1163" y="1"/>
                    </a:moveTo>
                    <a:cubicBezTo>
                      <a:pt x="1086" y="1"/>
                      <a:pt x="1008" y="33"/>
                      <a:pt x="949" y="112"/>
                    </a:cubicBezTo>
                    <a:cubicBezTo>
                      <a:pt x="582" y="579"/>
                      <a:pt x="315" y="1079"/>
                      <a:pt x="82" y="1646"/>
                    </a:cubicBezTo>
                    <a:cubicBezTo>
                      <a:pt x="1" y="1828"/>
                      <a:pt x="153" y="1949"/>
                      <a:pt x="315" y="1949"/>
                    </a:cubicBezTo>
                    <a:cubicBezTo>
                      <a:pt x="420" y="1949"/>
                      <a:pt x="530" y="1898"/>
                      <a:pt x="582" y="1779"/>
                    </a:cubicBezTo>
                    <a:cubicBezTo>
                      <a:pt x="782" y="1279"/>
                      <a:pt x="1082" y="812"/>
                      <a:pt x="1383" y="378"/>
                    </a:cubicBezTo>
                    <a:cubicBezTo>
                      <a:pt x="1524" y="190"/>
                      <a:pt x="1349" y="1"/>
                      <a:pt x="116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9" name="Google Shape;10079;p62"/>
              <p:cNvSpPr/>
              <p:nvPr/>
            </p:nvSpPr>
            <p:spPr>
              <a:xfrm>
                <a:off x="2937575" y="3642250"/>
                <a:ext cx="45375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309" extrusionOk="0">
                    <a:moveTo>
                      <a:pt x="1448" y="1"/>
                    </a:moveTo>
                    <a:cubicBezTo>
                      <a:pt x="1371" y="1"/>
                      <a:pt x="1297" y="40"/>
                      <a:pt x="1256" y="133"/>
                    </a:cubicBezTo>
                    <a:cubicBezTo>
                      <a:pt x="956" y="766"/>
                      <a:pt x="589" y="1333"/>
                      <a:pt x="155" y="1867"/>
                    </a:cubicBezTo>
                    <a:cubicBezTo>
                      <a:pt x="0" y="2048"/>
                      <a:pt x="185" y="2309"/>
                      <a:pt x="370" y="2309"/>
                    </a:cubicBezTo>
                    <a:cubicBezTo>
                      <a:pt x="423" y="2309"/>
                      <a:pt x="477" y="2287"/>
                      <a:pt x="522" y="2234"/>
                    </a:cubicBezTo>
                    <a:cubicBezTo>
                      <a:pt x="989" y="1667"/>
                      <a:pt x="1389" y="1067"/>
                      <a:pt x="1723" y="399"/>
                    </a:cubicBezTo>
                    <a:cubicBezTo>
                      <a:pt x="1815" y="192"/>
                      <a:pt x="1621" y="1"/>
                      <a:pt x="144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0" name="Google Shape;10080;p62"/>
              <p:cNvSpPr/>
              <p:nvPr/>
            </p:nvSpPr>
            <p:spPr>
              <a:xfrm>
                <a:off x="2976925" y="3678950"/>
                <a:ext cx="241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32" extrusionOk="0">
                    <a:moveTo>
                      <a:pt x="622" y="1"/>
                    </a:moveTo>
                    <a:cubicBezTo>
                      <a:pt x="545" y="1"/>
                      <a:pt x="467" y="39"/>
                      <a:pt x="416" y="132"/>
                    </a:cubicBezTo>
                    <a:cubicBezTo>
                      <a:pt x="316" y="299"/>
                      <a:pt x="182" y="466"/>
                      <a:pt x="115" y="633"/>
                    </a:cubicBezTo>
                    <a:cubicBezTo>
                      <a:pt x="0" y="840"/>
                      <a:pt x="171" y="1031"/>
                      <a:pt x="343" y="1031"/>
                    </a:cubicBezTo>
                    <a:cubicBezTo>
                      <a:pt x="420" y="1031"/>
                      <a:pt x="497" y="993"/>
                      <a:pt x="549" y="900"/>
                    </a:cubicBezTo>
                    <a:cubicBezTo>
                      <a:pt x="649" y="733"/>
                      <a:pt x="783" y="566"/>
                      <a:pt x="849" y="399"/>
                    </a:cubicBezTo>
                    <a:cubicBezTo>
                      <a:pt x="964" y="192"/>
                      <a:pt x="794" y="1"/>
                      <a:pt x="62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1" name="Google Shape;10081;p62"/>
              <p:cNvSpPr/>
              <p:nvPr/>
            </p:nvSpPr>
            <p:spPr>
              <a:xfrm>
                <a:off x="2650850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1168" y="1"/>
                    </a:moveTo>
                    <a:cubicBezTo>
                      <a:pt x="1106" y="1"/>
                      <a:pt x="1040" y="28"/>
                      <a:pt x="983" y="94"/>
                    </a:cubicBezTo>
                    <a:cubicBezTo>
                      <a:pt x="650" y="427"/>
                      <a:pt x="349" y="828"/>
                      <a:pt x="116" y="1261"/>
                    </a:cubicBezTo>
                    <a:cubicBezTo>
                      <a:pt x="1" y="1468"/>
                      <a:pt x="187" y="1660"/>
                      <a:pt x="358" y="1660"/>
                    </a:cubicBezTo>
                    <a:cubicBezTo>
                      <a:pt x="435" y="1660"/>
                      <a:pt x="508" y="1621"/>
                      <a:pt x="549" y="1528"/>
                    </a:cubicBezTo>
                    <a:cubicBezTo>
                      <a:pt x="783" y="1128"/>
                      <a:pt x="1050" y="761"/>
                      <a:pt x="1350" y="461"/>
                    </a:cubicBezTo>
                    <a:cubicBezTo>
                      <a:pt x="1526" y="259"/>
                      <a:pt x="1361" y="1"/>
                      <a:pt x="116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2" name="Google Shape;10082;p62"/>
              <p:cNvSpPr/>
              <p:nvPr/>
            </p:nvSpPr>
            <p:spPr>
              <a:xfrm>
                <a:off x="2676550" y="3788725"/>
                <a:ext cx="360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61" extrusionOk="0">
                    <a:moveTo>
                      <a:pt x="1071" y="1"/>
                    </a:moveTo>
                    <a:cubicBezTo>
                      <a:pt x="993" y="1"/>
                      <a:pt x="914" y="33"/>
                      <a:pt x="856" y="111"/>
                    </a:cubicBezTo>
                    <a:cubicBezTo>
                      <a:pt x="689" y="411"/>
                      <a:pt x="489" y="645"/>
                      <a:pt x="222" y="845"/>
                    </a:cubicBezTo>
                    <a:cubicBezTo>
                      <a:pt x="1" y="1011"/>
                      <a:pt x="147" y="1361"/>
                      <a:pt x="355" y="1361"/>
                    </a:cubicBezTo>
                    <a:cubicBezTo>
                      <a:pt x="398" y="1361"/>
                      <a:pt x="443" y="1346"/>
                      <a:pt x="489" y="1312"/>
                    </a:cubicBezTo>
                    <a:cubicBezTo>
                      <a:pt x="822" y="1045"/>
                      <a:pt x="1089" y="745"/>
                      <a:pt x="1323" y="378"/>
                    </a:cubicBezTo>
                    <a:cubicBezTo>
                      <a:pt x="1441" y="189"/>
                      <a:pt x="1258" y="1"/>
                      <a:pt x="107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3" name="Google Shape;10083;p62"/>
              <p:cNvSpPr/>
              <p:nvPr/>
            </p:nvSpPr>
            <p:spPr>
              <a:xfrm>
                <a:off x="2696750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996" y="1"/>
                    </a:moveTo>
                    <a:cubicBezTo>
                      <a:pt x="919" y="1"/>
                      <a:pt x="840" y="33"/>
                      <a:pt x="782" y="111"/>
                    </a:cubicBezTo>
                    <a:cubicBezTo>
                      <a:pt x="615" y="345"/>
                      <a:pt x="415" y="578"/>
                      <a:pt x="181" y="812"/>
                    </a:cubicBezTo>
                    <a:cubicBezTo>
                      <a:pt x="0" y="992"/>
                      <a:pt x="180" y="1253"/>
                      <a:pt x="378" y="1253"/>
                    </a:cubicBezTo>
                    <a:cubicBezTo>
                      <a:pt x="436" y="1253"/>
                      <a:pt x="495" y="1231"/>
                      <a:pt x="548" y="1179"/>
                    </a:cubicBezTo>
                    <a:cubicBezTo>
                      <a:pt x="815" y="912"/>
                      <a:pt x="1015" y="645"/>
                      <a:pt x="1215" y="378"/>
                    </a:cubicBezTo>
                    <a:cubicBezTo>
                      <a:pt x="1357" y="189"/>
                      <a:pt x="1181" y="1"/>
                      <a:pt x="99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4" name="Google Shape;10084;p62"/>
              <p:cNvSpPr/>
              <p:nvPr/>
            </p:nvSpPr>
            <p:spPr>
              <a:xfrm>
                <a:off x="4166475" y="2218700"/>
                <a:ext cx="1362675" cy="1764825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70593" extrusionOk="0">
                    <a:moveTo>
                      <a:pt x="25319" y="0"/>
                    </a:moveTo>
                    <a:lnTo>
                      <a:pt x="25319" y="0"/>
                    </a:lnTo>
                    <a:cubicBezTo>
                      <a:pt x="37327" y="15912"/>
                      <a:pt x="39229" y="27520"/>
                      <a:pt x="35593" y="28921"/>
                    </a:cubicBezTo>
                    <a:cubicBezTo>
                      <a:pt x="34993" y="29167"/>
                      <a:pt x="34370" y="29274"/>
                      <a:pt x="33737" y="29274"/>
                    </a:cubicBezTo>
                    <a:cubicBezTo>
                      <a:pt x="30847" y="29274"/>
                      <a:pt x="27750" y="27048"/>
                      <a:pt x="25752" y="25652"/>
                    </a:cubicBezTo>
                    <a:cubicBezTo>
                      <a:pt x="22806" y="23608"/>
                      <a:pt x="19703" y="22021"/>
                      <a:pt x="18014" y="22021"/>
                    </a:cubicBezTo>
                    <a:cubicBezTo>
                      <a:pt x="16892" y="22021"/>
                      <a:pt x="16394" y="22721"/>
                      <a:pt x="16979" y="24451"/>
                    </a:cubicBezTo>
                    <a:cubicBezTo>
                      <a:pt x="18347" y="28487"/>
                      <a:pt x="23117" y="32791"/>
                      <a:pt x="28654" y="34192"/>
                    </a:cubicBezTo>
                    <a:cubicBezTo>
                      <a:pt x="24218" y="35292"/>
                      <a:pt x="2002" y="35492"/>
                      <a:pt x="2202" y="37961"/>
                    </a:cubicBezTo>
                    <a:cubicBezTo>
                      <a:pt x="2603" y="42564"/>
                      <a:pt x="23084" y="41130"/>
                      <a:pt x="25319" y="41964"/>
                    </a:cubicBezTo>
                    <a:cubicBezTo>
                      <a:pt x="22250" y="43365"/>
                      <a:pt x="1" y="48068"/>
                      <a:pt x="901" y="51437"/>
                    </a:cubicBezTo>
                    <a:cubicBezTo>
                      <a:pt x="1204" y="52584"/>
                      <a:pt x="2979" y="53001"/>
                      <a:pt x="5500" y="53001"/>
                    </a:cubicBezTo>
                    <a:cubicBezTo>
                      <a:pt x="12232" y="53001"/>
                      <a:pt x="24278" y="50027"/>
                      <a:pt x="27786" y="50027"/>
                    </a:cubicBezTo>
                    <a:cubicBezTo>
                      <a:pt x="27895" y="50027"/>
                      <a:pt x="27996" y="50030"/>
                      <a:pt x="28087" y="50036"/>
                    </a:cubicBezTo>
                    <a:cubicBezTo>
                      <a:pt x="25052" y="51704"/>
                      <a:pt x="21416" y="53372"/>
                      <a:pt x="18080" y="55040"/>
                    </a:cubicBezTo>
                    <a:cubicBezTo>
                      <a:pt x="15578" y="56441"/>
                      <a:pt x="3203" y="61077"/>
                      <a:pt x="7673" y="63012"/>
                    </a:cubicBezTo>
                    <a:cubicBezTo>
                      <a:pt x="8249" y="63284"/>
                      <a:pt x="8979" y="63405"/>
                      <a:pt x="9826" y="63405"/>
                    </a:cubicBezTo>
                    <a:cubicBezTo>
                      <a:pt x="15939" y="63405"/>
                      <a:pt x="28126" y="57104"/>
                      <a:pt x="32257" y="55874"/>
                    </a:cubicBezTo>
                    <a:lnTo>
                      <a:pt x="32257" y="55874"/>
                    </a:lnTo>
                    <a:cubicBezTo>
                      <a:pt x="27821" y="60310"/>
                      <a:pt x="17513" y="67849"/>
                      <a:pt x="18647" y="69784"/>
                    </a:cubicBezTo>
                    <a:cubicBezTo>
                      <a:pt x="18981" y="70347"/>
                      <a:pt x="19587" y="70593"/>
                      <a:pt x="20387" y="70593"/>
                    </a:cubicBezTo>
                    <a:cubicBezTo>
                      <a:pt x="24943" y="70593"/>
                      <a:pt x="35784" y="62614"/>
                      <a:pt x="38395" y="59777"/>
                    </a:cubicBezTo>
                    <a:cubicBezTo>
                      <a:pt x="54506" y="41130"/>
                      <a:pt x="46167" y="11409"/>
                      <a:pt x="25319" y="0"/>
                    </a:cubicBezTo>
                    <a:close/>
                  </a:path>
                </a:pathLst>
              </a:custGeom>
              <a:solidFill>
                <a:srgbClr val="EED1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5" name="Google Shape;10085;p62"/>
              <p:cNvSpPr/>
              <p:nvPr/>
            </p:nvSpPr>
            <p:spPr>
              <a:xfrm>
                <a:off x="4242375" y="3149375"/>
                <a:ext cx="975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2369" extrusionOk="0">
                    <a:moveTo>
                      <a:pt x="3603" y="0"/>
                    </a:moveTo>
                    <a:cubicBezTo>
                      <a:pt x="2569" y="67"/>
                      <a:pt x="801" y="33"/>
                      <a:pt x="467" y="734"/>
                    </a:cubicBezTo>
                    <a:cubicBezTo>
                      <a:pt x="0" y="1935"/>
                      <a:pt x="2402" y="2302"/>
                      <a:pt x="3669" y="2368"/>
                    </a:cubicBezTo>
                    <a:cubicBezTo>
                      <a:pt x="3903" y="1601"/>
                      <a:pt x="3903" y="767"/>
                      <a:pt x="3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6" name="Google Shape;10086;p62"/>
              <p:cNvSpPr/>
              <p:nvPr/>
            </p:nvSpPr>
            <p:spPr>
              <a:xfrm>
                <a:off x="4582600" y="2783900"/>
                <a:ext cx="10760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712" extrusionOk="0">
                    <a:moveTo>
                      <a:pt x="1744" y="1"/>
                    </a:moveTo>
                    <a:cubicBezTo>
                      <a:pt x="1596" y="1"/>
                      <a:pt x="1458" y="34"/>
                      <a:pt x="1335" y="109"/>
                    </a:cubicBezTo>
                    <a:cubicBezTo>
                      <a:pt x="1" y="943"/>
                      <a:pt x="1569" y="2844"/>
                      <a:pt x="2469" y="3711"/>
                    </a:cubicBezTo>
                    <a:cubicBezTo>
                      <a:pt x="3270" y="3111"/>
                      <a:pt x="3937" y="2310"/>
                      <a:pt x="4304" y="1376"/>
                    </a:cubicBezTo>
                    <a:cubicBezTo>
                      <a:pt x="3576" y="900"/>
                      <a:pt x="2519" y="1"/>
                      <a:pt x="17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7" name="Google Shape;10087;p62"/>
              <p:cNvSpPr/>
              <p:nvPr/>
            </p:nvSpPr>
            <p:spPr>
              <a:xfrm>
                <a:off x="4351575" y="3726450"/>
                <a:ext cx="89300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2562" extrusionOk="0">
                    <a:moveTo>
                      <a:pt x="2737" y="0"/>
                    </a:moveTo>
                    <a:cubicBezTo>
                      <a:pt x="1770" y="401"/>
                      <a:pt x="102" y="934"/>
                      <a:pt x="35" y="1668"/>
                    </a:cubicBezTo>
                    <a:cubicBezTo>
                      <a:pt x="1" y="2345"/>
                      <a:pt x="625" y="2561"/>
                      <a:pt x="1407" y="2561"/>
                    </a:cubicBezTo>
                    <a:cubicBezTo>
                      <a:pt x="2127" y="2561"/>
                      <a:pt x="2979" y="2378"/>
                      <a:pt x="3571" y="2202"/>
                    </a:cubicBezTo>
                    <a:cubicBezTo>
                      <a:pt x="3538" y="1401"/>
                      <a:pt x="3271" y="601"/>
                      <a:pt x="2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8" name="Google Shape;10088;p62"/>
              <p:cNvSpPr/>
              <p:nvPr/>
            </p:nvSpPr>
            <p:spPr>
              <a:xfrm>
                <a:off x="4651825" y="3895725"/>
                <a:ext cx="91750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7" extrusionOk="0">
                    <a:moveTo>
                      <a:pt x="2302" y="1"/>
                    </a:moveTo>
                    <a:cubicBezTo>
                      <a:pt x="1502" y="635"/>
                      <a:pt x="1" y="1602"/>
                      <a:pt x="101" y="2336"/>
                    </a:cubicBezTo>
                    <a:cubicBezTo>
                      <a:pt x="204" y="2774"/>
                      <a:pt x="531" y="2937"/>
                      <a:pt x="959" y="2937"/>
                    </a:cubicBezTo>
                    <a:cubicBezTo>
                      <a:pt x="1771" y="2937"/>
                      <a:pt x="2949" y="2350"/>
                      <a:pt x="3670" y="1935"/>
                    </a:cubicBezTo>
                    <a:cubicBezTo>
                      <a:pt x="3470" y="1135"/>
                      <a:pt x="2969" y="468"/>
                      <a:pt x="2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9" name="Google Shape;10089;p62"/>
              <p:cNvSpPr/>
              <p:nvPr/>
            </p:nvSpPr>
            <p:spPr>
              <a:xfrm>
                <a:off x="4207650" y="3462925"/>
                <a:ext cx="897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524" extrusionOk="0">
                    <a:moveTo>
                      <a:pt x="2824" y="0"/>
                    </a:moveTo>
                    <a:cubicBezTo>
                      <a:pt x="1856" y="367"/>
                      <a:pt x="155" y="868"/>
                      <a:pt x="55" y="1601"/>
                    </a:cubicBezTo>
                    <a:cubicBezTo>
                      <a:pt x="0" y="2309"/>
                      <a:pt x="676" y="2523"/>
                      <a:pt x="1502" y="2523"/>
                    </a:cubicBezTo>
                    <a:cubicBezTo>
                      <a:pt x="2195" y="2523"/>
                      <a:pt x="2994" y="2372"/>
                      <a:pt x="3557" y="2235"/>
                    </a:cubicBezTo>
                    <a:cubicBezTo>
                      <a:pt x="3591" y="1435"/>
                      <a:pt x="3324" y="634"/>
                      <a:pt x="2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0" name="Google Shape;10090;p62"/>
              <p:cNvSpPr/>
              <p:nvPr/>
            </p:nvSpPr>
            <p:spPr>
              <a:xfrm>
                <a:off x="4779075" y="2918100"/>
                <a:ext cx="406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949" extrusionOk="0">
                    <a:moveTo>
                      <a:pt x="1262" y="1"/>
                    </a:moveTo>
                    <a:cubicBezTo>
                      <a:pt x="1186" y="1"/>
                      <a:pt x="1107" y="33"/>
                      <a:pt x="1048" y="111"/>
                    </a:cubicBezTo>
                    <a:cubicBezTo>
                      <a:pt x="648" y="578"/>
                      <a:pt x="348" y="1112"/>
                      <a:pt x="81" y="1646"/>
                    </a:cubicBezTo>
                    <a:cubicBezTo>
                      <a:pt x="0" y="1828"/>
                      <a:pt x="152" y="1948"/>
                      <a:pt x="314" y="1948"/>
                    </a:cubicBezTo>
                    <a:cubicBezTo>
                      <a:pt x="419" y="1948"/>
                      <a:pt x="529" y="1897"/>
                      <a:pt x="581" y="1779"/>
                    </a:cubicBezTo>
                    <a:cubicBezTo>
                      <a:pt x="815" y="1279"/>
                      <a:pt x="1115" y="812"/>
                      <a:pt x="1482" y="378"/>
                    </a:cubicBezTo>
                    <a:cubicBezTo>
                      <a:pt x="1623" y="189"/>
                      <a:pt x="1448" y="1"/>
                      <a:pt x="1262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1" name="Google Shape;10091;p62"/>
              <p:cNvSpPr/>
              <p:nvPr/>
            </p:nvSpPr>
            <p:spPr>
              <a:xfrm>
                <a:off x="4737425" y="2873900"/>
                <a:ext cx="6640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20" extrusionOk="0">
                    <a:moveTo>
                      <a:pt x="2295" y="1"/>
                    </a:moveTo>
                    <a:cubicBezTo>
                      <a:pt x="2218" y="1"/>
                      <a:pt x="2139" y="33"/>
                      <a:pt x="2080" y="111"/>
                    </a:cubicBezTo>
                    <a:cubicBezTo>
                      <a:pt x="1447" y="1079"/>
                      <a:pt x="646" y="1913"/>
                      <a:pt x="112" y="2947"/>
                    </a:cubicBezTo>
                    <a:cubicBezTo>
                      <a:pt x="0" y="3148"/>
                      <a:pt x="159" y="3320"/>
                      <a:pt x="326" y="3320"/>
                    </a:cubicBezTo>
                    <a:cubicBezTo>
                      <a:pt x="408" y="3320"/>
                      <a:pt x="491" y="3279"/>
                      <a:pt x="546" y="3180"/>
                    </a:cubicBezTo>
                    <a:cubicBezTo>
                      <a:pt x="1080" y="2179"/>
                      <a:pt x="1880" y="1312"/>
                      <a:pt x="2514" y="378"/>
                    </a:cubicBezTo>
                    <a:cubicBezTo>
                      <a:pt x="2656" y="189"/>
                      <a:pt x="2480" y="1"/>
                      <a:pt x="229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2" name="Google Shape;10092;p62"/>
              <p:cNvSpPr/>
              <p:nvPr/>
            </p:nvSpPr>
            <p:spPr>
              <a:xfrm>
                <a:off x="4525400" y="3149775"/>
                <a:ext cx="16375" cy="619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478" extrusionOk="0">
                    <a:moveTo>
                      <a:pt x="329" y="0"/>
                    </a:moveTo>
                    <a:cubicBezTo>
                      <a:pt x="179" y="0"/>
                      <a:pt x="0" y="134"/>
                      <a:pt x="21" y="318"/>
                    </a:cubicBezTo>
                    <a:cubicBezTo>
                      <a:pt x="87" y="951"/>
                      <a:pt x="121" y="1619"/>
                      <a:pt x="121" y="2252"/>
                    </a:cubicBezTo>
                    <a:cubicBezTo>
                      <a:pt x="137" y="2402"/>
                      <a:pt x="254" y="2477"/>
                      <a:pt x="375" y="2477"/>
                    </a:cubicBezTo>
                    <a:cubicBezTo>
                      <a:pt x="496" y="2477"/>
                      <a:pt x="621" y="2402"/>
                      <a:pt x="654" y="2252"/>
                    </a:cubicBezTo>
                    <a:cubicBezTo>
                      <a:pt x="654" y="1552"/>
                      <a:pt x="621" y="885"/>
                      <a:pt x="521" y="184"/>
                    </a:cubicBezTo>
                    <a:cubicBezTo>
                      <a:pt x="508" y="54"/>
                      <a:pt x="424" y="0"/>
                      <a:pt x="329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3" name="Google Shape;10093;p62"/>
              <p:cNvSpPr/>
              <p:nvPr/>
            </p:nvSpPr>
            <p:spPr>
              <a:xfrm>
                <a:off x="4495875" y="3160375"/>
                <a:ext cx="17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54" extrusionOk="0">
                    <a:moveTo>
                      <a:pt x="385" y="1"/>
                    </a:moveTo>
                    <a:cubicBezTo>
                      <a:pt x="280" y="1"/>
                      <a:pt x="175" y="59"/>
                      <a:pt x="134" y="194"/>
                    </a:cubicBezTo>
                    <a:cubicBezTo>
                      <a:pt x="67" y="661"/>
                      <a:pt x="1" y="1128"/>
                      <a:pt x="34" y="1628"/>
                    </a:cubicBezTo>
                    <a:cubicBezTo>
                      <a:pt x="51" y="1778"/>
                      <a:pt x="168" y="1853"/>
                      <a:pt x="288" y="1853"/>
                    </a:cubicBezTo>
                    <a:cubicBezTo>
                      <a:pt x="409" y="1853"/>
                      <a:pt x="534" y="1778"/>
                      <a:pt x="568" y="1628"/>
                    </a:cubicBezTo>
                    <a:cubicBezTo>
                      <a:pt x="534" y="1195"/>
                      <a:pt x="568" y="761"/>
                      <a:pt x="635" y="327"/>
                    </a:cubicBezTo>
                    <a:cubicBezTo>
                      <a:pt x="694" y="128"/>
                      <a:pt x="540" y="1"/>
                      <a:pt x="385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4" name="Google Shape;10094;p62"/>
              <p:cNvSpPr/>
              <p:nvPr/>
            </p:nvSpPr>
            <p:spPr>
              <a:xfrm>
                <a:off x="4509075" y="3410550"/>
                <a:ext cx="22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389" extrusionOk="0">
                    <a:moveTo>
                      <a:pt x="313" y="1"/>
                    </a:moveTo>
                    <a:cubicBezTo>
                      <a:pt x="162" y="1"/>
                      <a:pt x="0" y="129"/>
                      <a:pt x="40" y="327"/>
                    </a:cubicBezTo>
                    <a:lnTo>
                      <a:pt x="340" y="2195"/>
                    </a:lnTo>
                    <a:cubicBezTo>
                      <a:pt x="367" y="2330"/>
                      <a:pt x="465" y="2389"/>
                      <a:pt x="567" y="2389"/>
                    </a:cubicBezTo>
                    <a:cubicBezTo>
                      <a:pt x="718" y="2389"/>
                      <a:pt x="880" y="2261"/>
                      <a:pt x="840" y="2062"/>
                    </a:cubicBezTo>
                    <a:lnTo>
                      <a:pt x="540" y="194"/>
                    </a:lnTo>
                    <a:cubicBezTo>
                      <a:pt x="513" y="59"/>
                      <a:pt x="416" y="1"/>
                      <a:pt x="31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5" name="Google Shape;10095;p62"/>
              <p:cNvSpPr/>
              <p:nvPr/>
            </p:nvSpPr>
            <p:spPr>
              <a:xfrm>
                <a:off x="4473375" y="3424150"/>
                <a:ext cx="203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945" extrusionOk="0">
                    <a:moveTo>
                      <a:pt x="284" y="0"/>
                    </a:moveTo>
                    <a:cubicBezTo>
                      <a:pt x="167" y="0"/>
                      <a:pt x="50" y="84"/>
                      <a:pt x="33" y="250"/>
                    </a:cubicBezTo>
                    <a:cubicBezTo>
                      <a:pt x="0" y="751"/>
                      <a:pt x="67" y="1284"/>
                      <a:pt x="234" y="1751"/>
                    </a:cubicBezTo>
                    <a:cubicBezTo>
                      <a:pt x="274" y="1886"/>
                      <a:pt x="385" y="1945"/>
                      <a:pt x="494" y="1945"/>
                    </a:cubicBezTo>
                    <a:cubicBezTo>
                      <a:pt x="656" y="1945"/>
                      <a:pt x="814" y="1817"/>
                      <a:pt x="734" y="1618"/>
                    </a:cubicBezTo>
                    <a:cubicBezTo>
                      <a:pt x="567" y="1184"/>
                      <a:pt x="500" y="717"/>
                      <a:pt x="534" y="250"/>
                    </a:cubicBezTo>
                    <a:cubicBezTo>
                      <a:pt x="517" y="84"/>
                      <a:pt x="400" y="0"/>
                      <a:pt x="284" y="0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6" name="Google Shape;10096;p62"/>
              <p:cNvSpPr/>
              <p:nvPr/>
            </p:nvSpPr>
            <p:spPr>
              <a:xfrm>
                <a:off x="4553850" y="3418300"/>
                <a:ext cx="194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879" extrusionOk="0">
                    <a:moveTo>
                      <a:pt x="254" y="1"/>
                    </a:moveTo>
                    <a:cubicBezTo>
                      <a:pt x="125" y="1"/>
                      <a:pt x="0" y="84"/>
                      <a:pt x="17" y="251"/>
                    </a:cubicBezTo>
                    <a:cubicBezTo>
                      <a:pt x="17" y="751"/>
                      <a:pt x="117" y="1218"/>
                      <a:pt x="217" y="1685"/>
                    </a:cubicBezTo>
                    <a:cubicBezTo>
                      <a:pt x="257" y="1820"/>
                      <a:pt x="363" y="1878"/>
                      <a:pt x="468" y="1878"/>
                    </a:cubicBezTo>
                    <a:cubicBezTo>
                      <a:pt x="623" y="1878"/>
                      <a:pt x="777" y="1751"/>
                      <a:pt x="717" y="1552"/>
                    </a:cubicBezTo>
                    <a:cubicBezTo>
                      <a:pt x="617" y="1118"/>
                      <a:pt x="550" y="685"/>
                      <a:pt x="517" y="251"/>
                    </a:cubicBezTo>
                    <a:cubicBezTo>
                      <a:pt x="517" y="84"/>
                      <a:pt x="384" y="1"/>
                      <a:pt x="254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7" name="Google Shape;10097;p62"/>
              <p:cNvSpPr/>
              <p:nvPr/>
            </p:nvSpPr>
            <p:spPr>
              <a:xfrm>
                <a:off x="4647450" y="3640275"/>
                <a:ext cx="3895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949" extrusionOk="0">
                    <a:moveTo>
                      <a:pt x="388" y="1"/>
                    </a:moveTo>
                    <a:cubicBezTo>
                      <a:pt x="193" y="1"/>
                      <a:pt x="1" y="190"/>
                      <a:pt x="142" y="378"/>
                    </a:cubicBezTo>
                    <a:cubicBezTo>
                      <a:pt x="476" y="812"/>
                      <a:pt x="743" y="1279"/>
                      <a:pt x="976" y="1779"/>
                    </a:cubicBezTo>
                    <a:cubicBezTo>
                      <a:pt x="1016" y="1898"/>
                      <a:pt x="1122" y="1949"/>
                      <a:pt x="1229" y="1949"/>
                    </a:cubicBezTo>
                    <a:cubicBezTo>
                      <a:pt x="1393" y="1949"/>
                      <a:pt x="1557" y="1828"/>
                      <a:pt x="1476" y="1646"/>
                    </a:cubicBezTo>
                    <a:cubicBezTo>
                      <a:pt x="1243" y="1079"/>
                      <a:pt x="943" y="579"/>
                      <a:pt x="609" y="112"/>
                    </a:cubicBezTo>
                    <a:cubicBezTo>
                      <a:pt x="551" y="33"/>
                      <a:pt x="469" y="1"/>
                      <a:pt x="388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8" name="Google Shape;10098;p62"/>
              <p:cNvSpPr/>
              <p:nvPr/>
            </p:nvSpPr>
            <p:spPr>
              <a:xfrm>
                <a:off x="4609500" y="3642250"/>
                <a:ext cx="4540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309" extrusionOk="0">
                    <a:moveTo>
                      <a:pt x="367" y="1"/>
                    </a:moveTo>
                    <a:cubicBezTo>
                      <a:pt x="194" y="1"/>
                      <a:pt x="0" y="192"/>
                      <a:pt x="92" y="399"/>
                    </a:cubicBezTo>
                    <a:cubicBezTo>
                      <a:pt x="426" y="1033"/>
                      <a:pt x="826" y="1667"/>
                      <a:pt x="1293" y="2234"/>
                    </a:cubicBezTo>
                    <a:cubicBezTo>
                      <a:pt x="1338" y="2287"/>
                      <a:pt x="1392" y="2309"/>
                      <a:pt x="1446" y="2309"/>
                    </a:cubicBezTo>
                    <a:cubicBezTo>
                      <a:pt x="1630" y="2309"/>
                      <a:pt x="1815" y="2048"/>
                      <a:pt x="1660" y="1867"/>
                    </a:cubicBezTo>
                    <a:cubicBezTo>
                      <a:pt x="1227" y="1333"/>
                      <a:pt x="860" y="733"/>
                      <a:pt x="559" y="133"/>
                    </a:cubicBezTo>
                    <a:cubicBezTo>
                      <a:pt x="518" y="40"/>
                      <a:pt x="445" y="1"/>
                      <a:pt x="367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9" name="Google Shape;10099;p62"/>
              <p:cNvSpPr/>
              <p:nvPr/>
            </p:nvSpPr>
            <p:spPr>
              <a:xfrm>
                <a:off x="4591400" y="3678950"/>
                <a:ext cx="2440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2" extrusionOk="0">
                    <a:moveTo>
                      <a:pt x="343" y="1"/>
                    </a:moveTo>
                    <a:cubicBezTo>
                      <a:pt x="172" y="1"/>
                      <a:pt x="1" y="192"/>
                      <a:pt x="116" y="399"/>
                    </a:cubicBezTo>
                    <a:cubicBezTo>
                      <a:pt x="216" y="566"/>
                      <a:pt x="316" y="733"/>
                      <a:pt x="416" y="900"/>
                    </a:cubicBezTo>
                    <a:cubicBezTo>
                      <a:pt x="468" y="993"/>
                      <a:pt x="545" y="1031"/>
                      <a:pt x="623" y="1031"/>
                    </a:cubicBezTo>
                    <a:cubicBezTo>
                      <a:pt x="797" y="1031"/>
                      <a:pt x="975" y="840"/>
                      <a:pt x="883" y="633"/>
                    </a:cubicBezTo>
                    <a:cubicBezTo>
                      <a:pt x="783" y="466"/>
                      <a:pt x="650" y="299"/>
                      <a:pt x="550" y="132"/>
                    </a:cubicBezTo>
                    <a:cubicBezTo>
                      <a:pt x="498" y="39"/>
                      <a:pt x="421" y="1"/>
                      <a:pt x="343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0" name="Google Shape;10100;p62"/>
              <p:cNvSpPr/>
              <p:nvPr/>
            </p:nvSpPr>
            <p:spPr>
              <a:xfrm>
                <a:off x="4903425" y="3767475"/>
                <a:ext cx="3817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359" y="1"/>
                    </a:moveTo>
                    <a:cubicBezTo>
                      <a:pt x="167" y="1"/>
                      <a:pt x="1" y="259"/>
                      <a:pt x="177" y="461"/>
                    </a:cubicBezTo>
                    <a:cubicBezTo>
                      <a:pt x="477" y="761"/>
                      <a:pt x="744" y="1128"/>
                      <a:pt x="978" y="1528"/>
                    </a:cubicBezTo>
                    <a:cubicBezTo>
                      <a:pt x="1019" y="1621"/>
                      <a:pt x="1093" y="1660"/>
                      <a:pt x="1169" y="1660"/>
                    </a:cubicBezTo>
                    <a:cubicBezTo>
                      <a:pt x="1340" y="1660"/>
                      <a:pt x="1527" y="1468"/>
                      <a:pt x="1411" y="1261"/>
                    </a:cubicBezTo>
                    <a:cubicBezTo>
                      <a:pt x="1178" y="828"/>
                      <a:pt x="878" y="427"/>
                      <a:pt x="544" y="94"/>
                    </a:cubicBezTo>
                    <a:cubicBezTo>
                      <a:pt x="487" y="28"/>
                      <a:pt x="421" y="1"/>
                      <a:pt x="359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1" name="Google Shape;10101;p62"/>
              <p:cNvSpPr/>
              <p:nvPr/>
            </p:nvSpPr>
            <p:spPr>
              <a:xfrm>
                <a:off x="4880125" y="3788725"/>
                <a:ext cx="366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61" extrusionOk="0">
                    <a:moveTo>
                      <a:pt x="376" y="1"/>
                    </a:moveTo>
                    <a:cubicBezTo>
                      <a:pt x="192" y="1"/>
                      <a:pt x="0" y="189"/>
                      <a:pt x="142" y="378"/>
                    </a:cubicBezTo>
                    <a:cubicBezTo>
                      <a:pt x="342" y="745"/>
                      <a:pt x="609" y="1045"/>
                      <a:pt x="976" y="1312"/>
                    </a:cubicBezTo>
                    <a:cubicBezTo>
                      <a:pt x="1021" y="1346"/>
                      <a:pt x="1067" y="1361"/>
                      <a:pt x="1109" y="1361"/>
                    </a:cubicBezTo>
                    <a:cubicBezTo>
                      <a:pt x="1318" y="1361"/>
                      <a:pt x="1464" y="1011"/>
                      <a:pt x="1243" y="845"/>
                    </a:cubicBezTo>
                    <a:lnTo>
                      <a:pt x="1209" y="845"/>
                    </a:lnTo>
                    <a:cubicBezTo>
                      <a:pt x="942" y="645"/>
                      <a:pt x="742" y="411"/>
                      <a:pt x="575" y="111"/>
                    </a:cubicBezTo>
                    <a:cubicBezTo>
                      <a:pt x="527" y="33"/>
                      <a:pt x="452" y="1"/>
                      <a:pt x="376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2" name="Google Shape;10102;p62"/>
              <p:cNvSpPr/>
              <p:nvPr/>
            </p:nvSpPr>
            <p:spPr>
              <a:xfrm>
                <a:off x="4861775" y="3812075"/>
                <a:ext cx="339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54" extrusionOk="0">
                    <a:moveTo>
                      <a:pt x="361" y="1"/>
                    </a:moveTo>
                    <a:cubicBezTo>
                      <a:pt x="176" y="1"/>
                      <a:pt x="0" y="189"/>
                      <a:pt x="142" y="378"/>
                    </a:cubicBezTo>
                    <a:cubicBezTo>
                      <a:pt x="309" y="645"/>
                      <a:pt x="542" y="912"/>
                      <a:pt x="809" y="1179"/>
                    </a:cubicBezTo>
                    <a:cubicBezTo>
                      <a:pt x="862" y="1231"/>
                      <a:pt x="921" y="1253"/>
                      <a:pt x="979" y="1253"/>
                    </a:cubicBezTo>
                    <a:cubicBezTo>
                      <a:pt x="1178" y="1253"/>
                      <a:pt x="1357" y="992"/>
                      <a:pt x="1176" y="812"/>
                    </a:cubicBezTo>
                    <a:cubicBezTo>
                      <a:pt x="943" y="578"/>
                      <a:pt x="742" y="345"/>
                      <a:pt x="576" y="111"/>
                    </a:cubicBezTo>
                    <a:cubicBezTo>
                      <a:pt x="517" y="33"/>
                      <a:pt x="438" y="1"/>
                      <a:pt x="361" y="1"/>
                    </a:cubicBezTo>
                    <a:close/>
                  </a:path>
                </a:pathLst>
              </a:custGeom>
              <a:solidFill>
                <a:srgbClr val="D39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3" name="Google Shape;10103;p62"/>
              <p:cNvSpPr/>
              <p:nvPr/>
            </p:nvSpPr>
            <p:spPr>
              <a:xfrm>
                <a:off x="3751175" y="880875"/>
                <a:ext cx="23352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932" extrusionOk="0">
                    <a:moveTo>
                      <a:pt x="4191" y="0"/>
                    </a:moveTo>
                    <a:cubicBezTo>
                      <a:pt x="4020" y="0"/>
                      <a:pt x="3854" y="58"/>
                      <a:pt x="3737" y="175"/>
                    </a:cubicBezTo>
                    <a:cubicBezTo>
                      <a:pt x="3437" y="509"/>
                      <a:pt x="3203" y="942"/>
                      <a:pt x="3103" y="1376"/>
                    </a:cubicBezTo>
                    <a:cubicBezTo>
                      <a:pt x="2914" y="1025"/>
                      <a:pt x="2550" y="805"/>
                      <a:pt x="2152" y="805"/>
                    </a:cubicBezTo>
                    <a:cubicBezTo>
                      <a:pt x="2059" y="805"/>
                      <a:pt x="1964" y="817"/>
                      <a:pt x="1869" y="842"/>
                    </a:cubicBezTo>
                    <a:cubicBezTo>
                      <a:pt x="1" y="1343"/>
                      <a:pt x="2136" y="5112"/>
                      <a:pt x="2503" y="5979"/>
                    </a:cubicBezTo>
                    <a:cubicBezTo>
                      <a:pt x="2619" y="6240"/>
                      <a:pt x="2861" y="6426"/>
                      <a:pt x="3141" y="6426"/>
                    </a:cubicBezTo>
                    <a:cubicBezTo>
                      <a:pt x="3183" y="6426"/>
                      <a:pt x="3226" y="6422"/>
                      <a:pt x="3270" y="6413"/>
                    </a:cubicBezTo>
                    <a:cubicBezTo>
                      <a:pt x="3955" y="6580"/>
                      <a:pt x="5186" y="6932"/>
                      <a:pt x="6225" y="6932"/>
                    </a:cubicBezTo>
                    <a:cubicBezTo>
                      <a:pt x="7057" y="6932"/>
                      <a:pt x="7766" y="6706"/>
                      <a:pt x="7973" y="5979"/>
                    </a:cubicBezTo>
                    <a:cubicBezTo>
                      <a:pt x="8073" y="5679"/>
                      <a:pt x="7973" y="5312"/>
                      <a:pt x="7706" y="5112"/>
                    </a:cubicBezTo>
                    <a:cubicBezTo>
                      <a:pt x="8207" y="4945"/>
                      <a:pt x="8674" y="4678"/>
                      <a:pt x="9041" y="4311"/>
                    </a:cubicBezTo>
                    <a:cubicBezTo>
                      <a:pt x="9341" y="4011"/>
                      <a:pt x="9274" y="3478"/>
                      <a:pt x="8907" y="3277"/>
                    </a:cubicBezTo>
                    <a:cubicBezTo>
                      <a:pt x="8490" y="2999"/>
                      <a:pt x="8027" y="2860"/>
                      <a:pt x="7556" y="2860"/>
                    </a:cubicBezTo>
                    <a:cubicBezTo>
                      <a:pt x="7462" y="2860"/>
                      <a:pt x="7367" y="2866"/>
                      <a:pt x="7273" y="2877"/>
                    </a:cubicBezTo>
                    <a:cubicBezTo>
                      <a:pt x="7806" y="2343"/>
                      <a:pt x="8107" y="1610"/>
                      <a:pt x="8173" y="842"/>
                    </a:cubicBezTo>
                    <a:cubicBezTo>
                      <a:pt x="8140" y="475"/>
                      <a:pt x="7873" y="209"/>
                      <a:pt x="7506" y="209"/>
                    </a:cubicBezTo>
                    <a:cubicBezTo>
                      <a:pt x="7471" y="207"/>
                      <a:pt x="7437" y="207"/>
                      <a:pt x="7402" y="207"/>
                    </a:cubicBezTo>
                    <a:cubicBezTo>
                      <a:pt x="6539" y="207"/>
                      <a:pt x="5718" y="603"/>
                      <a:pt x="5205" y="1276"/>
                    </a:cubicBezTo>
                    <a:cubicBezTo>
                      <a:pt x="5138" y="876"/>
                      <a:pt x="4938" y="475"/>
                      <a:pt x="4671" y="175"/>
                    </a:cubicBezTo>
                    <a:cubicBezTo>
                      <a:pt x="4537" y="58"/>
                      <a:pt x="4362" y="0"/>
                      <a:pt x="4191" y="0"/>
                    </a:cubicBezTo>
                    <a:close/>
                  </a:path>
                </a:pathLst>
              </a:custGeom>
              <a:solidFill>
                <a:srgbClr val="4BA4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4" name="Google Shape;10104;p62"/>
              <p:cNvSpPr/>
              <p:nvPr/>
            </p:nvSpPr>
            <p:spPr>
              <a:xfrm>
                <a:off x="3811750" y="917125"/>
                <a:ext cx="115850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5021" extrusionOk="0">
                    <a:moveTo>
                      <a:pt x="4282" y="0"/>
                    </a:moveTo>
                    <a:cubicBezTo>
                      <a:pt x="4224" y="0"/>
                      <a:pt x="4165" y="27"/>
                      <a:pt x="4116" y="93"/>
                    </a:cubicBezTo>
                    <a:cubicBezTo>
                      <a:pt x="3415" y="927"/>
                      <a:pt x="2615" y="1561"/>
                      <a:pt x="1881" y="2294"/>
                    </a:cubicBezTo>
                    <a:cubicBezTo>
                      <a:pt x="1214" y="2962"/>
                      <a:pt x="914" y="3929"/>
                      <a:pt x="213" y="4596"/>
                    </a:cubicBezTo>
                    <a:cubicBezTo>
                      <a:pt x="0" y="4756"/>
                      <a:pt x="190" y="5021"/>
                      <a:pt x="411" y="5021"/>
                    </a:cubicBezTo>
                    <a:cubicBezTo>
                      <a:pt x="467" y="5021"/>
                      <a:pt x="526" y="5004"/>
                      <a:pt x="580" y="4963"/>
                    </a:cubicBezTo>
                    <a:cubicBezTo>
                      <a:pt x="1147" y="4429"/>
                      <a:pt x="1481" y="3695"/>
                      <a:pt x="1914" y="3062"/>
                    </a:cubicBezTo>
                    <a:cubicBezTo>
                      <a:pt x="2581" y="2061"/>
                      <a:pt x="3716" y="1394"/>
                      <a:pt x="4483" y="460"/>
                    </a:cubicBezTo>
                    <a:cubicBezTo>
                      <a:pt x="4634" y="258"/>
                      <a:pt x="4462" y="0"/>
                      <a:pt x="4282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5" name="Google Shape;10105;p62"/>
              <p:cNvSpPr/>
              <p:nvPr/>
            </p:nvSpPr>
            <p:spPr>
              <a:xfrm>
                <a:off x="3854600" y="924650"/>
                <a:ext cx="684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293" extrusionOk="0">
                    <a:moveTo>
                      <a:pt x="254" y="0"/>
                    </a:moveTo>
                    <a:cubicBezTo>
                      <a:pt x="134" y="0"/>
                      <a:pt x="17" y="75"/>
                      <a:pt x="0" y="225"/>
                    </a:cubicBezTo>
                    <a:cubicBezTo>
                      <a:pt x="0" y="826"/>
                      <a:pt x="134" y="1426"/>
                      <a:pt x="134" y="2027"/>
                    </a:cubicBezTo>
                    <a:cubicBezTo>
                      <a:pt x="134" y="2160"/>
                      <a:pt x="234" y="2260"/>
                      <a:pt x="400" y="2260"/>
                    </a:cubicBezTo>
                    <a:cubicBezTo>
                      <a:pt x="612" y="2281"/>
                      <a:pt x="826" y="2292"/>
                      <a:pt x="1042" y="2292"/>
                    </a:cubicBezTo>
                    <a:cubicBezTo>
                      <a:pt x="1508" y="2292"/>
                      <a:pt x="1979" y="2241"/>
                      <a:pt x="2435" y="2127"/>
                    </a:cubicBezTo>
                    <a:cubicBezTo>
                      <a:pt x="2739" y="2036"/>
                      <a:pt x="2656" y="1613"/>
                      <a:pt x="2387" y="1613"/>
                    </a:cubicBezTo>
                    <a:cubicBezTo>
                      <a:pt x="2360" y="1613"/>
                      <a:pt x="2332" y="1617"/>
                      <a:pt x="2302" y="1626"/>
                    </a:cubicBezTo>
                    <a:cubicBezTo>
                      <a:pt x="1818" y="1728"/>
                      <a:pt x="1333" y="1772"/>
                      <a:pt x="849" y="1772"/>
                    </a:cubicBezTo>
                    <a:cubicBezTo>
                      <a:pt x="786" y="1772"/>
                      <a:pt x="723" y="1771"/>
                      <a:pt x="660" y="1770"/>
                    </a:cubicBezTo>
                    <a:lnTo>
                      <a:pt x="660" y="1770"/>
                    </a:lnTo>
                    <a:cubicBezTo>
                      <a:pt x="632" y="1255"/>
                      <a:pt x="534" y="740"/>
                      <a:pt x="534" y="225"/>
                    </a:cubicBezTo>
                    <a:cubicBezTo>
                      <a:pt x="500" y="75"/>
                      <a:pt x="375" y="0"/>
                      <a:pt x="25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6" name="Google Shape;10106;p62"/>
              <p:cNvSpPr/>
              <p:nvPr/>
            </p:nvSpPr>
            <p:spPr>
              <a:xfrm>
                <a:off x="3821225" y="948000"/>
                <a:ext cx="80075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48" extrusionOk="0">
                    <a:moveTo>
                      <a:pt x="268" y="0"/>
                    </a:moveTo>
                    <a:cubicBezTo>
                      <a:pt x="143" y="0"/>
                      <a:pt x="18" y="75"/>
                      <a:pt x="1" y="225"/>
                    </a:cubicBezTo>
                    <a:cubicBezTo>
                      <a:pt x="34" y="993"/>
                      <a:pt x="334" y="1693"/>
                      <a:pt x="434" y="2460"/>
                    </a:cubicBezTo>
                    <a:cubicBezTo>
                      <a:pt x="434" y="2594"/>
                      <a:pt x="535" y="2727"/>
                      <a:pt x="701" y="2727"/>
                    </a:cubicBezTo>
                    <a:cubicBezTo>
                      <a:pt x="958" y="2739"/>
                      <a:pt x="1219" y="2747"/>
                      <a:pt x="1482" y="2747"/>
                    </a:cubicBezTo>
                    <a:cubicBezTo>
                      <a:pt x="1939" y="2747"/>
                      <a:pt x="2404" y="2724"/>
                      <a:pt x="2870" y="2661"/>
                    </a:cubicBezTo>
                    <a:cubicBezTo>
                      <a:pt x="3192" y="2628"/>
                      <a:pt x="3203" y="2159"/>
                      <a:pt x="2901" y="2159"/>
                    </a:cubicBezTo>
                    <a:cubicBezTo>
                      <a:pt x="2891" y="2159"/>
                      <a:pt x="2880" y="2159"/>
                      <a:pt x="2870" y="2160"/>
                    </a:cubicBezTo>
                    <a:cubicBezTo>
                      <a:pt x="2416" y="2201"/>
                      <a:pt x="1962" y="2230"/>
                      <a:pt x="1517" y="2230"/>
                    </a:cubicBezTo>
                    <a:cubicBezTo>
                      <a:pt x="1310" y="2230"/>
                      <a:pt x="1106" y="2224"/>
                      <a:pt x="904" y="2210"/>
                    </a:cubicBezTo>
                    <a:lnTo>
                      <a:pt x="904" y="2210"/>
                    </a:lnTo>
                    <a:cubicBezTo>
                      <a:pt x="803" y="1559"/>
                      <a:pt x="564" y="905"/>
                      <a:pt x="535" y="225"/>
                    </a:cubicBezTo>
                    <a:cubicBezTo>
                      <a:pt x="518" y="75"/>
                      <a:pt x="393" y="0"/>
                      <a:pt x="268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7" name="Google Shape;10107;p62"/>
              <p:cNvSpPr/>
              <p:nvPr/>
            </p:nvSpPr>
            <p:spPr>
              <a:xfrm>
                <a:off x="3905450" y="1025425"/>
                <a:ext cx="117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98" extrusionOk="0">
                    <a:moveTo>
                      <a:pt x="270" y="1"/>
                    </a:moveTo>
                    <a:cubicBezTo>
                      <a:pt x="215" y="1"/>
                      <a:pt x="161" y="30"/>
                      <a:pt x="134" y="97"/>
                    </a:cubicBezTo>
                    <a:cubicBezTo>
                      <a:pt x="1" y="164"/>
                      <a:pt x="34" y="397"/>
                      <a:pt x="201" y="397"/>
                    </a:cubicBezTo>
                    <a:cubicBezTo>
                      <a:pt x="334" y="397"/>
                      <a:pt x="468" y="297"/>
                      <a:pt x="435" y="164"/>
                    </a:cubicBezTo>
                    <a:cubicBezTo>
                      <a:pt x="435" y="65"/>
                      <a:pt x="352" y="1"/>
                      <a:pt x="27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8" name="Google Shape;10108;p62"/>
              <p:cNvSpPr/>
              <p:nvPr/>
            </p:nvSpPr>
            <p:spPr>
              <a:xfrm>
                <a:off x="3912975" y="1008675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3"/>
                      <a:pt x="0" y="300"/>
                      <a:pt x="167" y="334"/>
                    </a:cubicBezTo>
                    <a:cubicBezTo>
                      <a:pt x="367" y="300"/>
                      <a:pt x="367" y="33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9" name="Google Shape;10109;p62"/>
              <p:cNvSpPr/>
              <p:nvPr/>
            </p:nvSpPr>
            <p:spPr>
              <a:xfrm>
                <a:off x="3924650" y="1027000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167" y="1"/>
                    </a:moveTo>
                    <a:cubicBezTo>
                      <a:pt x="0" y="34"/>
                      <a:pt x="0" y="301"/>
                      <a:pt x="167" y="334"/>
                    </a:cubicBezTo>
                    <a:cubicBezTo>
                      <a:pt x="367" y="301"/>
                      <a:pt x="367" y="34"/>
                      <a:pt x="16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0" name="Google Shape;10110;p62"/>
              <p:cNvSpPr/>
              <p:nvPr/>
            </p:nvSpPr>
            <p:spPr>
              <a:xfrm>
                <a:off x="3938825" y="977800"/>
                <a:ext cx="10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5" extrusionOk="0">
                    <a:moveTo>
                      <a:pt x="200" y="1"/>
                    </a:moveTo>
                    <a:cubicBezTo>
                      <a:pt x="0" y="34"/>
                      <a:pt x="0" y="301"/>
                      <a:pt x="200" y="334"/>
                    </a:cubicBezTo>
                    <a:cubicBezTo>
                      <a:pt x="400" y="301"/>
                      <a:pt x="400" y="34"/>
                      <a:pt x="200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1" name="Google Shape;10111;p62"/>
              <p:cNvSpPr/>
              <p:nvPr/>
            </p:nvSpPr>
            <p:spPr>
              <a:xfrm>
                <a:off x="3959675" y="966125"/>
                <a:ext cx="108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5" extrusionOk="0">
                    <a:moveTo>
                      <a:pt x="234" y="1"/>
                    </a:moveTo>
                    <a:cubicBezTo>
                      <a:pt x="0" y="1"/>
                      <a:pt x="0" y="334"/>
                      <a:pt x="234" y="334"/>
                    </a:cubicBezTo>
                    <a:cubicBezTo>
                      <a:pt x="434" y="334"/>
                      <a:pt x="434" y="1"/>
                      <a:pt x="234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2" name="Google Shape;10112;p62"/>
              <p:cNvSpPr/>
              <p:nvPr/>
            </p:nvSpPr>
            <p:spPr>
              <a:xfrm>
                <a:off x="3801225" y="927775"/>
                <a:ext cx="108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4" extrusionOk="0">
                    <a:moveTo>
                      <a:pt x="234" y="0"/>
                    </a:moveTo>
                    <a:cubicBezTo>
                      <a:pt x="0" y="0"/>
                      <a:pt x="0" y="334"/>
                      <a:pt x="234" y="334"/>
                    </a:cubicBezTo>
                    <a:cubicBezTo>
                      <a:pt x="434" y="334"/>
                      <a:pt x="434" y="0"/>
                      <a:pt x="234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3" name="Google Shape;10113;p62"/>
              <p:cNvSpPr/>
              <p:nvPr/>
            </p:nvSpPr>
            <p:spPr>
              <a:xfrm>
                <a:off x="3822075" y="934450"/>
                <a:ext cx="92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4" extrusionOk="0">
                    <a:moveTo>
                      <a:pt x="167" y="0"/>
                    </a:moveTo>
                    <a:cubicBezTo>
                      <a:pt x="0" y="34"/>
                      <a:pt x="0" y="300"/>
                      <a:pt x="167" y="334"/>
                    </a:cubicBezTo>
                    <a:cubicBezTo>
                      <a:pt x="367" y="300"/>
                      <a:pt x="367" y="34"/>
                      <a:pt x="167" y="0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4" name="Google Shape;10114;p62"/>
              <p:cNvSpPr/>
              <p:nvPr/>
            </p:nvSpPr>
            <p:spPr>
              <a:xfrm>
                <a:off x="3844575" y="901075"/>
                <a:ext cx="9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5" extrusionOk="0">
                    <a:moveTo>
                      <a:pt x="201" y="1"/>
                    </a:moveTo>
                    <a:cubicBezTo>
                      <a:pt x="1" y="34"/>
                      <a:pt x="1" y="301"/>
                      <a:pt x="201" y="335"/>
                    </a:cubicBezTo>
                    <a:cubicBezTo>
                      <a:pt x="368" y="301"/>
                      <a:pt x="368" y="34"/>
                      <a:pt x="201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5" name="Google Shape;10115;p62"/>
              <p:cNvSpPr/>
              <p:nvPr/>
            </p:nvSpPr>
            <p:spPr>
              <a:xfrm>
                <a:off x="1833975" y="1835325"/>
                <a:ext cx="164350" cy="19410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7764" extrusionOk="0">
                    <a:moveTo>
                      <a:pt x="3577" y="1"/>
                    </a:moveTo>
                    <a:cubicBezTo>
                      <a:pt x="3411" y="1"/>
                      <a:pt x="3231" y="19"/>
                      <a:pt x="3036" y="58"/>
                    </a:cubicBezTo>
                    <a:cubicBezTo>
                      <a:pt x="1" y="692"/>
                      <a:pt x="2636" y="6663"/>
                      <a:pt x="4104" y="7730"/>
                    </a:cubicBezTo>
                    <a:cubicBezTo>
                      <a:pt x="4137" y="7763"/>
                      <a:pt x="4237" y="7763"/>
                      <a:pt x="4304" y="7763"/>
                    </a:cubicBezTo>
                    <a:cubicBezTo>
                      <a:pt x="4371" y="7730"/>
                      <a:pt x="4437" y="7697"/>
                      <a:pt x="4437" y="7630"/>
                    </a:cubicBezTo>
                    <a:cubicBezTo>
                      <a:pt x="5101" y="5986"/>
                      <a:pt x="6573" y="1"/>
                      <a:pt x="3577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6" name="Google Shape;10116;p62"/>
              <p:cNvSpPr/>
              <p:nvPr/>
            </p:nvSpPr>
            <p:spPr>
              <a:xfrm>
                <a:off x="1896525" y="1869450"/>
                <a:ext cx="94925" cy="2254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9016" extrusionOk="0">
                    <a:moveTo>
                      <a:pt x="985" y="1"/>
                    </a:moveTo>
                    <a:cubicBezTo>
                      <a:pt x="880" y="1"/>
                      <a:pt x="775" y="59"/>
                      <a:pt x="734" y="194"/>
                    </a:cubicBezTo>
                    <a:cubicBezTo>
                      <a:pt x="1" y="3063"/>
                      <a:pt x="1135" y="6932"/>
                      <a:pt x="3270" y="8967"/>
                    </a:cubicBezTo>
                    <a:cubicBezTo>
                      <a:pt x="3323" y="9000"/>
                      <a:pt x="3379" y="9015"/>
                      <a:pt x="3431" y="9015"/>
                    </a:cubicBezTo>
                    <a:cubicBezTo>
                      <a:pt x="3637" y="9015"/>
                      <a:pt x="3796" y="8786"/>
                      <a:pt x="3636" y="8600"/>
                    </a:cubicBezTo>
                    <a:cubicBezTo>
                      <a:pt x="1635" y="6665"/>
                      <a:pt x="568" y="2996"/>
                      <a:pt x="1235" y="327"/>
                    </a:cubicBezTo>
                    <a:cubicBezTo>
                      <a:pt x="1294" y="128"/>
                      <a:pt x="1141" y="1"/>
                      <a:pt x="985" y="1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7" name="Google Shape;10117;p62"/>
              <p:cNvSpPr/>
              <p:nvPr/>
            </p:nvSpPr>
            <p:spPr>
              <a:xfrm>
                <a:off x="5573325" y="1890550"/>
                <a:ext cx="170975" cy="17640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7056" extrusionOk="0">
                    <a:moveTo>
                      <a:pt x="3106" y="1"/>
                    </a:moveTo>
                    <a:cubicBezTo>
                      <a:pt x="856" y="1"/>
                      <a:pt x="29" y="5207"/>
                      <a:pt x="0" y="6822"/>
                    </a:cubicBezTo>
                    <a:cubicBezTo>
                      <a:pt x="0" y="6889"/>
                      <a:pt x="34" y="6955"/>
                      <a:pt x="100" y="6989"/>
                    </a:cubicBezTo>
                    <a:cubicBezTo>
                      <a:pt x="167" y="7055"/>
                      <a:pt x="234" y="7055"/>
                      <a:pt x="300" y="7055"/>
                    </a:cubicBezTo>
                    <a:cubicBezTo>
                      <a:pt x="2068" y="6655"/>
                      <a:pt x="6838" y="2185"/>
                      <a:pt x="4270" y="417"/>
                    </a:cubicBezTo>
                    <a:cubicBezTo>
                      <a:pt x="3845" y="128"/>
                      <a:pt x="3458" y="1"/>
                      <a:pt x="3106" y="1"/>
                    </a:cubicBezTo>
                    <a:close/>
                  </a:path>
                </a:pathLst>
              </a:custGeom>
              <a:solidFill>
                <a:srgbClr val="003F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8" name="Google Shape;10118;p62"/>
              <p:cNvSpPr/>
              <p:nvPr/>
            </p:nvSpPr>
            <p:spPr>
              <a:xfrm>
                <a:off x="5504225" y="1926200"/>
                <a:ext cx="156325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7387" extrusionOk="0">
                    <a:moveTo>
                      <a:pt x="5973" y="0"/>
                    </a:moveTo>
                    <a:cubicBezTo>
                      <a:pt x="5867" y="0"/>
                      <a:pt x="5762" y="62"/>
                      <a:pt x="5733" y="192"/>
                    </a:cubicBezTo>
                    <a:cubicBezTo>
                      <a:pt x="5299" y="2961"/>
                      <a:pt x="2898" y="5896"/>
                      <a:pt x="296" y="6864"/>
                    </a:cubicBezTo>
                    <a:cubicBezTo>
                      <a:pt x="1" y="6982"/>
                      <a:pt x="123" y="7386"/>
                      <a:pt x="386" y="7386"/>
                    </a:cubicBezTo>
                    <a:cubicBezTo>
                      <a:pt x="420" y="7386"/>
                      <a:pt x="457" y="7379"/>
                      <a:pt x="496" y="7364"/>
                    </a:cubicBezTo>
                    <a:cubicBezTo>
                      <a:pt x="3265" y="6330"/>
                      <a:pt x="5800" y="3194"/>
                      <a:pt x="6233" y="292"/>
                    </a:cubicBezTo>
                    <a:cubicBezTo>
                      <a:pt x="6252" y="104"/>
                      <a:pt x="6111" y="0"/>
                      <a:pt x="5973" y="0"/>
                    </a:cubicBezTo>
                    <a:close/>
                  </a:path>
                </a:pathLst>
              </a:custGeom>
              <a:solidFill>
                <a:srgbClr val="439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9" name="Google Shape;10119;p62"/>
              <p:cNvSpPr/>
              <p:nvPr/>
            </p:nvSpPr>
            <p:spPr>
              <a:xfrm>
                <a:off x="2407725" y="11396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0"/>
                    </a:moveTo>
                    <a:cubicBezTo>
                      <a:pt x="0" y="67"/>
                      <a:pt x="0" y="1435"/>
                      <a:pt x="934" y="1501"/>
                    </a:cubicBezTo>
                    <a:cubicBezTo>
                      <a:pt x="1835" y="1435"/>
                      <a:pt x="1835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0" name="Google Shape;10120;p62"/>
              <p:cNvSpPr/>
              <p:nvPr/>
            </p:nvSpPr>
            <p:spPr>
              <a:xfrm>
                <a:off x="2476950" y="1124575"/>
                <a:ext cx="458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1" name="Google Shape;10121;p62"/>
              <p:cNvSpPr/>
              <p:nvPr/>
            </p:nvSpPr>
            <p:spPr>
              <a:xfrm>
                <a:off x="2451925" y="11896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4" y="1"/>
                    </a:moveTo>
                    <a:cubicBezTo>
                      <a:pt x="0" y="67"/>
                      <a:pt x="0" y="1402"/>
                      <a:pt x="934" y="1468"/>
                    </a:cubicBezTo>
                    <a:cubicBezTo>
                      <a:pt x="1835" y="1402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2" name="Google Shape;10122;p62"/>
              <p:cNvSpPr/>
              <p:nvPr/>
            </p:nvSpPr>
            <p:spPr>
              <a:xfrm>
                <a:off x="4096425" y="1219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5" y="0"/>
                    </a:moveTo>
                    <a:cubicBezTo>
                      <a:pt x="1" y="67"/>
                      <a:pt x="1" y="1435"/>
                      <a:pt x="935" y="1502"/>
                    </a:cubicBezTo>
                    <a:cubicBezTo>
                      <a:pt x="1835" y="1435"/>
                      <a:pt x="1835" y="67"/>
                      <a:pt x="935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3" name="Google Shape;10123;p62"/>
              <p:cNvSpPr/>
              <p:nvPr/>
            </p:nvSpPr>
            <p:spPr>
              <a:xfrm>
                <a:off x="4166475" y="120465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4"/>
                      <a:pt x="901" y="1501"/>
                    </a:cubicBezTo>
                    <a:cubicBezTo>
                      <a:pt x="1835" y="1434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4" name="Google Shape;10124;p62"/>
              <p:cNvSpPr/>
              <p:nvPr/>
            </p:nvSpPr>
            <p:spPr>
              <a:xfrm>
                <a:off x="4141450" y="126967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8"/>
                      <a:pt x="1" y="1402"/>
                      <a:pt x="935" y="1469"/>
                    </a:cubicBezTo>
                    <a:cubicBezTo>
                      <a:pt x="1836" y="1402"/>
                      <a:pt x="1836" y="68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5" name="Google Shape;10125;p62"/>
              <p:cNvSpPr/>
              <p:nvPr/>
            </p:nvSpPr>
            <p:spPr>
              <a:xfrm>
                <a:off x="5160525" y="1177125"/>
                <a:ext cx="4590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8" extrusionOk="0">
                    <a:moveTo>
                      <a:pt x="901" y="0"/>
                    </a:moveTo>
                    <a:cubicBezTo>
                      <a:pt x="0" y="67"/>
                      <a:pt x="0" y="1401"/>
                      <a:pt x="901" y="1468"/>
                    </a:cubicBezTo>
                    <a:cubicBezTo>
                      <a:pt x="1835" y="1401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6" name="Google Shape;10126;p62"/>
              <p:cNvSpPr/>
              <p:nvPr/>
            </p:nvSpPr>
            <p:spPr>
              <a:xfrm>
                <a:off x="5228075" y="1162100"/>
                <a:ext cx="4922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02" extrusionOk="0">
                    <a:moveTo>
                      <a:pt x="1001" y="1"/>
                    </a:moveTo>
                    <a:cubicBezTo>
                      <a:pt x="0" y="1"/>
                      <a:pt x="0" y="1502"/>
                      <a:pt x="1001" y="1502"/>
                    </a:cubicBezTo>
                    <a:cubicBezTo>
                      <a:pt x="1968" y="1502"/>
                      <a:pt x="1968" y="1"/>
                      <a:pt x="10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7" name="Google Shape;10127;p62"/>
              <p:cNvSpPr/>
              <p:nvPr/>
            </p:nvSpPr>
            <p:spPr>
              <a:xfrm>
                <a:off x="5203050" y="1226325"/>
                <a:ext cx="500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02" extrusionOk="0">
                    <a:moveTo>
                      <a:pt x="1001" y="0"/>
                    </a:moveTo>
                    <a:cubicBezTo>
                      <a:pt x="1" y="0"/>
                      <a:pt x="1" y="1501"/>
                      <a:pt x="1001" y="1501"/>
                    </a:cubicBezTo>
                    <a:cubicBezTo>
                      <a:pt x="2002" y="1501"/>
                      <a:pt x="2002" y="0"/>
                      <a:pt x="10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8" name="Google Shape;10128;p62"/>
              <p:cNvSpPr/>
              <p:nvPr/>
            </p:nvSpPr>
            <p:spPr>
              <a:xfrm>
                <a:off x="5593325" y="2449700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01" y="0"/>
                    </a:moveTo>
                    <a:cubicBezTo>
                      <a:pt x="1" y="67"/>
                      <a:pt x="1" y="1435"/>
                      <a:pt x="901" y="1501"/>
                    </a:cubicBezTo>
                    <a:cubicBezTo>
                      <a:pt x="1835" y="1435"/>
                      <a:pt x="1835" y="67"/>
                      <a:pt x="901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9" name="Google Shape;10129;p62"/>
              <p:cNvSpPr/>
              <p:nvPr/>
            </p:nvSpPr>
            <p:spPr>
              <a:xfrm>
                <a:off x="5662550" y="24346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8"/>
                      <a:pt x="0" y="1435"/>
                      <a:pt x="934" y="1502"/>
                    </a:cubicBezTo>
                    <a:cubicBezTo>
                      <a:pt x="1835" y="1435"/>
                      <a:pt x="1835" y="68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0" name="Google Shape;10130;p62"/>
              <p:cNvSpPr/>
              <p:nvPr/>
            </p:nvSpPr>
            <p:spPr>
              <a:xfrm>
                <a:off x="5637525" y="2499725"/>
                <a:ext cx="4590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469" extrusionOk="0">
                    <a:moveTo>
                      <a:pt x="935" y="1"/>
                    </a:moveTo>
                    <a:cubicBezTo>
                      <a:pt x="1" y="67"/>
                      <a:pt x="1" y="1402"/>
                      <a:pt x="935" y="1468"/>
                    </a:cubicBezTo>
                    <a:cubicBezTo>
                      <a:pt x="1835" y="1402"/>
                      <a:pt x="1835" y="67"/>
                      <a:pt x="935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1" name="Google Shape;10131;p62"/>
              <p:cNvSpPr/>
              <p:nvPr/>
            </p:nvSpPr>
            <p:spPr>
              <a:xfrm>
                <a:off x="1751425" y="2515575"/>
                <a:ext cx="459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2" extrusionOk="0">
                    <a:moveTo>
                      <a:pt x="934" y="1"/>
                    </a:moveTo>
                    <a:cubicBezTo>
                      <a:pt x="0" y="67"/>
                      <a:pt x="0" y="1435"/>
                      <a:pt x="934" y="1502"/>
                    </a:cubicBezTo>
                    <a:cubicBezTo>
                      <a:pt x="1835" y="1435"/>
                      <a:pt x="1835" y="67"/>
                      <a:pt x="934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2" name="Google Shape;10132;p62"/>
              <p:cNvSpPr/>
              <p:nvPr/>
            </p:nvSpPr>
            <p:spPr>
              <a:xfrm>
                <a:off x="1820650" y="2501400"/>
                <a:ext cx="4672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69" extrusionOk="0">
                    <a:moveTo>
                      <a:pt x="934" y="0"/>
                    </a:moveTo>
                    <a:cubicBezTo>
                      <a:pt x="0" y="67"/>
                      <a:pt x="0" y="1401"/>
                      <a:pt x="934" y="1468"/>
                    </a:cubicBezTo>
                    <a:cubicBezTo>
                      <a:pt x="1868" y="1401"/>
                      <a:pt x="1868" y="67"/>
                      <a:pt x="934" y="0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3" name="Google Shape;10133;p62"/>
              <p:cNvSpPr/>
              <p:nvPr/>
            </p:nvSpPr>
            <p:spPr>
              <a:xfrm>
                <a:off x="1796450" y="2565600"/>
                <a:ext cx="45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03" extrusionOk="0">
                    <a:moveTo>
                      <a:pt x="901" y="1"/>
                    </a:moveTo>
                    <a:cubicBezTo>
                      <a:pt x="1" y="68"/>
                      <a:pt x="1" y="1402"/>
                      <a:pt x="901" y="1502"/>
                    </a:cubicBezTo>
                    <a:cubicBezTo>
                      <a:pt x="1835" y="1402"/>
                      <a:pt x="1835" y="68"/>
                      <a:pt x="901" y="1"/>
                    </a:cubicBezTo>
                    <a:close/>
                  </a:path>
                </a:pathLst>
              </a:custGeom>
              <a:solidFill>
                <a:srgbClr val="70B7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34" name="Google Shape;10134;p62"/>
            <p:cNvSpPr/>
            <p:nvPr/>
          </p:nvSpPr>
          <p:spPr>
            <a:xfrm>
              <a:off x="4502624" y="3615902"/>
              <a:ext cx="3216" cy="1845"/>
            </a:xfrm>
            <a:custGeom>
              <a:avLst/>
              <a:gdLst/>
              <a:ahLst/>
              <a:cxnLst/>
              <a:rect l="l" t="t" r="r" b="b"/>
              <a:pathLst>
                <a:path w="183" h="105" extrusionOk="0">
                  <a:moveTo>
                    <a:pt x="120" y="0"/>
                  </a:moveTo>
                  <a:cubicBezTo>
                    <a:pt x="120" y="32"/>
                    <a:pt x="106" y="41"/>
                    <a:pt x="88" y="41"/>
                  </a:cubicBezTo>
                  <a:cubicBezTo>
                    <a:pt x="68" y="41"/>
                    <a:pt x="42" y="29"/>
                    <a:pt x="25" y="29"/>
                  </a:cubicBezTo>
                  <a:cubicBezTo>
                    <a:pt x="9" y="29"/>
                    <a:pt x="1" y="40"/>
                    <a:pt x="15" y="84"/>
                  </a:cubicBezTo>
                  <a:cubicBezTo>
                    <a:pt x="15" y="63"/>
                    <a:pt x="182" y="105"/>
                    <a:pt x="12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62"/>
            <p:cNvSpPr/>
            <p:nvPr/>
          </p:nvSpPr>
          <p:spPr>
            <a:xfrm>
              <a:off x="4502870" y="3617361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ubicBezTo>
                    <a:pt x="1" y="2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62"/>
            <p:cNvSpPr/>
            <p:nvPr/>
          </p:nvSpPr>
          <p:spPr>
            <a:xfrm>
              <a:off x="4512800" y="3686503"/>
              <a:ext cx="756" cy="18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0"/>
                  </a:moveTo>
                  <a:lnTo>
                    <a:pt x="1" y="0"/>
                  </a:lnTo>
                  <a:cubicBezTo>
                    <a:pt x="22" y="0"/>
                    <a:pt x="22" y="0"/>
                    <a:pt x="43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62"/>
            <p:cNvSpPr/>
            <p:nvPr/>
          </p:nvSpPr>
          <p:spPr>
            <a:xfrm>
              <a:off x="4514646" y="3674728"/>
              <a:ext cx="193" cy="756"/>
            </a:xfrm>
            <a:custGeom>
              <a:avLst/>
              <a:gdLst/>
              <a:ahLst/>
              <a:cxnLst/>
              <a:rect l="l" t="t" r="r" b="b"/>
              <a:pathLst>
                <a:path w="11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" y="8"/>
                    <a:pt x="10" y="19"/>
                  </a:cubicBezTo>
                  <a:lnTo>
                    <a:pt x="10" y="19"/>
                  </a:lnTo>
                  <a:cubicBezTo>
                    <a:pt x="11" y="14"/>
                    <a:pt x="9" y="9"/>
                    <a:pt x="1" y="1"/>
                  </a:cubicBezTo>
                  <a:close/>
                  <a:moveTo>
                    <a:pt x="10" y="19"/>
                  </a:moveTo>
                  <a:cubicBezTo>
                    <a:pt x="8" y="25"/>
                    <a:pt x="1" y="30"/>
                    <a:pt x="1" y="43"/>
                  </a:cubicBezTo>
                  <a:cubicBezTo>
                    <a:pt x="9" y="34"/>
                    <a:pt x="11" y="26"/>
                    <a:pt x="10" y="19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62"/>
            <p:cNvSpPr/>
            <p:nvPr/>
          </p:nvSpPr>
          <p:spPr>
            <a:xfrm>
              <a:off x="4513907" y="3664798"/>
              <a:ext cx="18" cy="387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62"/>
            <p:cNvSpPr/>
            <p:nvPr/>
          </p:nvSpPr>
          <p:spPr>
            <a:xfrm>
              <a:off x="4504715" y="3673269"/>
              <a:ext cx="387" cy="1107"/>
            </a:xfrm>
            <a:custGeom>
              <a:avLst/>
              <a:gdLst/>
              <a:ahLst/>
              <a:cxnLst/>
              <a:rect l="l" t="t" r="r" b="b"/>
              <a:pathLst>
                <a:path w="22" h="63" extrusionOk="0">
                  <a:moveTo>
                    <a:pt x="22" y="0"/>
                  </a:moveTo>
                  <a:lnTo>
                    <a:pt x="11" y="32"/>
                  </a:lnTo>
                  <a:lnTo>
                    <a:pt x="11" y="32"/>
                  </a:lnTo>
                  <a:cubicBezTo>
                    <a:pt x="16" y="21"/>
                    <a:pt x="22" y="11"/>
                    <a:pt x="22" y="0"/>
                  </a:cubicBezTo>
                  <a:close/>
                  <a:moveTo>
                    <a:pt x="11" y="32"/>
                  </a:moveTo>
                  <a:lnTo>
                    <a:pt x="11" y="32"/>
                  </a:lnTo>
                  <a:cubicBezTo>
                    <a:pt x="6" y="42"/>
                    <a:pt x="1" y="52"/>
                    <a:pt x="1" y="63"/>
                  </a:cubicBezTo>
                  <a:lnTo>
                    <a:pt x="11" y="32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62"/>
            <p:cNvSpPr/>
            <p:nvPr/>
          </p:nvSpPr>
          <p:spPr>
            <a:xfrm>
              <a:off x="4504715" y="3668488"/>
              <a:ext cx="756" cy="1107"/>
            </a:xfrm>
            <a:custGeom>
              <a:avLst/>
              <a:gdLst/>
              <a:ahLst/>
              <a:cxnLst/>
              <a:rect l="l" t="t" r="r" b="b"/>
              <a:pathLst>
                <a:path w="43" h="63" extrusionOk="0">
                  <a:moveTo>
                    <a:pt x="22" y="0"/>
                  </a:moveTo>
                  <a:lnTo>
                    <a:pt x="1" y="63"/>
                  </a:lnTo>
                  <a:cubicBezTo>
                    <a:pt x="22" y="42"/>
                    <a:pt x="22" y="21"/>
                    <a:pt x="42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62"/>
            <p:cNvSpPr/>
            <p:nvPr/>
          </p:nvSpPr>
          <p:spPr>
            <a:xfrm>
              <a:off x="4504715" y="3674359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62"/>
            <p:cNvSpPr/>
            <p:nvPr/>
          </p:nvSpPr>
          <p:spPr>
            <a:xfrm>
              <a:off x="4513907" y="3666274"/>
              <a:ext cx="1722" cy="967"/>
            </a:xfrm>
            <a:custGeom>
              <a:avLst/>
              <a:gdLst/>
              <a:ahLst/>
              <a:cxnLst/>
              <a:rect l="l" t="t" r="r" b="b"/>
              <a:pathLst>
                <a:path w="98" h="55" extrusionOk="0">
                  <a:moveTo>
                    <a:pt x="84" y="1"/>
                  </a:moveTo>
                  <a:lnTo>
                    <a:pt x="1" y="42"/>
                  </a:lnTo>
                  <a:cubicBezTo>
                    <a:pt x="8" y="50"/>
                    <a:pt x="24" y="55"/>
                    <a:pt x="41" y="55"/>
                  </a:cubicBezTo>
                  <a:cubicBezTo>
                    <a:pt x="69" y="55"/>
                    <a:pt x="98" y="40"/>
                    <a:pt x="84" y="1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62"/>
            <p:cNvSpPr/>
            <p:nvPr/>
          </p:nvSpPr>
          <p:spPr>
            <a:xfrm>
              <a:off x="4501411" y="3639436"/>
              <a:ext cx="1125" cy="1107"/>
            </a:xfrm>
            <a:custGeom>
              <a:avLst/>
              <a:gdLst/>
              <a:ahLst/>
              <a:cxnLst/>
              <a:rect l="l" t="t" r="r" b="b"/>
              <a:pathLst>
                <a:path w="64" h="63" extrusionOk="0">
                  <a:moveTo>
                    <a:pt x="0" y="0"/>
                  </a:moveTo>
                  <a:cubicBezTo>
                    <a:pt x="21" y="21"/>
                    <a:pt x="0" y="42"/>
                    <a:pt x="0" y="63"/>
                  </a:cubicBezTo>
                  <a:cubicBezTo>
                    <a:pt x="42" y="42"/>
                    <a:pt x="63" y="21"/>
                    <a:pt x="0" y="0"/>
                  </a:cubicBezTo>
                  <a:close/>
                </a:path>
              </a:pathLst>
            </a:custGeom>
            <a:solidFill>
              <a:srgbClr val="899E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4" name="Google Shape;10144;p62"/>
          <p:cNvSpPr txBox="1">
            <a:spLocks noGrp="1"/>
          </p:cNvSpPr>
          <p:nvPr>
            <p:ph type="title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0145" name="Google Shape;10145;p62"/>
          <p:cNvGrpSpPr/>
          <p:nvPr/>
        </p:nvGrpSpPr>
        <p:grpSpPr>
          <a:xfrm>
            <a:off x="3621209" y="1510596"/>
            <a:ext cx="1646759" cy="1530919"/>
            <a:chOff x="769624" y="1963327"/>
            <a:chExt cx="2252441" cy="2093994"/>
          </a:xfrm>
        </p:grpSpPr>
        <p:sp>
          <p:nvSpPr>
            <p:cNvPr id="10146" name="Google Shape;10146;p62"/>
            <p:cNvSpPr/>
            <p:nvPr/>
          </p:nvSpPr>
          <p:spPr>
            <a:xfrm>
              <a:off x="816560" y="1963327"/>
              <a:ext cx="2205504" cy="1398278"/>
            </a:xfrm>
            <a:custGeom>
              <a:avLst/>
              <a:gdLst/>
              <a:ahLst/>
              <a:cxnLst/>
              <a:rect l="l" t="t" r="r" b="b"/>
              <a:pathLst>
                <a:path w="154312" h="97833" extrusionOk="0">
                  <a:moveTo>
                    <a:pt x="77156" y="1"/>
                  </a:moveTo>
                  <a:cubicBezTo>
                    <a:pt x="53330" y="1"/>
                    <a:pt x="30969" y="11536"/>
                    <a:pt x="17215" y="30969"/>
                  </a:cubicBezTo>
                  <a:cubicBezTo>
                    <a:pt x="3461" y="50447"/>
                    <a:pt x="0" y="75337"/>
                    <a:pt x="7942" y="97832"/>
                  </a:cubicBezTo>
                  <a:lnTo>
                    <a:pt x="146370" y="97832"/>
                  </a:lnTo>
                  <a:cubicBezTo>
                    <a:pt x="154312" y="75337"/>
                    <a:pt x="150851" y="50447"/>
                    <a:pt x="137052" y="30969"/>
                  </a:cubicBezTo>
                  <a:cubicBezTo>
                    <a:pt x="123298" y="11536"/>
                    <a:pt x="100981" y="1"/>
                    <a:pt x="77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62"/>
            <p:cNvSpPr/>
            <p:nvPr/>
          </p:nvSpPr>
          <p:spPr>
            <a:xfrm>
              <a:off x="1673896" y="2133836"/>
              <a:ext cx="1273976" cy="1235372"/>
            </a:xfrm>
            <a:custGeom>
              <a:avLst/>
              <a:gdLst/>
              <a:ahLst/>
              <a:cxnLst/>
              <a:rect l="l" t="t" r="r" b="b"/>
              <a:pathLst>
                <a:path w="89136" h="86435" extrusionOk="0">
                  <a:moveTo>
                    <a:pt x="43424" y="1"/>
                  </a:moveTo>
                  <a:cubicBezTo>
                    <a:pt x="43413" y="1"/>
                    <a:pt x="43402" y="2"/>
                    <a:pt x="43392" y="6"/>
                  </a:cubicBezTo>
                  <a:cubicBezTo>
                    <a:pt x="42416" y="316"/>
                    <a:pt x="30570" y="23121"/>
                    <a:pt x="24758" y="34834"/>
                  </a:cubicBezTo>
                  <a:cubicBezTo>
                    <a:pt x="23604" y="37142"/>
                    <a:pt x="22717" y="39049"/>
                    <a:pt x="22184" y="40247"/>
                  </a:cubicBezTo>
                  <a:cubicBezTo>
                    <a:pt x="18857" y="47479"/>
                    <a:pt x="0" y="86434"/>
                    <a:pt x="0" y="86434"/>
                  </a:cubicBezTo>
                  <a:lnTo>
                    <a:pt x="89136" y="85237"/>
                  </a:lnTo>
                  <a:cubicBezTo>
                    <a:pt x="89136" y="85237"/>
                    <a:pt x="84033" y="74854"/>
                    <a:pt x="81637" y="69796"/>
                  </a:cubicBezTo>
                  <a:lnTo>
                    <a:pt x="80972" y="68377"/>
                  </a:lnTo>
                  <a:cubicBezTo>
                    <a:pt x="79508" y="65227"/>
                    <a:pt x="70590" y="47790"/>
                    <a:pt x="64999" y="36831"/>
                  </a:cubicBezTo>
                  <a:lnTo>
                    <a:pt x="60918" y="28934"/>
                  </a:lnTo>
                  <a:cubicBezTo>
                    <a:pt x="57882" y="22995"/>
                    <a:pt x="44771" y="1"/>
                    <a:pt x="4342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62"/>
            <p:cNvSpPr/>
            <p:nvPr/>
          </p:nvSpPr>
          <p:spPr>
            <a:xfrm>
              <a:off x="1673896" y="2133908"/>
              <a:ext cx="1273976" cy="1235301"/>
            </a:xfrm>
            <a:custGeom>
              <a:avLst/>
              <a:gdLst/>
              <a:ahLst/>
              <a:cxnLst/>
              <a:rect l="l" t="t" r="r" b="b"/>
              <a:pathLst>
                <a:path w="89136" h="86430" extrusionOk="0">
                  <a:moveTo>
                    <a:pt x="43392" y="1"/>
                  </a:moveTo>
                  <a:lnTo>
                    <a:pt x="43392" y="1"/>
                  </a:lnTo>
                  <a:cubicBezTo>
                    <a:pt x="42416" y="311"/>
                    <a:pt x="30570" y="23116"/>
                    <a:pt x="24758" y="34829"/>
                  </a:cubicBezTo>
                  <a:cubicBezTo>
                    <a:pt x="23604" y="37137"/>
                    <a:pt x="22717" y="39044"/>
                    <a:pt x="22184" y="40242"/>
                  </a:cubicBezTo>
                  <a:cubicBezTo>
                    <a:pt x="18857" y="47474"/>
                    <a:pt x="0" y="86429"/>
                    <a:pt x="0" y="86429"/>
                  </a:cubicBezTo>
                  <a:lnTo>
                    <a:pt x="89136" y="85232"/>
                  </a:lnTo>
                  <a:cubicBezTo>
                    <a:pt x="89136" y="85232"/>
                    <a:pt x="84033" y="74849"/>
                    <a:pt x="81637" y="69747"/>
                  </a:cubicBezTo>
                  <a:cubicBezTo>
                    <a:pt x="80794" y="69880"/>
                    <a:pt x="79951" y="70102"/>
                    <a:pt x="79197" y="70413"/>
                  </a:cubicBezTo>
                  <a:cubicBezTo>
                    <a:pt x="79197" y="70413"/>
                    <a:pt x="77156" y="63802"/>
                    <a:pt x="74805" y="62116"/>
                  </a:cubicBezTo>
                  <a:cubicBezTo>
                    <a:pt x="74264" y="61739"/>
                    <a:pt x="73719" y="61593"/>
                    <a:pt x="73200" y="61593"/>
                  </a:cubicBezTo>
                  <a:cubicBezTo>
                    <a:pt x="71461" y="61593"/>
                    <a:pt x="70013" y="63225"/>
                    <a:pt x="70013" y="63225"/>
                  </a:cubicBezTo>
                  <a:cubicBezTo>
                    <a:pt x="70013" y="63225"/>
                    <a:pt x="67617" y="58167"/>
                    <a:pt x="63668" y="57457"/>
                  </a:cubicBezTo>
                  <a:cubicBezTo>
                    <a:pt x="63359" y="57401"/>
                    <a:pt x="63054" y="57376"/>
                    <a:pt x="62756" y="57376"/>
                  </a:cubicBezTo>
                  <a:cubicBezTo>
                    <a:pt x="59252" y="57376"/>
                    <a:pt x="56614" y="60918"/>
                    <a:pt x="56614" y="60918"/>
                  </a:cubicBezTo>
                  <a:cubicBezTo>
                    <a:pt x="56614" y="60918"/>
                    <a:pt x="53258" y="57985"/>
                    <a:pt x="49490" y="57985"/>
                  </a:cubicBezTo>
                  <a:cubicBezTo>
                    <a:pt x="48694" y="57985"/>
                    <a:pt x="47880" y="58116"/>
                    <a:pt x="47075" y="58433"/>
                  </a:cubicBezTo>
                  <a:cubicBezTo>
                    <a:pt x="42461" y="60252"/>
                    <a:pt x="40242" y="66774"/>
                    <a:pt x="40242" y="66774"/>
                  </a:cubicBezTo>
                  <a:cubicBezTo>
                    <a:pt x="40242" y="66774"/>
                    <a:pt x="40062" y="66797"/>
                    <a:pt x="39723" y="66797"/>
                  </a:cubicBezTo>
                  <a:cubicBezTo>
                    <a:pt x="38706" y="66797"/>
                    <a:pt x="36260" y="66597"/>
                    <a:pt x="32966" y="65000"/>
                  </a:cubicBezTo>
                  <a:cubicBezTo>
                    <a:pt x="28573" y="62914"/>
                    <a:pt x="21341" y="54973"/>
                    <a:pt x="24447" y="46454"/>
                  </a:cubicBezTo>
                  <a:cubicBezTo>
                    <a:pt x="27553" y="37980"/>
                    <a:pt x="43392" y="1"/>
                    <a:pt x="43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62"/>
            <p:cNvSpPr/>
            <p:nvPr/>
          </p:nvSpPr>
          <p:spPr>
            <a:xfrm>
              <a:off x="2027735" y="2133836"/>
              <a:ext cx="575173" cy="593725"/>
            </a:xfrm>
            <a:custGeom>
              <a:avLst/>
              <a:gdLst/>
              <a:ahLst/>
              <a:cxnLst/>
              <a:rect l="l" t="t" r="r" b="b"/>
              <a:pathLst>
                <a:path w="40243" h="41541" extrusionOk="0">
                  <a:moveTo>
                    <a:pt x="18667" y="1"/>
                  </a:moveTo>
                  <a:cubicBezTo>
                    <a:pt x="18656" y="1"/>
                    <a:pt x="18645" y="2"/>
                    <a:pt x="18635" y="6"/>
                  </a:cubicBezTo>
                  <a:cubicBezTo>
                    <a:pt x="17659" y="316"/>
                    <a:pt x="5813" y="23121"/>
                    <a:pt x="1" y="34834"/>
                  </a:cubicBezTo>
                  <a:cubicBezTo>
                    <a:pt x="178" y="34701"/>
                    <a:pt x="4304" y="31108"/>
                    <a:pt x="6612" y="29155"/>
                  </a:cubicBezTo>
                  <a:cubicBezTo>
                    <a:pt x="7277" y="28534"/>
                    <a:pt x="7809" y="28091"/>
                    <a:pt x="7987" y="27957"/>
                  </a:cubicBezTo>
                  <a:cubicBezTo>
                    <a:pt x="8004" y="27945"/>
                    <a:pt x="8023" y="27939"/>
                    <a:pt x="8043" y="27939"/>
                  </a:cubicBezTo>
                  <a:cubicBezTo>
                    <a:pt x="8974" y="27939"/>
                    <a:pt x="13242" y="40535"/>
                    <a:pt x="14154" y="41490"/>
                  </a:cubicBezTo>
                  <a:cubicBezTo>
                    <a:pt x="14188" y="41524"/>
                    <a:pt x="14229" y="41540"/>
                    <a:pt x="14276" y="41540"/>
                  </a:cubicBezTo>
                  <a:cubicBezTo>
                    <a:pt x="15573" y="41540"/>
                    <a:pt x="21608" y="28934"/>
                    <a:pt x="21608" y="28934"/>
                  </a:cubicBezTo>
                  <a:cubicBezTo>
                    <a:pt x="21608" y="28934"/>
                    <a:pt x="25335" y="37230"/>
                    <a:pt x="26222" y="37985"/>
                  </a:cubicBezTo>
                  <a:cubicBezTo>
                    <a:pt x="26258" y="38017"/>
                    <a:pt x="26297" y="38033"/>
                    <a:pt x="26339" y="38033"/>
                  </a:cubicBezTo>
                  <a:cubicBezTo>
                    <a:pt x="27313" y="38033"/>
                    <a:pt x="29751" y="29508"/>
                    <a:pt x="30418" y="29508"/>
                  </a:cubicBezTo>
                  <a:cubicBezTo>
                    <a:pt x="30425" y="29508"/>
                    <a:pt x="30431" y="29509"/>
                    <a:pt x="30437" y="29510"/>
                  </a:cubicBezTo>
                  <a:cubicBezTo>
                    <a:pt x="31129" y="29683"/>
                    <a:pt x="38516" y="36846"/>
                    <a:pt x="40127" y="36846"/>
                  </a:cubicBezTo>
                  <a:cubicBezTo>
                    <a:pt x="40170" y="36846"/>
                    <a:pt x="40208" y="36841"/>
                    <a:pt x="40242" y="36831"/>
                  </a:cubicBezTo>
                  <a:lnTo>
                    <a:pt x="36161" y="28934"/>
                  </a:lnTo>
                  <a:cubicBezTo>
                    <a:pt x="33125" y="22995"/>
                    <a:pt x="20014" y="1"/>
                    <a:pt x="18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62"/>
            <p:cNvSpPr/>
            <p:nvPr/>
          </p:nvSpPr>
          <p:spPr>
            <a:xfrm>
              <a:off x="2027735" y="2133908"/>
              <a:ext cx="266355" cy="497808"/>
            </a:xfrm>
            <a:custGeom>
              <a:avLst/>
              <a:gdLst/>
              <a:ahLst/>
              <a:cxnLst/>
              <a:rect l="l" t="t" r="r" b="b"/>
              <a:pathLst>
                <a:path w="18636" h="34830" extrusionOk="0">
                  <a:moveTo>
                    <a:pt x="18635" y="1"/>
                  </a:moveTo>
                  <a:cubicBezTo>
                    <a:pt x="17659" y="311"/>
                    <a:pt x="5813" y="23116"/>
                    <a:pt x="1" y="34829"/>
                  </a:cubicBezTo>
                  <a:cubicBezTo>
                    <a:pt x="178" y="34696"/>
                    <a:pt x="4304" y="31058"/>
                    <a:pt x="6612" y="29150"/>
                  </a:cubicBezTo>
                  <a:cubicBezTo>
                    <a:pt x="12069" y="15663"/>
                    <a:pt x="18635" y="1"/>
                    <a:pt x="18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62"/>
            <p:cNvSpPr/>
            <p:nvPr/>
          </p:nvSpPr>
          <p:spPr>
            <a:xfrm>
              <a:off x="942749" y="2497237"/>
              <a:ext cx="1241003" cy="848503"/>
            </a:xfrm>
            <a:custGeom>
              <a:avLst/>
              <a:gdLst/>
              <a:ahLst/>
              <a:cxnLst/>
              <a:rect l="l" t="t" r="r" b="b"/>
              <a:pathLst>
                <a:path w="86829" h="59367" extrusionOk="0">
                  <a:moveTo>
                    <a:pt x="37019" y="1"/>
                  </a:moveTo>
                  <a:cubicBezTo>
                    <a:pt x="35396" y="1"/>
                    <a:pt x="27166" y="14742"/>
                    <a:pt x="21785" y="23739"/>
                  </a:cubicBezTo>
                  <a:cubicBezTo>
                    <a:pt x="21252" y="24627"/>
                    <a:pt x="20587" y="25736"/>
                    <a:pt x="19877" y="26934"/>
                  </a:cubicBezTo>
                  <a:cubicBezTo>
                    <a:pt x="13266" y="37760"/>
                    <a:pt x="0" y="58834"/>
                    <a:pt x="0" y="58834"/>
                  </a:cubicBezTo>
                  <a:lnTo>
                    <a:pt x="55371" y="59189"/>
                  </a:lnTo>
                  <a:lnTo>
                    <a:pt x="86828" y="59367"/>
                  </a:lnTo>
                  <a:cubicBezTo>
                    <a:pt x="86828" y="59367"/>
                    <a:pt x="63890" y="34565"/>
                    <a:pt x="58655" y="27732"/>
                  </a:cubicBezTo>
                  <a:cubicBezTo>
                    <a:pt x="53464" y="20900"/>
                    <a:pt x="38600" y="180"/>
                    <a:pt x="37047" y="2"/>
                  </a:cubicBezTo>
                  <a:cubicBezTo>
                    <a:pt x="37038" y="1"/>
                    <a:pt x="37029" y="1"/>
                    <a:pt x="37019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62"/>
            <p:cNvSpPr/>
            <p:nvPr/>
          </p:nvSpPr>
          <p:spPr>
            <a:xfrm>
              <a:off x="942749" y="2497237"/>
              <a:ext cx="791404" cy="845973"/>
            </a:xfrm>
            <a:custGeom>
              <a:avLst/>
              <a:gdLst/>
              <a:ahLst/>
              <a:cxnLst/>
              <a:rect l="l" t="t" r="r" b="b"/>
              <a:pathLst>
                <a:path w="55372" h="59190" extrusionOk="0">
                  <a:moveTo>
                    <a:pt x="37019" y="1"/>
                  </a:moveTo>
                  <a:cubicBezTo>
                    <a:pt x="35396" y="1"/>
                    <a:pt x="27166" y="14742"/>
                    <a:pt x="21785" y="23739"/>
                  </a:cubicBezTo>
                  <a:cubicBezTo>
                    <a:pt x="21252" y="24627"/>
                    <a:pt x="20587" y="25736"/>
                    <a:pt x="19877" y="26934"/>
                  </a:cubicBezTo>
                  <a:cubicBezTo>
                    <a:pt x="13266" y="37760"/>
                    <a:pt x="0" y="58834"/>
                    <a:pt x="0" y="58834"/>
                  </a:cubicBezTo>
                  <a:lnTo>
                    <a:pt x="55371" y="59189"/>
                  </a:lnTo>
                  <a:cubicBezTo>
                    <a:pt x="55194" y="56660"/>
                    <a:pt x="54484" y="52135"/>
                    <a:pt x="51733" y="50227"/>
                  </a:cubicBezTo>
                  <a:cubicBezTo>
                    <a:pt x="50487" y="49377"/>
                    <a:pt x="49124" y="49088"/>
                    <a:pt x="47844" y="49088"/>
                  </a:cubicBezTo>
                  <a:cubicBezTo>
                    <a:pt x="45116" y="49088"/>
                    <a:pt x="42771" y="50404"/>
                    <a:pt x="42771" y="50404"/>
                  </a:cubicBezTo>
                  <a:cubicBezTo>
                    <a:pt x="42460" y="49384"/>
                    <a:pt x="41662" y="48585"/>
                    <a:pt x="40641" y="48275"/>
                  </a:cubicBezTo>
                  <a:cubicBezTo>
                    <a:pt x="40389" y="48220"/>
                    <a:pt x="40109" y="48197"/>
                    <a:pt x="39816" y="48197"/>
                  </a:cubicBezTo>
                  <a:cubicBezTo>
                    <a:pt x="38206" y="48197"/>
                    <a:pt x="36204" y="48896"/>
                    <a:pt x="36204" y="48896"/>
                  </a:cubicBezTo>
                  <a:cubicBezTo>
                    <a:pt x="36204" y="48896"/>
                    <a:pt x="35184" y="45968"/>
                    <a:pt x="31147" y="44992"/>
                  </a:cubicBezTo>
                  <a:cubicBezTo>
                    <a:pt x="30316" y="44772"/>
                    <a:pt x="29464" y="44664"/>
                    <a:pt x="28613" y="44664"/>
                  </a:cubicBezTo>
                  <a:cubicBezTo>
                    <a:pt x="27053" y="44664"/>
                    <a:pt x="25498" y="45028"/>
                    <a:pt x="24092" y="45746"/>
                  </a:cubicBezTo>
                  <a:cubicBezTo>
                    <a:pt x="24092" y="45746"/>
                    <a:pt x="23826" y="43084"/>
                    <a:pt x="23205" y="38203"/>
                  </a:cubicBezTo>
                  <a:cubicBezTo>
                    <a:pt x="22584" y="33323"/>
                    <a:pt x="22584" y="33900"/>
                    <a:pt x="24314" y="29507"/>
                  </a:cubicBezTo>
                  <a:cubicBezTo>
                    <a:pt x="26044" y="25159"/>
                    <a:pt x="37047" y="2"/>
                    <a:pt x="37047" y="2"/>
                  </a:cubicBezTo>
                  <a:cubicBezTo>
                    <a:pt x="37038" y="1"/>
                    <a:pt x="37029" y="1"/>
                    <a:pt x="37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62"/>
            <p:cNvSpPr/>
            <p:nvPr/>
          </p:nvSpPr>
          <p:spPr>
            <a:xfrm>
              <a:off x="1226841" y="2497866"/>
              <a:ext cx="554235" cy="396731"/>
            </a:xfrm>
            <a:custGeom>
              <a:avLst/>
              <a:gdLst/>
              <a:ahLst/>
              <a:cxnLst/>
              <a:rect l="l" t="t" r="r" b="b"/>
              <a:pathLst>
                <a:path w="38778" h="27758" extrusionOk="0">
                  <a:moveTo>
                    <a:pt x="17135" y="0"/>
                  </a:moveTo>
                  <a:cubicBezTo>
                    <a:pt x="15495" y="0"/>
                    <a:pt x="7281" y="14711"/>
                    <a:pt x="1952" y="23695"/>
                  </a:cubicBezTo>
                  <a:cubicBezTo>
                    <a:pt x="1375" y="24627"/>
                    <a:pt x="754" y="25692"/>
                    <a:pt x="0" y="26934"/>
                  </a:cubicBezTo>
                  <a:cubicBezTo>
                    <a:pt x="2218" y="25115"/>
                    <a:pt x="7587" y="20723"/>
                    <a:pt x="8075" y="20412"/>
                  </a:cubicBezTo>
                  <a:cubicBezTo>
                    <a:pt x="8119" y="20412"/>
                    <a:pt x="8208" y="20412"/>
                    <a:pt x="8253" y="20501"/>
                  </a:cubicBezTo>
                  <a:cubicBezTo>
                    <a:pt x="9095" y="21122"/>
                    <a:pt x="11003" y="26091"/>
                    <a:pt x="11846" y="26801"/>
                  </a:cubicBezTo>
                  <a:cubicBezTo>
                    <a:pt x="11886" y="26837"/>
                    <a:pt x="11934" y="26854"/>
                    <a:pt x="11987" y="26854"/>
                  </a:cubicBezTo>
                  <a:cubicBezTo>
                    <a:pt x="12994" y="26854"/>
                    <a:pt x="16223" y="20794"/>
                    <a:pt x="16771" y="20456"/>
                  </a:cubicBezTo>
                  <a:cubicBezTo>
                    <a:pt x="16788" y="20445"/>
                    <a:pt x="16807" y="20440"/>
                    <a:pt x="16828" y="20440"/>
                  </a:cubicBezTo>
                  <a:cubicBezTo>
                    <a:pt x="17566" y="20440"/>
                    <a:pt x="21231" y="26869"/>
                    <a:pt x="22007" y="27688"/>
                  </a:cubicBezTo>
                  <a:cubicBezTo>
                    <a:pt x="22048" y="27735"/>
                    <a:pt x="22097" y="27757"/>
                    <a:pt x="22151" y="27757"/>
                  </a:cubicBezTo>
                  <a:cubicBezTo>
                    <a:pt x="23082" y="27757"/>
                    <a:pt x="25780" y="21292"/>
                    <a:pt x="26576" y="20412"/>
                  </a:cubicBezTo>
                  <a:cubicBezTo>
                    <a:pt x="26618" y="20364"/>
                    <a:pt x="26684" y="20341"/>
                    <a:pt x="26772" y="20341"/>
                  </a:cubicBezTo>
                  <a:cubicBezTo>
                    <a:pt x="28353" y="20341"/>
                    <a:pt x="37087" y="27699"/>
                    <a:pt x="38683" y="27699"/>
                  </a:cubicBezTo>
                  <a:cubicBezTo>
                    <a:pt x="38718" y="27699"/>
                    <a:pt x="38750" y="27696"/>
                    <a:pt x="38778" y="27688"/>
                  </a:cubicBezTo>
                  <a:cubicBezTo>
                    <a:pt x="33542" y="20900"/>
                    <a:pt x="18723" y="180"/>
                    <a:pt x="17170" y="3"/>
                  </a:cubicBezTo>
                  <a:cubicBezTo>
                    <a:pt x="17159" y="1"/>
                    <a:pt x="17147" y="0"/>
                    <a:pt x="17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62"/>
            <p:cNvSpPr/>
            <p:nvPr/>
          </p:nvSpPr>
          <p:spPr>
            <a:xfrm>
              <a:off x="1227470" y="2497866"/>
              <a:ext cx="244788" cy="384968"/>
            </a:xfrm>
            <a:custGeom>
              <a:avLst/>
              <a:gdLst/>
              <a:ahLst/>
              <a:cxnLst/>
              <a:rect l="l" t="t" r="r" b="b"/>
              <a:pathLst>
                <a:path w="17127" h="26935" extrusionOk="0">
                  <a:moveTo>
                    <a:pt x="17091" y="0"/>
                  </a:moveTo>
                  <a:cubicBezTo>
                    <a:pt x="15451" y="0"/>
                    <a:pt x="7237" y="14711"/>
                    <a:pt x="1908" y="23695"/>
                  </a:cubicBezTo>
                  <a:cubicBezTo>
                    <a:pt x="1376" y="24627"/>
                    <a:pt x="710" y="25692"/>
                    <a:pt x="0" y="26934"/>
                  </a:cubicBezTo>
                  <a:cubicBezTo>
                    <a:pt x="2219" y="25115"/>
                    <a:pt x="7543" y="20723"/>
                    <a:pt x="8031" y="20412"/>
                  </a:cubicBezTo>
                  <a:cubicBezTo>
                    <a:pt x="8120" y="20412"/>
                    <a:pt x="8164" y="20412"/>
                    <a:pt x="8253" y="20501"/>
                  </a:cubicBezTo>
                  <a:cubicBezTo>
                    <a:pt x="12024" y="11627"/>
                    <a:pt x="17126" y="3"/>
                    <a:pt x="17126" y="3"/>
                  </a:cubicBezTo>
                  <a:cubicBezTo>
                    <a:pt x="17115" y="1"/>
                    <a:pt x="17103" y="0"/>
                    <a:pt x="17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62"/>
            <p:cNvSpPr/>
            <p:nvPr/>
          </p:nvSpPr>
          <p:spPr>
            <a:xfrm>
              <a:off x="1431024" y="2916136"/>
              <a:ext cx="262539" cy="254449"/>
            </a:xfrm>
            <a:custGeom>
              <a:avLst/>
              <a:gdLst/>
              <a:ahLst/>
              <a:cxnLst/>
              <a:rect l="l" t="t" r="r" b="b"/>
              <a:pathLst>
                <a:path w="18369" h="17803" extrusionOk="0">
                  <a:moveTo>
                    <a:pt x="9578" y="1"/>
                  </a:moveTo>
                  <a:cubicBezTo>
                    <a:pt x="8535" y="1"/>
                    <a:pt x="7494" y="65"/>
                    <a:pt x="6523" y="198"/>
                  </a:cubicBezTo>
                  <a:cubicBezTo>
                    <a:pt x="4215" y="509"/>
                    <a:pt x="2308" y="1174"/>
                    <a:pt x="1598" y="2283"/>
                  </a:cubicBezTo>
                  <a:cubicBezTo>
                    <a:pt x="1" y="4812"/>
                    <a:pt x="1021" y="14973"/>
                    <a:pt x="2707" y="16614"/>
                  </a:cubicBezTo>
                  <a:cubicBezTo>
                    <a:pt x="3577" y="17439"/>
                    <a:pt x="6706" y="17802"/>
                    <a:pt x="9773" y="17802"/>
                  </a:cubicBezTo>
                  <a:cubicBezTo>
                    <a:pt x="12648" y="17802"/>
                    <a:pt x="15469" y="17483"/>
                    <a:pt x="16328" y="16925"/>
                  </a:cubicBezTo>
                  <a:cubicBezTo>
                    <a:pt x="17038" y="16481"/>
                    <a:pt x="17570" y="14529"/>
                    <a:pt x="17881" y="12178"/>
                  </a:cubicBezTo>
                  <a:lnTo>
                    <a:pt x="17881" y="12044"/>
                  </a:lnTo>
                  <a:lnTo>
                    <a:pt x="17970" y="11468"/>
                  </a:lnTo>
                  <a:cubicBezTo>
                    <a:pt x="18369" y="7963"/>
                    <a:pt x="18324" y="3836"/>
                    <a:pt x="17792" y="2283"/>
                  </a:cubicBezTo>
                  <a:cubicBezTo>
                    <a:pt x="17235" y="855"/>
                    <a:pt x="13394" y="1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62"/>
            <p:cNvSpPr/>
            <p:nvPr/>
          </p:nvSpPr>
          <p:spPr>
            <a:xfrm>
              <a:off x="1632676" y="2955055"/>
              <a:ext cx="49023" cy="49538"/>
            </a:xfrm>
            <a:custGeom>
              <a:avLst/>
              <a:gdLst/>
              <a:ahLst/>
              <a:cxnLst/>
              <a:rect l="l" t="t" r="r" b="b"/>
              <a:pathLst>
                <a:path w="3430" h="3466" extrusionOk="0">
                  <a:moveTo>
                    <a:pt x="1143" y="0"/>
                  </a:moveTo>
                  <a:cubicBezTo>
                    <a:pt x="1117" y="0"/>
                    <a:pt x="1091" y="2"/>
                    <a:pt x="1065" y="4"/>
                  </a:cubicBezTo>
                  <a:cubicBezTo>
                    <a:pt x="7" y="136"/>
                    <a:pt x="1" y="3465"/>
                    <a:pt x="1697" y="3465"/>
                  </a:cubicBezTo>
                  <a:cubicBezTo>
                    <a:pt x="1708" y="3465"/>
                    <a:pt x="1720" y="3465"/>
                    <a:pt x="1731" y="3465"/>
                  </a:cubicBezTo>
                  <a:cubicBezTo>
                    <a:pt x="3429" y="3421"/>
                    <a:pt x="2520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62"/>
            <p:cNvSpPr/>
            <p:nvPr/>
          </p:nvSpPr>
          <p:spPr>
            <a:xfrm>
              <a:off x="1602548" y="3015140"/>
              <a:ext cx="59500" cy="39776"/>
            </a:xfrm>
            <a:custGeom>
              <a:avLst/>
              <a:gdLst/>
              <a:ahLst/>
              <a:cxnLst/>
              <a:rect l="l" t="t" r="r" b="b"/>
              <a:pathLst>
                <a:path w="4163" h="2783" extrusionOk="0">
                  <a:moveTo>
                    <a:pt x="1311" y="0"/>
                  </a:moveTo>
                  <a:cubicBezTo>
                    <a:pt x="968" y="0"/>
                    <a:pt x="675" y="158"/>
                    <a:pt x="511" y="548"/>
                  </a:cubicBezTo>
                  <a:cubicBezTo>
                    <a:pt x="1" y="1704"/>
                    <a:pt x="1656" y="2783"/>
                    <a:pt x="2796" y="2783"/>
                  </a:cubicBezTo>
                  <a:cubicBezTo>
                    <a:pt x="3142" y="2783"/>
                    <a:pt x="3441" y="2683"/>
                    <a:pt x="3617" y="2455"/>
                  </a:cubicBezTo>
                  <a:cubicBezTo>
                    <a:pt x="4163" y="1739"/>
                    <a:pt x="2454" y="0"/>
                    <a:pt x="1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62"/>
            <p:cNvSpPr/>
            <p:nvPr/>
          </p:nvSpPr>
          <p:spPr>
            <a:xfrm>
              <a:off x="1618098" y="3089862"/>
              <a:ext cx="40605" cy="36146"/>
            </a:xfrm>
            <a:custGeom>
              <a:avLst/>
              <a:gdLst/>
              <a:ahLst/>
              <a:cxnLst/>
              <a:rect l="l" t="t" r="r" b="b"/>
              <a:pathLst>
                <a:path w="2841" h="2529" extrusionOk="0">
                  <a:moveTo>
                    <a:pt x="1548" y="1"/>
                  </a:moveTo>
                  <a:cubicBezTo>
                    <a:pt x="1480" y="1"/>
                    <a:pt x="1407" y="8"/>
                    <a:pt x="1331" y="23"/>
                  </a:cubicBezTo>
                  <a:cubicBezTo>
                    <a:pt x="0" y="289"/>
                    <a:pt x="0" y="2241"/>
                    <a:pt x="1331" y="2507"/>
                  </a:cubicBezTo>
                  <a:cubicBezTo>
                    <a:pt x="1399" y="2522"/>
                    <a:pt x="1464" y="2529"/>
                    <a:pt x="1526" y="2529"/>
                  </a:cubicBezTo>
                  <a:cubicBezTo>
                    <a:pt x="2702" y="2529"/>
                    <a:pt x="2840" y="1"/>
                    <a:pt x="1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62"/>
            <p:cNvSpPr/>
            <p:nvPr/>
          </p:nvSpPr>
          <p:spPr>
            <a:xfrm>
              <a:off x="1431024" y="2918966"/>
              <a:ext cx="255564" cy="252177"/>
            </a:xfrm>
            <a:custGeom>
              <a:avLst/>
              <a:gdLst/>
              <a:ahLst/>
              <a:cxnLst/>
              <a:rect l="l" t="t" r="r" b="b"/>
              <a:pathLst>
                <a:path w="17881" h="17644" extrusionOk="0">
                  <a:moveTo>
                    <a:pt x="6478" y="0"/>
                  </a:moveTo>
                  <a:cubicBezTo>
                    <a:pt x="4215" y="311"/>
                    <a:pt x="2263" y="976"/>
                    <a:pt x="1598" y="2085"/>
                  </a:cubicBezTo>
                  <a:cubicBezTo>
                    <a:pt x="1" y="4614"/>
                    <a:pt x="1021" y="14819"/>
                    <a:pt x="2707" y="16416"/>
                  </a:cubicBezTo>
                  <a:cubicBezTo>
                    <a:pt x="3561" y="17270"/>
                    <a:pt x="6717" y="17644"/>
                    <a:pt x="9807" y="17644"/>
                  </a:cubicBezTo>
                  <a:cubicBezTo>
                    <a:pt x="12659" y="17644"/>
                    <a:pt x="15455" y="17325"/>
                    <a:pt x="16328" y="16771"/>
                  </a:cubicBezTo>
                  <a:cubicBezTo>
                    <a:pt x="17038" y="16283"/>
                    <a:pt x="17570" y="14375"/>
                    <a:pt x="17881" y="12024"/>
                  </a:cubicBezTo>
                  <a:lnTo>
                    <a:pt x="17881" y="12024"/>
                  </a:lnTo>
                  <a:cubicBezTo>
                    <a:pt x="17481" y="14287"/>
                    <a:pt x="16062" y="16239"/>
                    <a:pt x="12778" y="16239"/>
                  </a:cubicBezTo>
                  <a:cubicBezTo>
                    <a:pt x="9096" y="16239"/>
                    <a:pt x="3727" y="15751"/>
                    <a:pt x="3106" y="7898"/>
                  </a:cubicBezTo>
                  <a:cubicBezTo>
                    <a:pt x="2492" y="88"/>
                    <a:pt x="6433" y="45"/>
                    <a:pt x="6521" y="45"/>
                  </a:cubicBezTo>
                  <a:cubicBezTo>
                    <a:pt x="6522" y="45"/>
                    <a:pt x="6523" y="45"/>
                    <a:pt x="6523" y="45"/>
                  </a:cubicBezTo>
                  <a:lnTo>
                    <a:pt x="64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62"/>
            <p:cNvSpPr/>
            <p:nvPr/>
          </p:nvSpPr>
          <p:spPr>
            <a:xfrm>
              <a:off x="1518537" y="2969061"/>
              <a:ext cx="107179" cy="370976"/>
            </a:xfrm>
            <a:custGeom>
              <a:avLst/>
              <a:gdLst/>
              <a:ahLst/>
              <a:cxnLst/>
              <a:rect l="l" t="t" r="r" b="b"/>
              <a:pathLst>
                <a:path w="7499" h="25956" extrusionOk="0">
                  <a:moveTo>
                    <a:pt x="3106" y="0"/>
                  </a:moveTo>
                  <a:lnTo>
                    <a:pt x="2840" y="5236"/>
                  </a:lnTo>
                  <a:lnTo>
                    <a:pt x="799" y="4792"/>
                  </a:lnTo>
                  <a:lnTo>
                    <a:pt x="666" y="5236"/>
                  </a:lnTo>
                  <a:lnTo>
                    <a:pt x="3106" y="6434"/>
                  </a:lnTo>
                  <a:lnTo>
                    <a:pt x="3106" y="9495"/>
                  </a:lnTo>
                  <a:cubicBezTo>
                    <a:pt x="3106" y="9495"/>
                    <a:pt x="1396" y="8933"/>
                    <a:pt x="514" y="8933"/>
                  </a:cubicBezTo>
                  <a:cubicBezTo>
                    <a:pt x="207" y="8933"/>
                    <a:pt x="0" y="9001"/>
                    <a:pt x="0" y="9184"/>
                  </a:cubicBezTo>
                  <a:lnTo>
                    <a:pt x="3106" y="11270"/>
                  </a:lnTo>
                  <a:lnTo>
                    <a:pt x="2618" y="25956"/>
                  </a:lnTo>
                  <a:lnTo>
                    <a:pt x="5990" y="25867"/>
                  </a:lnTo>
                  <a:lnTo>
                    <a:pt x="4659" y="9495"/>
                  </a:lnTo>
                  <a:lnTo>
                    <a:pt x="7498" y="6833"/>
                  </a:lnTo>
                  <a:lnTo>
                    <a:pt x="6966" y="6478"/>
                  </a:lnTo>
                  <a:lnTo>
                    <a:pt x="4260" y="838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rgbClr val="684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62"/>
            <p:cNvSpPr/>
            <p:nvPr/>
          </p:nvSpPr>
          <p:spPr>
            <a:xfrm>
              <a:off x="1871747" y="2842230"/>
              <a:ext cx="115426" cy="503510"/>
            </a:xfrm>
            <a:custGeom>
              <a:avLst/>
              <a:gdLst/>
              <a:ahLst/>
              <a:cxnLst/>
              <a:rect l="l" t="t" r="r" b="b"/>
              <a:pathLst>
                <a:path w="8076" h="35229" extrusionOk="0">
                  <a:moveTo>
                    <a:pt x="4792" y="1"/>
                  </a:moveTo>
                  <a:cubicBezTo>
                    <a:pt x="4925" y="4748"/>
                    <a:pt x="4792" y="17260"/>
                    <a:pt x="4792" y="17260"/>
                  </a:cubicBezTo>
                  <a:lnTo>
                    <a:pt x="4437" y="17260"/>
                  </a:lnTo>
                  <a:cubicBezTo>
                    <a:pt x="4271" y="17273"/>
                    <a:pt x="4060" y="17285"/>
                    <a:pt x="3835" y="17285"/>
                  </a:cubicBezTo>
                  <a:cubicBezTo>
                    <a:pt x="3283" y="17285"/>
                    <a:pt x="2649" y="17208"/>
                    <a:pt x="2396" y="16860"/>
                  </a:cubicBezTo>
                  <a:cubicBezTo>
                    <a:pt x="2130" y="16372"/>
                    <a:pt x="1952" y="15840"/>
                    <a:pt x="1775" y="15308"/>
                  </a:cubicBezTo>
                  <a:cubicBezTo>
                    <a:pt x="1420" y="14154"/>
                    <a:pt x="1021" y="12734"/>
                    <a:pt x="1021" y="12734"/>
                  </a:cubicBezTo>
                  <a:lnTo>
                    <a:pt x="0" y="12734"/>
                  </a:lnTo>
                  <a:cubicBezTo>
                    <a:pt x="0" y="12734"/>
                    <a:pt x="533" y="16994"/>
                    <a:pt x="1021" y="18058"/>
                  </a:cubicBezTo>
                  <a:cubicBezTo>
                    <a:pt x="1345" y="18735"/>
                    <a:pt x="2676" y="18867"/>
                    <a:pt x="3666" y="18867"/>
                  </a:cubicBezTo>
                  <a:cubicBezTo>
                    <a:pt x="4299" y="18867"/>
                    <a:pt x="4792" y="18813"/>
                    <a:pt x="4792" y="18813"/>
                  </a:cubicBezTo>
                  <a:lnTo>
                    <a:pt x="4792" y="18813"/>
                  </a:lnTo>
                  <a:cubicBezTo>
                    <a:pt x="4792" y="24980"/>
                    <a:pt x="3372" y="34874"/>
                    <a:pt x="3372" y="35229"/>
                  </a:cubicBezTo>
                  <a:lnTo>
                    <a:pt x="8075" y="35140"/>
                  </a:lnTo>
                  <a:cubicBezTo>
                    <a:pt x="8031" y="34075"/>
                    <a:pt x="7853" y="32123"/>
                    <a:pt x="7676" y="29727"/>
                  </a:cubicBezTo>
                  <a:cubicBezTo>
                    <a:pt x="7321" y="25246"/>
                    <a:pt x="6877" y="19256"/>
                    <a:pt x="6655" y="15041"/>
                  </a:cubicBezTo>
                  <a:cubicBezTo>
                    <a:pt x="6611" y="13577"/>
                    <a:pt x="6567" y="12335"/>
                    <a:pt x="6567" y="11448"/>
                  </a:cubicBezTo>
                  <a:lnTo>
                    <a:pt x="6567" y="9451"/>
                  </a:lnTo>
                  <a:cubicBezTo>
                    <a:pt x="6522" y="8164"/>
                    <a:pt x="6478" y="6833"/>
                    <a:pt x="6434" y="5591"/>
                  </a:cubicBezTo>
                  <a:cubicBezTo>
                    <a:pt x="6256" y="2485"/>
                    <a:pt x="6079" y="1"/>
                    <a:pt x="6079" y="1"/>
                  </a:cubicBezTo>
                  <a:close/>
                </a:path>
              </a:pathLst>
            </a:custGeom>
            <a:solidFill>
              <a:srgbClr val="9F5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62"/>
            <p:cNvSpPr/>
            <p:nvPr/>
          </p:nvSpPr>
          <p:spPr>
            <a:xfrm>
              <a:off x="1871747" y="2842230"/>
              <a:ext cx="115426" cy="503510"/>
            </a:xfrm>
            <a:custGeom>
              <a:avLst/>
              <a:gdLst/>
              <a:ahLst/>
              <a:cxnLst/>
              <a:rect l="l" t="t" r="r" b="b"/>
              <a:pathLst>
                <a:path w="8076" h="35229" extrusionOk="0">
                  <a:moveTo>
                    <a:pt x="4792" y="1"/>
                  </a:moveTo>
                  <a:cubicBezTo>
                    <a:pt x="4925" y="4792"/>
                    <a:pt x="4792" y="17260"/>
                    <a:pt x="4792" y="17260"/>
                  </a:cubicBezTo>
                  <a:lnTo>
                    <a:pt x="4437" y="17304"/>
                  </a:lnTo>
                  <a:lnTo>
                    <a:pt x="4437" y="18103"/>
                  </a:lnTo>
                  <a:cubicBezTo>
                    <a:pt x="4200" y="18133"/>
                    <a:pt x="3981" y="18147"/>
                    <a:pt x="3778" y="18147"/>
                  </a:cubicBezTo>
                  <a:cubicBezTo>
                    <a:pt x="978" y="18147"/>
                    <a:pt x="1287" y="15485"/>
                    <a:pt x="1287" y="15485"/>
                  </a:cubicBezTo>
                  <a:lnTo>
                    <a:pt x="1775" y="15308"/>
                  </a:lnTo>
                  <a:cubicBezTo>
                    <a:pt x="1420" y="14154"/>
                    <a:pt x="1021" y="12734"/>
                    <a:pt x="1021" y="12734"/>
                  </a:cubicBezTo>
                  <a:lnTo>
                    <a:pt x="0" y="12734"/>
                  </a:lnTo>
                  <a:cubicBezTo>
                    <a:pt x="0" y="12734"/>
                    <a:pt x="533" y="16994"/>
                    <a:pt x="1021" y="18058"/>
                  </a:cubicBezTo>
                  <a:cubicBezTo>
                    <a:pt x="1345" y="18735"/>
                    <a:pt x="2676" y="18867"/>
                    <a:pt x="3666" y="18867"/>
                  </a:cubicBezTo>
                  <a:cubicBezTo>
                    <a:pt x="4299" y="18867"/>
                    <a:pt x="4792" y="18813"/>
                    <a:pt x="4792" y="18813"/>
                  </a:cubicBezTo>
                  <a:lnTo>
                    <a:pt x="4792" y="18813"/>
                  </a:lnTo>
                  <a:cubicBezTo>
                    <a:pt x="4792" y="24980"/>
                    <a:pt x="3372" y="34874"/>
                    <a:pt x="3372" y="35229"/>
                  </a:cubicBezTo>
                  <a:lnTo>
                    <a:pt x="8075" y="35140"/>
                  </a:lnTo>
                  <a:cubicBezTo>
                    <a:pt x="8031" y="34075"/>
                    <a:pt x="7853" y="32123"/>
                    <a:pt x="7676" y="29727"/>
                  </a:cubicBezTo>
                  <a:cubicBezTo>
                    <a:pt x="6833" y="30215"/>
                    <a:pt x="6034" y="30792"/>
                    <a:pt x="5369" y="31502"/>
                  </a:cubicBezTo>
                  <a:lnTo>
                    <a:pt x="5502" y="15041"/>
                  </a:lnTo>
                  <a:cubicBezTo>
                    <a:pt x="5702" y="15086"/>
                    <a:pt x="5901" y="15108"/>
                    <a:pt x="6095" y="15108"/>
                  </a:cubicBezTo>
                  <a:cubicBezTo>
                    <a:pt x="6289" y="15108"/>
                    <a:pt x="6478" y="15086"/>
                    <a:pt x="6655" y="15041"/>
                  </a:cubicBezTo>
                  <a:cubicBezTo>
                    <a:pt x="6611" y="13622"/>
                    <a:pt x="6567" y="12379"/>
                    <a:pt x="6567" y="11448"/>
                  </a:cubicBezTo>
                  <a:lnTo>
                    <a:pt x="6567" y="9495"/>
                  </a:lnTo>
                  <a:cubicBezTo>
                    <a:pt x="6256" y="9362"/>
                    <a:pt x="5946" y="9274"/>
                    <a:pt x="5591" y="9274"/>
                  </a:cubicBezTo>
                  <a:lnTo>
                    <a:pt x="5591" y="5591"/>
                  </a:lnTo>
                  <a:cubicBezTo>
                    <a:pt x="5857" y="5635"/>
                    <a:pt x="6123" y="5635"/>
                    <a:pt x="6434" y="5635"/>
                  </a:cubicBezTo>
                  <a:cubicBezTo>
                    <a:pt x="6256" y="2530"/>
                    <a:pt x="6079" y="1"/>
                    <a:pt x="6079" y="1"/>
                  </a:cubicBezTo>
                  <a:close/>
                </a:path>
              </a:pathLst>
            </a:custGeom>
            <a:solidFill>
              <a:srgbClr val="35210C">
                <a:alpha val="7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62"/>
            <p:cNvSpPr/>
            <p:nvPr/>
          </p:nvSpPr>
          <p:spPr>
            <a:xfrm>
              <a:off x="1775530" y="2943078"/>
              <a:ext cx="207827" cy="110724"/>
            </a:xfrm>
            <a:custGeom>
              <a:avLst/>
              <a:gdLst/>
              <a:ahLst/>
              <a:cxnLst/>
              <a:rect l="l" t="t" r="r" b="b"/>
              <a:pathLst>
                <a:path w="14541" h="7747" extrusionOk="0">
                  <a:moveTo>
                    <a:pt x="4838" y="1"/>
                  </a:moveTo>
                  <a:cubicBezTo>
                    <a:pt x="4524" y="1"/>
                    <a:pt x="4210" y="69"/>
                    <a:pt x="3937" y="221"/>
                  </a:cubicBezTo>
                  <a:cubicBezTo>
                    <a:pt x="2251" y="1064"/>
                    <a:pt x="3272" y="3105"/>
                    <a:pt x="3272" y="3105"/>
                  </a:cubicBezTo>
                  <a:cubicBezTo>
                    <a:pt x="3272" y="3105"/>
                    <a:pt x="3218" y="3102"/>
                    <a:pt x="3125" y="3102"/>
                  </a:cubicBezTo>
                  <a:cubicBezTo>
                    <a:pt x="2487" y="3102"/>
                    <a:pt x="0" y="3237"/>
                    <a:pt x="388" y="5368"/>
                  </a:cubicBezTo>
                  <a:cubicBezTo>
                    <a:pt x="638" y="6743"/>
                    <a:pt x="1620" y="7343"/>
                    <a:pt x="2684" y="7343"/>
                  </a:cubicBezTo>
                  <a:cubicBezTo>
                    <a:pt x="3509" y="7343"/>
                    <a:pt x="4382" y="6983"/>
                    <a:pt x="5002" y="6344"/>
                  </a:cubicBezTo>
                  <a:cubicBezTo>
                    <a:pt x="5534" y="7142"/>
                    <a:pt x="6466" y="7675"/>
                    <a:pt x="7442" y="7719"/>
                  </a:cubicBezTo>
                  <a:cubicBezTo>
                    <a:pt x="7578" y="7738"/>
                    <a:pt x="7713" y="7747"/>
                    <a:pt x="7848" y="7747"/>
                  </a:cubicBezTo>
                  <a:cubicBezTo>
                    <a:pt x="8683" y="7747"/>
                    <a:pt x="9481" y="7399"/>
                    <a:pt x="10015" y="6787"/>
                  </a:cubicBezTo>
                  <a:cubicBezTo>
                    <a:pt x="10015" y="6787"/>
                    <a:pt x="11084" y="7443"/>
                    <a:pt x="12214" y="7443"/>
                  </a:cubicBezTo>
                  <a:cubicBezTo>
                    <a:pt x="12612" y="7443"/>
                    <a:pt x="13018" y="7362"/>
                    <a:pt x="13387" y="7142"/>
                  </a:cubicBezTo>
                  <a:cubicBezTo>
                    <a:pt x="14186" y="6654"/>
                    <a:pt x="14541" y="5456"/>
                    <a:pt x="14408" y="4436"/>
                  </a:cubicBezTo>
                  <a:cubicBezTo>
                    <a:pt x="14364" y="3770"/>
                    <a:pt x="13920" y="3149"/>
                    <a:pt x="13299" y="2927"/>
                  </a:cubicBezTo>
                  <a:cubicBezTo>
                    <a:pt x="13063" y="2853"/>
                    <a:pt x="12820" y="2817"/>
                    <a:pt x="12580" y="2817"/>
                  </a:cubicBezTo>
                  <a:cubicBezTo>
                    <a:pt x="11962" y="2817"/>
                    <a:pt x="11363" y="3057"/>
                    <a:pt x="10947" y="3504"/>
                  </a:cubicBezTo>
                  <a:cubicBezTo>
                    <a:pt x="10947" y="3504"/>
                    <a:pt x="11125" y="1064"/>
                    <a:pt x="9527" y="620"/>
                  </a:cubicBezTo>
                  <a:cubicBezTo>
                    <a:pt x="9278" y="533"/>
                    <a:pt x="9021" y="491"/>
                    <a:pt x="8766" y="491"/>
                  </a:cubicBezTo>
                  <a:cubicBezTo>
                    <a:pt x="8115" y="491"/>
                    <a:pt x="7477" y="763"/>
                    <a:pt x="6998" y="1241"/>
                  </a:cubicBezTo>
                  <a:cubicBezTo>
                    <a:pt x="6555" y="665"/>
                    <a:pt x="5934" y="265"/>
                    <a:pt x="5268" y="44"/>
                  </a:cubicBezTo>
                  <a:cubicBezTo>
                    <a:pt x="5128" y="15"/>
                    <a:pt x="4983" y="1"/>
                    <a:pt x="4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62"/>
            <p:cNvSpPr/>
            <p:nvPr/>
          </p:nvSpPr>
          <p:spPr>
            <a:xfrm>
              <a:off x="1799770" y="3004593"/>
              <a:ext cx="25626" cy="21767"/>
            </a:xfrm>
            <a:custGeom>
              <a:avLst/>
              <a:gdLst/>
              <a:ahLst/>
              <a:cxnLst/>
              <a:rect l="l" t="t" r="r" b="b"/>
              <a:pathLst>
                <a:path w="1793" h="1523" extrusionOk="0">
                  <a:moveTo>
                    <a:pt x="838" y="0"/>
                  </a:moveTo>
                  <a:cubicBezTo>
                    <a:pt x="745" y="0"/>
                    <a:pt x="649" y="27"/>
                    <a:pt x="555" y="88"/>
                  </a:cubicBezTo>
                  <a:cubicBezTo>
                    <a:pt x="1" y="420"/>
                    <a:pt x="401" y="1522"/>
                    <a:pt x="934" y="1522"/>
                  </a:cubicBezTo>
                  <a:cubicBezTo>
                    <a:pt x="1041" y="1522"/>
                    <a:pt x="1154" y="1478"/>
                    <a:pt x="1265" y="1374"/>
                  </a:cubicBezTo>
                  <a:cubicBezTo>
                    <a:pt x="1792" y="847"/>
                    <a:pt x="1361" y="0"/>
                    <a:pt x="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62"/>
            <p:cNvSpPr/>
            <p:nvPr/>
          </p:nvSpPr>
          <p:spPr>
            <a:xfrm>
              <a:off x="1833729" y="2963316"/>
              <a:ext cx="37103" cy="33001"/>
            </a:xfrm>
            <a:custGeom>
              <a:avLst/>
              <a:gdLst/>
              <a:ahLst/>
              <a:cxnLst/>
              <a:rect l="l" t="t" r="r" b="b"/>
              <a:pathLst>
                <a:path w="2596" h="2309" extrusionOk="0">
                  <a:moveTo>
                    <a:pt x="1209" y="0"/>
                  </a:moveTo>
                  <a:cubicBezTo>
                    <a:pt x="1190" y="0"/>
                    <a:pt x="1171" y="1"/>
                    <a:pt x="1152" y="3"/>
                  </a:cubicBezTo>
                  <a:cubicBezTo>
                    <a:pt x="0" y="126"/>
                    <a:pt x="640" y="2308"/>
                    <a:pt x="1482" y="2308"/>
                  </a:cubicBezTo>
                  <a:cubicBezTo>
                    <a:pt x="1549" y="2308"/>
                    <a:pt x="1616" y="2295"/>
                    <a:pt x="1684" y="2266"/>
                  </a:cubicBezTo>
                  <a:cubicBezTo>
                    <a:pt x="2596" y="1918"/>
                    <a:pt x="2063" y="0"/>
                    <a:pt x="1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62"/>
            <p:cNvSpPr/>
            <p:nvPr/>
          </p:nvSpPr>
          <p:spPr>
            <a:xfrm>
              <a:off x="1892457" y="2967546"/>
              <a:ext cx="32916" cy="25598"/>
            </a:xfrm>
            <a:custGeom>
              <a:avLst/>
              <a:gdLst/>
              <a:ahLst/>
              <a:cxnLst/>
              <a:rect l="l" t="t" r="r" b="b"/>
              <a:pathLst>
                <a:path w="2303" h="1791" extrusionOk="0">
                  <a:moveTo>
                    <a:pt x="901" y="0"/>
                  </a:moveTo>
                  <a:cubicBezTo>
                    <a:pt x="717" y="0"/>
                    <a:pt x="543" y="72"/>
                    <a:pt x="415" y="239"/>
                  </a:cubicBezTo>
                  <a:cubicBezTo>
                    <a:pt x="0" y="827"/>
                    <a:pt x="393" y="1791"/>
                    <a:pt x="1026" y="1791"/>
                  </a:cubicBezTo>
                  <a:cubicBezTo>
                    <a:pt x="1207" y="1791"/>
                    <a:pt x="1406" y="1713"/>
                    <a:pt x="1613" y="1526"/>
                  </a:cubicBezTo>
                  <a:cubicBezTo>
                    <a:pt x="2303" y="871"/>
                    <a:pt x="1544" y="0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62"/>
            <p:cNvSpPr/>
            <p:nvPr/>
          </p:nvSpPr>
          <p:spPr>
            <a:xfrm>
              <a:off x="1868660" y="3014369"/>
              <a:ext cx="31401" cy="20581"/>
            </a:xfrm>
            <a:custGeom>
              <a:avLst/>
              <a:gdLst/>
              <a:ahLst/>
              <a:cxnLst/>
              <a:rect l="l" t="t" r="r" b="b"/>
              <a:pathLst>
                <a:path w="2197" h="1440" extrusionOk="0">
                  <a:moveTo>
                    <a:pt x="1163" y="1"/>
                  </a:moveTo>
                  <a:cubicBezTo>
                    <a:pt x="1062" y="1"/>
                    <a:pt x="953" y="22"/>
                    <a:pt x="837" y="69"/>
                  </a:cubicBezTo>
                  <a:cubicBezTo>
                    <a:pt x="0" y="468"/>
                    <a:pt x="417" y="1440"/>
                    <a:pt x="1154" y="1440"/>
                  </a:cubicBezTo>
                  <a:cubicBezTo>
                    <a:pt x="1237" y="1440"/>
                    <a:pt x="1324" y="1427"/>
                    <a:pt x="1414" y="1400"/>
                  </a:cubicBezTo>
                  <a:cubicBezTo>
                    <a:pt x="2196" y="1166"/>
                    <a:pt x="1910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62"/>
            <p:cNvSpPr/>
            <p:nvPr/>
          </p:nvSpPr>
          <p:spPr>
            <a:xfrm>
              <a:off x="1930675" y="3004350"/>
              <a:ext cx="24955" cy="20024"/>
            </a:xfrm>
            <a:custGeom>
              <a:avLst/>
              <a:gdLst/>
              <a:ahLst/>
              <a:cxnLst/>
              <a:rect l="l" t="t" r="r" b="b"/>
              <a:pathLst>
                <a:path w="1746" h="1401" extrusionOk="0">
                  <a:moveTo>
                    <a:pt x="998" y="1"/>
                  </a:moveTo>
                  <a:cubicBezTo>
                    <a:pt x="394" y="1"/>
                    <a:pt x="1" y="1266"/>
                    <a:pt x="669" y="1391"/>
                  </a:cubicBezTo>
                  <a:cubicBezTo>
                    <a:pt x="706" y="1398"/>
                    <a:pt x="742" y="1401"/>
                    <a:pt x="777" y="1401"/>
                  </a:cubicBezTo>
                  <a:cubicBezTo>
                    <a:pt x="1456" y="1401"/>
                    <a:pt x="1746" y="227"/>
                    <a:pt x="1113" y="16"/>
                  </a:cubicBezTo>
                  <a:cubicBezTo>
                    <a:pt x="1074" y="5"/>
                    <a:pt x="1035" y="1"/>
                    <a:pt x="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62"/>
            <p:cNvSpPr/>
            <p:nvPr/>
          </p:nvSpPr>
          <p:spPr>
            <a:xfrm>
              <a:off x="1775530" y="2943065"/>
              <a:ext cx="207827" cy="110724"/>
            </a:xfrm>
            <a:custGeom>
              <a:avLst/>
              <a:gdLst/>
              <a:ahLst/>
              <a:cxnLst/>
              <a:rect l="l" t="t" r="r" b="b"/>
              <a:pathLst>
                <a:path w="14541" h="7747" extrusionOk="0">
                  <a:moveTo>
                    <a:pt x="4838" y="1"/>
                  </a:moveTo>
                  <a:cubicBezTo>
                    <a:pt x="4524" y="1"/>
                    <a:pt x="4210" y="69"/>
                    <a:pt x="3937" y="221"/>
                  </a:cubicBezTo>
                  <a:cubicBezTo>
                    <a:pt x="2251" y="1064"/>
                    <a:pt x="3272" y="3105"/>
                    <a:pt x="3272" y="3105"/>
                  </a:cubicBezTo>
                  <a:cubicBezTo>
                    <a:pt x="3272" y="3105"/>
                    <a:pt x="3218" y="3102"/>
                    <a:pt x="3125" y="3102"/>
                  </a:cubicBezTo>
                  <a:cubicBezTo>
                    <a:pt x="2487" y="3102"/>
                    <a:pt x="0" y="3237"/>
                    <a:pt x="388" y="5368"/>
                  </a:cubicBezTo>
                  <a:cubicBezTo>
                    <a:pt x="638" y="6743"/>
                    <a:pt x="1620" y="7343"/>
                    <a:pt x="2684" y="7343"/>
                  </a:cubicBezTo>
                  <a:cubicBezTo>
                    <a:pt x="3509" y="7343"/>
                    <a:pt x="4382" y="6983"/>
                    <a:pt x="5002" y="6344"/>
                  </a:cubicBezTo>
                  <a:cubicBezTo>
                    <a:pt x="5534" y="7142"/>
                    <a:pt x="6466" y="7675"/>
                    <a:pt x="7442" y="7719"/>
                  </a:cubicBezTo>
                  <a:cubicBezTo>
                    <a:pt x="7578" y="7738"/>
                    <a:pt x="7713" y="7747"/>
                    <a:pt x="7848" y="7747"/>
                  </a:cubicBezTo>
                  <a:cubicBezTo>
                    <a:pt x="8683" y="7747"/>
                    <a:pt x="9481" y="7399"/>
                    <a:pt x="10015" y="6787"/>
                  </a:cubicBezTo>
                  <a:cubicBezTo>
                    <a:pt x="10015" y="6787"/>
                    <a:pt x="11084" y="7443"/>
                    <a:pt x="12214" y="7443"/>
                  </a:cubicBezTo>
                  <a:cubicBezTo>
                    <a:pt x="12612" y="7443"/>
                    <a:pt x="13018" y="7362"/>
                    <a:pt x="13387" y="7142"/>
                  </a:cubicBezTo>
                  <a:cubicBezTo>
                    <a:pt x="14186" y="6654"/>
                    <a:pt x="14541" y="5456"/>
                    <a:pt x="14364" y="4480"/>
                  </a:cubicBezTo>
                  <a:lnTo>
                    <a:pt x="14364" y="4480"/>
                  </a:lnTo>
                  <a:cubicBezTo>
                    <a:pt x="14364" y="4613"/>
                    <a:pt x="14319" y="4791"/>
                    <a:pt x="14230" y="4924"/>
                  </a:cubicBezTo>
                  <a:cubicBezTo>
                    <a:pt x="13849" y="5956"/>
                    <a:pt x="12913" y="6477"/>
                    <a:pt x="11971" y="6477"/>
                  </a:cubicBezTo>
                  <a:cubicBezTo>
                    <a:pt x="11049" y="6477"/>
                    <a:pt x="10122" y="5978"/>
                    <a:pt x="9705" y="4968"/>
                  </a:cubicBezTo>
                  <a:cubicBezTo>
                    <a:pt x="9306" y="5323"/>
                    <a:pt x="8818" y="5545"/>
                    <a:pt x="8285" y="5678"/>
                  </a:cubicBezTo>
                  <a:cubicBezTo>
                    <a:pt x="8167" y="5708"/>
                    <a:pt x="8047" y="5722"/>
                    <a:pt x="7928" y="5722"/>
                  </a:cubicBezTo>
                  <a:cubicBezTo>
                    <a:pt x="7508" y="5722"/>
                    <a:pt x="7097" y="5546"/>
                    <a:pt x="6821" y="5235"/>
                  </a:cubicBezTo>
                  <a:cubicBezTo>
                    <a:pt x="6466" y="4791"/>
                    <a:pt x="6555" y="4125"/>
                    <a:pt x="7043" y="3815"/>
                  </a:cubicBezTo>
                  <a:lnTo>
                    <a:pt x="7043" y="3815"/>
                  </a:lnTo>
                  <a:cubicBezTo>
                    <a:pt x="6759" y="3932"/>
                    <a:pt x="6469" y="3987"/>
                    <a:pt x="6187" y="3987"/>
                  </a:cubicBezTo>
                  <a:cubicBezTo>
                    <a:pt x="5187" y="3987"/>
                    <a:pt x="4278" y="3300"/>
                    <a:pt x="4070" y="2262"/>
                  </a:cubicBezTo>
                  <a:cubicBezTo>
                    <a:pt x="4026" y="1375"/>
                    <a:pt x="4514" y="532"/>
                    <a:pt x="5268" y="44"/>
                  </a:cubicBezTo>
                  <a:cubicBezTo>
                    <a:pt x="5128" y="15"/>
                    <a:pt x="4983" y="1"/>
                    <a:pt x="4838" y="1"/>
                  </a:cubicBezTo>
                  <a:close/>
                </a:path>
              </a:pathLst>
            </a:custGeom>
            <a:solidFill>
              <a:srgbClr val="298864">
                <a:alpha val="6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62"/>
            <p:cNvSpPr/>
            <p:nvPr/>
          </p:nvSpPr>
          <p:spPr>
            <a:xfrm>
              <a:off x="1695120" y="2611392"/>
              <a:ext cx="442967" cy="303687"/>
            </a:xfrm>
            <a:custGeom>
              <a:avLst/>
              <a:gdLst/>
              <a:ahLst/>
              <a:cxnLst/>
              <a:rect l="l" t="t" r="r" b="b"/>
              <a:pathLst>
                <a:path w="30993" h="21248" extrusionOk="0">
                  <a:moveTo>
                    <a:pt x="14072" y="1"/>
                  </a:moveTo>
                  <a:cubicBezTo>
                    <a:pt x="14034" y="1"/>
                    <a:pt x="13995" y="1"/>
                    <a:pt x="13955" y="2"/>
                  </a:cubicBezTo>
                  <a:cubicBezTo>
                    <a:pt x="13423" y="2"/>
                    <a:pt x="12891" y="90"/>
                    <a:pt x="12358" y="224"/>
                  </a:cubicBezTo>
                  <a:cubicBezTo>
                    <a:pt x="5614" y="1688"/>
                    <a:pt x="6724" y="8299"/>
                    <a:pt x="6724" y="8299"/>
                  </a:cubicBezTo>
                  <a:cubicBezTo>
                    <a:pt x="6724" y="8299"/>
                    <a:pt x="6047" y="8147"/>
                    <a:pt x="5126" y="8147"/>
                  </a:cubicBezTo>
                  <a:cubicBezTo>
                    <a:pt x="3186" y="8147"/>
                    <a:pt x="159" y="8820"/>
                    <a:pt x="68" y="13002"/>
                  </a:cubicBezTo>
                  <a:cubicBezTo>
                    <a:pt x="1" y="17686"/>
                    <a:pt x="3645" y="18249"/>
                    <a:pt x="5401" y="18249"/>
                  </a:cubicBezTo>
                  <a:cubicBezTo>
                    <a:pt x="5957" y="18249"/>
                    <a:pt x="6324" y="18193"/>
                    <a:pt x="6324" y="18193"/>
                  </a:cubicBezTo>
                  <a:cubicBezTo>
                    <a:pt x="6324" y="18193"/>
                    <a:pt x="6635" y="20766"/>
                    <a:pt x="10007" y="21210"/>
                  </a:cubicBezTo>
                  <a:cubicBezTo>
                    <a:pt x="10219" y="21235"/>
                    <a:pt x="10424" y="21247"/>
                    <a:pt x="10622" y="21247"/>
                  </a:cubicBezTo>
                  <a:cubicBezTo>
                    <a:pt x="13521" y="21247"/>
                    <a:pt x="14843" y="18681"/>
                    <a:pt x="14843" y="18681"/>
                  </a:cubicBezTo>
                  <a:cubicBezTo>
                    <a:pt x="15287" y="20100"/>
                    <a:pt x="16618" y="21121"/>
                    <a:pt x="18082" y="21165"/>
                  </a:cubicBezTo>
                  <a:cubicBezTo>
                    <a:pt x="18229" y="21178"/>
                    <a:pt x="18375" y="21184"/>
                    <a:pt x="18521" y="21184"/>
                  </a:cubicBezTo>
                  <a:cubicBezTo>
                    <a:pt x="19916" y="21184"/>
                    <a:pt x="21244" y="20612"/>
                    <a:pt x="22208" y="19568"/>
                  </a:cubicBezTo>
                  <a:cubicBezTo>
                    <a:pt x="22208" y="19568"/>
                    <a:pt x="23374" y="20029"/>
                    <a:pt x="24803" y="20029"/>
                  </a:cubicBezTo>
                  <a:cubicBezTo>
                    <a:pt x="26034" y="20029"/>
                    <a:pt x="27461" y="19687"/>
                    <a:pt x="28508" y="18414"/>
                  </a:cubicBezTo>
                  <a:cubicBezTo>
                    <a:pt x="28730" y="18148"/>
                    <a:pt x="28907" y="17838"/>
                    <a:pt x="29085" y="17527"/>
                  </a:cubicBezTo>
                  <a:cubicBezTo>
                    <a:pt x="30194" y="15131"/>
                    <a:pt x="27887" y="13179"/>
                    <a:pt x="27887" y="13179"/>
                  </a:cubicBezTo>
                  <a:cubicBezTo>
                    <a:pt x="27887" y="13179"/>
                    <a:pt x="30993" y="8698"/>
                    <a:pt x="27754" y="5947"/>
                  </a:cubicBezTo>
                  <a:cubicBezTo>
                    <a:pt x="26689" y="5015"/>
                    <a:pt x="25570" y="4705"/>
                    <a:pt x="24551" y="4705"/>
                  </a:cubicBezTo>
                  <a:cubicBezTo>
                    <a:pt x="22514" y="4705"/>
                    <a:pt x="20877" y="5947"/>
                    <a:pt x="20877" y="5947"/>
                  </a:cubicBezTo>
                  <a:cubicBezTo>
                    <a:pt x="20877" y="5947"/>
                    <a:pt x="19347" y="1"/>
                    <a:pt x="14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62"/>
            <p:cNvSpPr/>
            <p:nvPr/>
          </p:nvSpPr>
          <p:spPr>
            <a:xfrm>
              <a:off x="1729951" y="2768538"/>
              <a:ext cx="42763" cy="42606"/>
            </a:xfrm>
            <a:custGeom>
              <a:avLst/>
              <a:gdLst/>
              <a:ahLst/>
              <a:cxnLst/>
              <a:rect l="l" t="t" r="r" b="b"/>
              <a:pathLst>
                <a:path w="2992" h="2981" extrusionOk="0">
                  <a:moveTo>
                    <a:pt x="1446" y="1"/>
                  </a:moveTo>
                  <a:cubicBezTo>
                    <a:pt x="1403" y="1"/>
                    <a:pt x="1359" y="4"/>
                    <a:pt x="1314" y="10"/>
                  </a:cubicBezTo>
                  <a:cubicBezTo>
                    <a:pt x="142" y="172"/>
                    <a:pt x="1" y="2981"/>
                    <a:pt x="1156" y="2981"/>
                  </a:cubicBezTo>
                  <a:cubicBezTo>
                    <a:pt x="1270" y="2981"/>
                    <a:pt x="1397" y="2954"/>
                    <a:pt x="1536" y="2894"/>
                  </a:cubicBezTo>
                  <a:cubicBezTo>
                    <a:pt x="2992" y="2294"/>
                    <a:pt x="2629" y="1"/>
                    <a:pt x="1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62"/>
            <p:cNvSpPr/>
            <p:nvPr/>
          </p:nvSpPr>
          <p:spPr>
            <a:xfrm>
              <a:off x="1827812" y="2853092"/>
              <a:ext cx="41591" cy="34902"/>
            </a:xfrm>
            <a:custGeom>
              <a:avLst/>
              <a:gdLst/>
              <a:ahLst/>
              <a:cxnLst/>
              <a:rect l="l" t="t" r="r" b="b"/>
              <a:pathLst>
                <a:path w="2910" h="2442" extrusionOk="0">
                  <a:moveTo>
                    <a:pt x="1339" y="0"/>
                  </a:moveTo>
                  <a:cubicBezTo>
                    <a:pt x="968" y="0"/>
                    <a:pt x="595" y="192"/>
                    <a:pt x="368" y="660"/>
                  </a:cubicBezTo>
                  <a:cubicBezTo>
                    <a:pt x="0" y="1488"/>
                    <a:pt x="627" y="2442"/>
                    <a:pt x="1342" y="2442"/>
                  </a:cubicBezTo>
                  <a:cubicBezTo>
                    <a:pt x="1663" y="2442"/>
                    <a:pt x="2001" y="2250"/>
                    <a:pt x="2276" y="1770"/>
                  </a:cubicBezTo>
                  <a:cubicBezTo>
                    <a:pt x="2909" y="865"/>
                    <a:pt x="2127" y="0"/>
                    <a:pt x="1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62"/>
            <p:cNvSpPr/>
            <p:nvPr/>
          </p:nvSpPr>
          <p:spPr>
            <a:xfrm>
              <a:off x="1695120" y="2613293"/>
              <a:ext cx="415697" cy="303673"/>
            </a:xfrm>
            <a:custGeom>
              <a:avLst/>
              <a:gdLst/>
              <a:ahLst/>
              <a:cxnLst/>
              <a:rect l="l" t="t" r="r" b="b"/>
              <a:pathLst>
                <a:path w="29085" h="21247" extrusionOk="0">
                  <a:moveTo>
                    <a:pt x="13955" y="1"/>
                  </a:moveTo>
                  <a:cubicBezTo>
                    <a:pt x="13423" y="1"/>
                    <a:pt x="12891" y="89"/>
                    <a:pt x="12358" y="223"/>
                  </a:cubicBezTo>
                  <a:cubicBezTo>
                    <a:pt x="5614" y="1687"/>
                    <a:pt x="6724" y="8298"/>
                    <a:pt x="6724" y="8298"/>
                  </a:cubicBezTo>
                  <a:cubicBezTo>
                    <a:pt x="6724" y="8298"/>
                    <a:pt x="6047" y="8146"/>
                    <a:pt x="5126" y="8146"/>
                  </a:cubicBezTo>
                  <a:cubicBezTo>
                    <a:pt x="3186" y="8146"/>
                    <a:pt x="159" y="8819"/>
                    <a:pt x="68" y="13001"/>
                  </a:cubicBezTo>
                  <a:cubicBezTo>
                    <a:pt x="1" y="17685"/>
                    <a:pt x="3645" y="18248"/>
                    <a:pt x="5401" y="18248"/>
                  </a:cubicBezTo>
                  <a:cubicBezTo>
                    <a:pt x="5957" y="18248"/>
                    <a:pt x="6324" y="18192"/>
                    <a:pt x="6324" y="18192"/>
                  </a:cubicBezTo>
                  <a:cubicBezTo>
                    <a:pt x="6324" y="18192"/>
                    <a:pt x="6635" y="20765"/>
                    <a:pt x="10007" y="21209"/>
                  </a:cubicBezTo>
                  <a:cubicBezTo>
                    <a:pt x="10219" y="21234"/>
                    <a:pt x="10424" y="21246"/>
                    <a:pt x="10622" y="21246"/>
                  </a:cubicBezTo>
                  <a:cubicBezTo>
                    <a:pt x="13521" y="21246"/>
                    <a:pt x="14843" y="18680"/>
                    <a:pt x="14843" y="18680"/>
                  </a:cubicBezTo>
                  <a:cubicBezTo>
                    <a:pt x="15287" y="20099"/>
                    <a:pt x="16618" y="21120"/>
                    <a:pt x="18082" y="21164"/>
                  </a:cubicBezTo>
                  <a:cubicBezTo>
                    <a:pt x="18229" y="21177"/>
                    <a:pt x="18375" y="21183"/>
                    <a:pt x="18521" y="21183"/>
                  </a:cubicBezTo>
                  <a:cubicBezTo>
                    <a:pt x="19916" y="21183"/>
                    <a:pt x="21244" y="20611"/>
                    <a:pt x="22208" y="19567"/>
                  </a:cubicBezTo>
                  <a:cubicBezTo>
                    <a:pt x="22208" y="19567"/>
                    <a:pt x="23374" y="20028"/>
                    <a:pt x="24803" y="20028"/>
                  </a:cubicBezTo>
                  <a:cubicBezTo>
                    <a:pt x="26034" y="20028"/>
                    <a:pt x="27461" y="19686"/>
                    <a:pt x="28508" y="18413"/>
                  </a:cubicBezTo>
                  <a:cubicBezTo>
                    <a:pt x="28730" y="18147"/>
                    <a:pt x="28907" y="17837"/>
                    <a:pt x="29085" y="17526"/>
                  </a:cubicBezTo>
                  <a:lnTo>
                    <a:pt x="29085" y="17526"/>
                  </a:lnTo>
                  <a:cubicBezTo>
                    <a:pt x="28186" y="18705"/>
                    <a:pt x="26873" y="19272"/>
                    <a:pt x="25572" y="19272"/>
                  </a:cubicBezTo>
                  <a:cubicBezTo>
                    <a:pt x="23983" y="19272"/>
                    <a:pt x="22412" y="18426"/>
                    <a:pt x="21631" y="16816"/>
                  </a:cubicBezTo>
                  <a:cubicBezTo>
                    <a:pt x="20936" y="17901"/>
                    <a:pt x="19860" y="18390"/>
                    <a:pt x="18794" y="18390"/>
                  </a:cubicBezTo>
                  <a:cubicBezTo>
                    <a:pt x="17070" y="18390"/>
                    <a:pt x="15375" y="17109"/>
                    <a:pt x="15375" y="14997"/>
                  </a:cubicBezTo>
                  <a:cubicBezTo>
                    <a:pt x="14705" y="16103"/>
                    <a:pt x="13402" y="16551"/>
                    <a:pt x="12097" y="16551"/>
                  </a:cubicBezTo>
                  <a:cubicBezTo>
                    <a:pt x="11674" y="16551"/>
                    <a:pt x="11251" y="16504"/>
                    <a:pt x="10850" y="16417"/>
                  </a:cubicBezTo>
                  <a:cubicBezTo>
                    <a:pt x="9785" y="16284"/>
                    <a:pt x="8853" y="15707"/>
                    <a:pt x="8232" y="14864"/>
                  </a:cubicBezTo>
                  <a:cubicBezTo>
                    <a:pt x="7389" y="13400"/>
                    <a:pt x="8232" y="11448"/>
                    <a:pt x="9607" y="10516"/>
                  </a:cubicBezTo>
                  <a:cubicBezTo>
                    <a:pt x="10983" y="9584"/>
                    <a:pt x="12713" y="9407"/>
                    <a:pt x="14399" y="9274"/>
                  </a:cubicBezTo>
                  <a:cubicBezTo>
                    <a:pt x="11826" y="9096"/>
                    <a:pt x="9918" y="6257"/>
                    <a:pt x="10450" y="3728"/>
                  </a:cubicBezTo>
                  <a:cubicBezTo>
                    <a:pt x="10894" y="1953"/>
                    <a:pt x="12225" y="577"/>
                    <a:pt x="13955" y="1"/>
                  </a:cubicBezTo>
                  <a:close/>
                </a:path>
              </a:pathLst>
            </a:custGeom>
            <a:solidFill>
              <a:schemeClr val="accent1">
                <a:alpha val="665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62"/>
            <p:cNvSpPr/>
            <p:nvPr/>
          </p:nvSpPr>
          <p:spPr>
            <a:xfrm>
              <a:off x="1241419" y="2971591"/>
              <a:ext cx="142053" cy="265712"/>
            </a:xfrm>
            <a:custGeom>
              <a:avLst/>
              <a:gdLst/>
              <a:ahLst/>
              <a:cxnLst/>
              <a:rect l="l" t="t" r="r" b="b"/>
              <a:pathLst>
                <a:path w="9939" h="18591" extrusionOk="0">
                  <a:moveTo>
                    <a:pt x="9939" y="1"/>
                  </a:moveTo>
                  <a:cubicBezTo>
                    <a:pt x="1" y="7321"/>
                    <a:pt x="888" y="18591"/>
                    <a:pt x="888" y="18591"/>
                  </a:cubicBezTo>
                  <a:lnTo>
                    <a:pt x="1110" y="18236"/>
                  </a:lnTo>
                  <a:cubicBezTo>
                    <a:pt x="9096" y="6834"/>
                    <a:pt x="9939" y="1"/>
                    <a:pt x="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62"/>
            <p:cNvSpPr/>
            <p:nvPr/>
          </p:nvSpPr>
          <p:spPr>
            <a:xfrm>
              <a:off x="1181176" y="2963988"/>
              <a:ext cx="78652" cy="273315"/>
            </a:xfrm>
            <a:custGeom>
              <a:avLst/>
              <a:gdLst/>
              <a:ahLst/>
              <a:cxnLst/>
              <a:rect l="l" t="t" r="r" b="b"/>
              <a:pathLst>
                <a:path w="5503" h="19123" extrusionOk="0">
                  <a:moveTo>
                    <a:pt x="844" y="0"/>
                  </a:moveTo>
                  <a:cubicBezTo>
                    <a:pt x="844" y="1"/>
                    <a:pt x="1" y="4526"/>
                    <a:pt x="4881" y="18457"/>
                  </a:cubicBezTo>
                  <a:cubicBezTo>
                    <a:pt x="4925" y="18635"/>
                    <a:pt x="5014" y="18857"/>
                    <a:pt x="5103" y="19123"/>
                  </a:cubicBezTo>
                  <a:cubicBezTo>
                    <a:pt x="5280" y="17659"/>
                    <a:pt x="5413" y="16195"/>
                    <a:pt x="5413" y="14730"/>
                  </a:cubicBezTo>
                  <a:cubicBezTo>
                    <a:pt x="5502" y="10249"/>
                    <a:pt x="4881" y="3417"/>
                    <a:pt x="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62"/>
            <p:cNvSpPr/>
            <p:nvPr/>
          </p:nvSpPr>
          <p:spPr>
            <a:xfrm>
              <a:off x="1254097" y="3090176"/>
              <a:ext cx="191519" cy="147127"/>
            </a:xfrm>
            <a:custGeom>
              <a:avLst/>
              <a:gdLst/>
              <a:ahLst/>
              <a:cxnLst/>
              <a:rect l="l" t="t" r="r" b="b"/>
              <a:pathLst>
                <a:path w="13400" h="10294" extrusionOk="0">
                  <a:moveTo>
                    <a:pt x="13400" y="1"/>
                  </a:moveTo>
                  <a:cubicBezTo>
                    <a:pt x="13400" y="1"/>
                    <a:pt x="3506" y="4393"/>
                    <a:pt x="1" y="10294"/>
                  </a:cubicBezTo>
                  <a:cubicBezTo>
                    <a:pt x="1" y="10294"/>
                    <a:pt x="755" y="10028"/>
                    <a:pt x="1909" y="9540"/>
                  </a:cubicBezTo>
                  <a:cubicBezTo>
                    <a:pt x="5059" y="8209"/>
                    <a:pt x="11137" y="5014"/>
                    <a:pt x="13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62"/>
            <p:cNvSpPr/>
            <p:nvPr/>
          </p:nvSpPr>
          <p:spPr>
            <a:xfrm>
              <a:off x="1254097" y="3090176"/>
              <a:ext cx="191519" cy="147127"/>
            </a:xfrm>
            <a:custGeom>
              <a:avLst/>
              <a:gdLst/>
              <a:ahLst/>
              <a:cxnLst/>
              <a:rect l="l" t="t" r="r" b="b"/>
              <a:pathLst>
                <a:path w="13400" h="10294" extrusionOk="0">
                  <a:moveTo>
                    <a:pt x="13400" y="1"/>
                  </a:moveTo>
                  <a:lnTo>
                    <a:pt x="13400" y="1"/>
                  </a:lnTo>
                  <a:cubicBezTo>
                    <a:pt x="13399" y="1"/>
                    <a:pt x="3506" y="4393"/>
                    <a:pt x="1" y="10294"/>
                  </a:cubicBezTo>
                  <a:cubicBezTo>
                    <a:pt x="1" y="10294"/>
                    <a:pt x="755" y="10028"/>
                    <a:pt x="1909" y="9540"/>
                  </a:cubicBezTo>
                  <a:cubicBezTo>
                    <a:pt x="6789" y="5857"/>
                    <a:pt x="13400" y="1"/>
                    <a:pt x="13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62"/>
            <p:cNvSpPr/>
            <p:nvPr/>
          </p:nvSpPr>
          <p:spPr>
            <a:xfrm>
              <a:off x="1181176" y="2963988"/>
              <a:ext cx="69776" cy="263811"/>
            </a:xfrm>
            <a:custGeom>
              <a:avLst/>
              <a:gdLst/>
              <a:ahLst/>
              <a:cxnLst/>
              <a:rect l="l" t="t" r="r" b="b"/>
              <a:pathLst>
                <a:path w="4882" h="18458" extrusionOk="0">
                  <a:moveTo>
                    <a:pt x="844" y="0"/>
                  </a:moveTo>
                  <a:lnTo>
                    <a:pt x="844" y="0"/>
                  </a:lnTo>
                  <a:cubicBezTo>
                    <a:pt x="844" y="1"/>
                    <a:pt x="1" y="4526"/>
                    <a:pt x="4881" y="18457"/>
                  </a:cubicBezTo>
                  <a:cubicBezTo>
                    <a:pt x="4748" y="10604"/>
                    <a:pt x="844" y="1"/>
                    <a:pt x="844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62"/>
            <p:cNvSpPr/>
            <p:nvPr/>
          </p:nvSpPr>
          <p:spPr>
            <a:xfrm>
              <a:off x="1241419" y="2971591"/>
              <a:ext cx="142053" cy="265712"/>
            </a:xfrm>
            <a:custGeom>
              <a:avLst/>
              <a:gdLst/>
              <a:ahLst/>
              <a:cxnLst/>
              <a:rect l="l" t="t" r="r" b="b"/>
              <a:pathLst>
                <a:path w="9939" h="18591" extrusionOk="0">
                  <a:moveTo>
                    <a:pt x="9939" y="1"/>
                  </a:moveTo>
                  <a:lnTo>
                    <a:pt x="9939" y="1"/>
                  </a:lnTo>
                  <a:cubicBezTo>
                    <a:pt x="1" y="7321"/>
                    <a:pt x="888" y="18591"/>
                    <a:pt x="888" y="18591"/>
                  </a:cubicBezTo>
                  <a:lnTo>
                    <a:pt x="1110" y="18236"/>
                  </a:lnTo>
                  <a:lnTo>
                    <a:pt x="1110" y="18192"/>
                  </a:lnTo>
                  <a:cubicBezTo>
                    <a:pt x="2751" y="11004"/>
                    <a:pt x="9717" y="356"/>
                    <a:pt x="9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62"/>
            <p:cNvSpPr/>
            <p:nvPr/>
          </p:nvSpPr>
          <p:spPr>
            <a:xfrm>
              <a:off x="2040427" y="3024230"/>
              <a:ext cx="247317" cy="195950"/>
            </a:xfrm>
            <a:custGeom>
              <a:avLst/>
              <a:gdLst/>
              <a:ahLst/>
              <a:cxnLst/>
              <a:rect l="l" t="t" r="r" b="b"/>
              <a:pathLst>
                <a:path w="17304" h="13710" extrusionOk="0">
                  <a:moveTo>
                    <a:pt x="0" y="0"/>
                  </a:moveTo>
                  <a:cubicBezTo>
                    <a:pt x="0" y="45"/>
                    <a:pt x="0" y="45"/>
                    <a:pt x="0" y="89"/>
                  </a:cubicBezTo>
                  <a:cubicBezTo>
                    <a:pt x="399" y="976"/>
                    <a:pt x="4703" y="10116"/>
                    <a:pt x="17304" y="13710"/>
                  </a:cubicBezTo>
                  <a:cubicBezTo>
                    <a:pt x="17304" y="13710"/>
                    <a:pt x="12734" y="230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62"/>
            <p:cNvSpPr/>
            <p:nvPr/>
          </p:nvSpPr>
          <p:spPr>
            <a:xfrm>
              <a:off x="2040427" y="3025488"/>
              <a:ext cx="247317" cy="194692"/>
            </a:xfrm>
            <a:custGeom>
              <a:avLst/>
              <a:gdLst/>
              <a:ahLst/>
              <a:cxnLst/>
              <a:rect l="l" t="t" r="r" b="b"/>
              <a:pathLst>
                <a:path w="17304" h="13622" extrusionOk="0">
                  <a:moveTo>
                    <a:pt x="0" y="1"/>
                  </a:moveTo>
                  <a:cubicBezTo>
                    <a:pt x="399" y="888"/>
                    <a:pt x="4703" y="10028"/>
                    <a:pt x="17304" y="136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62"/>
            <p:cNvSpPr/>
            <p:nvPr/>
          </p:nvSpPr>
          <p:spPr>
            <a:xfrm>
              <a:off x="1963691" y="3129237"/>
              <a:ext cx="258737" cy="69733"/>
            </a:xfrm>
            <a:custGeom>
              <a:avLst/>
              <a:gdLst/>
              <a:ahLst/>
              <a:cxnLst/>
              <a:rect l="l" t="t" r="r" b="b"/>
              <a:pathLst>
                <a:path w="18103" h="4879" extrusionOk="0">
                  <a:moveTo>
                    <a:pt x="5766" y="0"/>
                  </a:moveTo>
                  <a:cubicBezTo>
                    <a:pt x="3970" y="0"/>
                    <a:pt x="2035" y="260"/>
                    <a:pt x="1" y="906"/>
                  </a:cubicBezTo>
                  <a:lnTo>
                    <a:pt x="89" y="950"/>
                  </a:lnTo>
                  <a:cubicBezTo>
                    <a:pt x="600" y="1352"/>
                    <a:pt x="5258" y="4878"/>
                    <a:pt x="12826" y="4878"/>
                  </a:cubicBezTo>
                  <a:cubicBezTo>
                    <a:pt x="14454" y="4878"/>
                    <a:pt x="16217" y="4715"/>
                    <a:pt x="18103" y="4322"/>
                  </a:cubicBezTo>
                  <a:cubicBezTo>
                    <a:pt x="18103" y="4322"/>
                    <a:pt x="13094" y="0"/>
                    <a:pt x="5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62"/>
            <p:cNvSpPr/>
            <p:nvPr/>
          </p:nvSpPr>
          <p:spPr>
            <a:xfrm>
              <a:off x="1964963" y="3142815"/>
              <a:ext cx="257465" cy="56155"/>
            </a:xfrm>
            <a:custGeom>
              <a:avLst/>
              <a:gdLst/>
              <a:ahLst/>
              <a:cxnLst/>
              <a:rect l="l" t="t" r="r" b="b"/>
              <a:pathLst>
                <a:path w="18014" h="3929" extrusionOk="0">
                  <a:moveTo>
                    <a:pt x="0" y="0"/>
                  </a:moveTo>
                  <a:lnTo>
                    <a:pt x="0" y="0"/>
                  </a:lnTo>
                  <a:cubicBezTo>
                    <a:pt x="511" y="402"/>
                    <a:pt x="5169" y="3928"/>
                    <a:pt x="12737" y="3928"/>
                  </a:cubicBezTo>
                  <a:cubicBezTo>
                    <a:pt x="14365" y="3928"/>
                    <a:pt x="16128" y="3765"/>
                    <a:pt x="18014" y="3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62"/>
            <p:cNvSpPr/>
            <p:nvPr/>
          </p:nvSpPr>
          <p:spPr>
            <a:xfrm>
              <a:off x="2158998" y="2939247"/>
              <a:ext cx="132549" cy="253678"/>
            </a:xfrm>
            <a:custGeom>
              <a:avLst/>
              <a:gdLst/>
              <a:ahLst/>
              <a:cxnLst/>
              <a:rect l="l" t="t" r="r" b="b"/>
              <a:pathLst>
                <a:path w="9274" h="17749" extrusionOk="0">
                  <a:moveTo>
                    <a:pt x="1820" y="1"/>
                  </a:moveTo>
                  <a:cubicBezTo>
                    <a:pt x="1820" y="1"/>
                    <a:pt x="1820" y="45"/>
                    <a:pt x="1820" y="45"/>
                  </a:cubicBezTo>
                  <a:cubicBezTo>
                    <a:pt x="1643" y="844"/>
                    <a:pt x="1" y="9141"/>
                    <a:pt x="6745" y="17748"/>
                  </a:cubicBezTo>
                  <a:cubicBezTo>
                    <a:pt x="6745" y="17748"/>
                    <a:pt x="9274" y="7810"/>
                    <a:pt x="1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62"/>
            <p:cNvSpPr/>
            <p:nvPr/>
          </p:nvSpPr>
          <p:spPr>
            <a:xfrm>
              <a:off x="2158998" y="2939890"/>
              <a:ext cx="96403" cy="253034"/>
            </a:xfrm>
            <a:custGeom>
              <a:avLst/>
              <a:gdLst/>
              <a:ahLst/>
              <a:cxnLst/>
              <a:rect l="l" t="t" r="r" b="b"/>
              <a:pathLst>
                <a:path w="6745" h="17704" extrusionOk="0">
                  <a:moveTo>
                    <a:pt x="1820" y="0"/>
                  </a:moveTo>
                  <a:lnTo>
                    <a:pt x="1820" y="0"/>
                  </a:lnTo>
                  <a:cubicBezTo>
                    <a:pt x="1643" y="799"/>
                    <a:pt x="1" y="9096"/>
                    <a:pt x="6745" y="17703"/>
                  </a:cubicBezTo>
                  <a:lnTo>
                    <a:pt x="1820" y="0"/>
                  </a:ln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62"/>
            <p:cNvSpPr/>
            <p:nvPr/>
          </p:nvSpPr>
          <p:spPr>
            <a:xfrm>
              <a:off x="1086689" y="2781987"/>
              <a:ext cx="84997" cy="530152"/>
            </a:xfrm>
            <a:custGeom>
              <a:avLst/>
              <a:gdLst/>
              <a:ahLst/>
              <a:cxnLst/>
              <a:rect l="l" t="t" r="r" b="b"/>
              <a:pathLst>
                <a:path w="5947" h="37093" extrusionOk="0">
                  <a:moveTo>
                    <a:pt x="2530" y="1"/>
                  </a:moveTo>
                  <a:lnTo>
                    <a:pt x="1066" y="400"/>
                  </a:lnTo>
                  <a:cubicBezTo>
                    <a:pt x="977" y="1287"/>
                    <a:pt x="932" y="2175"/>
                    <a:pt x="844" y="3151"/>
                  </a:cubicBezTo>
                  <a:cubicBezTo>
                    <a:pt x="799" y="4038"/>
                    <a:pt x="755" y="4926"/>
                    <a:pt x="711" y="5857"/>
                  </a:cubicBezTo>
                  <a:cubicBezTo>
                    <a:pt x="622" y="7277"/>
                    <a:pt x="578" y="8786"/>
                    <a:pt x="533" y="10294"/>
                  </a:cubicBezTo>
                  <a:cubicBezTo>
                    <a:pt x="489" y="11359"/>
                    <a:pt x="444" y="12468"/>
                    <a:pt x="400" y="13577"/>
                  </a:cubicBezTo>
                  <a:cubicBezTo>
                    <a:pt x="356" y="15441"/>
                    <a:pt x="267" y="17304"/>
                    <a:pt x="223" y="19123"/>
                  </a:cubicBezTo>
                  <a:cubicBezTo>
                    <a:pt x="223" y="20232"/>
                    <a:pt x="178" y="21297"/>
                    <a:pt x="178" y="22362"/>
                  </a:cubicBezTo>
                  <a:cubicBezTo>
                    <a:pt x="134" y="23871"/>
                    <a:pt x="90" y="25335"/>
                    <a:pt x="90" y="26710"/>
                  </a:cubicBezTo>
                  <a:cubicBezTo>
                    <a:pt x="45" y="27775"/>
                    <a:pt x="45" y="28796"/>
                    <a:pt x="45" y="29727"/>
                  </a:cubicBezTo>
                  <a:cubicBezTo>
                    <a:pt x="1" y="34164"/>
                    <a:pt x="1" y="37092"/>
                    <a:pt x="1" y="37092"/>
                  </a:cubicBezTo>
                  <a:lnTo>
                    <a:pt x="5946" y="36915"/>
                  </a:lnTo>
                  <a:cubicBezTo>
                    <a:pt x="5680" y="34830"/>
                    <a:pt x="5369" y="32301"/>
                    <a:pt x="5059" y="29550"/>
                  </a:cubicBezTo>
                  <a:cubicBezTo>
                    <a:pt x="4970" y="28529"/>
                    <a:pt x="4837" y="27464"/>
                    <a:pt x="4748" y="26400"/>
                  </a:cubicBezTo>
                  <a:cubicBezTo>
                    <a:pt x="4571" y="24758"/>
                    <a:pt x="4438" y="23028"/>
                    <a:pt x="4260" y="21342"/>
                  </a:cubicBezTo>
                  <a:lnTo>
                    <a:pt x="4260" y="21120"/>
                  </a:lnTo>
                  <a:cubicBezTo>
                    <a:pt x="4171" y="20055"/>
                    <a:pt x="4083" y="18990"/>
                    <a:pt x="3994" y="17925"/>
                  </a:cubicBezTo>
                  <a:cubicBezTo>
                    <a:pt x="3861" y="16417"/>
                    <a:pt x="3728" y="14953"/>
                    <a:pt x="3595" y="13533"/>
                  </a:cubicBezTo>
                  <a:cubicBezTo>
                    <a:pt x="3506" y="12424"/>
                    <a:pt x="3417" y="11359"/>
                    <a:pt x="3328" y="10338"/>
                  </a:cubicBezTo>
                  <a:cubicBezTo>
                    <a:pt x="3195" y="8697"/>
                    <a:pt x="3107" y="7144"/>
                    <a:pt x="2973" y="5813"/>
                  </a:cubicBezTo>
                  <a:cubicBezTo>
                    <a:pt x="2885" y="4748"/>
                    <a:pt x="2840" y="3861"/>
                    <a:pt x="2752" y="3062"/>
                  </a:cubicBezTo>
                  <a:cubicBezTo>
                    <a:pt x="2752" y="2663"/>
                    <a:pt x="2707" y="2308"/>
                    <a:pt x="2707" y="1953"/>
                  </a:cubicBezTo>
                  <a:cubicBezTo>
                    <a:pt x="2574" y="711"/>
                    <a:pt x="2530" y="1"/>
                    <a:pt x="2530" y="1"/>
                  </a:cubicBezTo>
                  <a:close/>
                </a:path>
              </a:pathLst>
            </a:custGeom>
            <a:solidFill>
              <a:srgbClr val="684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62"/>
            <p:cNvSpPr/>
            <p:nvPr/>
          </p:nvSpPr>
          <p:spPr>
            <a:xfrm>
              <a:off x="1089233" y="3038180"/>
              <a:ext cx="58356" cy="63430"/>
            </a:xfrm>
            <a:custGeom>
              <a:avLst/>
              <a:gdLst/>
              <a:ahLst/>
              <a:cxnLst/>
              <a:rect l="l" t="t" r="r" b="b"/>
              <a:pathLst>
                <a:path w="4083" h="4438" extrusionOk="0">
                  <a:moveTo>
                    <a:pt x="3816" y="0"/>
                  </a:moveTo>
                  <a:lnTo>
                    <a:pt x="89" y="1198"/>
                  </a:lnTo>
                  <a:cubicBezTo>
                    <a:pt x="45" y="2307"/>
                    <a:pt x="0" y="3372"/>
                    <a:pt x="0" y="4437"/>
                  </a:cubicBezTo>
                  <a:lnTo>
                    <a:pt x="4082" y="3195"/>
                  </a:lnTo>
                  <a:cubicBezTo>
                    <a:pt x="3993" y="2130"/>
                    <a:pt x="3905" y="1065"/>
                    <a:pt x="3816" y="0"/>
                  </a:cubicBezTo>
                  <a:close/>
                </a:path>
              </a:pathLst>
            </a:custGeom>
            <a:solidFill>
              <a:srgbClr val="C2D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62"/>
            <p:cNvSpPr/>
            <p:nvPr/>
          </p:nvSpPr>
          <p:spPr>
            <a:xfrm>
              <a:off x="1087332" y="3159295"/>
              <a:ext cx="72306" cy="47580"/>
            </a:xfrm>
            <a:custGeom>
              <a:avLst/>
              <a:gdLst/>
              <a:ahLst/>
              <a:cxnLst/>
              <a:rect l="l" t="t" r="r" b="b"/>
              <a:pathLst>
                <a:path w="5059" h="3329" extrusionOk="0">
                  <a:moveTo>
                    <a:pt x="4703" y="1"/>
                  </a:moveTo>
                  <a:lnTo>
                    <a:pt x="45" y="311"/>
                  </a:lnTo>
                  <a:cubicBezTo>
                    <a:pt x="0" y="1376"/>
                    <a:pt x="0" y="2397"/>
                    <a:pt x="0" y="3328"/>
                  </a:cubicBezTo>
                  <a:lnTo>
                    <a:pt x="5058" y="3151"/>
                  </a:lnTo>
                  <a:cubicBezTo>
                    <a:pt x="4925" y="2130"/>
                    <a:pt x="4836" y="1065"/>
                    <a:pt x="4703" y="1"/>
                  </a:cubicBezTo>
                  <a:close/>
                </a:path>
              </a:pathLst>
            </a:custGeom>
            <a:solidFill>
              <a:srgbClr val="C2D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62"/>
            <p:cNvSpPr/>
            <p:nvPr/>
          </p:nvSpPr>
          <p:spPr>
            <a:xfrm>
              <a:off x="1096836" y="2825751"/>
              <a:ext cx="32358" cy="40591"/>
            </a:xfrm>
            <a:custGeom>
              <a:avLst/>
              <a:gdLst/>
              <a:ahLst/>
              <a:cxnLst/>
              <a:rect l="l" t="t" r="r" b="b"/>
              <a:pathLst>
                <a:path w="2264" h="2840" extrusionOk="0">
                  <a:moveTo>
                    <a:pt x="2042" y="0"/>
                  </a:moveTo>
                  <a:lnTo>
                    <a:pt x="134" y="133"/>
                  </a:lnTo>
                  <a:cubicBezTo>
                    <a:pt x="89" y="976"/>
                    <a:pt x="45" y="1908"/>
                    <a:pt x="1" y="2840"/>
                  </a:cubicBezTo>
                  <a:lnTo>
                    <a:pt x="2263" y="2751"/>
                  </a:lnTo>
                  <a:cubicBezTo>
                    <a:pt x="2175" y="1730"/>
                    <a:pt x="2175" y="799"/>
                    <a:pt x="2042" y="0"/>
                  </a:cubicBezTo>
                  <a:close/>
                </a:path>
              </a:pathLst>
            </a:custGeom>
            <a:solidFill>
              <a:srgbClr val="C2D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62"/>
            <p:cNvSpPr/>
            <p:nvPr/>
          </p:nvSpPr>
          <p:spPr>
            <a:xfrm>
              <a:off x="1092406" y="2929743"/>
              <a:ext cx="45665" cy="46937"/>
            </a:xfrm>
            <a:custGeom>
              <a:avLst/>
              <a:gdLst/>
              <a:ahLst/>
              <a:cxnLst/>
              <a:rect l="l" t="t" r="r" b="b"/>
              <a:pathLst>
                <a:path w="3195" h="3284" extrusionOk="0">
                  <a:moveTo>
                    <a:pt x="133" y="0"/>
                  </a:moveTo>
                  <a:cubicBezTo>
                    <a:pt x="89" y="1065"/>
                    <a:pt x="44" y="2174"/>
                    <a:pt x="0" y="3284"/>
                  </a:cubicBezTo>
                  <a:lnTo>
                    <a:pt x="3195" y="3195"/>
                  </a:lnTo>
                  <a:cubicBezTo>
                    <a:pt x="3106" y="2086"/>
                    <a:pt x="3017" y="1021"/>
                    <a:pt x="2928" y="0"/>
                  </a:cubicBezTo>
                  <a:close/>
                </a:path>
              </a:pathLst>
            </a:custGeom>
            <a:solidFill>
              <a:srgbClr val="C2D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62"/>
            <p:cNvSpPr/>
            <p:nvPr/>
          </p:nvSpPr>
          <p:spPr>
            <a:xfrm>
              <a:off x="1086689" y="2781987"/>
              <a:ext cx="84997" cy="530152"/>
            </a:xfrm>
            <a:custGeom>
              <a:avLst/>
              <a:gdLst/>
              <a:ahLst/>
              <a:cxnLst/>
              <a:rect l="l" t="t" r="r" b="b"/>
              <a:pathLst>
                <a:path w="5947" h="37093" extrusionOk="0">
                  <a:moveTo>
                    <a:pt x="2530" y="1"/>
                  </a:moveTo>
                  <a:lnTo>
                    <a:pt x="1066" y="400"/>
                  </a:lnTo>
                  <a:cubicBezTo>
                    <a:pt x="977" y="1287"/>
                    <a:pt x="932" y="2175"/>
                    <a:pt x="844" y="3151"/>
                  </a:cubicBezTo>
                  <a:cubicBezTo>
                    <a:pt x="799" y="4038"/>
                    <a:pt x="755" y="4926"/>
                    <a:pt x="711" y="5857"/>
                  </a:cubicBezTo>
                  <a:cubicBezTo>
                    <a:pt x="622" y="7277"/>
                    <a:pt x="578" y="8786"/>
                    <a:pt x="533" y="10294"/>
                  </a:cubicBezTo>
                  <a:cubicBezTo>
                    <a:pt x="489" y="11359"/>
                    <a:pt x="444" y="12468"/>
                    <a:pt x="400" y="13577"/>
                  </a:cubicBezTo>
                  <a:cubicBezTo>
                    <a:pt x="356" y="15441"/>
                    <a:pt x="267" y="17304"/>
                    <a:pt x="223" y="19123"/>
                  </a:cubicBezTo>
                  <a:cubicBezTo>
                    <a:pt x="223" y="20232"/>
                    <a:pt x="178" y="21297"/>
                    <a:pt x="178" y="22362"/>
                  </a:cubicBezTo>
                  <a:cubicBezTo>
                    <a:pt x="134" y="23871"/>
                    <a:pt x="90" y="25335"/>
                    <a:pt x="90" y="26710"/>
                  </a:cubicBezTo>
                  <a:cubicBezTo>
                    <a:pt x="45" y="27775"/>
                    <a:pt x="45" y="28796"/>
                    <a:pt x="45" y="29727"/>
                  </a:cubicBezTo>
                  <a:cubicBezTo>
                    <a:pt x="1" y="34164"/>
                    <a:pt x="1" y="37092"/>
                    <a:pt x="1" y="37092"/>
                  </a:cubicBezTo>
                  <a:lnTo>
                    <a:pt x="5946" y="36915"/>
                  </a:lnTo>
                  <a:cubicBezTo>
                    <a:pt x="5680" y="34830"/>
                    <a:pt x="5369" y="32301"/>
                    <a:pt x="5059" y="29505"/>
                  </a:cubicBezTo>
                  <a:cubicBezTo>
                    <a:pt x="4970" y="28485"/>
                    <a:pt x="4881" y="27464"/>
                    <a:pt x="4748" y="26355"/>
                  </a:cubicBezTo>
                  <a:cubicBezTo>
                    <a:pt x="4571" y="24714"/>
                    <a:pt x="4438" y="23028"/>
                    <a:pt x="4260" y="21297"/>
                  </a:cubicBezTo>
                  <a:cubicBezTo>
                    <a:pt x="3683" y="21386"/>
                    <a:pt x="3107" y="21564"/>
                    <a:pt x="2574" y="21830"/>
                  </a:cubicBezTo>
                  <a:cubicBezTo>
                    <a:pt x="2574" y="21830"/>
                    <a:pt x="1199" y="3151"/>
                    <a:pt x="1997" y="2263"/>
                  </a:cubicBezTo>
                  <a:cubicBezTo>
                    <a:pt x="2175" y="2086"/>
                    <a:pt x="2441" y="1953"/>
                    <a:pt x="2707" y="1953"/>
                  </a:cubicBezTo>
                  <a:cubicBezTo>
                    <a:pt x="2574" y="711"/>
                    <a:pt x="2530" y="1"/>
                    <a:pt x="2530" y="1"/>
                  </a:cubicBezTo>
                  <a:close/>
                </a:path>
              </a:pathLst>
            </a:custGeom>
            <a:solidFill>
              <a:srgbClr val="35210C">
                <a:alpha val="7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62"/>
            <p:cNvSpPr/>
            <p:nvPr/>
          </p:nvSpPr>
          <p:spPr>
            <a:xfrm>
              <a:off x="791191" y="2548290"/>
              <a:ext cx="329128" cy="240057"/>
            </a:xfrm>
            <a:custGeom>
              <a:avLst/>
              <a:gdLst/>
              <a:ahLst/>
              <a:cxnLst/>
              <a:rect l="l" t="t" r="r" b="b"/>
              <a:pathLst>
                <a:path w="23028" h="16796" extrusionOk="0">
                  <a:moveTo>
                    <a:pt x="10294" y="1"/>
                  </a:moveTo>
                  <a:cubicBezTo>
                    <a:pt x="9000" y="1"/>
                    <a:pt x="7697" y="214"/>
                    <a:pt x="6434" y="645"/>
                  </a:cubicBezTo>
                  <a:cubicBezTo>
                    <a:pt x="3239" y="1666"/>
                    <a:pt x="799" y="3707"/>
                    <a:pt x="0" y="4860"/>
                  </a:cubicBezTo>
                  <a:cubicBezTo>
                    <a:pt x="0" y="4860"/>
                    <a:pt x="3150" y="7345"/>
                    <a:pt x="4703" y="8365"/>
                  </a:cubicBezTo>
                  <a:cubicBezTo>
                    <a:pt x="5502" y="7744"/>
                    <a:pt x="6389" y="7168"/>
                    <a:pt x="7277" y="6635"/>
                  </a:cubicBezTo>
                  <a:cubicBezTo>
                    <a:pt x="7987" y="6191"/>
                    <a:pt x="8741" y="5836"/>
                    <a:pt x="9495" y="5570"/>
                  </a:cubicBezTo>
                  <a:lnTo>
                    <a:pt x="9495" y="5570"/>
                  </a:lnTo>
                  <a:cubicBezTo>
                    <a:pt x="9495" y="5570"/>
                    <a:pt x="8830" y="6325"/>
                    <a:pt x="8075" y="7256"/>
                  </a:cubicBezTo>
                  <a:cubicBezTo>
                    <a:pt x="7454" y="7966"/>
                    <a:pt x="6877" y="8765"/>
                    <a:pt x="6345" y="9563"/>
                  </a:cubicBezTo>
                  <a:cubicBezTo>
                    <a:pt x="6345" y="9563"/>
                    <a:pt x="11935" y="11294"/>
                    <a:pt x="14021" y="12048"/>
                  </a:cubicBezTo>
                  <a:cubicBezTo>
                    <a:pt x="14287" y="11649"/>
                    <a:pt x="14553" y="11249"/>
                    <a:pt x="14864" y="10894"/>
                  </a:cubicBezTo>
                  <a:cubicBezTo>
                    <a:pt x="15529" y="10007"/>
                    <a:pt x="16416" y="9253"/>
                    <a:pt x="17437" y="8676"/>
                  </a:cubicBezTo>
                  <a:lnTo>
                    <a:pt x="17437" y="8676"/>
                  </a:lnTo>
                  <a:cubicBezTo>
                    <a:pt x="17437" y="8676"/>
                    <a:pt x="16860" y="9963"/>
                    <a:pt x="16328" y="11516"/>
                  </a:cubicBezTo>
                  <a:cubicBezTo>
                    <a:pt x="16195" y="12048"/>
                    <a:pt x="16017" y="12625"/>
                    <a:pt x="15884" y="13157"/>
                  </a:cubicBezTo>
                  <a:cubicBezTo>
                    <a:pt x="15884" y="13157"/>
                    <a:pt x="20143" y="14799"/>
                    <a:pt x="22805" y="16795"/>
                  </a:cubicBezTo>
                  <a:cubicBezTo>
                    <a:pt x="23027" y="14710"/>
                    <a:pt x="22983" y="12625"/>
                    <a:pt x="22539" y="10584"/>
                  </a:cubicBezTo>
                  <a:cubicBezTo>
                    <a:pt x="21874" y="7079"/>
                    <a:pt x="19788" y="3973"/>
                    <a:pt x="16816" y="1976"/>
                  </a:cubicBezTo>
                  <a:cubicBezTo>
                    <a:pt x="14858" y="671"/>
                    <a:pt x="12591" y="1"/>
                    <a:pt x="10294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62"/>
            <p:cNvSpPr/>
            <p:nvPr/>
          </p:nvSpPr>
          <p:spPr>
            <a:xfrm>
              <a:off x="1029633" y="2618995"/>
              <a:ext cx="56312" cy="46036"/>
            </a:xfrm>
            <a:custGeom>
              <a:avLst/>
              <a:gdLst/>
              <a:ahLst/>
              <a:cxnLst/>
              <a:rect l="l" t="t" r="r" b="b"/>
              <a:pathLst>
                <a:path w="3940" h="3221" extrusionOk="0">
                  <a:moveTo>
                    <a:pt x="1240" y="1"/>
                  </a:moveTo>
                  <a:cubicBezTo>
                    <a:pt x="1093" y="1"/>
                    <a:pt x="957" y="42"/>
                    <a:pt x="843" y="135"/>
                  </a:cubicBezTo>
                  <a:cubicBezTo>
                    <a:pt x="0" y="786"/>
                    <a:pt x="1305" y="3221"/>
                    <a:pt x="2420" y="3221"/>
                  </a:cubicBezTo>
                  <a:cubicBezTo>
                    <a:pt x="2597" y="3221"/>
                    <a:pt x="2770" y="3159"/>
                    <a:pt x="2928" y="3019"/>
                  </a:cubicBezTo>
                  <a:cubicBezTo>
                    <a:pt x="3940" y="2124"/>
                    <a:pt x="2290" y="1"/>
                    <a:pt x="1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62"/>
            <p:cNvSpPr/>
            <p:nvPr/>
          </p:nvSpPr>
          <p:spPr>
            <a:xfrm>
              <a:off x="948109" y="2569029"/>
              <a:ext cx="80452" cy="38390"/>
            </a:xfrm>
            <a:custGeom>
              <a:avLst/>
              <a:gdLst/>
              <a:ahLst/>
              <a:cxnLst/>
              <a:rect l="l" t="t" r="r" b="b"/>
              <a:pathLst>
                <a:path w="5629" h="2686" extrusionOk="0">
                  <a:moveTo>
                    <a:pt x="1420" y="0"/>
                  </a:moveTo>
                  <a:cubicBezTo>
                    <a:pt x="1126" y="0"/>
                    <a:pt x="884" y="65"/>
                    <a:pt x="734" y="215"/>
                  </a:cubicBezTo>
                  <a:cubicBezTo>
                    <a:pt x="0" y="949"/>
                    <a:pt x="2941" y="2685"/>
                    <a:pt x="4380" y="2685"/>
                  </a:cubicBezTo>
                  <a:cubicBezTo>
                    <a:pt x="4680" y="2685"/>
                    <a:pt x="4916" y="2610"/>
                    <a:pt x="5038" y="2433"/>
                  </a:cubicBezTo>
                  <a:cubicBezTo>
                    <a:pt x="5628" y="1585"/>
                    <a:pt x="2875" y="0"/>
                    <a:pt x="1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62"/>
            <p:cNvSpPr/>
            <p:nvPr/>
          </p:nvSpPr>
          <p:spPr>
            <a:xfrm>
              <a:off x="980152" y="2627256"/>
              <a:ext cx="44807" cy="34931"/>
            </a:xfrm>
            <a:custGeom>
              <a:avLst/>
              <a:gdLst/>
              <a:ahLst/>
              <a:cxnLst/>
              <a:rect l="l" t="t" r="r" b="b"/>
              <a:pathLst>
                <a:path w="3135" h="2444" extrusionOk="0">
                  <a:moveTo>
                    <a:pt x="1554" y="1"/>
                  </a:moveTo>
                  <a:cubicBezTo>
                    <a:pt x="445" y="1"/>
                    <a:pt x="1" y="2352"/>
                    <a:pt x="1554" y="2441"/>
                  </a:cubicBezTo>
                  <a:cubicBezTo>
                    <a:pt x="1581" y="2443"/>
                    <a:pt x="1608" y="2443"/>
                    <a:pt x="1635" y="2443"/>
                  </a:cubicBezTo>
                  <a:cubicBezTo>
                    <a:pt x="3134" y="2443"/>
                    <a:pt x="2644" y="1"/>
                    <a:pt x="15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62"/>
            <p:cNvSpPr/>
            <p:nvPr/>
          </p:nvSpPr>
          <p:spPr>
            <a:xfrm>
              <a:off x="791191" y="2557509"/>
              <a:ext cx="104007" cy="110352"/>
            </a:xfrm>
            <a:custGeom>
              <a:avLst/>
              <a:gdLst/>
              <a:ahLst/>
              <a:cxnLst/>
              <a:rect l="l" t="t" r="r" b="b"/>
              <a:pathLst>
                <a:path w="7277" h="7721" extrusionOk="0">
                  <a:moveTo>
                    <a:pt x="6434" y="0"/>
                  </a:moveTo>
                  <a:lnTo>
                    <a:pt x="6434" y="0"/>
                  </a:lnTo>
                  <a:cubicBezTo>
                    <a:pt x="3239" y="1021"/>
                    <a:pt x="799" y="3062"/>
                    <a:pt x="0" y="4215"/>
                  </a:cubicBezTo>
                  <a:cubicBezTo>
                    <a:pt x="0" y="4215"/>
                    <a:pt x="3150" y="6700"/>
                    <a:pt x="4703" y="7720"/>
                  </a:cubicBezTo>
                  <a:cubicBezTo>
                    <a:pt x="5502" y="7099"/>
                    <a:pt x="6389" y="6523"/>
                    <a:pt x="7277" y="5990"/>
                  </a:cubicBezTo>
                  <a:cubicBezTo>
                    <a:pt x="4526" y="3683"/>
                    <a:pt x="3505" y="1021"/>
                    <a:pt x="6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62"/>
            <p:cNvSpPr/>
            <p:nvPr/>
          </p:nvSpPr>
          <p:spPr>
            <a:xfrm>
              <a:off x="881863" y="2651997"/>
              <a:ext cx="121772" cy="68490"/>
            </a:xfrm>
            <a:custGeom>
              <a:avLst/>
              <a:gdLst/>
              <a:ahLst/>
              <a:cxnLst/>
              <a:rect l="l" t="t" r="r" b="b"/>
              <a:pathLst>
                <a:path w="8520" h="4792" extrusionOk="0">
                  <a:moveTo>
                    <a:pt x="1731" y="0"/>
                  </a:moveTo>
                  <a:cubicBezTo>
                    <a:pt x="1110" y="710"/>
                    <a:pt x="533" y="1509"/>
                    <a:pt x="1" y="2307"/>
                  </a:cubicBezTo>
                  <a:cubicBezTo>
                    <a:pt x="1" y="2307"/>
                    <a:pt x="5591" y="4038"/>
                    <a:pt x="7677" y="4792"/>
                  </a:cubicBezTo>
                  <a:cubicBezTo>
                    <a:pt x="7943" y="4393"/>
                    <a:pt x="8209" y="3993"/>
                    <a:pt x="8520" y="3638"/>
                  </a:cubicBezTo>
                  <a:cubicBezTo>
                    <a:pt x="7055" y="3017"/>
                    <a:pt x="5636" y="2307"/>
                    <a:pt x="4349" y="1642"/>
                  </a:cubicBezTo>
                  <a:cubicBezTo>
                    <a:pt x="3417" y="1154"/>
                    <a:pt x="2530" y="621"/>
                    <a:pt x="1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62"/>
            <p:cNvSpPr/>
            <p:nvPr/>
          </p:nvSpPr>
          <p:spPr>
            <a:xfrm>
              <a:off x="1018213" y="2699548"/>
              <a:ext cx="102734" cy="88799"/>
            </a:xfrm>
            <a:custGeom>
              <a:avLst/>
              <a:gdLst/>
              <a:ahLst/>
              <a:cxnLst/>
              <a:rect l="l" t="t" r="r" b="b"/>
              <a:pathLst>
                <a:path w="7188" h="6213" extrusionOk="0">
                  <a:moveTo>
                    <a:pt x="6655" y="1"/>
                  </a:moveTo>
                  <a:cubicBezTo>
                    <a:pt x="6911" y="1511"/>
                    <a:pt x="6193" y="2084"/>
                    <a:pt x="4930" y="2084"/>
                  </a:cubicBezTo>
                  <a:cubicBezTo>
                    <a:pt x="3780" y="2084"/>
                    <a:pt x="2177" y="1609"/>
                    <a:pt x="444" y="933"/>
                  </a:cubicBezTo>
                  <a:cubicBezTo>
                    <a:pt x="311" y="1465"/>
                    <a:pt x="133" y="2042"/>
                    <a:pt x="0" y="2574"/>
                  </a:cubicBezTo>
                  <a:cubicBezTo>
                    <a:pt x="0" y="2574"/>
                    <a:pt x="4259" y="4216"/>
                    <a:pt x="6921" y="6212"/>
                  </a:cubicBezTo>
                  <a:cubicBezTo>
                    <a:pt x="7188" y="4127"/>
                    <a:pt x="7099" y="2042"/>
                    <a:pt x="66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62"/>
            <p:cNvSpPr/>
            <p:nvPr/>
          </p:nvSpPr>
          <p:spPr>
            <a:xfrm>
              <a:off x="1060062" y="2553879"/>
              <a:ext cx="336731" cy="237641"/>
            </a:xfrm>
            <a:custGeom>
              <a:avLst/>
              <a:gdLst/>
              <a:ahLst/>
              <a:cxnLst/>
              <a:rect l="l" t="t" r="r" b="b"/>
              <a:pathLst>
                <a:path w="23560" h="16627" extrusionOk="0">
                  <a:moveTo>
                    <a:pt x="13771" y="0"/>
                  </a:moveTo>
                  <a:cubicBezTo>
                    <a:pt x="10418" y="0"/>
                    <a:pt x="7009" y="1051"/>
                    <a:pt x="4836" y="3715"/>
                  </a:cubicBezTo>
                  <a:cubicBezTo>
                    <a:pt x="0" y="9660"/>
                    <a:pt x="3727" y="16626"/>
                    <a:pt x="3727" y="16626"/>
                  </a:cubicBezTo>
                  <a:cubicBezTo>
                    <a:pt x="5058" y="14718"/>
                    <a:pt x="6789" y="13165"/>
                    <a:pt x="8830" y="12012"/>
                  </a:cubicBezTo>
                  <a:cubicBezTo>
                    <a:pt x="8430" y="11480"/>
                    <a:pt x="8031" y="10947"/>
                    <a:pt x="7632" y="10415"/>
                  </a:cubicBezTo>
                  <a:cubicBezTo>
                    <a:pt x="6922" y="9572"/>
                    <a:pt x="6212" y="8817"/>
                    <a:pt x="6212" y="8817"/>
                  </a:cubicBezTo>
                  <a:lnTo>
                    <a:pt x="6212" y="8817"/>
                  </a:lnTo>
                  <a:cubicBezTo>
                    <a:pt x="7055" y="8995"/>
                    <a:pt x="7853" y="9394"/>
                    <a:pt x="8563" y="9927"/>
                  </a:cubicBezTo>
                  <a:cubicBezTo>
                    <a:pt x="9184" y="10370"/>
                    <a:pt x="9806" y="10858"/>
                    <a:pt x="10382" y="11391"/>
                  </a:cubicBezTo>
                  <a:cubicBezTo>
                    <a:pt x="12024" y="10282"/>
                    <a:pt x="17393" y="7575"/>
                    <a:pt x="17393" y="7575"/>
                  </a:cubicBezTo>
                  <a:cubicBezTo>
                    <a:pt x="17126" y="7131"/>
                    <a:pt x="16816" y="6688"/>
                    <a:pt x="16461" y="6288"/>
                  </a:cubicBezTo>
                  <a:cubicBezTo>
                    <a:pt x="15884" y="5623"/>
                    <a:pt x="15263" y="5002"/>
                    <a:pt x="14597" y="4469"/>
                  </a:cubicBezTo>
                  <a:lnTo>
                    <a:pt x="14597" y="4469"/>
                  </a:lnTo>
                  <a:cubicBezTo>
                    <a:pt x="15573" y="4780"/>
                    <a:pt x="16461" y="5268"/>
                    <a:pt x="17304" y="5889"/>
                  </a:cubicBezTo>
                  <a:cubicBezTo>
                    <a:pt x="18102" y="6422"/>
                    <a:pt x="18724" y="6910"/>
                    <a:pt x="18724" y="6910"/>
                  </a:cubicBezTo>
                  <a:cubicBezTo>
                    <a:pt x="20410" y="5934"/>
                    <a:pt x="22007" y="4869"/>
                    <a:pt x="23560" y="3715"/>
                  </a:cubicBezTo>
                  <a:cubicBezTo>
                    <a:pt x="22717" y="2695"/>
                    <a:pt x="21652" y="1896"/>
                    <a:pt x="20454" y="1408"/>
                  </a:cubicBezTo>
                  <a:lnTo>
                    <a:pt x="20410" y="1408"/>
                  </a:lnTo>
                  <a:cubicBezTo>
                    <a:pt x="18541" y="538"/>
                    <a:pt x="16170" y="0"/>
                    <a:pt x="13771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62"/>
            <p:cNvSpPr/>
            <p:nvPr/>
          </p:nvSpPr>
          <p:spPr>
            <a:xfrm>
              <a:off x="1255340" y="2567728"/>
              <a:ext cx="65360" cy="25784"/>
            </a:xfrm>
            <a:custGeom>
              <a:avLst/>
              <a:gdLst/>
              <a:ahLst/>
              <a:cxnLst/>
              <a:rect l="l" t="t" r="r" b="b"/>
              <a:pathLst>
                <a:path w="4573" h="1804" extrusionOk="0">
                  <a:moveTo>
                    <a:pt x="1973" y="1"/>
                  </a:moveTo>
                  <a:cubicBezTo>
                    <a:pt x="941" y="1"/>
                    <a:pt x="1" y="299"/>
                    <a:pt x="180" y="1016"/>
                  </a:cubicBezTo>
                  <a:cubicBezTo>
                    <a:pt x="322" y="1584"/>
                    <a:pt x="1082" y="1804"/>
                    <a:pt x="1914" y="1804"/>
                  </a:cubicBezTo>
                  <a:cubicBezTo>
                    <a:pt x="3162" y="1804"/>
                    <a:pt x="4573" y="1309"/>
                    <a:pt x="4306" y="750"/>
                  </a:cubicBezTo>
                  <a:cubicBezTo>
                    <a:pt x="4087" y="288"/>
                    <a:pt x="2985" y="1"/>
                    <a:pt x="1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62"/>
            <p:cNvSpPr/>
            <p:nvPr/>
          </p:nvSpPr>
          <p:spPr>
            <a:xfrm>
              <a:off x="1190652" y="2572545"/>
              <a:ext cx="56241" cy="40405"/>
            </a:xfrm>
            <a:custGeom>
              <a:avLst/>
              <a:gdLst/>
              <a:ahLst/>
              <a:cxnLst/>
              <a:rect l="l" t="t" r="r" b="b"/>
              <a:pathLst>
                <a:path w="3935" h="2827" extrusionOk="0">
                  <a:moveTo>
                    <a:pt x="1906" y="1"/>
                  </a:moveTo>
                  <a:cubicBezTo>
                    <a:pt x="1864" y="1"/>
                    <a:pt x="1821" y="5"/>
                    <a:pt x="1778" y="13"/>
                  </a:cubicBezTo>
                  <a:cubicBezTo>
                    <a:pt x="0" y="310"/>
                    <a:pt x="766" y="2827"/>
                    <a:pt x="2189" y="2827"/>
                  </a:cubicBezTo>
                  <a:cubicBezTo>
                    <a:pt x="2257" y="2827"/>
                    <a:pt x="2327" y="2821"/>
                    <a:pt x="2399" y="2808"/>
                  </a:cubicBezTo>
                  <a:cubicBezTo>
                    <a:pt x="3934" y="2553"/>
                    <a:pt x="2969" y="1"/>
                    <a:pt x="1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62"/>
            <p:cNvSpPr/>
            <p:nvPr/>
          </p:nvSpPr>
          <p:spPr>
            <a:xfrm>
              <a:off x="1060062" y="2606975"/>
              <a:ext cx="126203" cy="184545"/>
            </a:xfrm>
            <a:custGeom>
              <a:avLst/>
              <a:gdLst/>
              <a:ahLst/>
              <a:cxnLst/>
              <a:rect l="l" t="t" r="r" b="b"/>
              <a:pathLst>
                <a:path w="8830" h="12912" extrusionOk="0">
                  <a:moveTo>
                    <a:pt x="4836" y="0"/>
                  </a:moveTo>
                  <a:cubicBezTo>
                    <a:pt x="0" y="5945"/>
                    <a:pt x="3727" y="12911"/>
                    <a:pt x="3727" y="12911"/>
                  </a:cubicBezTo>
                  <a:cubicBezTo>
                    <a:pt x="5058" y="11003"/>
                    <a:pt x="6789" y="9450"/>
                    <a:pt x="8830" y="8297"/>
                  </a:cubicBezTo>
                  <a:cubicBezTo>
                    <a:pt x="8430" y="7765"/>
                    <a:pt x="8031" y="7232"/>
                    <a:pt x="7632" y="6700"/>
                  </a:cubicBezTo>
                  <a:lnTo>
                    <a:pt x="6922" y="7055"/>
                  </a:lnTo>
                  <a:cubicBezTo>
                    <a:pt x="6480" y="7310"/>
                    <a:pt x="6074" y="7425"/>
                    <a:pt x="5708" y="7425"/>
                  </a:cubicBezTo>
                  <a:cubicBezTo>
                    <a:pt x="3471" y="7425"/>
                    <a:pt x="2777" y="3090"/>
                    <a:pt x="4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62"/>
            <p:cNvSpPr/>
            <p:nvPr/>
          </p:nvSpPr>
          <p:spPr>
            <a:xfrm>
              <a:off x="1182448" y="2643750"/>
              <a:ext cx="126203" cy="72935"/>
            </a:xfrm>
            <a:custGeom>
              <a:avLst/>
              <a:gdLst/>
              <a:ahLst/>
              <a:cxnLst/>
              <a:rect l="l" t="t" r="r" b="b"/>
              <a:pathLst>
                <a:path w="8830" h="5103" extrusionOk="0">
                  <a:moveTo>
                    <a:pt x="7898" y="0"/>
                  </a:moveTo>
                  <a:cubicBezTo>
                    <a:pt x="5324" y="1198"/>
                    <a:pt x="2263" y="2485"/>
                    <a:pt x="0" y="3639"/>
                  </a:cubicBezTo>
                  <a:cubicBezTo>
                    <a:pt x="621" y="4082"/>
                    <a:pt x="1243" y="4570"/>
                    <a:pt x="1819" y="5103"/>
                  </a:cubicBezTo>
                  <a:cubicBezTo>
                    <a:pt x="3461" y="3994"/>
                    <a:pt x="8830" y="1287"/>
                    <a:pt x="8830" y="1287"/>
                  </a:cubicBezTo>
                  <a:cubicBezTo>
                    <a:pt x="8563" y="843"/>
                    <a:pt x="8253" y="400"/>
                    <a:pt x="7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62"/>
            <p:cNvSpPr/>
            <p:nvPr/>
          </p:nvSpPr>
          <p:spPr>
            <a:xfrm>
              <a:off x="1306736" y="2573988"/>
              <a:ext cx="90700" cy="79280"/>
            </a:xfrm>
            <a:custGeom>
              <a:avLst/>
              <a:gdLst/>
              <a:ahLst/>
              <a:cxnLst/>
              <a:rect l="l" t="t" r="r" b="b"/>
              <a:pathLst>
                <a:path w="6346" h="5547" extrusionOk="0">
                  <a:moveTo>
                    <a:pt x="3195" y="1"/>
                  </a:moveTo>
                  <a:cubicBezTo>
                    <a:pt x="3550" y="223"/>
                    <a:pt x="5546" y="1465"/>
                    <a:pt x="2707" y="3062"/>
                  </a:cubicBezTo>
                  <a:cubicBezTo>
                    <a:pt x="1997" y="3506"/>
                    <a:pt x="1065" y="3950"/>
                    <a:pt x="0" y="4482"/>
                  </a:cubicBezTo>
                  <a:cubicBezTo>
                    <a:pt x="843" y="5015"/>
                    <a:pt x="1465" y="5547"/>
                    <a:pt x="1465" y="5547"/>
                  </a:cubicBezTo>
                  <a:cubicBezTo>
                    <a:pt x="3151" y="4571"/>
                    <a:pt x="4792" y="3462"/>
                    <a:pt x="6345" y="2308"/>
                  </a:cubicBezTo>
                  <a:cubicBezTo>
                    <a:pt x="5502" y="1288"/>
                    <a:pt x="4437" y="533"/>
                    <a:pt x="3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62"/>
            <p:cNvSpPr/>
            <p:nvPr/>
          </p:nvSpPr>
          <p:spPr>
            <a:xfrm>
              <a:off x="769624" y="2707766"/>
              <a:ext cx="348794" cy="200424"/>
            </a:xfrm>
            <a:custGeom>
              <a:avLst/>
              <a:gdLst/>
              <a:ahLst/>
              <a:cxnLst/>
              <a:rect l="l" t="t" r="r" b="b"/>
              <a:pathLst>
                <a:path w="24404" h="14023" extrusionOk="0">
                  <a:moveTo>
                    <a:pt x="13168" y="1"/>
                  </a:moveTo>
                  <a:cubicBezTo>
                    <a:pt x="11879" y="1"/>
                    <a:pt x="10593" y="207"/>
                    <a:pt x="9362" y="624"/>
                  </a:cubicBezTo>
                  <a:cubicBezTo>
                    <a:pt x="6833" y="1378"/>
                    <a:pt x="4615" y="2931"/>
                    <a:pt x="3018" y="5061"/>
                  </a:cubicBezTo>
                  <a:cubicBezTo>
                    <a:pt x="1154" y="7678"/>
                    <a:pt x="90" y="10828"/>
                    <a:pt x="1" y="14023"/>
                  </a:cubicBezTo>
                  <a:cubicBezTo>
                    <a:pt x="1" y="14023"/>
                    <a:pt x="4704" y="12293"/>
                    <a:pt x="7632" y="11450"/>
                  </a:cubicBezTo>
                  <a:cubicBezTo>
                    <a:pt x="7632" y="11450"/>
                    <a:pt x="7943" y="10207"/>
                    <a:pt x="8431" y="8832"/>
                  </a:cubicBezTo>
                  <a:cubicBezTo>
                    <a:pt x="8697" y="7856"/>
                    <a:pt x="9096" y="6924"/>
                    <a:pt x="9540" y="5992"/>
                  </a:cubicBezTo>
                  <a:cubicBezTo>
                    <a:pt x="9540" y="5992"/>
                    <a:pt x="9540" y="7190"/>
                    <a:pt x="9584" y="8699"/>
                  </a:cubicBezTo>
                  <a:cubicBezTo>
                    <a:pt x="9629" y="9320"/>
                    <a:pt x="9629" y="10030"/>
                    <a:pt x="9673" y="10695"/>
                  </a:cubicBezTo>
                  <a:cubicBezTo>
                    <a:pt x="9673" y="10695"/>
                    <a:pt x="14598" y="9364"/>
                    <a:pt x="16328" y="8743"/>
                  </a:cubicBezTo>
                  <a:lnTo>
                    <a:pt x="16328" y="6835"/>
                  </a:lnTo>
                  <a:cubicBezTo>
                    <a:pt x="16328" y="6081"/>
                    <a:pt x="16373" y="5327"/>
                    <a:pt x="16461" y="4617"/>
                  </a:cubicBezTo>
                  <a:cubicBezTo>
                    <a:pt x="16461" y="4617"/>
                    <a:pt x="16861" y="5371"/>
                    <a:pt x="17260" y="6392"/>
                  </a:cubicBezTo>
                  <a:cubicBezTo>
                    <a:pt x="17482" y="6968"/>
                    <a:pt x="17748" y="7634"/>
                    <a:pt x="17970" y="8255"/>
                  </a:cubicBezTo>
                  <a:cubicBezTo>
                    <a:pt x="17970" y="8255"/>
                    <a:pt x="22540" y="7235"/>
                    <a:pt x="24403" y="6347"/>
                  </a:cubicBezTo>
                  <a:cubicBezTo>
                    <a:pt x="22806" y="4129"/>
                    <a:pt x="20676" y="2310"/>
                    <a:pt x="18236" y="1112"/>
                  </a:cubicBezTo>
                  <a:cubicBezTo>
                    <a:pt x="16633" y="374"/>
                    <a:pt x="14899" y="1"/>
                    <a:pt x="13168" y="1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62"/>
            <p:cNvSpPr/>
            <p:nvPr/>
          </p:nvSpPr>
          <p:spPr>
            <a:xfrm>
              <a:off x="945936" y="2724188"/>
              <a:ext cx="53440" cy="23525"/>
            </a:xfrm>
            <a:custGeom>
              <a:avLst/>
              <a:gdLst/>
              <a:ahLst/>
              <a:cxnLst/>
              <a:rect l="l" t="t" r="r" b="b"/>
              <a:pathLst>
                <a:path w="3739" h="1646" extrusionOk="0">
                  <a:moveTo>
                    <a:pt x="1484" y="1"/>
                  </a:moveTo>
                  <a:cubicBezTo>
                    <a:pt x="967" y="1"/>
                    <a:pt x="503" y="124"/>
                    <a:pt x="354" y="407"/>
                  </a:cubicBezTo>
                  <a:cubicBezTo>
                    <a:pt x="0" y="1085"/>
                    <a:pt x="940" y="1646"/>
                    <a:pt x="1884" y="1646"/>
                  </a:cubicBezTo>
                  <a:cubicBezTo>
                    <a:pt x="2360" y="1646"/>
                    <a:pt x="2837" y="1503"/>
                    <a:pt x="3149" y="1161"/>
                  </a:cubicBezTo>
                  <a:cubicBezTo>
                    <a:pt x="3739" y="483"/>
                    <a:pt x="2507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62"/>
            <p:cNvSpPr/>
            <p:nvPr/>
          </p:nvSpPr>
          <p:spPr>
            <a:xfrm>
              <a:off x="1011910" y="2747256"/>
              <a:ext cx="58128" cy="32158"/>
            </a:xfrm>
            <a:custGeom>
              <a:avLst/>
              <a:gdLst/>
              <a:ahLst/>
              <a:cxnLst/>
              <a:rect l="l" t="t" r="r" b="b"/>
              <a:pathLst>
                <a:path w="4067" h="2250" extrusionOk="0">
                  <a:moveTo>
                    <a:pt x="1498" y="0"/>
                  </a:moveTo>
                  <a:cubicBezTo>
                    <a:pt x="1238" y="0"/>
                    <a:pt x="1005" y="65"/>
                    <a:pt x="840" y="212"/>
                  </a:cubicBezTo>
                  <a:cubicBezTo>
                    <a:pt x="0" y="982"/>
                    <a:pt x="1148" y="2249"/>
                    <a:pt x="2258" y="2249"/>
                  </a:cubicBezTo>
                  <a:cubicBezTo>
                    <a:pt x="2555" y="2249"/>
                    <a:pt x="2850" y="2158"/>
                    <a:pt x="3103" y="1943"/>
                  </a:cubicBezTo>
                  <a:cubicBezTo>
                    <a:pt x="4067" y="1086"/>
                    <a:pt x="2562" y="0"/>
                    <a:pt x="1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62"/>
            <p:cNvSpPr/>
            <p:nvPr/>
          </p:nvSpPr>
          <p:spPr>
            <a:xfrm>
              <a:off x="938947" y="2768380"/>
              <a:ext cx="41463" cy="40362"/>
            </a:xfrm>
            <a:custGeom>
              <a:avLst/>
              <a:gdLst/>
              <a:ahLst/>
              <a:cxnLst/>
              <a:rect l="l" t="t" r="r" b="b"/>
              <a:pathLst>
                <a:path w="2901" h="2824" extrusionOk="0">
                  <a:moveTo>
                    <a:pt x="1709" y="0"/>
                  </a:moveTo>
                  <a:cubicBezTo>
                    <a:pt x="1659" y="0"/>
                    <a:pt x="1607" y="7"/>
                    <a:pt x="1553" y="21"/>
                  </a:cubicBezTo>
                  <a:cubicBezTo>
                    <a:pt x="0" y="420"/>
                    <a:pt x="133" y="2639"/>
                    <a:pt x="1553" y="2816"/>
                  </a:cubicBezTo>
                  <a:cubicBezTo>
                    <a:pt x="1590" y="2821"/>
                    <a:pt x="1627" y="2823"/>
                    <a:pt x="1662" y="2823"/>
                  </a:cubicBezTo>
                  <a:cubicBezTo>
                    <a:pt x="2900" y="2823"/>
                    <a:pt x="2738" y="0"/>
                    <a:pt x="1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62"/>
            <p:cNvSpPr/>
            <p:nvPr/>
          </p:nvSpPr>
          <p:spPr>
            <a:xfrm>
              <a:off x="769624" y="2780086"/>
              <a:ext cx="120500" cy="128104"/>
            </a:xfrm>
            <a:custGeom>
              <a:avLst/>
              <a:gdLst/>
              <a:ahLst/>
              <a:cxnLst/>
              <a:rect l="l" t="t" r="r" b="b"/>
              <a:pathLst>
                <a:path w="8431" h="8963" extrusionOk="0">
                  <a:moveTo>
                    <a:pt x="3018" y="1"/>
                  </a:moveTo>
                  <a:cubicBezTo>
                    <a:pt x="1154" y="2618"/>
                    <a:pt x="90" y="5768"/>
                    <a:pt x="1" y="8963"/>
                  </a:cubicBezTo>
                  <a:cubicBezTo>
                    <a:pt x="1" y="8963"/>
                    <a:pt x="4704" y="7233"/>
                    <a:pt x="7632" y="6390"/>
                  </a:cubicBezTo>
                  <a:cubicBezTo>
                    <a:pt x="7632" y="6390"/>
                    <a:pt x="7943" y="5147"/>
                    <a:pt x="8431" y="3772"/>
                  </a:cubicBezTo>
                  <a:lnTo>
                    <a:pt x="8431" y="3772"/>
                  </a:lnTo>
                  <a:cubicBezTo>
                    <a:pt x="7856" y="3826"/>
                    <a:pt x="7315" y="3852"/>
                    <a:pt x="6809" y="3852"/>
                  </a:cubicBezTo>
                  <a:cubicBezTo>
                    <a:pt x="3136" y="3852"/>
                    <a:pt x="1380" y="2458"/>
                    <a:pt x="3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62"/>
            <p:cNvSpPr/>
            <p:nvPr/>
          </p:nvSpPr>
          <p:spPr>
            <a:xfrm>
              <a:off x="907232" y="2804812"/>
              <a:ext cx="95774" cy="55827"/>
            </a:xfrm>
            <a:custGeom>
              <a:avLst/>
              <a:gdLst/>
              <a:ahLst/>
              <a:cxnLst/>
              <a:rect l="l" t="t" r="r" b="b"/>
              <a:pathLst>
                <a:path w="6701" h="3906" extrusionOk="0">
                  <a:moveTo>
                    <a:pt x="6700" y="1"/>
                  </a:moveTo>
                  <a:cubicBezTo>
                    <a:pt x="4970" y="711"/>
                    <a:pt x="3151" y="1288"/>
                    <a:pt x="1332" y="1643"/>
                  </a:cubicBezTo>
                  <a:cubicBezTo>
                    <a:pt x="844" y="1731"/>
                    <a:pt x="400" y="1820"/>
                    <a:pt x="1" y="1909"/>
                  </a:cubicBezTo>
                  <a:cubicBezTo>
                    <a:pt x="1" y="2530"/>
                    <a:pt x="45" y="3195"/>
                    <a:pt x="45" y="3905"/>
                  </a:cubicBezTo>
                  <a:cubicBezTo>
                    <a:pt x="45" y="3905"/>
                    <a:pt x="4970" y="2530"/>
                    <a:pt x="6700" y="1909"/>
                  </a:cubicBezTo>
                  <a:cubicBezTo>
                    <a:pt x="6700" y="1909"/>
                    <a:pt x="6700" y="1066"/>
                    <a:pt x="6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62"/>
            <p:cNvSpPr/>
            <p:nvPr/>
          </p:nvSpPr>
          <p:spPr>
            <a:xfrm>
              <a:off x="1016298" y="2724288"/>
              <a:ext cx="102120" cy="101477"/>
            </a:xfrm>
            <a:custGeom>
              <a:avLst/>
              <a:gdLst/>
              <a:ahLst/>
              <a:cxnLst/>
              <a:rect l="l" t="t" r="r" b="b"/>
              <a:pathLst>
                <a:path w="7145" h="7100" extrusionOk="0">
                  <a:moveTo>
                    <a:pt x="977" y="0"/>
                  </a:moveTo>
                  <a:cubicBezTo>
                    <a:pt x="4438" y="1775"/>
                    <a:pt x="3062" y="3727"/>
                    <a:pt x="1" y="5236"/>
                  </a:cubicBezTo>
                  <a:cubicBezTo>
                    <a:pt x="223" y="5812"/>
                    <a:pt x="489" y="6478"/>
                    <a:pt x="711" y="7099"/>
                  </a:cubicBezTo>
                  <a:cubicBezTo>
                    <a:pt x="711" y="7099"/>
                    <a:pt x="5281" y="6079"/>
                    <a:pt x="7144" y="5191"/>
                  </a:cubicBezTo>
                  <a:cubicBezTo>
                    <a:pt x="5547" y="2973"/>
                    <a:pt x="3462" y="1198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62"/>
            <p:cNvSpPr/>
            <p:nvPr/>
          </p:nvSpPr>
          <p:spPr>
            <a:xfrm>
              <a:off x="1113330" y="2729876"/>
              <a:ext cx="296784" cy="203054"/>
            </a:xfrm>
            <a:custGeom>
              <a:avLst/>
              <a:gdLst/>
              <a:ahLst/>
              <a:cxnLst/>
              <a:rect l="l" t="t" r="r" b="b"/>
              <a:pathLst>
                <a:path w="20765" h="14207" extrusionOk="0">
                  <a:moveTo>
                    <a:pt x="8645" y="0"/>
                  </a:moveTo>
                  <a:cubicBezTo>
                    <a:pt x="8485" y="0"/>
                    <a:pt x="8324" y="3"/>
                    <a:pt x="8164" y="9"/>
                  </a:cubicBezTo>
                  <a:cubicBezTo>
                    <a:pt x="2396" y="275"/>
                    <a:pt x="0" y="4312"/>
                    <a:pt x="0" y="4312"/>
                  </a:cubicBezTo>
                  <a:cubicBezTo>
                    <a:pt x="1642" y="5421"/>
                    <a:pt x="3417" y="6397"/>
                    <a:pt x="5280" y="7107"/>
                  </a:cubicBezTo>
                  <a:cubicBezTo>
                    <a:pt x="5946" y="6664"/>
                    <a:pt x="6567" y="6131"/>
                    <a:pt x="7143" y="5599"/>
                  </a:cubicBezTo>
                  <a:cubicBezTo>
                    <a:pt x="7898" y="4933"/>
                    <a:pt x="8563" y="4312"/>
                    <a:pt x="8563" y="4312"/>
                  </a:cubicBezTo>
                  <a:lnTo>
                    <a:pt x="8563" y="4312"/>
                  </a:lnTo>
                  <a:cubicBezTo>
                    <a:pt x="8519" y="5111"/>
                    <a:pt x="8341" y="5865"/>
                    <a:pt x="8075" y="6619"/>
                  </a:cubicBezTo>
                  <a:cubicBezTo>
                    <a:pt x="7853" y="7196"/>
                    <a:pt x="7632" y="7817"/>
                    <a:pt x="7365" y="8394"/>
                  </a:cubicBezTo>
                  <a:cubicBezTo>
                    <a:pt x="9717" y="9503"/>
                    <a:pt x="12734" y="11145"/>
                    <a:pt x="12734" y="11145"/>
                  </a:cubicBezTo>
                  <a:cubicBezTo>
                    <a:pt x="12956" y="10834"/>
                    <a:pt x="13177" y="10568"/>
                    <a:pt x="13399" y="10258"/>
                  </a:cubicBezTo>
                  <a:cubicBezTo>
                    <a:pt x="14287" y="9015"/>
                    <a:pt x="15041" y="7773"/>
                    <a:pt x="15041" y="7773"/>
                  </a:cubicBezTo>
                  <a:lnTo>
                    <a:pt x="15041" y="7773"/>
                  </a:lnTo>
                  <a:cubicBezTo>
                    <a:pt x="14997" y="8793"/>
                    <a:pt x="14863" y="9769"/>
                    <a:pt x="14686" y="10790"/>
                  </a:cubicBezTo>
                  <a:cubicBezTo>
                    <a:pt x="14597" y="11500"/>
                    <a:pt x="14464" y="11988"/>
                    <a:pt x="14420" y="11988"/>
                  </a:cubicBezTo>
                  <a:cubicBezTo>
                    <a:pt x="16416" y="12742"/>
                    <a:pt x="20764" y="14206"/>
                    <a:pt x="20764" y="14206"/>
                  </a:cubicBezTo>
                  <a:cubicBezTo>
                    <a:pt x="20676" y="12920"/>
                    <a:pt x="20498" y="11633"/>
                    <a:pt x="20188" y="10391"/>
                  </a:cubicBezTo>
                  <a:cubicBezTo>
                    <a:pt x="20188" y="10302"/>
                    <a:pt x="20143" y="10213"/>
                    <a:pt x="20143" y="10124"/>
                  </a:cubicBezTo>
                  <a:cubicBezTo>
                    <a:pt x="20143" y="10080"/>
                    <a:pt x="20143" y="10036"/>
                    <a:pt x="20143" y="9991"/>
                  </a:cubicBezTo>
                  <a:cubicBezTo>
                    <a:pt x="19212" y="6309"/>
                    <a:pt x="17037" y="1384"/>
                    <a:pt x="11846" y="319"/>
                  </a:cubicBezTo>
                  <a:cubicBezTo>
                    <a:pt x="10803" y="126"/>
                    <a:pt x="9726" y="0"/>
                    <a:pt x="8645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62"/>
            <p:cNvSpPr/>
            <p:nvPr/>
          </p:nvSpPr>
          <p:spPr>
            <a:xfrm>
              <a:off x="1327246" y="2794393"/>
              <a:ext cx="55341" cy="60529"/>
            </a:xfrm>
            <a:custGeom>
              <a:avLst/>
              <a:gdLst/>
              <a:ahLst/>
              <a:cxnLst/>
              <a:rect l="l" t="t" r="r" b="b"/>
              <a:pathLst>
                <a:path w="3872" h="4235" extrusionOk="0">
                  <a:moveTo>
                    <a:pt x="1136" y="0"/>
                  </a:moveTo>
                  <a:cubicBezTo>
                    <a:pt x="1091" y="0"/>
                    <a:pt x="1047" y="7"/>
                    <a:pt x="1006" y="20"/>
                  </a:cubicBezTo>
                  <a:cubicBezTo>
                    <a:pt x="0" y="342"/>
                    <a:pt x="781" y="4235"/>
                    <a:pt x="2059" y="4235"/>
                  </a:cubicBezTo>
                  <a:cubicBezTo>
                    <a:pt x="2191" y="4235"/>
                    <a:pt x="2328" y="4193"/>
                    <a:pt x="2470" y="4102"/>
                  </a:cubicBezTo>
                  <a:cubicBezTo>
                    <a:pt x="3871" y="3210"/>
                    <a:pt x="2142" y="0"/>
                    <a:pt x="1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62"/>
            <p:cNvSpPr/>
            <p:nvPr/>
          </p:nvSpPr>
          <p:spPr>
            <a:xfrm>
              <a:off x="1279466" y="2811058"/>
              <a:ext cx="31286" cy="41977"/>
            </a:xfrm>
            <a:custGeom>
              <a:avLst/>
              <a:gdLst/>
              <a:ahLst/>
              <a:cxnLst/>
              <a:rect l="l" t="t" r="r" b="b"/>
              <a:pathLst>
                <a:path w="2189" h="2937" extrusionOk="0">
                  <a:moveTo>
                    <a:pt x="1005" y="0"/>
                  </a:moveTo>
                  <a:cubicBezTo>
                    <a:pt x="981" y="0"/>
                    <a:pt x="957" y="3"/>
                    <a:pt x="932" y="8"/>
                  </a:cubicBezTo>
                  <a:cubicBezTo>
                    <a:pt x="8" y="140"/>
                    <a:pt x="1" y="2936"/>
                    <a:pt x="1084" y="2936"/>
                  </a:cubicBezTo>
                  <a:cubicBezTo>
                    <a:pt x="1093" y="2936"/>
                    <a:pt x="1101" y="2936"/>
                    <a:pt x="1110" y="2936"/>
                  </a:cubicBezTo>
                  <a:cubicBezTo>
                    <a:pt x="2188" y="2936"/>
                    <a:pt x="1841" y="0"/>
                    <a:pt x="1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62"/>
            <p:cNvSpPr/>
            <p:nvPr/>
          </p:nvSpPr>
          <p:spPr>
            <a:xfrm>
              <a:off x="1292401" y="2759176"/>
              <a:ext cx="34030" cy="31129"/>
            </a:xfrm>
            <a:custGeom>
              <a:avLst/>
              <a:gdLst/>
              <a:ahLst/>
              <a:cxnLst/>
              <a:rect l="l" t="t" r="r" b="b"/>
              <a:pathLst>
                <a:path w="2381" h="2178" extrusionOk="0">
                  <a:moveTo>
                    <a:pt x="943" y="0"/>
                  </a:moveTo>
                  <a:cubicBezTo>
                    <a:pt x="830" y="0"/>
                    <a:pt x="728" y="54"/>
                    <a:pt x="648" y="177"/>
                  </a:cubicBezTo>
                  <a:cubicBezTo>
                    <a:pt x="1" y="1148"/>
                    <a:pt x="929" y="2178"/>
                    <a:pt x="1563" y="2178"/>
                  </a:cubicBezTo>
                  <a:cubicBezTo>
                    <a:pt x="1711" y="2178"/>
                    <a:pt x="1843" y="2122"/>
                    <a:pt x="1935" y="1996"/>
                  </a:cubicBezTo>
                  <a:cubicBezTo>
                    <a:pt x="2381" y="1402"/>
                    <a:pt x="1521" y="0"/>
                    <a:pt x="9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62"/>
            <p:cNvSpPr/>
            <p:nvPr/>
          </p:nvSpPr>
          <p:spPr>
            <a:xfrm>
              <a:off x="1113330" y="2729991"/>
              <a:ext cx="116684" cy="101477"/>
            </a:xfrm>
            <a:custGeom>
              <a:avLst/>
              <a:gdLst/>
              <a:ahLst/>
              <a:cxnLst/>
              <a:rect l="l" t="t" r="r" b="b"/>
              <a:pathLst>
                <a:path w="8164" h="7100" extrusionOk="0">
                  <a:moveTo>
                    <a:pt x="8164" y="1"/>
                  </a:moveTo>
                  <a:lnTo>
                    <a:pt x="8164" y="1"/>
                  </a:lnTo>
                  <a:cubicBezTo>
                    <a:pt x="2396" y="267"/>
                    <a:pt x="0" y="4304"/>
                    <a:pt x="0" y="4304"/>
                  </a:cubicBezTo>
                  <a:cubicBezTo>
                    <a:pt x="1642" y="5413"/>
                    <a:pt x="3417" y="6389"/>
                    <a:pt x="5280" y="7099"/>
                  </a:cubicBezTo>
                  <a:cubicBezTo>
                    <a:pt x="5946" y="6656"/>
                    <a:pt x="6567" y="6123"/>
                    <a:pt x="7143" y="5591"/>
                  </a:cubicBezTo>
                  <a:cubicBezTo>
                    <a:pt x="5014" y="2973"/>
                    <a:pt x="4437" y="355"/>
                    <a:pt x="8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62"/>
            <p:cNvSpPr/>
            <p:nvPr/>
          </p:nvSpPr>
          <p:spPr>
            <a:xfrm>
              <a:off x="1219223" y="2824478"/>
              <a:ext cx="85626" cy="64688"/>
            </a:xfrm>
            <a:custGeom>
              <a:avLst/>
              <a:gdLst/>
              <a:ahLst/>
              <a:cxnLst/>
              <a:rect l="l" t="t" r="r" b="b"/>
              <a:pathLst>
                <a:path w="5991" h="4526" extrusionOk="0">
                  <a:moveTo>
                    <a:pt x="666" y="0"/>
                  </a:moveTo>
                  <a:cubicBezTo>
                    <a:pt x="489" y="577"/>
                    <a:pt x="267" y="1198"/>
                    <a:pt x="1" y="1775"/>
                  </a:cubicBezTo>
                  <a:cubicBezTo>
                    <a:pt x="2308" y="2884"/>
                    <a:pt x="5369" y="4526"/>
                    <a:pt x="5369" y="4526"/>
                  </a:cubicBezTo>
                  <a:cubicBezTo>
                    <a:pt x="5591" y="4215"/>
                    <a:pt x="5813" y="3949"/>
                    <a:pt x="5990" y="3639"/>
                  </a:cubicBezTo>
                  <a:cubicBezTo>
                    <a:pt x="4748" y="3106"/>
                    <a:pt x="3550" y="2396"/>
                    <a:pt x="2485" y="1553"/>
                  </a:cubicBezTo>
                  <a:cubicBezTo>
                    <a:pt x="1820" y="1065"/>
                    <a:pt x="1243" y="533"/>
                    <a:pt x="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62"/>
            <p:cNvSpPr/>
            <p:nvPr/>
          </p:nvSpPr>
          <p:spPr>
            <a:xfrm>
              <a:off x="1320057" y="2879004"/>
              <a:ext cx="90686" cy="54554"/>
            </a:xfrm>
            <a:custGeom>
              <a:avLst/>
              <a:gdLst/>
              <a:ahLst/>
              <a:cxnLst/>
              <a:rect l="l" t="t" r="r" b="b"/>
              <a:pathLst>
                <a:path w="6345" h="3817" extrusionOk="0">
                  <a:moveTo>
                    <a:pt x="5768" y="1"/>
                  </a:moveTo>
                  <a:cubicBezTo>
                    <a:pt x="5883" y="833"/>
                    <a:pt x="5193" y="1195"/>
                    <a:pt x="4079" y="1195"/>
                  </a:cubicBezTo>
                  <a:cubicBezTo>
                    <a:pt x="3053" y="1195"/>
                    <a:pt x="1668" y="888"/>
                    <a:pt x="222" y="356"/>
                  </a:cubicBezTo>
                  <a:cubicBezTo>
                    <a:pt x="133" y="1066"/>
                    <a:pt x="0" y="1598"/>
                    <a:pt x="0" y="1598"/>
                  </a:cubicBezTo>
                  <a:cubicBezTo>
                    <a:pt x="1997" y="2308"/>
                    <a:pt x="6345" y="3817"/>
                    <a:pt x="6345" y="3817"/>
                  </a:cubicBezTo>
                  <a:cubicBezTo>
                    <a:pt x="6256" y="2530"/>
                    <a:pt x="6079" y="1243"/>
                    <a:pt x="5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62"/>
            <p:cNvSpPr/>
            <p:nvPr/>
          </p:nvSpPr>
          <p:spPr>
            <a:xfrm>
              <a:off x="1667550" y="3218265"/>
              <a:ext cx="50110" cy="42506"/>
            </a:xfrm>
            <a:custGeom>
              <a:avLst/>
              <a:gdLst/>
              <a:ahLst/>
              <a:cxnLst/>
              <a:rect l="l" t="t" r="r" b="b"/>
              <a:pathLst>
                <a:path w="3506" h="2974" extrusionOk="0">
                  <a:moveTo>
                    <a:pt x="3373" y="1"/>
                  </a:moveTo>
                  <a:cubicBezTo>
                    <a:pt x="2175" y="844"/>
                    <a:pt x="1021" y="1776"/>
                    <a:pt x="1" y="2796"/>
                  </a:cubicBezTo>
                  <a:lnTo>
                    <a:pt x="267" y="2974"/>
                  </a:lnTo>
                  <a:cubicBezTo>
                    <a:pt x="1243" y="1953"/>
                    <a:pt x="2352" y="1021"/>
                    <a:pt x="3506" y="178"/>
                  </a:cubicBezTo>
                  <a:lnTo>
                    <a:pt x="3373" y="1"/>
                  </a:lnTo>
                  <a:close/>
                </a:path>
              </a:pathLst>
            </a:custGeom>
            <a:solidFill>
              <a:srgbClr val="B4C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62"/>
            <p:cNvSpPr/>
            <p:nvPr/>
          </p:nvSpPr>
          <p:spPr>
            <a:xfrm>
              <a:off x="1708770" y="3196712"/>
              <a:ext cx="33630" cy="26884"/>
            </a:xfrm>
            <a:custGeom>
              <a:avLst/>
              <a:gdLst/>
              <a:ahLst/>
              <a:cxnLst/>
              <a:rect l="l" t="t" r="r" b="b"/>
              <a:pathLst>
                <a:path w="2353" h="1881" extrusionOk="0">
                  <a:moveTo>
                    <a:pt x="2352" y="0"/>
                  </a:moveTo>
                  <a:lnTo>
                    <a:pt x="2352" y="0"/>
                  </a:lnTo>
                  <a:cubicBezTo>
                    <a:pt x="1" y="178"/>
                    <a:pt x="1" y="1864"/>
                    <a:pt x="1" y="1864"/>
                  </a:cubicBezTo>
                  <a:cubicBezTo>
                    <a:pt x="99" y="1875"/>
                    <a:pt x="194" y="1880"/>
                    <a:pt x="285" y="1880"/>
                  </a:cubicBezTo>
                  <a:cubicBezTo>
                    <a:pt x="1992" y="1880"/>
                    <a:pt x="2352" y="0"/>
                    <a:pt x="2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62"/>
            <p:cNvSpPr/>
            <p:nvPr/>
          </p:nvSpPr>
          <p:spPr>
            <a:xfrm>
              <a:off x="1680871" y="3186565"/>
              <a:ext cx="33616" cy="45665"/>
            </a:xfrm>
            <a:custGeom>
              <a:avLst/>
              <a:gdLst/>
              <a:ahLst/>
              <a:cxnLst/>
              <a:rect l="l" t="t" r="r" b="b"/>
              <a:pathLst>
                <a:path w="2352" h="3195" extrusionOk="0">
                  <a:moveTo>
                    <a:pt x="533" y="0"/>
                  </a:moveTo>
                  <a:cubicBezTo>
                    <a:pt x="0" y="1065"/>
                    <a:pt x="222" y="2396"/>
                    <a:pt x="1154" y="3195"/>
                  </a:cubicBezTo>
                  <a:cubicBezTo>
                    <a:pt x="2352" y="1553"/>
                    <a:pt x="533" y="1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62"/>
            <p:cNvSpPr/>
            <p:nvPr/>
          </p:nvSpPr>
          <p:spPr>
            <a:xfrm>
              <a:off x="1699265" y="3233587"/>
              <a:ext cx="34888" cy="22010"/>
            </a:xfrm>
            <a:custGeom>
              <a:avLst/>
              <a:gdLst/>
              <a:ahLst/>
              <a:cxnLst/>
              <a:rect l="l" t="t" r="r" b="b"/>
              <a:pathLst>
                <a:path w="2441" h="1540" extrusionOk="0">
                  <a:moveTo>
                    <a:pt x="792" y="0"/>
                  </a:moveTo>
                  <a:cubicBezTo>
                    <a:pt x="561" y="0"/>
                    <a:pt x="298" y="38"/>
                    <a:pt x="0" y="127"/>
                  </a:cubicBezTo>
                  <a:cubicBezTo>
                    <a:pt x="0" y="127"/>
                    <a:pt x="189" y="1539"/>
                    <a:pt x="1542" y="1539"/>
                  </a:cubicBezTo>
                  <a:cubicBezTo>
                    <a:pt x="1798" y="1539"/>
                    <a:pt x="2095" y="1489"/>
                    <a:pt x="2440" y="1369"/>
                  </a:cubicBezTo>
                  <a:cubicBezTo>
                    <a:pt x="2440" y="1369"/>
                    <a:pt x="2180" y="0"/>
                    <a:pt x="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62"/>
            <p:cNvSpPr/>
            <p:nvPr/>
          </p:nvSpPr>
          <p:spPr>
            <a:xfrm>
              <a:off x="927527" y="3114273"/>
              <a:ext cx="795849" cy="222591"/>
            </a:xfrm>
            <a:custGeom>
              <a:avLst/>
              <a:gdLst/>
              <a:ahLst/>
              <a:cxnLst/>
              <a:rect l="l" t="t" r="r" b="b"/>
              <a:pathLst>
                <a:path w="55683" h="15574" extrusionOk="0">
                  <a:moveTo>
                    <a:pt x="12690" y="1"/>
                  </a:moveTo>
                  <a:cubicBezTo>
                    <a:pt x="11758" y="1"/>
                    <a:pt x="10826" y="89"/>
                    <a:pt x="9939" y="267"/>
                  </a:cubicBezTo>
                  <a:cubicBezTo>
                    <a:pt x="0" y="2219"/>
                    <a:pt x="267" y="15574"/>
                    <a:pt x="267" y="15574"/>
                  </a:cubicBezTo>
                  <a:lnTo>
                    <a:pt x="55682" y="15086"/>
                  </a:lnTo>
                  <a:cubicBezTo>
                    <a:pt x="55638" y="14509"/>
                    <a:pt x="55549" y="13932"/>
                    <a:pt x="55372" y="13400"/>
                  </a:cubicBezTo>
                  <a:cubicBezTo>
                    <a:pt x="54928" y="11714"/>
                    <a:pt x="53774" y="9318"/>
                    <a:pt x="51068" y="8652"/>
                  </a:cubicBezTo>
                  <a:cubicBezTo>
                    <a:pt x="50370" y="8483"/>
                    <a:pt x="49731" y="8413"/>
                    <a:pt x="49150" y="8413"/>
                  </a:cubicBezTo>
                  <a:cubicBezTo>
                    <a:pt x="46220" y="8413"/>
                    <a:pt x="44768" y="10205"/>
                    <a:pt x="44768" y="10205"/>
                  </a:cubicBezTo>
                  <a:cubicBezTo>
                    <a:pt x="44146" y="8963"/>
                    <a:pt x="43037" y="8120"/>
                    <a:pt x="41706" y="7809"/>
                  </a:cubicBezTo>
                  <a:cubicBezTo>
                    <a:pt x="41292" y="7706"/>
                    <a:pt x="40870" y="7655"/>
                    <a:pt x="40451" y="7655"/>
                  </a:cubicBezTo>
                  <a:cubicBezTo>
                    <a:pt x="39433" y="7655"/>
                    <a:pt x="38428" y="7954"/>
                    <a:pt x="37580" y="8519"/>
                  </a:cubicBezTo>
                  <a:cubicBezTo>
                    <a:pt x="36426" y="5857"/>
                    <a:pt x="33942" y="3994"/>
                    <a:pt x="31014" y="3772"/>
                  </a:cubicBezTo>
                  <a:cubicBezTo>
                    <a:pt x="30678" y="3725"/>
                    <a:pt x="30344" y="3702"/>
                    <a:pt x="30012" y="3702"/>
                  </a:cubicBezTo>
                  <a:cubicBezTo>
                    <a:pt x="27531" y="3702"/>
                    <a:pt x="25196" y="4986"/>
                    <a:pt x="23826" y="7099"/>
                  </a:cubicBezTo>
                  <a:cubicBezTo>
                    <a:pt x="23826" y="7099"/>
                    <a:pt x="20587" y="1"/>
                    <a:pt x="12690" y="1"/>
                  </a:cubicBezTo>
                  <a:close/>
                </a:path>
              </a:pathLst>
            </a:custGeom>
            <a:solidFill>
              <a:srgbClr val="29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62"/>
            <p:cNvSpPr/>
            <p:nvPr/>
          </p:nvSpPr>
          <p:spPr>
            <a:xfrm>
              <a:off x="927527" y="3114273"/>
              <a:ext cx="795849" cy="222591"/>
            </a:xfrm>
            <a:custGeom>
              <a:avLst/>
              <a:gdLst/>
              <a:ahLst/>
              <a:cxnLst/>
              <a:rect l="l" t="t" r="r" b="b"/>
              <a:pathLst>
                <a:path w="55683" h="15574" extrusionOk="0">
                  <a:moveTo>
                    <a:pt x="12690" y="1"/>
                  </a:moveTo>
                  <a:cubicBezTo>
                    <a:pt x="11758" y="1"/>
                    <a:pt x="10826" y="89"/>
                    <a:pt x="9939" y="267"/>
                  </a:cubicBezTo>
                  <a:cubicBezTo>
                    <a:pt x="0" y="2219"/>
                    <a:pt x="267" y="15574"/>
                    <a:pt x="267" y="15574"/>
                  </a:cubicBezTo>
                  <a:lnTo>
                    <a:pt x="55682" y="15086"/>
                  </a:lnTo>
                  <a:cubicBezTo>
                    <a:pt x="55638" y="14509"/>
                    <a:pt x="55549" y="13932"/>
                    <a:pt x="55372" y="13400"/>
                  </a:cubicBezTo>
                  <a:cubicBezTo>
                    <a:pt x="47251" y="13627"/>
                    <a:pt x="33581" y="13968"/>
                    <a:pt x="22970" y="13968"/>
                  </a:cubicBezTo>
                  <a:cubicBezTo>
                    <a:pt x="14913" y="13968"/>
                    <a:pt x="8619" y="13771"/>
                    <a:pt x="7854" y="13178"/>
                  </a:cubicBezTo>
                  <a:cubicBezTo>
                    <a:pt x="5591" y="11359"/>
                    <a:pt x="6123" y="311"/>
                    <a:pt x="12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62"/>
            <p:cNvSpPr/>
            <p:nvPr/>
          </p:nvSpPr>
          <p:spPr>
            <a:xfrm>
              <a:off x="1940222" y="2981339"/>
              <a:ext cx="1038722" cy="356169"/>
            </a:xfrm>
            <a:custGeom>
              <a:avLst/>
              <a:gdLst/>
              <a:ahLst/>
              <a:cxnLst/>
              <a:rect l="l" t="t" r="r" b="b"/>
              <a:pathLst>
                <a:path w="72676" h="24920" extrusionOk="0">
                  <a:moveTo>
                    <a:pt x="44351" y="0"/>
                  </a:moveTo>
                  <a:cubicBezTo>
                    <a:pt x="40022" y="0"/>
                    <a:pt x="38202" y="4687"/>
                    <a:pt x="38202" y="4687"/>
                  </a:cubicBezTo>
                  <a:cubicBezTo>
                    <a:pt x="38202" y="4687"/>
                    <a:pt x="35753" y="758"/>
                    <a:pt x="31505" y="758"/>
                  </a:cubicBezTo>
                  <a:cubicBezTo>
                    <a:pt x="30607" y="758"/>
                    <a:pt x="29627" y="934"/>
                    <a:pt x="28574" y="1360"/>
                  </a:cubicBezTo>
                  <a:cubicBezTo>
                    <a:pt x="22629" y="3800"/>
                    <a:pt x="24004" y="11032"/>
                    <a:pt x="24093" y="11298"/>
                  </a:cubicBezTo>
                  <a:cubicBezTo>
                    <a:pt x="23102" y="10341"/>
                    <a:pt x="21817" y="9826"/>
                    <a:pt x="20493" y="9826"/>
                  </a:cubicBezTo>
                  <a:cubicBezTo>
                    <a:pt x="20038" y="9826"/>
                    <a:pt x="19578" y="9886"/>
                    <a:pt x="19124" y="10011"/>
                  </a:cubicBezTo>
                  <a:cubicBezTo>
                    <a:pt x="18724" y="10100"/>
                    <a:pt x="18369" y="10233"/>
                    <a:pt x="18014" y="10366"/>
                  </a:cubicBezTo>
                  <a:cubicBezTo>
                    <a:pt x="14287" y="12052"/>
                    <a:pt x="15707" y="17199"/>
                    <a:pt x="15707" y="17199"/>
                  </a:cubicBezTo>
                  <a:cubicBezTo>
                    <a:pt x="15707" y="17199"/>
                    <a:pt x="14656" y="16019"/>
                    <a:pt x="13079" y="16019"/>
                  </a:cubicBezTo>
                  <a:cubicBezTo>
                    <a:pt x="12582" y="16019"/>
                    <a:pt x="12033" y="16136"/>
                    <a:pt x="11448" y="16445"/>
                  </a:cubicBezTo>
                  <a:cubicBezTo>
                    <a:pt x="9008" y="17731"/>
                    <a:pt x="10161" y="20527"/>
                    <a:pt x="10161" y="20527"/>
                  </a:cubicBezTo>
                  <a:cubicBezTo>
                    <a:pt x="10161" y="20527"/>
                    <a:pt x="9005" y="19795"/>
                    <a:pt x="6984" y="19795"/>
                  </a:cubicBezTo>
                  <a:cubicBezTo>
                    <a:pt x="6234" y="19795"/>
                    <a:pt x="5366" y="19896"/>
                    <a:pt x="4393" y="20172"/>
                  </a:cubicBezTo>
                  <a:cubicBezTo>
                    <a:pt x="800" y="21192"/>
                    <a:pt x="1" y="24919"/>
                    <a:pt x="1" y="24919"/>
                  </a:cubicBezTo>
                  <a:lnTo>
                    <a:pt x="70723" y="24919"/>
                  </a:lnTo>
                  <a:cubicBezTo>
                    <a:pt x="70723" y="24919"/>
                    <a:pt x="72676" y="22745"/>
                    <a:pt x="71655" y="20660"/>
                  </a:cubicBezTo>
                  <a:cubicBezTo>
                    <a:pt x="71566" y="20438"/>
                    <a:pt x="71433" y="20260"/>
                    <a:pt x="71300" y="20083"/>
                  </a:cubicBezTo>
                  <a:cubicBezTo>
                    <a:pt x="70831" y="19379"/>
                    <a:pt x="70016" y="18950"/>
                    <a:pt x="69161" y="18950"/>
                  </a:cubicBezTo>
                  <a:cubicBezTo>
                    <a:pt x="69046" y="18950"/>
                    <a:pt x="68931" y="18958"/>
                    <a:pt x="68816" y="18974"/>
                  </a:cubicBezTo>
                  <a:cubicBezTo>
                    <a:pt x="68816" y="18974"/>
                    <a:pt x="69969" y="14493"/>
                    <a:pt x="66242" y="12452"/>
                  </a:cubicBezTo>
                  <a:cubicBezTo>
                    <a:pt x="65279" y="11924"/>
                    <a:pt x="64316" y="11729"/>
                    <a:pt x="63417" y="11729"/>
                  </a:cubicBezTo>
                  <a:cubicBezTo>
                    <a:pt x="60838" y="11729"/>
                    <a:pt x="58788" y="13339"/>
                    <a:pt x="58788" y="13339"/>
                  </a:cubicBezTo>
                  <a:cubicBezTo>
                    <a:pt x="58788" y="13339"/>
                    <a:pt x="60341" y="9213"/>
                    <a:pt x="56748" y="7172"/>
                  </a:cubicBezTo>
                  <a:cubicBezTo>
                    <a:pt x="55711" y="6571"/>
                    <a:pt x="54789" y="6357"/>
                    <a:pt x="54002" y="6357"/>
                  </a:cubicBezTo>
                  <a:cubicBezTo>
                    <a:pt x="52059" y="6357"/>
                    <a:pt x="50935" y="7660"/>
                    <a:pt x="50935" y="7660"/>
                  </a:cubicBezTo>
                  <a:cubicBezTo>
                    <a:pt x="50935" y="7660"/>
                    <a:pt x="50314" y="827"/>
                    <a:pt x="45301" y="73"/>
                  </a:cubicBezTo>
                  <a:cubicBezTo>
                    <a:pt x="44972" y="23"/>
                    <a:pt x="44655" y="0"/>
                    <a:pt x="44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62"/>
            <p:cNvSpPr/>
            <p:nvPr/>
          </p:nvSpPr>
          <p:spPr>
            <a:xfrm>
              <a:off x="1940222" y="3124421"/>
              <a:ext cx="1038722" cy="213087"/>
            </a:xfrm>
            <a:custGeom>
              <a:avLst/>
              <a:gdLst/>
              <a:ahLst/>
              <a:cxnLst/>
              <a:rect l="l" t="t" r="r" b="b"/>
              <a:pathLst>
                <a:path w="72676" h="14909" extrusionOk="0">
                  <a:moveTo>
                    <a:pt x="22318" y="5369"/>
                  </a:moveTo>
                  <a:lnTo>
                    <a:pt x="22318" y="5369"/>
                  </a:lnTo>
                  <a:cubicBezTo>
                    <a:pt x="22316" y="5372"/>
                    <a:pt x="22313" y="5375"/>
                    <a:pt x="22311" y="5378"/>
                  </a:cubicBezTo>
                  <a:lnTo>
                    <a:pt x="22311" y="5378"/>
                  </a:lnTo>
                  <a:cubicBezTo>
                    <a:pt x="22313" y="5375"/>
                    <a:pt x="22316" y="5372"/>
                    <a:pt x="22318" y="5369"/>
                  </a:cubicBezTo>
                  <a:close/>
                  <a:moveTo>
                    <a:pt x="19124" y="0"/>
                  </a:moveTo>
                  <a:lnTo>
                    <a:pt x="19124" y="0"/>
                  </a:lnTo>
                  <a:cubicBezTo>
                    <a:pt x="18724" y="89"/>
                    <a:pt x="18369" y="222"/>
                    <a:pt x="18014" y="355"/>
                  </a:cubicBezTo>
                  <a:cubicBezTo>
                    <a:pt x="14287" y="2041"/>
                    <a:pt x="15707" y="7188"/>
                    <a:pt x="15707" y="7188"/>
                  </a:cubicBezTo>
                  <a:cubicBezTo>
                    <a:pt x="15707" y="7188"/>
                    <a:pt x="14656" y="6008"/>
                    <a:pt x="13079" y="6008"/>
                  </a:cubicBezTo>
                  <a:cubicBezTo>
                    <a:pt x="12582" y="6008"/>
                    <a:pt x="12033" y="6125"/>
                    <a:pt x="11448" y="6434"/>
                  </a:cubicBezTo>
                  <a:cubicBezTo>
                    <a:pt x="9008" y="7720"/>
                    <a:pt x="10161" y="10516"/>
                    <a:pt x="10161" y="10516"/>
                  </a:cubicBezTo>
                  <a:cubicBezTo>
                    <a:pt x="10161" y="10516"/>
                    <a:pt x="9005" y="9784"/>
                    <a:pt x="6984" y="9784"/>
                  </a:cubicBezTo>
                  <a:cubicBezTo>
                    <a:pt x="6234" y="9784"/>
                    <a:pt x="5366" y="9885"/>
                    <a:pt x="4393" y="10161"/>
                  </a:cubicBezTo>
                  <a:cubicBezTo>
                    <a:pt x="800" y="11181"/>
                    <a:pt x="1" y="14908"/>
                    <a:pt x="1" y="14908"/>
                  </a:cubicBezTo>
                  <a:lnTo>
                    <a:pt x="70723" y="14908"/>
                  </a:lnTo>
                  <a:cubicBezTo>
                    <a:pt x="70723" y="14908"/>
                    <a:pt x="72676" y="12734"/>
                    <a:pt x="71655" y="10649"/>
                  </a:cubicBezTo>
                  <a:cubicBezTo>
                    <a:pt x="71566" y="10427"/>
                    <a:pt x="71478" y="10249"/>
                    <a:pt x="71300" y="10072"/>
                  </a:cubicBezTo>
                  <a:cubicBezTo>
                    <a:pt x="71211" y="10249"/>
                    <a:pt x="71123" y="10427"/>
                    <a:pt x="70990" y="10560"/>
                  </a:cubicBezTo>
                  <a:cubicBezTo>
                    <a:pt x="70111" y="11745"/>
                    <a:pt x="68799" y="12178"/>
                    <a:pt x="67353" y="12178"/>
                  </a:cubicBezTo>
                  <a:cubicBezTo>
                    <a:pt x="65660" y="12178"/>
                    <a:pt x="63784" y="11585"/>
                    <a:pt x="62205" y="10915"/>
                  </a:cubicBezTo>
                  <a:cubicBezTo>
                    <a:pt x="61001" y="11966"/>
                    <a:pt x="59410" y="12474"/>
                    <a:pt x="57812" y="12474"/>
                  </a:cubicBezTo>
                  <a:cubicBezTo>
                    <a:pt x="55699" y="12474"/>
                    <a:pt x="53574" y="11587"/>
                    <a:pt x="52311" y="9894"/>
                  </a:cubicBezTo>
                  <a:cubicBezTo>
                    <a:pt x="50875" y="10922"/>
                    <a:pt x="49135" y="11412"/>
                    <a:pt x="47391" y="11412"/>
                  </a:cubicBezTo>
                  <a:cubicBezTo>
                    <a:pt x="44768" y="11412"/>
                    <a:pt x="42134" y="10305"/>
                    <a:pt x="40509" y="8253"/>
                  </a:cubicBezTo>
                  <a:cubicBezTo>
                    <a:pt x="39573" y="10008"/>
                    <a:pt x="37576" y="10911"/>
                    <a:pt x="35591" y="10911"/>
                  </a:cubicBezTo>
                  <a:cubicBezTo>
                    <a:pt x="33813" y="10911"/>
                    <a:pt x="32044" y="10185"/>
                    <a:pt x="31058" y="8697"/>
                  </a:cubicBezTo>
                  <a:cubicBezTo>
                    <a:pt x="29420" y="9516"/>
                    <a:pt x="27657" y="10397"/>
                    <a:pt x="25847" y="10397"/>
                  </a:cubicBezTo>
                  <a:cubicBezTo>
                    <a:pt x="25500" y="10397"/>
                    <a:pt x="25152" y="10365"/>
                    <a:pt x="24803" y="10294"/>
                  </a:cubicBezTo>
                  <a:cubicBezTo>
                    <a:pt x="22677" y="9807"/>
                    <a:pt x="20949" y="7109"/>
                    <a:pt x="22311" y="5378"/>
                  </a:cubicBezTo>
                  <a:lnTo>
                    <a:pt x="22311" y="5378"/>
                  </a:lnTo>
                  <a:cubicBezTo>
                    <a:pt x="22139" y="5593"/>
                    <a:pt x="21951" y="5688"/>
                    <a:pt x="21753" y="5688"/>
                  </a:cubicBezTo>
                  <a:cubicBezTo>
                    <a:pt x="20474" y="5688"/>
                    <a:pt x="18825" y="1712"/>
                    <a:pt x="18902" y="1021"/>
                  </a:cubicBezTo>
                  <a:cubicBezTo>
                    <a:pt x="18946" y="666"/>
                    <a:pt x="18990" y="311"/>
                    <a:pt x="19124" y="0"/>
                  </a:cubicBezTo>
                  <a:close/>
                </a:path>
              </a:pathLst>
            </a:custGeom>
            <a:solidFill>
              <a:srgbClr val="29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62"/>
            <p:cNvSpPr/>
            <p:nvPr/>
          </p:nvSpPr>
          <p:spPr>
            <a:xfrm>
              <a:off x="2338483" y="3040052"/>
              <a:ext cx="112925" cy="70848"/>
            </a:xfrm>
            <a:custGeom>
              <a:avLst/>
              <a:gdLst/>
              <a:ahLst/>
              <a:cxnLst/>
              <a:rect l="l" t="t" r="r" b="b"/>
              <a:pathLst>
                <a:path w="7901" h="4957" extrusionOk="0">
                  <a:moveTo>
                    <a:pt x="4387" y="1"/>
                  </a:moveTo>
                  <a:cubicBezTo>
                    <a:pt x="1946" y="1"/>
                    <a:pt x="0" y="3883"/>
                    <a:pt x="2972" y="4794"/>
                  </a:cubicBezTo>
                  <a:cubicBezTo>
                    <a:pt x="3325" y="4906"/>
                    <a:pt x="3661" y="4956"/>
                    <a:pt x="3978" y="4956"/>
                  </a:cubicBezTo>
                  <a:cubicBezTo>
                    <a:pt x="6681" y="4956"/>
                    <a:pt x="7900" y="1252"/>
                    <a:pt x="5279" y="180"/>
                  </a:cubicBezTo>
                  <a:cubicBezTo>
                    <a:pt x="4979" y="56"/>
                    <a:pt x="4680" y="1"/>
                    <a:pt x="4387" y="1"/>
                  </a:cubicBezTo>
                  <a:close/>
                </a:path>
              </a:pathLst>
            </a:custGeom>
            <a:solidFill>
              <a:srgbClr val="518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62"/>
            <p:cNvSpPr/>
            <p:nvPr/>
          </p:nvSpPr>
          <p:spPr>
            <a:xfrm>
              <a:off x="2542394" y="3022758"/>
              <a:ext cx="109695" cy="78323"/>
            </a:xfrm>
            <a:custGeom>
              <a:avLst/>
              <a:gdLst/>
              <a:ahLst/>
              <a:cxnLst/>
              <a:rect l="l" t="t" r="r" b="b"/>
              <a:pathLst>
                <a:path w="7675" h="5480" extrusionOk="0">
                  <a:moveTo>
                    <a:pt x="3549" y="0"/>
                  </a:moveTo>
                  <a:cubicBezTo>
                    <a:pt x="3026" y="0"/>
                    <a:pt x="2485" y="189"/>
                    <a:pt x="1971" y="636"/>
                  </a:cubicBezTo>
                  <a:cubicBezTo>
                    <a:pt x="0" y="2278"/>
                    <a:pt x="2141" y="5480"/>
                    <a:pt x="4321" y="5480"/>
                  </a:cubicBezTo>
                  <a:cubicBezTo>
                    <a:pt x="4791" y="5480"/>
                    <a:pt x="5264" y="5330"/>
                    <a:pt x="5698" y="4984"/>
                  </a:cubicBezTo>
                  <a:cubicBezTo>
                    <a:pt x="7674" y="3438"/>
                    <a:pt x="5779" y="0"/>
                    <a:pt x="3549" y="0"/>
                  </a:cubicBezTo>
                  <a:close/>
                </a:path>
              </a:pathLst>
            </a:custGeom>
            <a:solidFill>
              <a:srgbClr val="518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62"/>
            <p:cNvSpPr/>
            <p:nvPr/>
          </p:nvSpPr>
          <p:spPr>
            <a:xfrm>
              <a:off x="2514938" y="3158709"/>
              <a:ext cx="81153" cy="65517"/>
            </a:xfrm>
            <a:custGeom>
              <a:avLst/>
              <a:gdLst/>
              <a:ahLst/>
              <a:cxnLst/>
              <a:rect l="l" t="t" r="r" b="b"/>
              <a:pathLst>
                <a:path w="5678" h="4584" extrusionOk="0">
                  <a:moveTo>
                    <a:pt x="3066" y="0"/>
                  </a:moveTo>
                  <a:cubicBezTo>
                    <a:pt x="2960" y="0"/>
                    <a:pt x="2851" y="13"/>
                    <a:pt x="2738" y="42"/>
                  </a:cubicBezTo>
                  <a:cubicBezTo>
                    <a:pt x="0" y="683"/>
                    <a:pt x="1098" y="4584"/>
                    <a:pt x="3249" y="4584"/>
                  </a:cubicBezTo>
                  <a:cubicBezTo>
                    <a:pt x="3328" y="4584"/>
                    <a:pt x="3410" y="4578"/>
                    <a:pt x="3492" y="4567"/>
                  </a:cubicBezTo>
                  <a:cubicBezTo>
                    <a:pt x="5677" y="4273"/>
                    <a:pt x="4957" y="0"/>
                    <a:pt x="3066" y="0"/>
                  </a:cubicBezTo>
                  <a:close/>
                </a:path>
              </a:pathLst>
            </a:custGeom>
            <a:solidFill>
              <a:srgbClr val="518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62"/>
            <p:cNvSpPr/>
            <p:nvPr/>
          </p:nvSpPr>
          <p:spPr>
            <a:xfrm>
              <a:off x="2332752" y="2755989"/>
              <a:ext cx="535226" cy="588494"/>
            </a:xfrm>
            <a:custGeom>
              <a:avLst/>
              <a:gdLst/>
              <a:ahLst/>
              <a:cxnLst/>
              <a:rect l="l" t="t" r="r" b="b"/>
              <a:pathLst>
                <a:path w="37448" h="41175" extrusionOk="0">
                  <a:moveTo>
                    <a:pt x="13089" y="1"/>
                  </a:moveTo>
                  <a:cubicBezTo>
                    <a:pt x="13134" y="4171"/>
                    <a:pt x="13489" y="19168"/>
                    <a:pt x="13000" y="22540"/>
                  </a:cubicBezTo>
                  <a:cubicBezTo>
                    <a:pt x="12956" y="22983"/>
                    <a:pt x="12867" y="23249"/>
                    <a:pt x="12779" y="23249"/>
                  </a:cubicBezTo>
                  <a:cubicBezTo>
                    <a:pt x="12430" y="23346"/>
                    <a:pt x="11270" y="23468"/>
                    <a:pt x="10033" y="23468"/>
                  </a:cubicBezTo>
                  <a:cubicBezTo>
                    <a:pt x="8436" y="23468"/>
                    <a:pt x="6709" y="23265"/>
                    <a:pt x="6434" y="22540"/>
                  </a:cubicBezTo>
                  <a:cubicBezTo>
                    <a:pt x="6212" y="21874"/>
                    <a:pt x="6123" y="18680"/>
                    <a:pt x="6123" y="15840"/>
                  </a:cubicBezTo>
                  <a:cubicBezTo>
                    <a:pt x="6123" y="13400"/>
                    <a:pt x="6168" y="11270"/>
                    <a:pt x="6168" y="11270"/>
                  </a:cubicBezTo>
                  <a:lnTo>
                    <a:pt x="6168" y="11270"/>
                  </a:lnTo>
                  <a:lnTo>
                    <a:pt x="1287" y="12468"/>
                  </a:lnTo>
                  <a:cubicBezTo>
                    <a:pt x="2086" y="16772"/>
                    <a:pt x="1" y="24536"/>
                    <a:pt x="3506" y="26444"/>
                  </a:cubicBezTo>
                  <a:cubicBezTo>
                    <a:pt x="5502" y="27570"/>
                    <a:pt x="8325" y="27677"/>
                    <a:pt x="10382" y="27677"/>
                  </a:cubicBezTo>
                  <a:cubicBezTo>
                    <a:pt x="10867" y="27677"/>
                    <a:pt x="11310" y="27671"/>
                    <a:pt x="11689" y="27671"/>
                  </a:cubicBezTo>
                  <a:cubicBezTo>
                    <a:pt x="12489" y="27671"/>
                    <a:pt x="13007" y="27698"/>
                    <a:pt x="13045" y="27864"/>
                  </a:cubicBezTo>
                  <a:cubicBezTo>
                    <a:pt x="13134" y="28396"/>
                    <a:pt x="13045" y="41174"/>
                    <a:pt x="13045" y="41174"/>
                  </a:cubicBezTo>
                  <a:lnTo>
                    <a:pt x="25601" y="40775"/>
                  </a:lnTo>
                  <a:lnTo>
                    <a:pt x="25601" y="39044"/>
                  </a:lnTo>
                  <a:cubicBezTo>
                    <a:pt x="25557" y="35273"/>
                    <a:pt x="25512" y="26710"/>
                    <a:pt x="25956" y="26355"/>
                  </a:cubicBezTo>
                  <a:cubicBezTo>
                    <a:pt x="26533" y="25911"/>
                    <a:pt x="32522" y="26222"/>
                    <a:pt x="34829" y="25379"/>
                  </a:cubicBezTo>
                  <a:cubicBezTo>
                    <a:pt x="37137" y="24536"/>
                    <a:pt x="37270" y="22096"/>
                    <a:pt x="37358" y="17792"/>
                  </a:cubicBezTo>
                  <a:cubicBezTo>
                    <a:pt x="37447" y="15529"/>
                    <a:pt x="37358" y="11226"/>
                    <a:pt x="37225" y="7588"/>
                  </a:cubicBezTo>
                  <a:cubicBezTo>
                    <a:pt x="37181" y="4393"/>
                    <a:pt x="37092" y="1731"/>
                    <a:pt x="37092" y="1553"/>
                  </a:cubicBezTo>
                  <a:cubicBezTo>
                    <a:pt x="37092" y="1498"/>
                    <a:pt x="36969" y="1475"/>
                    <a:pt x="36768" y="1475"/>
                  </a:cubicBezTo>
                  <a:cubicBezTo>
                    <a:pt x="35845" y="1475"/>
                    <a:pt x="33277" y="1953"/>
                    <a:pt x="33277" y="1953"/>
                  </a:cubicBezTo>
                  <a:cubicBezTo>
                    <a:pt x="33277" y="1953"/>
                    <a:pt x="33765" y="20232"/>
                    <a:pt x="32744" y="20587"/>
                  </a:cubicBezTo>
                  <a:cubicBezTo>
                    <a:pt x="31991" y="20838"/>
                    <a:pt x="29353" y="21089"/>
                    <a:pt x="27683" y="21089"/>
                  </a:cubicBezTo>
                  <a:cubicBezTo>
                    <a:pt x="26992" y="21089"/>
                    <a:pt x="26467" y="21046"/>
                    <a:pt x="26311" y="20942"/>
                  </a:cubicBezTo>
                  <a:cubicBezTo>
                    <a:pt x="26178" y="20854"/>
                    <a:pt x="26089" y="20765"/>
                    <a:pt x="26045" y="20632"/>
                  </a:cubicBezTo>
                  <a:cubicBezTo>
                    <a:pt x="25734" y="20055"/>
                    <a:pt x="25823" y="18680"/>
                    <a:pt x="25823" y="15884"/>
                  </a:cubicBezTo>
                  <a:cubicBezTo>
                    <a:pt x="25823" y="14376"/>
                    <a:pt x="25778" y="11314"/>
                    <a:pt x="25734" y="8209"/>
                  </a:cubicBezTo>
                  <a:cubicBezTo>
                    <a:pt x="25645" y="4082"/>
                    <a:pt x="25601" y="1"/>
                    <a:pt x="25601" y="1"/>
                  </a:cubicBezTo>
                  <a:close/>
                </a:path>
              </a:pathLst>
            </a:custGeom>
            <a:solidFill>
              <a:srgbClr val="684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62"/>
            <p:cNvSpPr/>
            <p:nvPr/>
          </p:nvSpPr>
          <p:spPr>
            <a:xfrm>
              <a:off x="2704986" y="2777456"/>
              <a:ext cx="160448" cy="293268"/>
            </a:xfrm>
            <a:custGeom>
              <a:avLst/>
              <a:gdLst/>
              <a:ahLst/>
              <a:cxnLst/>
              <a:rect l="l" t="t" r="r" b="b"/>
              <a:pathLst>
                <a:path w="11226" h="20519" extrusionOk="0">
                  <a:moveTo>
                    <a:pt x="10690" y="1"/>
                  </a:moveTo>
                  <a:cubicBezTo>
                    <a:pt x="9748" y="1"/>
                    <a:pt x="7277" y="495"/>
                    <a:pt x="7277" y="495"/>
                  </a:cubicBezTo>
                  <a:cubicBezTo>
                    <a:pt x="7277" y="495"/>
                    <a:pt x="7765" y="18775"/>
                    <a:pt x="6700" y="19085"/>
                  </a:cubicBezTo>
                  <a:cubicBezTo>
                    <a:pt x="5979" y="19336"/>
                    <a:pt x="3349" y="19587"/>
                    <a:pt x="1667" y="19587"/>
                  </a:cubicBezTo>
                  <a:cubicBezTo>
                    <a:pt x="970" y="19587"/>
                    <a:pt x="436" y="19544"/>
                    <a:pt x="267" y="19440"/>
                  </a:cubicBezTo>
                  <a:cubicBezTo>
                    <a:pt x="134" y="19396"/>
                    <a:pt x="89" y="19263"/>
                    <a:pt x="1" y="19174"/>
                  </a:cubicBezTo>
                  <a:lnTo>
                    <a:pt x="1" y="19174"/>
                  </a:lnTo>
                  <a:cubicBezTo>
                    <a:pt x="89" y="19662"/>
                    <a:pt x="400" y="20106"/>
                    <a:pt x="844" y="20328"/>
                  </a:cubicBezTo>
                  <a:cubicBezTo>
                    <a:pt x="1185" y="20441"/>
                    <a:pt x="2000" y="20519"/>
                    <a:pt x="2973" y="20519"/>
                  </a:cubicBezTo>
                  <a:cubicBezTo>
                    <a:pt x="5037" y="20519"/>
                    <a:pt x="7815" y="20171"/>
                    <a:pt x="8297" y="19085"/>
                  </a:cubicBezTo>
                  <a:cubicBezTo>
                    <a:pt x="9005" y="17539"/>
                    <a:pt x="8479" y="6484"/>
                    <a:pt x="9571" y="6484"/>
                  </a:cubicBezTo>
                  <a:cubicBezTo>
                    <a:pt x="9575" y="6484"/>
                    <a:pt x="9580" y="6484"/>
                    <a:pt x="9584" y="6485"/>
                  </a:cubicBezTo>
                  <a:cubicBezTo>
                    <a:pt x="10161" y="6485"/>
                    <a:pt x="10738" y="6352"/>
                    <a:pt x="11226" y="6130"/>
                  </a:cubicBezTo>
                  <a:cubicBezTo>
                    <a:pt x="11181" y="2891"/>
                    <a:pt x="11093" y="229"/>
                    <a:pt x="11048" y="96"/>
                  </a:cubicBezTo>
                  <a:cubicBezTo>
                    <a:pt x="11048" y="28"/>
                    <a:pt x="10911" y="1"/>
                    <a:pt x="10690" y="1"/>
                  </a:cubicBezTo>
                  <a:close/>
                </a:path>
              </a:pathLst>
            </a:custGeom>
            <a:solidFill>
              <a:srgbClr val="3521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62"/>
            <p:cNvSpPr/>
            <p:nvPr/>
          </p:nvSpPr>
          <p:spPr>
            <a:xfrm>
              <a:off x="2332752" y="2755989"/>
              <a:ext cx="367817" cy="588494"/>
            </a:xfrm>
            <a:custGeom>
              <a:avLst/>
              <a:gdLst/>
              <a:ahLst/>
              <a:cxnLst/>
              <a:rect l="l" t="t" r="r" b="b"/>
              <a:pathLst>
                <a:path w="25735" h="41175" extrusionOk="0">
                  <a:moveTo>
                    <a:pt x="13089" y="1"/>
                  </a:moveTo>
                  <a:cubicBezTo>
                    <a:pt x="13134" y="4171"/>
                    <a:pt x="13489" y="19168"/>
                    <a:pt x="13000" y="22540"/>
                  </a:cubicBezTo>
                  <a:cubicBezTo>
                    <a:pt x="13178" y="23782"/>
                    <a:pt x="13222" y="24980"/>
                    <a:pt x="13134" y="26222"/>
                  </a:cubicBezTo>
                  <a:cubicBezTo>
                    <a:pt x="13134" y="26222"/>
                    <a:pt x="12249" y="26275"/>
                    <a:pt x="11021" y="26275"/>
                  </a:cubicBezTo>
                  <a:cubicBezTo>
                    <a:pt x="8509" y="26275"/>
                    <a:pt x="4561" y="26055"/>
                    <a:pt x="3816" y="24714"/>
                  </a:cubicBezTo>
                  <a:cubicBezTo>
                    <a:pt x="2707" y="22761"/>
                    <a:pt x="2530" y="16505"/>
                    <a:pt x="3506" y="16195"/>
                  </a:cubicBezTo>
                  <a:cubicBezTo>
                    <a:pt x="4083" y="15973"/>
                    <a:pt x="4615" y="15662"/>
                    <a:pt x="5147" y="15308"/>
                  </a:cubicBezTo>
                  <a:cubicBezTo>
                    <a:pt x="5458" y="15574"/>
                    <a:pt x="5769" y="15751"/>
                    <a:pt x="6123" y="15840"/>
                  </a:cubicBezTo>
                  <a:cubicBezTo>
                    <a:pt x="6123" y="13400"/>
                    <a:pt x="6168" y="11270"/>
                    <a:pt x="6168" y="11270"/>
                  </a:cubicBezTo>
                  <a:lnTo>
                    <a:pt x="6168" y="11270"/>
                  </a:lnTo>
                  <a:lnTo>
                    <a:pt x="1287" y="12468"/>
                  </a:lnTo>
                  <a:cubicBezTo>
                    <a:pt x="2086" y="16816"/>
                    <a:pt x="1" y="24536"/>
                    <a:pt x="3506" y="26488"/>
                  </a:cubicBezTo>
                  <a:cubicBezTo>
                    <a:pt x="5437" y="27578"/>
                    <a:pt x="8142" y="27714"/>
                    <a:pt x="10179" y="27714"/>
                  </a:cubicBezTo>
                  <a:cubicBezTo>
                    <a:pt x="10857" y="27714"/>
                    <a:pt x="11461" y="27699"/>
                    <a:pt x="11938" y="27699"/>
                  </a:cubicBezTo>
                  <a:cubicBezTo>
                    <a:pt x="12595" y="27699"/>
                    <a:pt x="13011" y="27727"/>
                    <a:pt x="13045" y="27864"/>
                  </a:cubicBezTo>
                  <a:cubicBezTo>
                    <a:pt x="13134" y="28440"/>
                    <a:pt x="13045" y="41174"/>
                    <a:pt x="13045" y="41174"/>
                  </a:cubicBezTo>
                  <a:lnTo>
                    <a:pt x="25601" y="40775"/>
                  </a:lnTo>
                  <a:lnTo>
                    <a:pt x="25601" y="39044"/>
                  </a:lnTo>
                  <a:cubicBezTo>
                    <a:pt x="22096" y="38956"/>
                    <a:pt x="16905" y="38778"/>
                    <a:pt x="16949" y="38290"/>
                  </a:cubicBezTo>
                  <a:cubicBezTo>
                    <a:pt x="17038" y="37580"/>
                    <a:pt x="16506" y="9850"/>
                    <a:pt x="16949" y="9540"/>
                  </a:cubicBezTo>
                  <a:cubicBezTo>
                    <a:pt x="17703" y="9096"/>
                    <a:pt x="18502" y="8741"/>
                    <a:pt x="19301" y="8386"/>
                  </a:cubicBezTo>
                  <a:cubicBezTo>
                    <a:pt x="20366" y="7854"/>
                    <a:pt x="21342" y="7099"/>
                    <a:pt x="22140" y="6256"/>
                  </a:cubicBezTo>
                  <a:cubicBezTo>
                    <a:pt x="23199" y="7844"/>
                    <a:pt x="24386" y="8240"/>
                    <a:pt x="25291" y="8240"/>
                  </a:cubicBezTo>
                  <a:cubicBezTo>
                    <a:pt x="25448" y="8240"/>
                    <a:pt x="25596" y="8228"/>
                    <a:pt x="25734" y="8209"/>
                  </a:cubicBezTo>
                  <a:cubicBezTo>
                    <a:pt x="25645" y="4082"/>
                    <a:pt x="25601" y="1"/>
                    <a:pt x="25601" y="1"/>
                  </a:cubicBezTo>
                  <a:close/>
                </a:path>
              </a:pathLst>
            </a:custGeom>
            <a:solidFill>
              <a:srgbClr val="3521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62"/>
            <p:cNvSpPr/>
            <p:nvPr/>
          </p:nvSpPr>
          <p:spPr>
            <a:xfrm>
              <a:off x="2450064" y="2806084"/>
              <a:ext cx="279661" cy="152387"/>
            </a:xfrm>
            <a:custGeom>
              <a:avLst/>
              <a:gdLst/>
              <a:ahLst/>
              <a:cxnLst/>
              <a:rect l="l" t="t" r="r" b="b"/>
              <a:pathLst>
                <a:path w="19567" h="10662" extrusionOk="0">
                  <a:moveTo>
                    <a:pt x="18458" y="1"/>
                  </a:moveTo>
                  <a:cubicBezTo>
                    <a:pt x="18458" y="1"/>
                    <a:pt x="17570" y="8342"/>
                    <a:pt x="11359" y="9274"/>
                  </a:cubicBezTo>
                  <a:cubicBezTo>
                    <a:pt x="10836" y="9352"/>
                    <a:pt x="10333" y="9387"/>
                    <a:pt x="9850" y="9387"/>
                  </a:cubicBezTo>
                  <a:cubicBezTo>
                    <a:pt x="4570" y="9387"/>
                    <a:pt x="1775" y="5103"/>
                    <a:pt x="1775" y="5103"/>
                  </a:cubicBezTo>
                  <a:lnTo>
                    <a:pt x="1" y="4083"/>
                  </a:lnTo>
                  <a:lnTo>
                    <a:pt x="1" y="4083"/>
                  </a:lnTo>
                  <a:cubicBezTo>
                    <a:pt x="1" y="4083"/>
                    <a:pt x="2464" y="10661"/>
                    <a:pt x="8799" y="10661"/>
                  </a:cubicBezTo>
                  <a:cubicBezTo>
                    <a:pt x="9578" y="10661"/>
                    <a:pt x="10416" y="10562"/>
                    <a:pt x="11315" y="10338"/>
                  </a:cubicBezTo>
                  <a:cubicBezTo>
                    <a:pt x="19567" y="8297"/>
                    <a:pt x="19523" y="1"/>
                    <a:pt x="19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62"/>
            <p:cNvSpPr/>
            <p:nvPr/>
          </p:nvSpPr>
          <p:spPr>
            <a:xfrm>
              <a:off x="2381089" y="2814331"/>
              <a:ext cx="292839" cy="210729"/>
            </a:xfrm>
            <a:custGeom>
              <a:avLst/>
              <a:gdLst/>
              <a:ahLst/>
              <a:cxnLst/>
              <a:rect l="l" t="t" r="r" b="b"/>
              <a:pathLst>
                <a:path w="20489" h="14744" extrusionOk="0">
                  <a:moveTo>
                    <a:pt x="19601" y="0"/>
                  </a:moveTo>
                  <a:cubicBezTo>
                    <a:pt x="19601" y="4020"/>
                    <a:pt x="15908" y="13666"/>
                    <a:pt x="9310" y="13666"/>
                  </a:cubicBezTo>
                  <a:cubicBezTo>
                    <a:pt x="9280" y="13666"/>
                    <a:pt x="9249" y="13666"/>
                    <a:pt x="9219" y="13666"/>
                  </a:cubicBezTo>
                  <a:cubicBezTo>
                    <a:pt x="2520" y="13533"/>
                    <a:pt x="1499" y="5724"/>
                    <a:pt x="1499" y="5724"/>
                  </a:cubicBezTo>
                  <a:lnTo>
                    <a:pt x="124" y="2796"/>
                  </a:lnTo>
                  <a:lnTo>
                    <a:pt x="124" y="2796"/>
                  </a:lnTo>
                  <a:cubicBezTo>
                    <a:pt x="124" y="2796"/>
                    <a:pt x="1" y="14744"/>
                    <a:pt x="8523" y="14744"/>
                  </a:cubicBezTo>
                  <a:cubicBezTo>
                    <a:pt x="8860" y="14744"/>
                    <a:pt x="9210" y="14725"/>
                    <a:pt x="9574" y="14686"/>
                  </a:cubicBezTo>
                  <a:cubicBezTo>
                    <a:pt x="19158" y="13621"/>
                    <a:pt x="20489" y="0"/>
                    <a:pt x="20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62"/>
            <p:cNvSpPr/>
            <p:nvPr/>
          </p:nvSpPr>
          <p:spPr>
            <a:xfrm>
              <a:off x="2737958" y="2821306"/>
              <a:ext cx="211186" cy="123301"/>
            </a:xfrm>
            <a:custGeom>
              <a:avLst/>
              <a:gdLst/>
              <a:ahLst/>
              <a:cxnLst/>
              <a:rect l="l" t="t" r="r" b="b"/>
              <a:pathLst>
                <a:path w="14776" h="8627" extrusionOk="0">
                  <a:moveTo>
                    <a:pt x="13888" y="0"/>
                  </a:moveTo>
                  <a:cubicBezTo>
                    <a:pt x="13888" y="0"/>
                    <a:pt x="13622" y="6966"/>
                    <a:pt x="7632" y="7499"/>
                  </a:cubicBezTo>
                  <a:cubicBezTo>
                    <a:pt x="7499" y="7509"/>
                    <a:pt x="7368" y="7515"/>
                    <a:pt x="7240" y="7515"/>
                  </a:cubicBezTo>
                  <a:cubicBezTo>
                    <a:pt x="2624" y="7515"/>
                    <a:pt x="1154" y="710"/>
                    <a:pt x="1154" y="710"/>
                  </a:cubicBezTo>
                  <a:lnTo>
                    <a:pt x="1" y="710"/>
                  </a:lnTo>
                  <a:cubicBezTo>
                    <a:pt x="1" y="710"/>
                    <a:pt x="845" y="8627"/>
                    <a:pt x="6892" y="8627"/>
                  </a:cubicBezTo>
                  <a:cubicBezTo>
                    <a:pt x="7199" y="8627"/>
                    <a:pt x="7520" y="8606"/>
                    <a:pt x="7854" y="8564"/>
                  </a:cubicBezTo>
                  <a:cubicBezTo>
                    <a:pt x="14775" y="7632"/>
                    <a:pt x="14553" y="0"/>
                    <a:pt x="14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2"/>
            <p:cNvSpPr/>
            <p:nvPr/>
          </p:nvSpPr>
          <p:spPr>
            <a:xfrm>
              <a:off x="2278855" y="2401278"/>
              <a:ext cx="689942" cy="467651"/>
            </a:xfrm>
            <a:custGeom>
              <a:avLst/>
              <a:gdLst/>
              <a:ahLst/>
              <a:cxnLst/>
              <a:rect l="l" t="t" r="r" b="b"/>
              <a:pathLst>
                <a:path w="48273" h="32720" extrusionOk="0">
                  <a:moveTo>
                    <a:pt x="23908" y="0"/>
                  </a:moveTo>
                  <a:cubicBezTo>
                    <a:pt x="23734" y="0"/>
                    <a:pt x="23560" y="6"/>
                    <a:pt x="23382" y="17"/>
                  </a:cubicBezTo>
                  <a:cubicBezTo>
                    <a:pt x="16239" y="239"/>
                    <a:pt x="15440" y="7249"/>
                    <a:pt x="15440" y="7249"/>
                  </a:cubicBezTo>
                  <a:cubicBezTo>
                    <a:pt x="15440" y="7249"/>
                    <a:pt x="15135" y="7220"/>
                    <a:pt x="14615" y="7220"/>
                  </a:cubicBezTo>
                  <a:cubicBezTo>
                    <a:pt x="12408" y="7220"/>
                    <a:pt x="6343" y="7743"/>
                    <a:pt x="3505" y="13239"/>
                  </a:cubicBezTo>
                  <a:cubicBezTo>
                    <a:pt x="0" y="20071"/>
                    <a:pt x="5546" y="25174"/>
                    <a:pt x="5546" y="25174"/>
                  </a:cubicBezTo>
                  <a:cubicBezTo>
                    <a:pt x="5546" y="25174"/>
                    <a:pt x="5502" y="29743"/>
                    <a:pt x="9628" y="30453"/>
                  </a:cubicBezTo>
                  <a:cubicBezTo>
                    <a:pt x="9999" y="30517"/>
                    <a:pt x="10355" y="30546"/>
                    <a:pt x="10695" y="30546"/>
                  </a:cubicBezTo>
                  <a:cubicBezTo>
                    <a:pt x="14143" y="30546"/>
                    <a:pt x="16017" y="27569"/>
                    <a:pt x="16017" y="27569"/>
                  </a:cubicBezTo>
                  <a:cubicBezTo>
                    <a:pt x="16017" y="27569"/>
                    <a:pt x="16017" y="32627"/>
                    <a:pt x="20277" y="32716"/>
                  </a:cubicBezTo>
                  <a:cubicBezTo>
                    <a:pt x="20346" y="32718"/>
                    <a:pt x="20415" y="32719"/>
                    <a:pt x="20484" y="32719"/>
                  </a:cubicBezTo>
                  <a:cubicBezTo>
                    <a:pt x="24575" y="32719"/>
                    <a:pt x="25734" y="28856"/>
                    <a:pt x="25734" y="28856"/>
                  </a:cubicBezTo>
                  <a:cubicBezTo>
                    <a:pt x="25734" y="28856"/>
                    <a:pt x="27494" y="32240"/>
                    <a:pt x="31013" y="32240"/>
                  </a:cubicBezTo>
                  <a:cubicBezTo>
                    <a:pt x="31524" y="32240"/>
                    <a:pt x="32071" y="32169"/>
                    <a:pt x="32655" y="32006"/>
                  </a:cubicBezTo>
                  <a:cubicBezTo>
                    <a:pt x="35317" y="31296"/>
                    <a:pt x="37269" y="29078"/>
                    <a:pt x="37669" y="26371"/>
                  </a:cubicBezTo>
                  <a:cubicBezTo>
                    <a:pt x="37669" y="26371"/>
                    <a:pt x="40035" y="27831"/>
                    <a:pt x="42270" y="27831"/>
                  </a:cubicBezTo>
                  <a:cubicBezTo>
                    <a:pt x="43387" y="27831"/>
                    <a:pt x="44472" y="27466"/>
                    <a:pt x="45211" y="26371"/>
                  </a:cubicBezTo>
                  <a:cubicBezTo>
                    <a:pt x="47430" y="23133"/>
                    <a:pt x="45522" y="19805"/>
                    <a:pt x="45522" y="19805"/>
                  </a:cubicBezTo>
                  <a:cubicBezTo>
                    <a:pt x="45832" y="19406"/>
                    <a:pt x="46143" y="19006"/>
                    <a:pt x="46409" y="18607"/>
                  </a:cubicBezTo>
                  <a:cubicBezTo>
                    <a:pt x="47252" y="17232"/>
                    <a:pt x="48273" y="14880"/>
                    <a:pt x="47030" y="12396"/>
                  </a:cubicBezTo>
                  <a:cubicBezTo>
                    <a:pt x="45917" y="10244"/>
                    <a:pt x="43937" y="9782"/>
                    <a:pt x="42441" y="9782"/>
                  </a:cubicBezTo>
                  <a:cubicBezTo>
                    <a:pt x="41315" y="9782"/>
                    <a:pt x="40464" y="10044"/>
                    <a:pt x="40464" y="10044"/>
                  </a:cubicBezTo>
                  <a:cubicBezTo>
                    <a:pt x="40420" y="8092"/>
                    <a:pt x="39266" y="6317"/>
                    <a:pt x="37447" y="5519"/>
                  </a:cubicBezTo>
                  <a:cubicBezTo>
                    <a:pt x="36734" y="5203"/>
                    <a:pt x="36035" y="5081"/>
                    <a:pt x="35381" y="5081"/>
                  </a:cubicBezTo>
                  <a:cubicBezTo>
                    <a:pt x="33187" y="5081"/>
                    <a:pt x="31502" y="6450"/>
                    <a:pt x="31502" y="6450"/>
                  </a:cubicBezTo>
                  <a:cubicBezTo>
                    <a:pt x="31502" y="6450"/>
                    <a:pt x="30747" y="1126"/>
                    <a:pt x="25468" y="150"/>
                  </a:cubicBezTo>
                  <a:cubicBezTo>
                    <a:pt x="24935" y="50"/>
                    <a:pt x="24428" y="0"/>
                    <a:pt x="23908" y="0"/>
                  </a:cubicBezTo>
                  <a:close/>
                </a:path>
              </a:pathLst>
            </a:custGeom>
            <a:solidFill>
              <a:srgbClr val="489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2"/>
            <p:cNvSpPr/>
            <p:nvPr/>
          </p:nvSpPr>
          <p:spPr>
            <a:xfrm>
              <a:off x="2359307" y="2565770"/>
              <a:ext cx="98089" cy="61015"/>
            </a:xfrm>
            <a:custGeom>
              <a:avLst/>
              <a:gdLst/>
              <a:ahLst/>
              <a:cxnLst/>
              <a:rect l="l" t="t" r="r" b="b"/>
              <a:pathLst>
                <a:path w="6863" h="4269" extrusionOk="0">
                  <a:moveTo>
                    <a:pt x="4407" y="1"/>
                  </a:moveTo>
                  <a:cubicBezTo>
                    <a:pt x="2744" y="1"/>
                    <a:pt x="0" y="3419"/>
                    <a:pt x="2003" y="4170"/>
                  </a:cubicBezTo>
                  <a:cubicBezTo>
                    <a:pt x="2182" y="4237"/>
                    <a:pt x="2368" y="4268"/>
                    <a:pt x="2555" y="4268"/>
                  </a:cubicBezTo>
                  <a:cubicBezTo>
                    <a:pt x="4589" y="4268"/>
                    <a:pt x="6862" y="612"/>
                    <a:pt x="4709" y="44"/>
                  </a:cubicBezTo>
                  <a:cubicBezTo>
                    <a:pt x="4614" y="14"/>
                    <a:pt x="4512" y="1"/>
                    <a:pt x="4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2"/>
            <p:cNvSpPr/>
            <p:nvPr/>
          </p:nvSpPr>
          <p:spPr>
            <a:xfrm>
              <a:off x="2372356" y="2654769"/>
              <a:ext cx="83225" cy="48795"/>
            </a:xfrm>
            <a:custGeom>
              <a:avLst/>
              <a:gdLst/>
              <a:ahLst/>
              <a:cxnLst/>
              <a:rect l="l" t="t" r="r" b="b"/>
              <a:pathLst>
                <a:path w="5823" h="3414" extrusionOk="0">
                  <a:moveTo>
                    <a:pt x="3191" y="0"/>
                  </a:moveTo>
                  <a:cubicBezTo>
                    <a:pt x="1688" y="0"/>
                    <a:pt x="0" y="2852"/>
                    <a:pt x="1933" y="3356"/>
                  </a:cubicBezTo>
                  <a:cubicBezTo>
                    <a:pt x="2081" y="3395"/>
                    <a:pt x="2231" y="3414"/>
                    <a:pt x="2379" y="3414"/>
                  </a:cubicBezTo>
                  <a:cubicBezTo>
                    <a:pt x="4214" y="3414"/>
                    <a:pt x="5823" y="562"/>
                    <a:pt x="3441" y="28"/>
                  </a:cubicBezTo>
                  <a:cubicBezTo>
                    <a:pt x="3359" y="9"/>
                    <a:pt x="3275" y="0"/>
                    <a:pt x="3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62"/>
            <p:cNvSpPr/>
            <p:nvPr/>
          </p:nvSpPr>
          <p:spPr>
            <a:xfrm>
              <a:off x="2278917" y="2408665"/>
              <a:ext cx="677893" cy="467651"/>
            </a:xfrm>
            <a:custGeom>
              <a:avLst/>
              <a:gdLst/>
              <a:ahLst/>
              <a:cxnLst/>
              <a:rect l="l" t="t" r="r" b="b"/>
              <a:pathLst>
                <a:path w="47430" h="32720" extrusionOk="0">
                  <a:moveTo>
                    <a:pt x="23908" y="0"/>
                  </a:moveTo>
                  <a:cubicBezTo>
                    <a:pt x="23734" y="0"/>
                    <a:pt x="23560" y="6"/>
                    <a:pt x="23382" y="17"/>
                  </a:cubicBezTo>
                  <a:cubicBezTo>
                    <a:pt x="16239" y="239"/>
                    <a:pt x="15440" y="7249"/>
                    <a:pt x="15440" y="7249"/>
                  </a:cubicBezTo>
                  <a:cubicBezTo>
                    <a:pt x="15440" y="7249"/>
                    <a:pt x="15135" y="7220"/>
                    <a:pt x="14615" y="7220"/>
                  </a:cubicBezTo>
                  <a:cubicBezTo>
                    <a:pt x="12408" y="7220"/>
                    <a:pt x="6343" y="7743"/>
                    <a:pt x="3505" y="13239"/>
                  </a:cubicBezTo>
                  <a:cubicBezTo>
                    <a:pt x="0" y="20071"/>
                    <a:pt x="5546" y="25174"/>
                    <a:pt x="5546" y="25174"/>
                  </a:cubicBezTo>
                  <a:cubicBezTo>
                    <a:pt x="5546" y="25174"/>
                    <a:pt x="5502" y="29743"/>
                    <a:pt x="9628" y="30453"/>
                  </a:cubicBezTo>
                  <a:cubicBezTo>
                    <a:pt x="9999" y="30517"/>
                    <a:pt x="10355" y="30546"/>
                    <a:pt x="10695" y="30546"/>
                  </a:cubicBezTo>
                  <a:cubicBezTo>
                    <a:pt x="14143" y="30546"/>
                    <a:pt x="16017" y="27569"/>
                    <a:pt x="16017" y="27569"/>
                  </a:cubicBezTo>
                  <a:cubicBezTo>
                    <a:pt x="16017" y="27569"/>
                    <a:pt x="16017" y="32627"/>
                    <a:pt x="20277" y="32716"/>
                  </a:cubicBezTo>
                  <a:cubicBezTo>
                    <a:pt x="20346" y="32718"/>
                    <a:pt x="20415" y="32719"/>
                    <a:pt x="20484" y="32719"/>
                  </a:cubicBezTo>
                  <a:cubicBezTo>
                    <a:pt x="24575" y="32719"/>
                    <a:pt x="25734" y="28856"/>
                    <a:pt x="25734" y="28856"/>
                  </a:cubicBezTo>
                  <a:cubicBezTo>
                    <a:pt x="25734" y="28856"/>
                    <a:pt x="27494" y="32240"/>
                    <a:pt x="31013" y="32240"/>
                  </a:cubicBezTo>
                  <a:cubicBezTo>
                    <a:pt x="31524" y="32240"/>
                    <a:pt x="32071" y="32169"/>
                    <a:pt x="32655" y="32006"/>
                  </a:cubicBezTo>
                  <a:cubicBezTo>
                    <a:pt x="35317" y="31296"/>
                    <a:pt x="37269" y="29078"/>
                    <a:pt x="37669" y="26371"/>
                  </a:cubicBezTo>
                  <a:cubicBezTo>
                    <a:pt x="37669" y="26371"/>
                    <a:pt x="40035" y="27831"/>
                    <a:pt x="42270" y="27831"/>
                  </a:cubicBezTo>
                  <a:cubicBezTo>
                    <a:pt x="43387" y="27831"/>
                    <a:pt x="44472" y="27466"/>
                    <a:pt x="45211" y="26371"/>
                  </a:cubicBezTo>
                  <a:cubicBezTo>
                    <a:pt x="47430" y="23133"/>
                    <a:pt x="45522" y="19805"/>
                    <a:pt x="45522" y="19805"/>
                  </a:cubicBezTo>
                  <a:cubicBezTo>
                    <a:pt x="45832" y="19406"/>
                    <a:pt x="46143" y="19006"/>
                    <a:pt x="46409" y="18563"/>
                  </a:cubicBezTo>
                  <a:lnTo>
                    <a:pt x="46409" y="18563"/>
                  </a:lnTo>
                  <a:cubicBezTo>
                    <a:pt x="46276" y="18696"/>
                    <a:pt x="46143" y="18829"/>
                    <a:pt x="46010" y="18962"/>
                  </a:cubicBezTo>
                  <a:cubicBezTo>
                    <a:pt x="45256" y="19849"/>
                    <a:pt x="45078" y="21092"/>
                    <a:pt x="44546" y="22112"/>
                  </a:cubicBezTo>
                  <a:cubicBezTo>
                    <a:pt x="43768" y="23542"/>
                    <a:pt x="42124" y="24306"/>
                    <a:pt x="40506" y="24306"/>
                  </a:cubicBezTo>
                  <a:cubicBezTo>
                    <a:pt x="39263" y="24306"/>
                    <a:pt x="38035" y="23855"/>
                    <a:pt x="37225" y="22911"/>
                  </a:cubicBezTo>
                  <a:cubicBezTo>
                    <a:pt x="36395" y="24826"/>
                    <a:pt x="34647" y="25761"/>
                    <a:pt x="32906" y="25761"/>
                  </a:cubicBezTo>
                  <a:cubicBezTo>
                    <a:pt x="31016" y="25761"/>
                    <a:pt x="29133" y="24659"/>
                    <a:pt x="28440" y="22511"/>
                  </a:cubicBezTo>
                  <a:cubicBezTo>
                    <a:pt x="27020" y="23931"/>
                    <a:pt x="25334" y="25307"/>
                    <a:pt x="23382" y="25307"/>
                  </a:cubicBezTo>
                  <a:cubicBezTo>
                    <a:pt x="21386" y="25307"/>
                    <a:pt x="19478" y="23044"/>
                    <a:pt x="20543" y="21402"/>
                  </a:cubicBezTo>
                  <a:lnTo>
                    <a:pt x="20543" y="21402"/>
                  </a:lnTo>
                  <a:cubicBezTo>
                    <a:pt x="19915" y="21773"/>
                    <a:pt x="19213" y="21940"/>
                    <a:pt x="18503" y="21940"/>
                  </a:cubicBezTo>
                  <a:cubicBezTo>
                    <a:pt x="16152" y="21940"/>
                    <a:pt x="13713" y="20105"/>
                    <a:pt x="13577" y="17720"/>
                  </a:cubicBezTo>
                  <a:cubicBezTo>
                    <a:pt x="13444" y="15457"/>
                    <a:pt x="14997" y="13327"/>
                    <a:pt x="16993" y="12218"/>
                  </a:cubicBezTo>
                  <a:cubicBezTo>
                    <a:pt x="18990" y="11109"/>
                    <a:pt x="21297" y="10843"/>
                    <a:pt x="23560" y="10621"/>
                  </a:cubicBezTo>
                  <a:lnTo>
                    <a:pt x="23560" y="10621"/>
                  </a:lnTo>
                  <a:cubicBezTo>
                    <a:pt x="23473" y="10627"/>
                    <a:pt x="23386" y="10631"/>
                    <a:pt x="23301" y="10631"/>
                  </a:cubicBezTo>
                  <a:cubicBezTo>
                    <a:pt x="20457" y="10631"/>
                    <a:pt x="18352" y="7121"/>
                    <a:pt x="19256" y="4365"/>
                  </a:cubicBezTo>
                  <a:cubicBezTo>
                    <a:pt x="20277" y="1170"/>
                    <a:pt x="22761" y="549"/>
                    <a:pt x="25468" y="150"/>
                  </a:cubicBezTo>
                  <a:cubicBezTo>
                    <a:pt x="24935" y="50"/>
                    <a:pt x="24428" y="0"/>
                    <a:pt x="23908" y="0"/>
                  </a:cubicBezTo>
                  <a:close/>
                </a:path>
              </a:pathLst>
            </a:custGeom>
            <a:solidFill>
              <a:schemeClr val="accent1">
                <a:alpha val="665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62"/>
            <p:cNvSpPr/>
            <p:nvPr/>
          </p:nvSpPr>
          <p:spPr>
            <a:xfrm>
              <a:off x="2148221" y="2698604"/>
              <a:ext cx="397617" cy="276874"/>
            </a:xfrm>
            <a:custGeom>
              <a:avLst/>
              <a:gdLst/>
              <a:ahLst/>
              <a:cxnLst/>
              <a:rect l="l" t="t" r="r" b="b"/>
              <a:pathLst>
                <a:path w="27820" h="19372" extrusionOk="0">
                  <a:moveTo>
                    <a:pt x="17368" y="1"/>
                  </a:moveTo>
                  <a:cubicBezTo>
                    <a:pt x="14439" y="1"/>
                    <a:pt x="13355" y="2285"/>
                    <a:pt x="13355" y="2285"/>
                  </a:cubicBezTo>
                  <a:cubicBezTo>
                    <a:pt x="12557" y="1930"/>
                    <a:pt x="11714" y="1708"/>
                    <a:pt x="10826" y="1531"/>
                  </a:cubicBezTo>
                  <a:cubicBezTo>
                    <a:pt x="10181" y="1399"/>
                    <a:pt x="9453" y="1307"/>
                    <a:pt x="8694" y="1307"/>
                  </a:cubicBezTo>
                  <a:cubicBezTo>
                    <a:pt x="6897" y="1307"/>
                    <a:pt x="4927" y="1825"/>
                    <a:pt x="3461" y="3572"/>
                  </a:cubicBezTo>
                  <a:cubicBezTo>
                    <a:pt x="1" y="7698"/>
                    <a:pt x="4260" y="10937"/>
                    <a:pt x="4260" y="10937"/>
                  </a:cubicBezTo>
                  <a:cubicBezTo>
                    <a:pt x="4260" y="10937"/>
                    <a:pt x="1332" y="16483"/>
                    <a:pt x="5369" y="18657"/>
                  </a:cubicBezTo>
                  <a:cubicBezTo>
                    <a:pt x="6192" y="19095"/>
                    <a:pt x="6940" y="19270"/>
                    <a:pt x="7608" y="19270"/>
                  </a:cubicBezTo>
                  <a:cubicBezTo>
                    <a:pt x="10255" y="19270"/>
                    <a:pt x="11669" y="16527"/>
                    <a:pt x="11669" y="16527"/>
                  </a:cubicBezTo>
                  <a:cubicBezTo>
                    <a:pt x="11841" y="18157"/>
                    <a:pt x="13172" y="19371"/>
                    <a:pt x="14783" y="19371"/>
                  </a:cubicBezTo>
                  <a:cubicBezTo>
                    <a:pt x="14839" y="19371"/>
                    <a:pt x="14896" y="19370"/>
                    <a:pt x="14953" y="19367"/>
                  </a:cubicBezTo>
                  <a:cubicBezTo>
                    <a:pt x="14982" y="19368"/>
                    <a:pt x="15011" y="19368"/>
                    <a:pt x="15040" y="19368"/>
                  </a:cubicBezTo>
                  <a:cubicBezTo>
                    <a:pt x="16689" y="19368"/>
                    <a:pt x="18107" y="18141"/>
                    <a:pt x="18369" y="16527"/>
                  </a:cubicBezTo>
                  <a:cubicBezTo>
                    <a:pt x="18369" y="16527"/>
                    <a:pt x="19165" y="18880"/>
                    <a:pt x="21429" y="18880"/>
                  </a:cubicBezTo>
                  <a:cubicBezTo>
                    <a:pt x="21728" y="18880"/>
                    <a:pt x="22054" y="18839"/>
                    <a:pt x="22406" y="18746"/>
                  </a:cubicBezTo>
                  <a:cubicBezTo>
                    <a:pt x="25379" y="17947"/>
                    <a:pt x="23871" y="14265"/>
                    <a:pt x="23871" y="14265"/>
                  </a:cubicBezTo>
                  <a:cubicBezTo>
                    <a:pt x="24492" y="14220"/>
                    <a:pt x="25068" y="14087"/>
                    <a:pt x="25645" y="13865"/>
                  </a:cubicBezTo>
                  <a:cubicBezTo>
                    <a:pt x="26976" y="13422"/>
                    <a:pt x="27819" y="12179"/>
                    <a:pt x="27819" y="10804"/>
                  </a:cubicBezTo>
                  <a:cubicBezTo>
                    <a:pt x="27819" y="8340"/>
                    <a:pt x="25711" y="8008"/>
                    <a:pt x="24575" y="8008"/>
                  </a:cubicBezTo>
                  <a:cubicBezTo>
                    <a:pt x="24157" y="8008"/>
                    <a:pt x="23871" y="8053"/>
                    <a:pt x="23871" y="8053"/>
                  </a:cubicBezTo>
                  <a:cubicBezTo>
                    <a:pt x="23871" y="8053"/>
                    <a:pt x="24403" y="2063"/>
                    <a:pt x="19700" y="422"/>
                  </a:cubicBezTo>
                  <a:cubicBezTo>
                    <a:pt x="18818" y="122"/>
                    <a:pt x="18044" y="1"/>
                    <a:pt x="17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62"/>
            <p:cNvSpPr/>
            <p:nvPr/>
          </p:nvSpPr>
          <p:spPr>
            <a:xfrm>
              <a:off x="2210708" y="2896398"/>
              <a:ext cx="55927" cy="34874"/>
            </a:xfrm>
            <a:custGeom>
              <a:avLst/>
              <a:gdLst/>
              <a:ahLst/>
              <a:cxnLst/>
              <a:rect l="l" t="t" r="r" b="b"/>
              <a:pathLst>
                <a:path w="3913" h="2440" extrusionOk="0">
                  <a:moveTo>
                    <a:pt x="2032" y="1"/>
                  </a:moveTo>
                  <a:cubicBezTo>
                    <a:pt x="754" y="1"/>
                    <a:pt x="1" y="1506"/>
                    <a:pt x="997" y="2245"/>
                  </a:cubicBezTo>
                  <a:cubicBezTo>
                    <a:pt x="1188" y="2381"/>
                    <a:pt x="1394" y="2440"/>
                    <a:pt x="1600" y="2440"/>
                  </a:cubicBezTo>
                  <a:cubicBezTo>
                    <a:pt x="2739" y="2440"/>
                    <a:pt x="3912" y="654"/>
                    <a:pt x="2861" y="204"/>
                  </a:cubicBezTo>
                  <a:cubicBezTo>
                    <a:pt x="2570" y="62"/>
                    <a:pt x="2290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62"/>
            <p:cNvSpPr/>
            <p:nvPr/>
          </p:nvSpPr>
          <p:spPr>
            <a:xfrm>
              <a:off x="2144659" y="2720108"/>
              <a:ext cx="365902" cy="258208"/>
            </a:xfrm>
            <a:custGeom>
              <a:avLst/>
              <a:gdLst/>
              <a:ahLst/>
              <a:cxnLst/>
              <a:rect l="l" t="t" r="r" b="b"/>
              <a:pathLst>
                <a:path w="25601" h="18066" extrusionOk="0">
                  <a:moveTo>
                    <a:pt x="8694" y="1"/>
                  </a:moveTo>
                  <a:cubicBezTo>
                    <a:pt x="6897" y="1"/>
                    <a:pt x="4927" y="519"/>
                    <a:pt x="3461" y="2266"/>
                  </a:cubicBezTo>
                  <a:cubicBezTo>
                    <a:pt x="1" y="6392"/>
                    <a:pt x="4260" y="9631"/>
                    <a:pt x="4260" y="9631"/>
                  </a:cubicBezTo>
                  <a:cubicBezTo>
                    <a:pt x="4260" y="9631"/>
                    <a:pt x="1332" y="15177"/>
                    <a:pt x="5369" y="17351"/>
                  </a:cubicBezTo>
                  <a:cubicBezTo>
                    <a:pt x="6192" y="17789"/>
                    <a:pt x="6940" y="17964"/>
                    <a:pt x="7608" y="17964"/>
                  </a:cubicBezTo>
                  <a:cubicBezTo>
                    <a:pt x="10255" y="17964"/>
                    <a:pt x="11669" y="15221"/>
                    <a:pt x="11669" y="15221"/>
                  </a:cubicBezTo>
                  <a:cubicBezTo>
                    <a:pt x="11841" y="16851"/>
                    <a:pt x="13172" y="18065"/>
                    <a:pt x="14783" y="18065"/>
                  </a:cubicBezTo>
                  <a:cubicBezTo>
                    <a:pt x="14839" y="18065"/>
                    <a:pt x="14896" y="18064"/>
                    <a:pt x="14953" y="18061"/>
                  </a:cubicBezTo>
                  <a:cubicBezTo>
                    <a:pt x="14982" y="18062"/>
                    <a:pt x="15011" y="18062"/>
                    <a:pt x="15040" y="18062"/>
                  </a:cubicBezTo>
                  <a:cubicBezTo>
                    <a:pt x="16689" y="18062"/>
                    <a:pt x="18107" y="16835"/>
                    <a:pt x="18369" y="15221"/>
                  </a:cubicBezTo>
                  <a:cubicBezTo>
                    <a:pt x="18369" y="15221"/>
                    <a:pt x="19165" y="17574"/>
                    <a:pt x="21429" y="17574"/>
                  </a:cubicBezTo>
                  <a:cubicBezTo>
                    <a:pt x="21728" y="17574"/>
                    <a:pt x="22054" y="17533"/>
                    <a:pt x="22406" y="17440"/>
                  </a:cubicBezTo>
                  <a:cubicBezTo>
                    <a:pt x="25379" y="16641"/>
                    <a:pt x="23871" y="12959"/>
                    <a:pt x="23871" y="12959"/>
                  </a:cubicBezTo>
                  <a:cubicBezTo>
                    <a:pt x="24492" y="12914"/>
                    <a:pt x="25068" y="12825"/>
                    <a:pt x="25601" y="12604"/>
                  </a:cubicBezTo>
                  <a:lnTo>
                    <a:pt x="25601" y="12604"/>
                  </a:lnTo>
                  <a:cubicBezTo>
                    <a:pt x="25451" y="12629"/>
                    <a:pt x="25301" y="12641"/>
                    <a:pt x="25153" y="12641"/>
                  </a:cubicBezTo>
                  <a:cubicBezTo>
                    <a:pt x="24509" y="12641"/>
                    <a:pt x="23887" y="12407"/>
                    <a:pt x="23383" y="11938"/>
                  </a:cubicBezTo>
                  <a:lnTo>
                    <a:pt x="23383" y="11938"/>
                  </a:lnTo>
                  <a:cubicBezTo>
                    <a:pt x="23471" y="13225"/>
                    <a:pt x="22451" y="14334"/>
                    <a:pt x="21120" y="14334"/>
                  </a:cubicBezTo>
                  <a:cubicBezTo>
                    <a:pt x="21095" y="14335"/>
                    <a:pt x="21070" y="14335"/>
                    <a:pt x="21045" y="14335"/>
                  </a:cubicBezTo>
                  <a:cubicBezTo>
                    <a:pt x="19792" y="14335"/>
                    <a:pt x="18769" y="13244"/>
                    <a:pt x="18813" y="11983"/>
                  </a:cubicBezTo>
                  <a:lnTo>
                    <a:pt x="18813" y="11983"/>
                  </a:lnTo>
                  <a:cubicBezTo>
                    <a:pt x="18508" y="13200"/>
                    <a:pt x="17352" y="14247"/>
                    <a:pt x="16095" y="14247"/>
                  </a:cubicBezTo>
                  <a:cubicBezTo>
                    <a:pt x="16069" y="14247"/>
                    <a:pt x="16043" y="14246"/>
                    <a:pt x="16017" y="14245"/>
                  </a:cubicBezTo>
                  <a:cubicBezTo>
                    <a:pt x="14775" y="14201"/>
                    <a:pt x="13666" y="12692"/>
                    <a:pt x="14198" y="11494"/>
                  </a:cubicBezTo>
                  <a:lnTo>
                    <a:pt x="14198" y="11494"/>
                  </a:lnTo>
                  <a:cubicBezTo>
                    <a:pt x="13444" y="12204"/>
                    <a:pt x="12557" y="12692"/>
                    <a:pt x="11581" y="12959"/>
                  </a:cubicBezTo>
                  <a:cubicBezTo>
                    <a:pt x="11442" y="12983"/>
                    <a:pt x="11301" y="12995"/>
                    <a:pt x="11160" y="12995"/>
                  </a:cubicBezTo>
                  <a:cubicBezTo>
                    <a:pt x="10263" y="12995"/>
                    <a:pt x="9370" y="12515"/>
                    <a:pt x="9140" y="11672"/>
                  </a:cubicBezTo>
                  <a:cubicBezTo>
                    <a:pt x="9007" y="11051"/>
                    <a:pt x="9140" y="10385"/>
                    <a:pt x="9495" y="9853"/>
                  </a:cubicBezTo>
                  <a:cubicBezTo>
                    <a:pt x="10161" y="8699"/>
                    <a:pt x="11181" y="7768"/>
                    <a:pt x="12379" y="7146"/>
                  </a:cubicBezTo>
                  <a:lnTo>
                    <a:pt x="12379" y="7146"/>
                  </a:lnTo>
                  <a:cubicBezTo>
                    <a:pt x="11473" y="7530"/>
                    <a:pt x="10484" y="7722"/>
                    <a:pt x="9478" y="7722"/>
                  </a:cubicBezTo>
                  <a:cubicBezTo>
                    <a:pt x="9204" y="7722"/>
                    <a:pt x="8928" y="7707"/>
                    <a:pt x="8652" y="7679"/>
                  </a:cubicBezTo>
                  <a:cubicBezTo>
                    <a:pt x="7410" y="7457"/>
                    <a:pt x="6168" y="6570"/>
                    <a:pt x="5990" y="5327"/>
                  </a:cubicBezTo>
                  <a:cubicBezTo>
                    <a:pt x="5902" y="4751"/>
                    <a:pt x="5990" y="4174"/>
                    <a:pt x="6212" y="3641"/>
                  </a:cubicBezTo>
                  <a:cubicBezTo>
                    <a:pt x="7011" y="1334"/>
                    <a:pt x="8830" y="580"/>
                    <a:pt x="10826" y="225"/>
                  </a:cubicBezTo>
                  <a:cubicBezTo>
                    <a:pt x="10181" y="93"/>
                    <a:pt x="9453" y="1"/>
                    <a:pt x="8694" y="1"/>
                  </a:cubicBezTo>
                  <a:close/>
                </a:path>
              </a:pathLst>
            </a:custGeom>
            <a:solidFill>
              <a:schemeClr val="accent1">
                <a:alpha val="665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62"/>
            <p:cNvSpPr/>
            <p:nvPr/>
          </p:nvSpPr>
          <p:spPr>
            <a:xfrm>
              <a:off x="2664809" y="2620282"/>
              <a:ext cx="336331" cy="243701"/>
            </a:xfrm>
            <a:custGeom>
              <a:avLst/>
              <a:gdLst/>
              <a:ahLst/>
              <a:cxnLst/>
              <a:rect l="l" t="t" r="r" b="b"/>
              <a:pathLst>
                <a:path w="23532" h="17051" extrusionOk="0">
                  <a:moveTo>
                    <a:pt x="9556" y="1"/>
                  </a:moveTo>
                  <a:cubicBezTo>
                    <a:pt x="8180" y="1"/>
                    <a:pt x="6849" y="400"/>
                    <a:pt x="5696" y="1110"/>
                  </a:cubicBezTo>
                  <a:cubicBezTo>
                    <a:pt x="549" y="4216"/>
                    <a:pt x="4098" y="10250"/>
                    <a:pt x="4098" y="10250"/>
                  </a:cubicBezTo>
                  <a:cubicBezTo>
                    <a:pt x="4098" y="10250"/>
                    <a:pt x="3671" y="10144"/>
                    <a:pt x="3095" y="10144"/>
                  </a:cubicBezTo>
                  <a:cubicBezTo>
                    <a:pt x="1880" y="10144"/>
                    <a:pt x="1" y="10614"/>
                    <a:pt x="61" y="13533"/>
                  </a:cubicBezTo>
                  <a:cubicBezTo>
                    <a:pt x="132" y="15839"/>
                    <a:pt x="1580" y="16375"/>
                    <a:pt x="2908" y="16375"/>
                  </a:cubicBezTo>
                  <a:cubicBezTo>
                    <a:pt x="4058" y="16375"/>
                    <a:pt x="5119" y="15973"/>
                    <a:pt x="5119" y="15973"/>
                  </a:cubicBezTo>
                  <a:cubicBezTo>
                    <a:pt x="5441" y="16658"/>
                    <a:pt x="6129" y="17050"/>
                    <a:pt x="6884" y="17050"/>
                  </a:cubicBezTo>
                  <a:cubicBezTo>
                    <a:pt x="6960" y="17050"/>
                    <a:pt x="7038" y="17046"/>
                    <a:pt x="7115" y="17038"/>
                  </a:cubicBezTo>
                  <a:cubicBezTo>
                    <a:pt x="8579" y="16905"/>
                    <a:pt x="9068" y="14376"/>
                    <a:pt x="9068" y="14376"/>
                  </a:cubicBezTo>
                  <a:cubicBezTo>
                    <a:pt x="9423" y="15718"/>
                    <a:pt x="10655" y="16638"/>
                    <a:pt x="12016" y="16638"/>
                  </a:cubicBezTo>
                  <a:cubicBezTo>
                    <a:pt x="12185" y="16638"/>
                    <a:pt x="12356" y="16624"/>
                    <a:pt x="12528" y="16594"/>
                  </a:cubicBezTo>
                  <a:cubicBezTo>
                    <a:pt x="15279" y="16284"/>
                    <a:pt x="15146" y="13267"/>
                    <a:pt x="15146" y="13267"/>
                  </a:cubicBezTo>
                  <a:lnTo>
                    <a:pt x="15146" y="13267"/>
                  </a:lnTo>
                  <a:cubicBezTo>
                    <a:pt x="15932" y="14643"/>
                    <a:pt x="17372" y="15439"/>
                    <a:pt x="18876" y="15439"/>
                  </a:cubicBezTo>
                  <a:cubicBezTo>
                    <a:pt x="19408" y="15439"/>
                    <a:pt x="19948" y="15339"/>
                    <a:pt x="20470" y="15130"/>
                  </a:cubicBezTo>
                  <a:cubicBezTo>
                    <a:pt x="23265" y="14154"/>
                    <a:pt x="23531" y="10605"/>
                    <a:pt x="21845" y="8919"/>
                  </a:cubicBezTo>
                  <a:cubicBezTo>
                    <a:pt x="21357" y="8475"/>
                    <a:pt x="20692" y="8165"/>
                    <a:pt x="20026" y="8165"/>
                  </a:cubicBezTo>
                  <a:cubicBezTo>
                    <a:pt x="20026" y="8165"/>
                    <a:pt x="22644" y="4571"/>
                    <a:pt x="20026" y="2485"/>
                  </a:cubicBezTo>
                  <a:cubicBezTo>
                    <a:pt x="19139" y="1790"/>
                    <a:pt x="18266" y="1559"/>
                    <a:pt x="17497" y="1559"/>
                  </a:cubicBezTo>
                  <a:cubicBezTo>
                    <a:pt x="15959" y="1559"/>
                    <a:pt x="14835" y="2485"/>
                    <a:pt x="14835" y="2485"/>
                  </a:cubicBezTo>
                  <a:cubicBezTo>
                    <a:pt x="13460" y="1021"/>
                    <a:pt x="11552" y="134"/>
                    <a:pt x="9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62"/>
            <p:cNvSpPr/>
            <p:nvPr/>
          </p:nvSpPr>
          <p:spPr>
            <a:xfrm>
              <a:off x="2664809" y="2620282"/>
              <a:ext cx="336331" cy="243701"/>
            </a:xfrm>
            <a:custGeom>
              <a:avLst/>
              <a:gdLst/>
              <a:ahLst/>
              <a:cxnLst/>
              <a:rect l="l" t="t" r="r" b="b"/>
              <a:pathLst>
                <a:path w="23532" h="17051" extrusionOk="0">
                  <a:moveTo>
                    <a:pt x="9556" y="1"/>
                  </a:moveTo>
                  <a:cubicBezTo>
                    <a:pt x="8180" y="1"/>
                    <a:pt x="6849" y="400"/>
                    <a:pt x="5696" y="1110"/>
                  </a:cubicBezTo>
                  <a:cubicBezTo>
                    <a:pt x="549" y="4216"/>
                    <a:pt x="4098" y="10250"/>
                    <a:pt x="4098" y="10250"/>
                  </a:cubicBezTo>
                  <a:cubicBezTo>
                    <a:pt x="4098" y="10250"/>
                    <a:pt x="3671" y="10144"/>
                    <a:pt x="3095" y="10144"/>
                  </a:cubicBezTo>
                  <a:cubicBezTo>
                    <a:pt x="1880" y="10144"/>
                    <a:pt x="1" y="10614"/>
                    <a:pt x="61" y="13533"/>
                  </a:cubicBezTo>
                  <a:cubicBezTo>
                    <a:pt x="132" y="15839"/>
                    <a:pt x="1580" y="16375"/>
                    <a:pt x="2908" y="16375"/>
                  </a:cubicBezTo>
                  <a:cubicBezTo>
                    <a:pt x="4058" y="16375"/>
                    <a:pt x="5119" y="15973"/>
                    <a:pt x="5119" y="15973"/>
                  </a:cubicBezTo>
                  <a:cubicBezTo>
                    <a:pt x="5441" y="16658"/>
                    <a:pt x="6129" y="17050"/>
                    <a:pt x="6884" y="17050"/>
                  </a:cubicBezTo>
                  <a:cubicBezTo>
                    <a:pt x="6960" y="17050"/>
                    <a:pt x="7038" y="17046"/>
                    <a:pt x="7115" y="17038"/>
                  </a:cubicBezTo>
                  <a:cubicBezTo>
                    <a:pt x="8579" y="16905"/>
                    <a:pt x="9068" y="14376"/>
                    <a:pt x="9068" y="14376"/>
                  </a:cubicBezTo>
                  <a:cubicBezTo>
                    <a:pt x="9423" y="15718"/>
                    <a:pt x="10655" y="16638"/>
                    <a:pt x="12016" y="16638"/>
                  </a:cubicBezTo>
                  <a:cubicBezTo>
                    <a:pt x="12185" y="16638"/>
                    <a:pt x="12356" y="16624"/>
                    <a:pt x="12528" y="16594"/>
                  </a:cubicBezTo>
                  <a:cubicBezTo>
                    <a:pt x="15279" y="16284"/>
                    <a:pt x="15146" y="13267"/>
                    <a:pt x="15146" y="13267"/>
                  </a:cubicBezTo>
                  <a:lnTo>
                    <a:pt x="15146" y="13267"/>
                  </a:lnTo>
                  <a:cubicBezTo>
                    <a:pt x="15932" y="14643"/>
                    <a:pt x="17372" y="15439"/>
                    <a:pt x="18876" y="15439"/>
                  </a:cubicBezTo>
                  <a:cubicBezTo>
                    <a:pt x="19408" y="15439"/>
                    <a:pt x="19948" y="15339"/>
                    <a:pt x="20470" y="15130"/>
                  </a:cubicBezTo>
                  <a:cubicBezTo>
                    <a:pt x="23265" y="14154"/>
                    <a:pt x="23531" y="10605"/>
                    <a:pt x="21845" y="8919"/>
                  </a:cubicBezTo>
                  <a:lnTo>
                    <a:pt x="21845" y="8919"/>
                  </a:lnTo>
                  <a:cubicBezTo>
                    <a:pt x="22600" y="10560"/>
                    <a:pt x="21269" y="12646"/>
                    <a:pt x="19494" y="13001"/>
                  </a:cubicBezTo>
                  <a:cubicBezTo>
                    <a:pt x="19282" y="13043"/>
                    <a:pt x="19068" y="13063"/>
                    <a:pt x="18855" y="13063"/>
                  </a:cubicBezTo>
                  <a:cubicBezTo>
                    <a:pt x="17288" y="13063"/>
                    <a:pt x="15755" y="11967"/>
                    <a:pt x="15013" y="10560"/>
                  </a:cubicBezTo>
                  <a:cubicBezTo>
                    <a:pt x="14740" y="11743"/>
                    <a:pt x="13494" y="12511"/>
                    <a:pt x="12307" y="12511"/>
                  </a:cubicBezTo>
                  <a:cubicBezTo>
                    <a:pt x="11757" y="12511"/>
                    <a:pt x="11219" y="12346"/>
                    <a:pt x="10798" y="11980"/>
                  </a:cubicBezTo>
                  <a:cubicBezTo>
                    <a:pt x="9422" y="10827"/>
                    <a:pt x="9911" y="8209"/>
                    <a:pt x="11552" y="7588"/>
                  </a:cubicBezTo>
                  <a:lnTo>
                    <a:pt x="11552" y="7588"/>
                  </a:lnTo>
                  <a:cubicBezTo>
                    <a:pt x="11221" y="7641"/>
                    <a:pt x="10882" y="7666"/>
                    <a:pt x="10541" y="7666"/>
                  </a:cubicBezTo>
                  <a:cubicBezTo>
                    <a:pt x="9740" y="7666"/>
                    <a:pt x="8927" y="7526"/>
                    <a:pt x="8180" y="7277"/>
                  </a:cubicBezTo>
                  <a:cubicBezTo>
                    <a:pt x="7071" y="6878"/>
                    <a:pt x="6228" y="5991"/>
                    <a:pt x="5873" y="4881"/>
                  </a:cubicBezTo>
                  <a:cubicBezTo>
                    <a:pt x="5474" y="3462"/>
                    <a:pt x="6228" y="1909"/>
                    <a:pt x="7426" y="1021"/>
                  </a:cubicBezTo>
                  <a:cubicBezTo>
                    <a:pt x="8047" y="578"/>
                    <a:pt x="8801" y="223"/>
                    <a:pt x="9556" y="1"/>
                  </a:cubicBezTo>
                  <a:close/>
                </a:path>
              </a:pathLst>
            </a:custGeom>
            <a:solidFill>
              <a:schemeClr val="accent1">
                <a:alpha val="665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2"/>
            <p:cNvSpPr/>
            <p:nvPr/>
          </p:nvSpPr>
          <p:spPr>
            <a:xfrm>
              <a:off x="2751122" y="2661272"/>
              <a:ext cx="55283" cy="33730"/>
            </a:xfrm>
            <a:custGeom>
              <a:avLst/>
              <a:gdLst/>
              <a:ahLst/>
              <a:cxnLst/>
              <a:rect l="l" t="t" r="r" b="b"/>
              <a:pathLst>
                <a:path w="3868" h="2360" extrusionOk="0">
                  <a:moveTo>
                    <a:pt x="2351" y="1"/>
                  </a:moveTo>
                  <a:cubicBezTo>
                    <a:pt x="851" y="1"/>
                    <a:pt x="0" y="1986"/>
                    <a:pt x="1520" y="2324"/>
                  </a:cubicBezTo>
                  <a:cubicBezTo>
                    <a:pt x="1628" y="2348"/>
                    <a:pt x="1732" y="2359"/>
                    <a:pt x="1833" y="2359"/>
                  </a:cubicBezTo>
                  <a:cubicBezTo>
                    <a:pt x="3221" y="2359"/>
                    <a:pt x="3867" y="224"/>
                    <a:pt x="2585" y="17"/>
                  </a:cubicBezTo>
                  <a:cubicBezTo>
                    <a:pt x="2505" y="6"/>
                    <a:pt x="2428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2"/>
            <p:cNvSpPr/>
            <p:nvPr/>
          </p:nvSpPr>
          <p:spPr>
            <a:xfrm>
              <a:off x="2845652" y="2684169"/>
              <a:ext cx="47337" cy="25269"/>
            </a:xfrm>
            <a:custGeom>
              <a:avLst/>
              <a:gdLst/>
              <a:ahLst/>
              <a:cxnLst/>
              <a:rect l="l" t="t" r="r" b="b"/>
              <a:pathLst>
                <a:path w="3312" h="1768" extrusionOk="0">
                  <a:moveTo>
                    <a:pt x="1657" y="0"/>
                  </a:moveTo>
                  <a:cubicBezTo>
                    <a:pt x="629" y="0"/>
                    <a:pt x="1" y="1179"/>
                    <a:pt x="1029" y="1654"/>
                  </a:cubicBezTo>
                  <a:cubicBezTo>
                    <a:pt x="1188" y="1733"/>
                    <a:pt x="1350" y="1768"/>
                    <a:pt x="1508" y="1768"/>
                  </a:cubicBezTo>
                  <a:cubicBezTo>
                    <a:pt x="2496" y="1768"/>
                    <a:pt x="3312" y="401"/>
                    <a:pt x="2049" y="56"/>
                  </a:cubicBezTo>
                  <a:cubicBezTo>
                    <a:pt x="1914" y="18"/>
                    <a:pt x="1782" y="0"/>
                    <a:pt x="1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2"/>
            <p:cNvSpPr/>
            <p:nvPr/>
          </p:nvSpPr>
          <p:spPr>
            <a:xfrm>
              <a:off x="2768816" y="2720844"/>
              <a:ext cx="47337" cy="26555"/>
            </a:xfrm>
            <a:custGeom>
              <a:avLst/>
              <a:gdLst/>
              <a:ahLst/>
              <a:cxnLst/>
              <a:rect l="l" t="t" r="r" b="b"/>
              <a:pathLst>
                <a:path w="3312" h="1858" extrusionOk="0">
                  <a:moveTo>
                    <a:pt x="1827" y="1"/>
                  </a:moveTo>
                  <a:cubicBezTo>
                    <a:pt x="602" y="1"/>
                    <a:pt x="1" y="1629"/>
                    <a:pt x="1214" y="1838"/>
                  </a:cubicBezTo>
                  <a:cubicBezTo>
                    <a:pt x="1287" y="1851"/>
                    <a:pt x="1360" y="1857"/>
                    <a:pt x="1431" y="1857"/>
                  </a:cubicBezTo>
                  <a:cubicBezTo>
                    <a:pt x="2595" y="1857"/>
                    <a:pt x="3312" y="228"/>
                    <a:pt x="2057" y="19"/>
                  </a:cubicBezTo>
                  <a:cubicBezTo>
                    <a:pt x="1978" y="7"/>
                    <a:pt x="1901" y="1"/>
                    <a:pt x="18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2"/>
            <p:cNvSpPr/>
            <p:nvPr/>
          </p:nvSpPr>
          <p:spPr>
            <a:xfrm>
              <a:off x="2679659" y="2786589"/>
              <a:ext cx="54054" cy="41191"/>
            </a:xfrm>
            <a:custGeom>
              <a:avLst/>
              <a:gdLst/>
              <a:ahLst/>
              <a:cxnLst/>
              <a:rect l="l" t="t" r="r" b="b"/>
              <a:pathLst>
                <a:path w="3782" h="2882" extrusionOk="0">
                  <a:moveTo>
                    <a:pt x="2199" y="1"/>
                  </a:moveTo>
                  <a:cubicBezTo>
                    <a:pt x="1958" y="1"/>
                    <a:pt x="1682" y="77"/>
                    <a:pt x="1373" y="255"/>
                  </a:cubicBezTo>
                  <a:cubicBezTo>
                    <a:pt x="1" y="1118"/>
                    <a:pt x="569" y="2882"/>
                    <a:pt x="1853" y="2882"/>
                  </a:cubicBezTo>
                  <a:cubicBezTo>
                    <a:pt x="2022" y="2882"/>
                    <a:pt x="2203" y="2851"/>
                    <a:pt x="2394" y="2784"/>
                  </a:cubicBezTo>
                  <a:cubicBezTo>
                    <a:pt x="3782" y="2297"/>
                    <a:pt x="3520" y="1"/>
                    <a:pt x="2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2"/>
            <p:cNvSpPr/>
            <p:nvPr/>
          </p:nvSpPr>
          <p:spPr>
            <a:xfrm>
              <a:off x="2896233" y="2761248"/>
              <a:ext cx="56155" cy="34431"/>
            </a:xfrm>
            <a:custGeom>
              <a:avLst/>
              <a:gdLst/>
              <a:ahLst/>
              <a:cxnLst/>
              <a:rect l="l" t="t" r="r" b="b"/>
              <a:pathLst>
                <a:path w="3929" h="2409" extrusionOk="0">
                  <a:moveTo>
                    <a:pt x="1782" y="0"/>
                  </a:moveTo>
                  <a:cubicBezTo>
                    <a:pt x="385" y="0"/>
                    <a:pt x="1" y="1661"/>
                    <a:pt x="1705" y="2295"/>
                  </a:cubicBezTo>
                  <a:cubicBezTo>
                    <a:pt x="1937" y="2374"/>
                    <a:pt x="2148" y="2409"/>
                    <a:pt x="2337" y="2409"/>
                  </a:cubicBezTo>
                  <a:cubicBezTo>
                    <a:pt x="3740" y="2409"/>
                    <a:pt x="3929" y="467"/>
                    <a:pt x="2326" y="76"/>
                  </a:cubicBezTo>
                  <a:cubicBezTo>
                    <a:pt x="2131" y="24"/>
                    <a:pt x="1950" y="0"/>
                    <a:pt x="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2"/>
            <p:cNvSpPr/>
            <p:nvPr/>
          </p:nvSpPr>
          <p:spPr>
            <a:xfrm>
              <a:off x="1029619" y="3261386"/>
              <a:ext cx="4459" cy="71677"/>
            </a:xfrm>
            <a:custGeom>
              <a:avLst/>
              <a:gdLst/>
              <a:ahLst/>
              <a:cxnLst/>
              <a:rect l="l" t="t" r="r" b="b"/>
              <a:pathLst>
                <a:path w="312" h="5015" extrusionOk="0">
                  <a:moveTo>
                    <a:pt x="45" y="1"/>
                  </a:moveTo>
                  <a:lnTo>
                    <a:pt x="1" y="5014"/>
                  </a:lnTo>
                  <a:lnTo>
                    <a:pt x="311" y="5014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2"/>
            <p:cNvSpPr/>
            <p:nvPr/>
          </p:nvSpPr>
          <p:spPr>
            <a:xfrm>
              <a:off x="1005750" y="3288656"/>
              <a:ext cx="23883" cy="21224"/>
            </a:xfrm>
            <a:custGeom>
              <a:avLst/>
              <a:gdLst/>
              <a:ahLst/>
              <a:cxnLst/>
              <a:rect l="l" t="t" r="r" b="b"/>
              <a:pathLst>
                <a:path w="1671" h="1485" extrusionOk="0">
                  <a:moveTo>
                    <a:pt x="118" y="1"/>
                  </a:moveTo>
                  <a:cubicBezTo>
                    <a:pt x="118" y="1"/>
                    <a:pt x="1" y="1485"/>
                    <a:pt x="1379" y="1485"/>
                  </a:cubicBezTo>
                  <a:cubicBezTo>
                    <a:pt x="1469" y="1485"/>
                    <a:pt x="1567" y="1479"/>
                    <a:pt x="1671" y="1465"/>
                  </a:cubicBezTo>
                  <a:cubicBezTo>
                    <a:pt x="1538" y="711"/>
                    <a:pt x="916" y="89"/>
                    <a:pt x="118" y="1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2"/>
            <p:cNvSpPr/>
            <p:nvPr/>
          </p:nvSpPr>
          <p:spPr>
            <a:xfrm>
              <a:off x="1032792" y="3300076"/>
              <a:ext cx="28556" cy="15865"/>
            </a:xfrm>
            <a:custGeom>
              <a:avLst/>
              <a:gdLst/>
              <a:ahLst/>
              <a:cxnLst/>
              <a:rect l="l" t="t" r="r" b="b"/>
              <a:pathLst>
                <a:path w="1998" h="1110" extrusionOk="0">
                  <a:moveTo>
                    <a:pt x="1162" y="0"/>
                  </a:moveTo>
                  <a:cubicBezTo>
                    <a:pt x="175" y="0"/>
                    <a:pt x="0" y="932"/>
                    <a:pt x="0" y="932"/>
                  </a:cubicBezTo>
                  <a:cubicBezTo>
                    <a:pt x="312" y="1058"/>
                    <a:pt x="576" y="1110"/>
                    <a:pt x="799" y="1110"/>
                  </a:cubicBezTo>
                  <a:cubicBezTo>
                    <a:pt x="1750" y="1110"/>
                    <a:pt x="1961" y="178"/>
                    <a:pt x="1997" y="178"/>
                  </a:cubicBezTo>
                  <a:cubicBezTo>
                    <a:pt x="1669" y="51"/>
                    <a:pt x="1393" y="0"/>
                    <a:pt x="1162" y="0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62"/>
            <p:cNvSpPr/>
            <p:nvPr/>
          </p:nvSpPr>
          <p:spPr>
            <a:xfrm>
              <a:off x="1003621" y="3233487"/>
              <a:ext cx="30457" cy="41234"/>
            </a:xfrm>
            <a:custGeom>
              <a:avLst/>
              <a:gdLst/>
              <a:ahLst/>
              <a:cxnLst/>
              <a:rect l="l" t="t" r="r" b="b"/>
              <a:pathLst>
                <a:path w="2131" h="2885" extrusionOk="0">
                  <a:moveTo>
                    <a:pt x="267" y="1"/>
                  </a:moveTo>
                  <a:lnTo>
                    <a:pt x="267" y="1"/>
                  </a:lnTo>
                  <a:cubicBezTo>
                    <a:pt x="1" y="2397"/>
                    <a:pt x="1953" y="2885"/>
                    <a:pt x="1953" y="2885"/>
                  </a:cubicBezTo>
                  <a:cubicBezTo>
                    <a:pt x="2130" y="1642"/>
                    <a:pt x="1420" y="489"/>
                    <a:pt x="267" y="1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62"/>
            <p:cNvSpPr/>
            <p:nvPr/>
          </p:nvSpPr>
          <p:spPr>
            <a:xfrm>
              <a:off x="1029619" y="3233487"/>
              <a:ext cx="30457" cy="41234"/>
            </a:xfrm>
            <a:custGeom>
              <a:avLst/>
              <a:gdLst/>
              <a:ahLst/>
              <a:cxnLst/>
              <a:rect l="l" t="t" r="r" b="b"/>
              <a:pathLst>
                <a:path w="2131" h="2885" extrusionOk="0">
                  <a:moveTo>
                    <a:pt x="1820" y="1"/>
                  </a:moveTo>
                  <a:lnTo>
                    <a:pt x="1820" y="1"/>
                  </a:lnTo>
                  <a:cubicBezTo>
                    <a:pt x="711" y="489"/>
                    <a:pt x="1" y="1642"/>
                    <a:pt x="222" y="2885"/>
                  </a:cubicBezTo>
                  <a:cubicBezTo>
                    <a:pt x="222" y="2885"/>
                    <a:pt x="2130" y="2397"/>
                    <a:pt x="1820" y="1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2"/>
            <p:cNvSpPr/>
            <p:nvPr/>
          </p:nvSpPr>
          <p:spPr>
            <a:xfrm>
              <a:off x="1023273" y="3223982"/>
              <a:ext cx="24111" cy="50738"/>
            </a:xfrm>
            <a:custGeom>
              <a:avLst/>
              <a:gdLst/>
              <a:ahLst/>
              <a:cxnLst/>
              <a:rect l="l" t="t" r="r" b="b"/>
              <a:pathLst>
                <a:path w="1687" h="3550" extrusionOk="0">
                  <a:moveTo>
                    <a:pt x="666" y="0"/>
                  </a:moveTo>
                  <a:cubicBezTo>
                    <a:pt x="1" y="1109"/>
                    <a:pt x="1" y="2440"/>
                    <a:pt x="666" y="3550"/>
                  </a:cubicBezTo>
                  <a:cubicBezTo>
                    <a:pt x="1687" y="2085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2"/>
            <p:cNvSpPr/>
            <p:nvPr/>
          </p:nvSpPr>
          <p:spPr>
            <a:xfrm>
              <a:off x="2828015" y="3261386"/>
              <a:ext cx="5074" cy="71677"/>
            </a:xfrm>
            <a:custGeom>
              <a:avLst/>
              <a:gdLst/>
              <a:ahLst/>
              <a:cxnLst/>
              <a:rect l="l" t="t" r="r" b="b"/>
              <a:pathLst>
                <a:path w="355" h="5015" extrusionOk="0">
                  <a:moveTo>
                    <a:pt x="44" y="1"/>
                  </a:moveTo>
                  <a:lnTo>
                    <a:pt x="0" y="5014"/>
                  </a:lnTo>
                  <a:lnTo>
                    <a:pt x="355" y="5014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407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2"/>
            <p:cNvSpPr/>
            <p:nvPr/>
          </p:nvSpPr>
          <p:spPr>
            <a:xfrm>
              <a:off x="2804147" y="3288656"/>
              <a:ext cx="23883" cy="21224"/>
            </a:xfrm>
            <a:custGeom>
              <a:avLst/>
              <a:gdLst/>
              <a:ahLst/>
              <a:cxnLst/>
              <a:rect l="l" t="t" r="r" b="b"/>
              <a:pathLst>
                <a:path w="1671" h="1485" extrusionOk="0">
                  <a:moveTo>
                    <a:pt x="117" y="1"/>
                  </a:moveTo>
                  <a:cubicBezTo>
                    <a:pt x="117" y="1"/>
                    <a:pt x="0" y="1485"/>
                    <a:pt x="1378" y="1485"/>
                  </a:cubicBezTo>
                  <a:cubicBezTo>
                    <a:pt x="1469" y="1485"/>
                    <a:pt x="1566" y="1479"/>
                    <a:pt x="1670" y="1465"/>
                  </a:cubicBezTo>
                  <a:cubicBezTo>
                    <a:pt x="1537" y="711"/>
                    <a:pt x="916" y="134"/>
                    <a:pt x="117" y="1"/>
                  </a:cubicBezTo>
                  <a:close/>
                </a:path>
              </a:pathLst>
            </a:custGeom>
            <a:solidFill>
              <a:srgbClr val="407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2"/>
            <p:cNvSpPr/>
            <p:nvPr/>
          </p:nvSpPr>
          <p:spPr>
            <a:xfrm>
              <a:off x="2830545" y="3300362"/>
              <a:ext cx="28556" cy="15979"/>
            </a:xfrm>
            <a:custGeom>
              <a:avLst/>
              <a:gdLst/>
              <a:ahLst/>
              <a:cxnLst/>
              <a:rect l="l" t="t" r="r" b="b"/>
              <a:pathLst>
                <a:path w="1998" h="1118" extrusionOk="0">
                  <a:moveTo>
                    <a:pt x="1200" y="1"/>
                  </a:moveTo>
                  <a:cubicBezTo>
                    <a:pt x="180" y="1"/>
                    <a:pt x="0" y="956"/>
                    <a:pt x="0" y="956"/>
                  </a:cubicBezTo>
                  <a:cubicBezTo>
                    <a:pt x="310" y="1071"/>
                    <a:pt x="573" y="1117"/>
                    <a:pt x="797" y="1117"/>
                  </a:cubicBezTo>
                  <a:cubicBezTo>
                    <a:pt x="1790" y="1117"/>
                    <a:pt x="1997" y="194"/>
                    <a:pt x="1997" y="158"/>
                  </a:cubicBezTo>
                  <a:cubicBezTo>
                    <a:pt x="1686" y="46"/>
                    <a:pt x="1423" y="1"/>
                    <a:pt x="1200" y="1"/>
                  </a:cubicBezTo>
                  <a:close/>
                </a:path>
              </a:pathLst>
            </a:custGeom>
            <a:solidFill>
              <a:srgbClr val="407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2"/>
            <p:cNvSpPr/>
            <p:nvPr/>
          </p:nvSpPr>
          <p:spPr>
            <a:xfrm>
              <a:off x="2802003" y="3234130"/>
              <a:ext cx="30457" cy="40591"/>
            </a:xfrm>
            <a:custGeom>
              <a:avLst/>
              <a:gdLst/>
              <a:ahLst/>
              <a:cxnLst/>
              <a:rect l="l" t="t" r="r" b="b"/>
              <a:pathLst>
                <a:path w="2131" h="2840" extrusionOk="0">
                  <a:moveTo>
                    <a:pt x="312" y="0"/>
                  </a:moveTo>
                  <a:lnTo>
                    <a:pt x="312" y="0"/>
                  </a:lnTo>
                  <a:cubicBezTo>
                    <a:pt x="1" y="2396"/>
                    <a:pt x="1953" y="2840"/>
                    <a:pt x="1953" y="2840"/>
                  </a:cubicBezTo>
                  <a:cubicBezTo>
                    <a:pt x="2131" y="1642"/>
                    <a:pt x="1465" y="444"/>
                    <a:pt x="312" y="0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2"/>
            <p:cNvSpPr/>
            <p:nvPr/>
          </p:nvSpPr>
          <p:spPr>
            <a:xfrm>
              <a:off x="2828015" y="3234130"/>
              <a:ext cx="30443" cy="40591"/>
            </a:xfrm>
            <a:custGeom>
              <a:avLst/>
              <a:gdLst/>
              <a:ahLst/>
              <a:cxnLst/>
              <a:rect l="l" t="t" r="r" b="b"/>
              <a:pathLst>
                <a:path w="2130" h="2840" extrusionOk="0">
                  <a:moveTo>
                    <a:pt x="1819" y="0"/>
                  </a:moveTo>
                  <a:lnTo>
                    <a:pt x="1819" y="0"/>
                  </a:lnTo>
                  <a:cubicBezTo>
                    <a:pt x="710" y="444"/>
                    <a:pt x="0" y="1642"/>
                    <a:pt x="177" y="2840"/>
                  </a:cubicBezTo>
                  <a:cubicBezTo>
                    <a:pt x="177" y="2840"/>
                    <a:pt x="2130" y="2396"/>
                    <a:pt x="18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2"/>
            <p:cNvSpPr/>
            <p:nvPr/>
          </p:nvSpPr>
          <p:spPr>
            <a:xfrm>
              <a:off x="2821669" y="3223982"/>
              <a:ext cx="24111" cy="50738"/>
            </a:xfrm>
            <a:custGeom>
              <a:avLst/>
              <a:gdLst/>
              <a:ahLst/>
              <a:cxnLst/>
              <a:rect l="l" t="t" r="r" b="b"/>
              <a:pathLst>
                <a:path w="1687" h="3550" extrusionOk="0">
                  <a:moveTo>
                    <a:pt x="621" y="0"/>
                  </a:moveTo>
                  <a:cubicBezTo>
                    <a:pt x="0" y="1109"/>
                    <a:pt x="0" y="2440"/>
                    <a:pt x="621" y="3550"/>
                  </a:cubicBezTo>
                  <a:cubicBezTo>
                    <a:pt x="1686" y="2130"/>
                    <a:pt x="621" y="0"/>
                    <a:pt x="621" y="0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2"/>
            <p:cNvSpPr/>
            <p:nvPr/>
          </p:nvSpPr>
          <p:spPr>
            <a:xfrm>
              <a:off x="1234444" y="3272177"/>
              <a:ext cx="3816" cy="58985"/>
            </a:xfrm>
            <a:custGeom>
              <a:avLst/>
              <a:gdLst/>
              <a:ahLst/>
              <a:cxnLst/>
              <a:rect l="l" t="t" r="r" b="b"/>
              <a:pathLst>
                <a:path w="267" h="4127" extrusionOk="0">
                  <a:moveTo>
                    <a:pt x="45" y="0"/>
                  </a:moveTo>
                  <a:lnTo>
                    <a:pt x="0" y="4126"/>
                  </a:lnTo>
                  <a:lnTo>
                    <a:pt x="267" y="4126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62"/>
            <p:cNvSpPr/>
            <p:nvPr/>
          </p:nvSpPr>
          <p:spPr>
            <a:xfrm>
              <a:off x="1215007" y="3294373"/>
              <a:ext cx="19452" cy="17565"/>
            </a:xfrm>
            <a:custGeom>
              <a:avLst/>
              <a:gdLst/>
              <a:ahLst/>
              <a:cxnLst/>
              <a:rect l="l" t="t" r="r" b="b"/>
              <a:pathLst>
                <a:path w="1361" h="1229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" y="666"/>
                    <a:pt x="506" y="1229"/>
                    <a:pt x="1115" y="1229"/>
                  </a:cubicBezTo>
                  <a:cubicBezTo>
                    <a:pt x="1195" y="1229"/>
                    <a:pt x="1278" y="1219"/>
                    <a:pt x="1360" y="1198"/>
                  </a:cubicBezTo>
                  <a:cubicBezTo>
                    <a:pt x="1227" y="577"/>
                    <a:pt x="739" y="89"/>
                    <a:pt x="118" y="0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62"/>
            <p:cNvSpPr/>
            <p:nvPr/>
          </p:nvSpPr>
          <p:spPr>
            <a:xfrm>
              <a:off x="1236974" y="3303777"/>
              <a:ext cx="23483" cy="13135"/>
            </a:xfrm>
            <a:custGeom>
              <a:avLst/>
              <a:gdLst/>
              <a:ahLst/>
              <a:cxnLst/>
              <a:rect l="l" t="t" r="r" b="b"/>
              <a:pathLst>
                <a:path w="1643" h="919" extrusionOk="0">
                  <a:moveTo>
                    <a:pt x="964" y="0"/>
                  </a:moveTo>
                  <a:cubicBezTo>
                    <a:pt x="147" y="0"/>
                    <a:pt x="1" y="762"/>
                    <a:pt x="1" y="762"/>
                  </a:cubicBezTo>
                  <a:cubicBezTo>
                    <a:pt x="268" y="874"/>
                    <a:pt x="493" y="919"/>
                    <a:pt x="682" y="919"/>
                  </a:cubicBezTo>
                  <a:cubicBezTo>
                    <a:pt x="1470" y="919"/>
                    <a:pt x="1643" y="141"/>
                    <a:pt x="1643" y="141"/>
                  </a:cubicBezTo>
                  <a:cubicBezTo>
                    <a:pt x="1376" y="41"/>
                    <a:pt x="1152" y="0"/>
                    <a:pt x="964" y="0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2"/>
            <p:cNvSpPr/>
            <p:nvPr/>
          </p:nvSpPr>
          <p:spPr>
            <a:xfrm>
              <a:off x="1213520" y="3249980"/>
              <a:ext cx="24740" cy="32987"/>
            </a:xfrm>
            <a:custGeom>
              <a:avLst/>
              <a:gdLst/>
              <a:ahLst/>
              <a:cxnLst/>
              <a:rect l="l" t="t" r="r" b="b"/>
              <a:pathLst>
                <a:path w="1731" h="2308" extrusionOk="0">
                  <a:moveTo>
                    <a:pt x="222" y="0"/>
                  </a:moveTo>
                  <a:cubicBezTo>
                    <a:pt x="0" y="1952"/>
                    <a:pt x="1553" y="2307"/>
                    <a:pt x="1553" y="2307"/>
                  </a:cubicBezTo>
                  <a:cubicBezTo>
                    <a:pt x="1731" y="1331"/>
                    <a:pt x="1154" y="355"/>
                    <a:pt x="222" y="0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2"/>
            <p:cNvSpPr/>
            <p:nvPr/>
          </p:nvSpPr>
          <p:spPr>
            <a:xfrm>
              <a:off x="1234444" y="3249980"/>
              <a:ext cx="24740" cy="32987"/>
            </a:xfrm>
            <a:custGeom>
              <a:avLst/>
              <a:gdLst/>
              <a:ahLst/>
              <a:cxnLst/>
              <a:rect l="l" t="t" r="r" b="b"/>
              <a:pathLst>
                <a:path w="1731" h="2308" extrusionOk="0">
                  <a:moveTo>
                    <a:pt x="1509" y="0"/>
                  </a:moveTo>
                  <a:lnTo>
                    <a:pt x="1509" y="0"/>
                  </a:lnTo>
                  <a:cubicBezTo>
                    <a:pt x="577" y="355"/>
                    <a:pt x="0" y="1331"/>
                    <a:pt x="178" y="2307"/>
                  </a:cubicBezTo>
                  <a:cubicBezTo>
                    <a:pt x="178" y="2307"/>
                    <a:pt x="1731" y="1952"/>
                    <a:pt x="1509" y="0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2"/>
            <p:cNvSpPr/>
            <p:nvPr/>
          </p:nvSpPr>
          <p:spPr>
            <a:xfrm>
              <a:off x="1229371" y="3241734"/>
              <a:ext cx="19666" cy="41234"/>
            </a:xfrm>
            <a:custGeom>
              <a:avLst/>
              <a:gdLst/>
              <a:ahLst/>
              <a:cxnLst/>
              <a:rect l="l" t="t" r="r" b="b"/>
              <a:pathLst>
                <a:path w="1376" h="2885" extrusionOk="0">
                  <a:moveTo>
                    <a:pt x="533" y="0"/>
                  </a:moveTo>
                  <a:cubicBezTo>
                    <a:pt x="1" y="888"/>
                    <a:pt x="1" y="1997"/>
                    <a:pt x="533" y="2884"/>
                  </a:cubicBezTo>
                  <a:cubicBezTo>
                    <a:pt x="1376" y="1731"/>
                    <a:pt x="533" y="0"/>
                    <a:pt x="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2"/>
            <p:cNvSpPr/>
            <p:nvPr/>
          </p:nvSpPr>
          <p:spPr>
            <a:xfrm>
              <a:off x="1425321" y="3267732"/>
              <a:ext cx="3816" cy="58356"/>
            </a:xfrm>
            <a:custGeom>
              <a:avLst/>
              <a:gdLst/>
              <a:ahLst/>
              <a:cxnLst/>
              <a:rect l="l" t="t" r="r" b="b"/>
              <a:pathLst>
                <a:path w="267" h="4083" extrusionOk="0">
                  <a:moveTo>
                    <a:pt x="45" y="1"/>
                  </a:moveTo>
                  <a:lnTo>
                    <a:pt x="0" y="4082"/>
                  </a:lnTo>
                  <a:lnTo>
                    <a:pt x="266" y="4082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2"/>
            <p:cNvSpPr/>
            <p:nvPr/>
          </p:nvSpPr>
          <p:spPr>
            <a:xfrm>
              <a:off x="1405840" y="3289928"/>
              <a:ext cx="19495" cy="17394"/>
            </a:xfrm>
            <a:custGeom>
              <a:avLst/>
              <a:gdLst/>
              <a:ahLst/>
              <a:cxnLst/>
              <a:rect l="l" t="t" r="r" b="b"/>
              <a:pathLst>
                <a:path w="1364" h="1217" extrusionOk="0">
                  <a:moveTo>
                    <a:pt x="121" y="0"/>
                  </a:moveTo>
                  <a:lnTo>
                    <a:pt x="121" y="0"/>
                  </a:lnTo>
                  <a:cubicBezTo>
                    <a:pt x="0" y="645"/>
                    <a:pt x="538" y="1216"/>
                    <a:pt x="1169" y="1216"/>
                  </a:cubicBezTo>
                  <a:cubicBezTo>
                    <a:pt x="1233" y="1216"/>
                    <a:pt x="1298" y="1211"/>
                    <a:pt x="1363" y="1198"/>
                  </a:cubicBezTo>
                  <a:cubicBezTo>
                    <a:pt x="1230" y="577"/>
                    <a:pt x="742" y="89"/>
                    <a:pt x="121" y="0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2"/>
            <p:cNvSpPr/>
            <p:nvPr/>
          </p:nvSpPr>
          <p:spPr>
            <a:xfrm>
              <a:off x="1427851" y="3299332"/>
              <a:ext cx="22839" cy="12906"/>
            </a:xfrm>
            <a:custGeom>
              <a:avLst/>
              <a:gdLst/>
              <a:ahLst/>
              <a:cxnLst/>
              <a:rect l="l" t="t" r="r" b="b"/>
              <a:pathLst>
                <a:path w="1598" h="903" extrusionOk="0">
                  <a:moveTo>
                    <a:pt x="923" y="1"/>
                  </a:moveTo>
                  <a:cubicBezTo>
                    <a:pt x="118" y="1"/>
                    <a:pt x="1" y="762"/>
                    <a:pt x="1" y="762"/>
                  </a:cubicBezTo>
                  <a:cubicBezTo>
                    <a:pt x="250" y="862"/>
                    <a:pt x="462" y="903"/>
                    <a:pt x="642" y="903"/>
                  </a:cubicBezTo>
                  <a:cubicBezTo>
                    <a:pt x="1422" y="903"/>
                    <a:pt x="1598" y="141"/>
                    <a:pt x="1598" y="141"/>
                  </a:cubicBezTo>
                  <a:cubicBezTo>
                    <a:pt x="1332" y="41"/>
                    <a:pt x="1109" y="1"/>
                    <a:pt x="923" y="1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2"/>
            <p:cNvSpPr/>
            <p:nvPr/>
          </p:nvSpPr>
          <p:spPr>
            <a:xfrm>
              <a:off x="1404397" y="3245536"/>
              <a:ext cx="24740" cy="32987"/>
            </a:xfrm>
            <a:custGeom>
              <a:avLst/>
              <a:gdLst/>
              <a:ahLst/>
              <a:cxnLst/>
              <a:rect l="l" t="t" r="r" b="b"/>
              <a:pathLst>
                <a:path w="1731" h="23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1909"/>
                    <a:pt x="1553" y="2308"/>
                    <a:pt x="1553" y="2308"/>
                  </a:cubicBezTo>
                  <a:cubicBezTo>
                    <a:pt x="1730" y="1332"/>
                    <a:pt x="1154" y="356"/>
                    <a:pt x="266" y="1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62"/>
            <p:cNvSpPr/>
            <p:nvPr/>
          </p:nvSpPr>
          <p:spPr>
            <a:xfrm>
              <a:off x="1425321" y="3245536"/>
              <a:ext cx="24740" cy="32987"/>
            </a:xfrm>
            <a:custGeom>
              <a:avLst/>
              <a:gdLst/>
              <a:ahLst/>
              <a:cxnLst/>
              <a:rect l="l" t="t" r="r" b="b"/>
              <a:pathLst>
                <a:path w="1731" h="2308" extrusionOk="0">
                  <a:moveTo>
                    <a:pt x="1509" y="1"/>
                  </a:moveTo>
                  <a:lnTo>
                    <a:pt x="1509" y="1"/>
                  </a:lnTo>
                  <a:cubicBezTo>
                    <a:pt x="577" y="356"/>
                    <a:pt x="0" y="1332"/>
                    <a:pt x="178" y="2308"/>
                  </a:cubicBezTo>
                  <a:cubicBezTo>
                    <a:pt x="178" y="2308"/>
                    <a:pt x="1731" y="1909"/>
                    <a:pt x="1509" y="1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62"/>
            <p:cNvSpPr/>
            <p:nvPr/>
          </p:nvSpPr>
          <p:spPr>
            <a:xfrm>
              <a:off x="1420247" y="3237289"/>
              <a:ext cx="19666" cy="41234"/>
            </a:xfrm>
            <a:custGeom>
              <a:avLst/>
              <a:gdLst/>
              <a:ahLst/>
              <a:cxnLst/>
              <a:rect l="l" t="t" r="r" b="b"/>
              <a:pathLst>
                <a:path w="1376" h="2885" extrusionOk="0">
                  <a:moveTo>
                    <a:pt x="533" y="1"/>
                  </a:moveTo>
                  <a:cubicBezTo>
                    <a:pt x="0" y="888"/>
                    <a:pt x="0" y="1997"/>
                    <a:pt x="533" y="2885"/>
                  </a:cubicBezTo>
                  <a:cubicBezTo>
                    <a:pt x="1376" y="1731"/>
                    <a:pt x="533" y="1"/>
                    <a:pt x="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62"/>
            <p:cNvSpPr/>
            <p:nvPr/>
          </p:nvSpPr>
          <p:spPr>
            <a:xfrm>
              <a:off x="2434214" y="3275335"/>
              <a:ext cx="4459" cy="57727"/>
            </a:xfrm>
            <a:custGeom>
              <a:avLst/>
              <a:gdLst/>
              <a:ahLst/>
              <a:cxnLst/>
              <a:rect l="l" t="t" r="r" b="b"/>
              <a:pathLst>
                <a:path w="312" h="4039" extrusionOk="0">
                  <a:moveTo>
                    <a:pt x="45" y="1"/>
                  </a:moveTo>
                  <a:lnTo>
                    <a:pt x="1" y="4038"/>
                  </a:lnTo>
                  <a:lnTo>
                    <a:pt x="311" y="403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407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62"/>
            <p:cNvSpPr/>
            <p:nvPr/>
          </p:nvSpPr>
          <p:spPr>
            <a:xfrm>
              <a:off x="2415305" y="3297532"/>
              <a:ext cx="19552" cy="17394"/>
            </a:xfrm>
            <a:custGeom>
              <a:avLst/>
              <a:gdLst/>
              <a:ahLst/>
              <a:cxnLst/>
              <a:rect l="l" t="t" r="r" b="b"/>
              <a:pathLst>
                <a:path w="1368" h="1217" extrusionOk="0">
                  <a:moveTo>
                    <a:pt x="81" y="1"/>
                  </a:moveTo>
                  <a:cubicBezTo>
                    <a:pt x="1" y="645"/>
                    <a:pt x="505" y="1217"/>
                    <a:pt x="1164" y="1217"/>
                  </a:cubicBezTo>
                  <a:cubicBezTo>
                    <a:pt x="1230" y="1217"/>
                    <a:pt x="1299" y="1211"/>
                    <a:pt x="1368" y="1199"/>
                  </a:cubicBezTo>
                  <a:cubicBezTo>
                    <a:pt x="1235" y="533"/>
                    <a:pt x="747" y="90"/>
                    <a:pt x="81" y="1"/>
                  </a:cubicBezTo>
                  <a:close/>
                </a:path>
              </a:pathLst>
            </a:custGeom>
            <a:solidFill>
              <a:srgbClr val="407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62"/>
            <p:cNvSpPr/>
            <p:nvPr/>
          </p:nvSpPr>
          <p:spPr>
            <a:xfrm>
              <a:off x="2436758" y="3306950"/>
              <a:ext cx="23468" cy="12663"/>
            </a:xfrm>
            <a:custGeom>
              <a:avLst/>
              <a:gdLst/>
              <a:ahLst/>
              <a:cxnLst/>
              <a:rect l="l" t="t" r="r" b="b"/>
              <a:pathLst>
                <a:path w="1642" h="886" extrusionOk="0">
                  <a:moveTo>
                    <a:pt x="963" y="0"/>
                  </a:moveTo>
                  <a:cubicBezTo>
                    <a:pt x="146" y="0"/>
                    <a:pt x="0" y="762"/>
                    <a:pt x="0" y="762"/>
                  </a:cubicBezTo>
                  <a:cubicBezTo>
                    <a:pt x="248" y="850"/>
                    <a:pt x="460" y="886"/>
                    <a:pt x="641" y="886"/>
                  </a:cubicBezTo>
                  <a:cubicBezTo>
                    <a:pt x="1463" y="886"/>
                    <a:pt x="1642" y="140"/>
                    <a:pt x="1642" y="140"/>
                  </a:cubicBezTo>
                  <a:cubicBezTo>
                    <a:pt x="1375" y="41"/>
                    <a:pt x="1151" y="0"/>
                    <a:pt x="963" y="0"/>
                  </a:cubicBezTo>
                  <a:close/>
                </a:path>
              </a:pathLst>
            </a:custGeom>
            <a:solidFill>
              <a:srgbClr val="407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62"/>
            <p:cNvSpPr/>
            <p:nvPr/>
          </p:nvSpPr>
          <p:spPr>
            <a:xfrm>
              <a:off x="2413919" y="3252510"/>
              <a:ext cx="24111" cy="33630"/>
            </a:xfrm>
            <a:custGeom>
              <a:avLst/>
              <a:gdLst/>
              <a:ahLst/>
              <a:cxnLst/>
              <a:rect l="l" t="t" r="r" b="b"/>
              <a:pathLst>
                <a:path w="1687" h="2353" extrusionOk="0">
                  <a:moveTo>
                    <a:pt x="223" y="1"/>
                  </a:moveTo>
                  <a:cubicBezTo>
                    <a:pt x="1" y="1953"/>
                    <a:pt x="1554" y="2352"/>
                    <a:pt x="1554" y="2352"/>
                  </a:cubicBezTo>
                  <a:cubicBezTo>
                    <a:pt x="1687" y="1332"/>
                    <a:pt x="1154" y="400"/>
                    <a:pt x="223" y="1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62"/>
            <p:cNvSpPr/>
            <p:nvPr/>
          </p:nvSpPr>
          <p:spPr>
            <a:xfrm>
              <a:off x="2434843" y="3252510"/>
              <a:ext cx="24755" cy="33630"/>
            </a:xfrm>
            <a:custGeom>
              <a:avLst/>
              <a:gdLst/>
              <a:ahLst/>
              <a:cxnLst/>
              <a:rect l="l" t="t" r="r" b="b"/>
              <a:pathLst>
                <a:path w="1732" h="2353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533" y="400"/>
                    <a:pt x="1" y="1332"/>
                    <a:pt x="134" y="2352"/>
                  </a:cubicBezTo>
                  <a:cubicBezTo>
                    <a:pt x="134" y="2352"/>
                    <a:pt x="1731" y="1953"/>
                    <a:pt x="1465" y="1"/>
                  </a:cubicBezTo>
                  <a:close/>
                </a:path>
              </a:pathLst>
            </a:custGeom>
            <a:solidFill>
              <a:srgbClr val="E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62"/>
            <p:cNvSpPr/>
            <p:nvPr/>
          </p:nvSpPr>
          <p:spPr>
            <a:xfrm>
              <a:off x="2429140" y="3244263"/>
              <a:ext cx="20310" cy="41877"/>
            </a:xfrm>
            <a:custGeom>
              <a:avLst/>
              <a:gdLst/>
              <a:ahLst/>
              <a:cxnLst/>
              <a:rect l="l" t="t" r="r" b="b"/>
              <a:pathLst>
                <a:path w="1421" h="2930" extrusionOk="0">
                  <a:moveTo>
                    <a:pt x="533" y="1"/>
                  </a:moveTo>
                  <a:cubicBezTo>
                    <a:pt x="1" y="888"/>
                    <a:pt x="1" y="2042"/>
                    <a:pt x="533" y="2929"/>
                  </a:cubicBezTo>
                  <a:cubicBezTo>
                    <a:pt x="1420" y="1731"/>
                    <a:pt x="533" y="1"/>
                    <a:pt x="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62"/>
            <p:cNvSpPr/>
            <p:nvPr/>
          </p:nvSpPr>
          <p:spPr>
            <a:xfrm>
              <a:off x="948452" y="2871401"/>
              <a:ext cx="73578" cy="57727"/>
            </a:xfrm>
            <a:custGeom>
              <a:avLst/>
              <a:gdLst/>
              <a:ahLst/>
              <a:cxnLst/>
              <a:rect l="l" t="t" r="r" b="b"/>
              <a:pathLst>
                <a:path w="5148" h="4039" extrusionOk="0">
                  <a:moveTo>
                    <a:pt x="888" y="1"/>
                  </a:moveTo>
                  <a:cubicBezTo>
                    <a:pt x="533" y="45"/>
                    <a:pt x="222" y="222"/>
                    <a:pt x="1" y="489"/>
                  </a:cubicBezTo>
                  <a:cubicBezTo>
                    <a:pt x="172" y="403"/>
                    <a:pt x="363" y="354"/>
                    <a:pt x="560" y="354"/>
                  </a:cubicBezTo>
                  <a:cubicBezTo>
                    <a:pt x="668" y="354"/>
                    <a:pt x="778" y="368"/>
                    <a:pt x="888" y="400"/>
                  </a:cubicBezTo>
                  <a:cubicBezTo>
                    <a:pt x="1154" y="489"/>
                    <a:pt x="1376" y="622"/>
                    <a:pt x="1553" y="844"/>
                  </a:cubicBezTo>
                  <a:cubicBezTo>
                    <a:pt x="1775" y="977"/>
                    <a:pt x="1864" y="1199"/>
                    <a:pt x="1953" y="1465"/>
                  </a:cubicBezTo>
                  <a:cubicBezTo>
                    <a:pt x="1997" y="1687"/>
                    <a:pt x="1997" y="1953"/>
                    <a:pt x="1953" y="2219"/>
                  </a:cubicBezTo>
                  <a:lnTo>
                    <a:pt x="1553" y="4038"/>
                  </a:lnTo>
                  <a:lnTo>
                    <a:pt x="2663" y="2485"/>
                  </a:lnTo>
                  <a:cubicBezTo>
                    <a:pt x="2796" y="2263"/>
                    <a:pt x="2973" y="2086"/>
                    <a:pt x="3195" y="1953"/>
                  </a:cubicBezTo>
                  <a:cubicBezTo>
                    <a:pt x="3389" y="1817"/>
                    <a:pt x="3609" y="1749"/>
                    <a:pt x="3828" y="1749"/>
                  </a:cubicBezTo>
                  <a:cubicBezTo>
                    <a:pt x="4109" y="1749"/>
                    <a:pt x="4390" y="1861"/>
                    <a:pt x="4615" y="2086"/>
                  </a:cubicBezTo>
                  <a:cubicBezTo>
                    <a:pt x="4837" y="2308"/>
                    <a:pt x="4970" y="2574"/>
                    <a:pt x="5059" y="2884"/>
                  </a:cubicBezTo>
                  <a:cubicBezTo>
                    <a:pt x="5147" y="2530"/>
                    <a:pt x="5059" y="2175"/>
                    <a:pt x="4925" y="1864"/>
                  </a:cubicBezTo>
                  <a:cubicBezTo>
                    <a:pt x="4704" y="1509"/>
                    <a:pt x="4393" y="1243"/>
                    <a:pt x="4038" y="1154"/>
                  </a:cubicBezTo>
                  <a:cubicBezTo>
                    <a:pt x="3905" y="1125"/>
                    <a:pt x="3767" y="1110"/>
                    <a:pt x="3629" y="1110"/>
                  </a:cubicBezTo>
                  <a:cubicBezTo>
                    <a:pt x="3353" y="1110"/>
                    <a:pt x="3077" y="1169"/>
                    <a:pt x="2840" y="1287"/>
                  </a:cubicBezTo>
                  <a:cubicBezTo>
                    <a:pt x="2782" y="1320"/>
                    <a:pt x="2725" y="1356"/>
                    <a:pt x="2667" y="1395"/>
                  </a:cubicBezTo>
                  <a:lnTo>
                    <a:pt x="2667" y="1395"/>
                  </a:lnTo>
                  <a:cubicBezTo>
                    <a:pt x="2654" y="1344"/>
                    <a:pt x="2637" y="1294"/>
                    <a:pt x="2618" y="1243"/>
                  </a:cubicBezTo>
                  <a:cubicBezTo>
                    <a:pt x="2485" y="844"/>
                    <a:pt x="2263" y="533"/>
                    <a:pt x="1908" y="311"/>
                  </a:cubicBezTo>
                  <a:cubicBezTo>
                    <a:pt x="1642" y="134"/>
                    <a:pt x="1243" y="1"/>
                    <a:pt x="888" y="1"/>
                  </a:cubicBezTo>
                  <a:close/>
                </a:path>
              </a:pathLst>
            </a:custGeom>
            <a:solidFill>
              <a:srgbClr val="4C4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62"/>
            <p:cNvSpPr/>
            <p:nvPr/>
          </p:nvSpPr>
          <p:spPr>
            <a:xfrm>
              <a:off x="1792481" y="2315251"/>
              <a:ext cx="91329" cy="51396"/>
            </a:xfrm>
            <a:custGeom>
              <a:avLst/>
              <a:gdLst/>
              <a:ahLst/>
              <a:cxnLst/>
              <a:rect l="l" t="t" r="r" b="b"/>
              <a:pathLst>
                <a:path w="6390" h="3596" extrusionOk="0">
                  <a:moveTo>
                    <a:pt x="4978" y="0"/>
                  </a:moveTo>
                  <a:cubicBezTo>
                    <a:pt x="4711" y="0"/>
                    <a:pt x="4444" y="49"/>
                    <a:pt x="4215" y="135"/>
                  </a:cubicBezTo>
                  <a:cubicBezTo>
                    <a:pt x="3772" y="268"/>
                    <a:pt x="3417" y="579"/>
                    <a:pt x="3195" y="978"/>
                  </a:cubicBezTo>
                  <a:cubicBezTo>
                    <a:pt x="3098" y="1195"/>
                    <a:pt x="3028" y="1437"/>
                    <a:pt x="2998" y="1685"/>
                  </a:cubicBezTo>
                  <a:lnTo>
                    <a:pt x="2998" y="1685"/>
                  </a:lnTo>
                  <a:cubicBezTo>
                    <a:pt x="2802" y="1623"/>
                    <a:pt x="2599" y="1577"/>
                    <a:pt x="2396" y="1555"/>
                  </a:cubicBezTo>
                  <a:cubicBezTo>
                    <a:pt x="2296" y="1544"/>
                    <a:pt x="2196" y="1538"/>
                    <a:pt x="2097" y="1538"/>
                  </a:cubicBezTo>
                  <a:cubicBezTo>
                    <a:pt x="1797" y="1538"/>
                    <a:pt x="1498" y="1588"/>
                    <a:pt x="1198" y="1688"/>
                  </a:cubicBezTo>
                  <a:cubicBezTo>
                    <a:pt x="843" y="1865"/>
                    <a:pt x="488" y="2132"/>
                    <a:pt x="266" y="2486"/>
                  </a:cubicBezTo>
                  <a:cubicBezTo>
                    <a:pt x="89" y="2797"/>
                    <a:pt x="0" y="3196"/>
                    <a:pt x="0" y="3596"/>
                  </a:cubicBezTo>
                  <a:cubicBezTo>
                    <a:pt x="133" y="3241"/>
                    <a:pt x="311" y="2974"/>
                    <a:pt x="577" y="2708"/>
                  </a:cubicBezTo>
                  <a:cubicBezTo>
                    <a:pt x="799" y="2486"/>
                    <a:pt x="1065" y="2309"/>
                    <a:pt x="1376" y="2265"/>
                  </a:cubicBezTo>
                  <a:cubicBezTo>
                    <a:pt x="1531" y="2220"/>
                    <a:pt x="1686" y="2198"/>
                    <a:pt x="1842" y="2198"/>
                  </a:cubicBezTo>
                  <a:cubicBezTo>
                    <a:pt x="1997" y="2198"/>
                    <a:pt x="2152" y="2220"/>
                    <a:pt x="2307" y="2265"/>
                  </a:cubicBezTo>
                  <a:cubicBezTo>
                    <a:pt x="2618" y="2309"/>
                    <a:pt x="2884" y="2398"/>
                    <a:pt x="3195" y="2575"/>
                  </a:cubicBezTo>
                  <a:lnTo>
                    <a:pt x="3860" y="2930"/>
                  </a:lnTo>
                  <a:lnTo>
                    <a:pt x="3727" y="2176"/>
                  </a:lnTo>
                  <a:cubicBezTo>
                    <a:pt x="3683" y="1865"/>
                    <a:pt x="3727" y="1555"/>
                    <a:pt x="3816" y="1289"/>
                  </a:cubicBezTo>
                  <a:cubicBezTo>
                    <a:pt x="3949" y="1022"/>
                    <a:pt x="4171" y="800"/>
                    <a:pt x="4437" y="667"/>
                  </a:cubicBezTo>
                  <a:cubicBezTo>
                    <a:pt x="4703" y="534"/>
                    <a:pt x="5058" y="401"/>
                    <a:pt x="5369" y="401"/>
                  </a:cubicBezTo>
                  <a:cubicBezTo>
                    <a:pt x="5428" y="394"/>
                    <a:pt x="5487" y="390"/>
                    <a:pt x="5546" y="390"/>
                  </a:cubicBezTo>
                  <a:cubicBezTo>
                    <a:pt x="5841" y="390"/>
                    <a:pt x="6130" y="482"/>
                    <a:pt x="6389" y="667"/>
                  </a:cubicBezTo>
                  <a:cubicBezTo>
                    <a:pt x="6167" y="312"/>
                    <a:pt x="5812" y="91"/>
                    <a:pt x="5413" y="46"/>
                  </a:cubicBezTo>
                  <a:cubicBezTo>
                    <a:pt x="5272" y="15"/>
                    <a:pt x="5125" y="0"/>
                    <a:pt x="4978" y="0"/>
                  </a:cubicBezTo>
                  <a:close/>
                </a:path>
              </a:pathLst>
            </a:custGeom>
            <a:solidFill>
              <a:srgbClr val="4C4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62"/>
            <p:cNvSpPr/>
            <p:nvPr/>
          </p:nvSpPr>
          <p:spPr>
            <a:xfrm>
              <a:off x="1670723" y="2608876"/>
              <a:ext cx="97675" cy="39333"/>
            </a:xfrm>
            <a:custGeom>
              <a:avLst/>
              <a:gdLst/>
              <a:ahLst/>
              <a:cxnLst/>
              <a:rect l="l" t="t" r="r" b="b"/>
              <a:pathLst>
                <a:path w="6834" h="2752" extrusionOk="0">
                  <a:moveTo>
                    <a:pt x="1642" y="0"/>
                  </a:moveTo>
                  <a:cubicBezTo>
                    <a:pt x="1376" y="0"/>
                    <a:pt x="1110" y="59"/>
                    <a:pt x="844" y="178"/>
                  </a:cubicBezTo>
                  <a:cubicBezTo>
                    <a:pt x="489" y="311"/>
                    <a:pt x="178" y="577"/>
                    <a:pt x="1" y="888"/>
                  </a:cubicBezTo>
                  <a:cubicBezTo>
                    <a:pt x="267" y="710"/>
                    <a:pt x="622" y="621"/>
                    <a:pt x="977" y="577"/>
                  </a:cubicBezTo>
                  <a:cubicBezTo>
                    <a:pt x="1048" y="565"/>
                    <a:pt x="1126" y="560"/>
                    <a:pt x="1206" y="560"/>
                  </a:cubicBezTo>
                  <a:cubicBezTo>
                    <a:pt x="1427" y="560"/>
                    <a:pt x="1669" y="601"/>
                    <a:pt x="1864" y="666"/>
                  </a:cubicBezTo>
                  <a:cubicBezTo>
                    <a:pt x="2130" y="799"/>
                    <a:pt x="2396" y="1021"/>
                    <a:pt x="2574" y="1243"/>
                  </a:cubicBezTo>
                  <a:cubicBezTo>
                    <a:pt x="2796" y="1464"/>
                    <a:pt x="2973" y="1731"/>
                    <a:pt x="3106" y="1997"/>
                  </a:cubicBezTo>
                  <a:lnTo>
                    <a:pt x="3461" y="2751"/>
                  </a:lnTo>
                  <a:lnTo>
                    <a:pt x="3861" y="1997"/>
                  </a:lnTo>
                  <a:cubicBezTo>
                    <a:pt x="3994" y="1731"/>
                    <a:pt x="4171" y="1509"/>
                    <a:pt x="4393" y="1376"/>
                  </a:cubicBezTo>
                  <a:cubicBezTo>
                    <a:pt x="4596" y="1240"/>
                    <a:pt x="4800" y="1182"/>
                    <a:pt x="5023" y="1182"/>
                  </a:cubicBezTo>
                  <a:cubicBezTo>
                    <a:pt x="5092" y="1182"/>
                    <a:pt x="5163" y="1188"/>
                    <a:pt x="5236" y="1198"/>
                  </a:cubicBezTo>
                  <a:cubicBezTo>
                    <a:pt x="5547" y="1243"/>
                    <a:pt x="5857" y="1376"/>
                    <a:pt x="6123" y="1553"/>
                  </a:cubicBezTo>
                  <a:cubicBezTo>
                    <a:pt x="6434" y="1731"/>
                    <a:pt x="6656" y="1997"/>
                    <a:pt x="6789" y="2307"/>
                  </a:cubicBezTo>
                  <a:cubicBezTo>
                    <a:pt x="6833" y="1908"/>
                    <a:pt x="6700" y="1509"/>
                    <a:pt x="6390" y="1198"/>
                  </a:cubicBezTo>
                  <a:cubicBezTo>
                    <a:pt x="6123" y="932"/>
                    <a:pt x="5768" y="710"/>
                    <a:pt x="5369" y="577"/>
                  </a:cubicBezTo>
                  <a:cubicBezTo>
                    <a:pt x="5175" y="519"/>
                    <a:pt x="4973" y="486"/>
                    <a:pt x="4774" y="486"/>
                  </a:cubicBezTo>
                  <a:cubicBezTo>
                    <a:pt x="4516" y="486"/>
                    <a:pt x="4263" y="541"/>
                    <a:pt x="4038" y="666"/>
                  </a:cubicBezTo>
                  <a:cubicBezTo>
                    <a:pt x="3835" y="779"/>
                    <a:pt x="3655" y="914"/>
                    <a:pt x="3498" y="1079"/>
                  </a:cubicBezTo>
                  <a:lnTo>
                    <a:pt x="3498" y="1079"/>
                  </a:lnTo>
                  <a:cubicBezTo>
                    <a:pt x="3381" y="928"/>
                    <a:pt x="3254" y="792"/>
                    <a:pt x="3106" y="666"/>
                  </a:cubicBezTo>
                  <a:cubicBezTo>
                    <a:pt x="2840" y="355"/>
                    <a:pt x="2441" y="178"/>
                    <a:pt x="2042" y="45"/>
                  </a:cubicBezTo>
                  <a:cubicBezTo>
                    <a:pt x="1908" y="15"/>
                    <a:pt x="1775" y="0"/>
                    <a:pt x="1642" y="0"/>
                  </a:cubicBezTo>
                  <a:close/>
                </a:path>
              </a:pathLst>
            </a:custGeom>
            <a:solidFill>
              <a:srgbClr val="4C4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62"/>
            <p:cNvSpPr/>
            <p:nvPr/>
          </p:nvSpPr>
          <p:spPr>
            <a:xfrm>
              <a:off x="1042239" y="2231568"/>
              <a:ext cx="504840" cy="217518"/>
            </a:xfrm>
            <a:custGeom>
              <a:avLst/>
              <a:gdLst/>
              <a:ahLst/>
              <a:cxnLst/>
              <a:rect l="l" t="t" r="r" b="b"/>
              <a:pathLst>
                <a:path w="35322" h="15219" extrusionOk="0">
                  <a:moveTo>
                    <a:pt x="16998" y="0"/>
                  </a:moveTo>
                  <a:cubicBezTo>
                    <a:pt x="11541" y="0"/>
                    <a:pt x="12251" y="7410"/>
                    <a:pt x="12251" y="7410"/>
                  </a:cubicBezTo>
                  <a:cubicBezTo>
                    <a:pt x="12251" y="7410"/>
                    <a:pt x="10236" y="5499"/>
                    <a:pt x="7843" y="5499"/>
                  </a:cubicBezTo>
                  <a:cubicBezTo>
                    <a:pt x="7099" y="5499"/>
                    <a:pt x="6319" y="5683"/>
                    <a:pt x="5551" y="6167"/>
                  </a:cubicBezTo>
                  <a:cubicBezTo>
                    <a:pt x="1957" y="8386"/>
                    <a:pt x="4486" y="12068"/>
                    <a:pt x="4486" y="12068"/>
                  </a:cubicBezTo>
                  <a:cubicBezTo>
                    <a:pt x="4101" y="11914"/>
                    <a:pt x="3736" y="11847"/>
                    <a:pt x="3398" y="11847"/>
                  </a:cubicBezTo>
                  <a:cubicBezTo>
                    <a:pt x="1007" y="11847"/>
                    <a:pt x="1" y="15218"/>
                    <a:pt x="3421" y="15218"/>
                  </a:cubicBezTo>
                  <a:cubicBezTo>
                    <a:pt x="3421" y="15218"/>
                    <a:pt x="29643" y="14819"/>
                    <a:pt x="31462" y="14819"/>
                  </a:cubicBezTo>
                  <a:cubicBezTo>
                    <a:pt x="33281" y="14819"/>
                    <a:pt x="35322" y="14287"/>
                    <a:pt x="34656" y="11669"/>
                  </a:cubicBezTo>
                  <a:cubicBezTo>
                    <a:pt x="34215" y="10043"/>
                    <a:pt x="32046" y="9735"/>
                    <a:pt x="30465" y="9735"/>
                  </a:cubicBezTo>
                  <a:cubicBezTo>
                    <a:pt x="29501" y="9735"/>
                    <a:pt x="28755" y="9850"/>
                    <a:pt x="28755" y="9850"/>
                  </a:cubicBezTo>
                  <a:cubicBezTo>
                    <a:pt x="28755" y="9850"/>
                    <a:pt x="29998" y="6167"/>
                    <a:pt x="27291" y="4703"/>
                  </a:cubicBezTo>
                  <a:cubicBezTo>
                    <a:pt x="26818" y="4451"/>
                    <a:pt x="26356" y="4347"/>
                    <a:pt x="25916" y="4347"/>
                  </a:cubicBezTo>
                  <a:cubicBezTo>
                    <a:pt x="23882" y="4347"/>
                    <a:pt x="22322" y="6567"/>
                    <a:pt x="22322" y="6567"/>
                  </a:cubicBezTo>
                  <a:cubicBezTo>
                    <a:pt x="22322" y="6567"/>
                    <a:pt x="22500" y="0"/>
                    <a:pt x="16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62"/>
            <p:cNvSpPr/>
            <p:nvPr/>
          </p:nvSpPr>
          <p:spPr>
            <a:xfrm>
              <a:off x="1790580" y="2394031"/>
              <a:ext cx="373506" cy="146155"/>
            </a:xfrm>
            <a:custGeom>
              <a:avLst/>
              <a:gdLst/>
              <a:ahLst/>
              <a:cxnLst/>
              <a:rect l="l" t="t" r="r" b="b"/>
              <a:pathLst>
                <a:path w="26133" h="10226" extrusionOk="0">
                  <a:moveTo>
                    <a:pt x="14134" y="1"/>
                  </a:moveTo>
                  <a:cubicBezTo>
                    <a:pt x="10631" y="1"/>
                    <a:pt x="10515" y="4783"/>
                    <a:pt x="10515" y="4783"/>
                  </a:cubicBezTo>
                  <a:cubicBezTo>
                    <a:pt x="10515" y="4783"/>
                    <a:pt x="9708" y="3227"/>
                    <a:pt x="8234" y="3227"/>
                  </a:cubicBezTo>
                  <a:cubicBezTo>
                    <a:pt x="7879" y="3227"/>
                    <a:pt x="7485" y="3317"/>
                    <a:pt x="7055" y="3541"/>
                  </a:cubicBezTo>
                  <a:cubicBezTo>
                    <a:pt x="4836" y="4650"/>
                    <a:pt x="6478" y="7490"/>
                    <a:pt x="6478" y="7490"/>
                  </a:cubicBezTo>
                  <a:cubicBezTo>
                    <a:pt x="5581" y="7007"/>
                    <a:pt x="4576" y="6765"/>
                    <a:pt x="3569" y="6765"/>
                  </a:cubicBezTo>
                  <a:cubicBezTo>
                    <a:pt x="3281" y="6765"/>
                    <a:pt x="2993" y="6785"/>
                    <a:pt x="2707" y="6824"/>
                  </a:cubicBezTo>
                  <a:cubicBezTo>
                    <a:pt x="488" y="7135"/>
                    <a:pt x="0" y="10196"/>
                    <a:pt x="3106" y="10196"/>
                  </a:cubicBezTo>
                  <a:lnTo>
                    <a:pt x="21430" y="10196"/>
                  </a:lnTo>
                  <a:cubicBezTo>
                    <a:pt x="21744" y="10196"/>
                    <a:pt x="22247" y="10226"/>
                    <a:pt x="22802" y="10226"/>
                  </a:cubicBezTo>
                  <a:cubicBezTo>
                    <a:pt x="24282" y="10226"/>
                    <a:pt x="26133" y="10015"/>
                    <a:pt x="25778" y="8466"/>
                  </a:cubicBezTo>
                  <a:cubicBezTo>
                    <a:pt x="25544" y="7444"/>
                    <a:pt x="24584" y="7178"/>
                    <a:pt x="23648" y="7178"/>
                  </a:cubicBezTo>
                  <a:cubicBezTo>
                    <a:pt x="22635" y="7178"/>
                    <a:pt x="21652" y="7490"/>
                    <a:pt x="21652" y="7490"/>
                  </a:cubicBezTo>
                  <a:cubicBezTo>
                    <a:pt x="21652" y="7490"/>
                    <a:pt x="22672" y="5582"/>
                    <a:pt x="20853" y="4783"/>
                  </a:cubicBezTo>
                  <a:cubicBezTo>
                    <a:pt x="20480" y="4629"/>
                    <a:pt x="20123" y="4567"/>
                    <a:pt x="19790" y="4567"/>
                  </a:cubicBezTo>
                  <a:cubicBezTo>
                    <a:pt x="18496" y="4567"/>
                    <a:pt x="17570" y="5493"/>
                    <a:pt x="17570" y="5493"/>
                  </a:cubicBezTo>
                  <a:cubicBezTo>
                    <a:pt x="17570" y="5493"/>
                    <a:pt x="19300" y="834"/>
                    <a:pt x="14952" y="80"/>
                  </a:cubicBezTo>
                  <a:cubicBezTo>
                    <a:pt x="14661" y="26"/>
                    <a:pt x="14389" y="1"/>
                    <a:pt x="14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62"/>
            <p:cNvSpPr/>
            <p:nvPr/>
          </p:nvSpPr>
          <p:spPr>
            <a:xfrm>
              <a:off x="2323247" y="2170039"/>
              <a:ext cx="424873" cy="175683"/>
            </a:xfrm>
            <a:custGeom>
              <a:avLst/>
              <a:gdLst/>
              <a:ahLst/>
              <a:cxnLst/>
              <a:rect l="l" t="t" r="r" b="b"/>
              <a:pathLst>
                <a:path w="29727" h="12292" extrusionOk="0">
                  <a:moveTo>
                    <a:pt x="12832" y="1"/>
                  </a:moveTo>
                  <a:cubicBezTo>
                    <a:pt x="12800" y="1"/>
                    <a:pt x="12767" y="1"/>
                    <a:pt x="12734" y="2"/>
                  </a:cubicBezTo>
                  <a:cubicBezTo>
                    <a:pt x="7986" y="46"/>
                    <a:pt x="9273" y="5947"/>
                    <a:pt x="9273" y="5947"/>
                  </a:cubicBezTo>
                  <a:cubicBezTo>
                    <a:pt x="9273" y="5947"/>
                    <a:pt x="8622" y="5553"/>
                    <a:pt x="7847" y="5553"/>
                  </a:cubicBezTo>
                  <a:cubicBezTo>
                    <a:pt x="7459" y="5553"/>
                    <a:pt x="7040" y="5651"/>
                    <a:pt x="6655" y="5947"/>
                  </a:cubicBezTo>
                  <a:cubicBezTo>
                    <a:pt x="5502" y="6790"/>
                    <a:pt x="6655" y="8653"/>
                    <a:pt x="6655" y="8653"/>
                  </a:cubicBezTo>
                  <a:cubicBezTo>
                    <a:pt x="5797" y="8280"/>
                    <a:pt x="4893" y="8095"/>
                    <a:pt x="4053" y="8095"/>
                  </a:cubicBezTo>
                  <a:cubicBezTo>
                    <a:pt x="2894" y="8095"/>
                    <a:pt x="1860" y="8447"/>
                    <a:pt x="1242" y="9141"/>
                  </a:cubicBezTo>
                  <a:cubicBezTo>
                    <a:pt x="178" y="10295"/>
                    <a:pt x="0" y="12292"/>
                    <a:pt x="5591" y="12292"/>
                  </a:cubicBezTo>
                  <a:lnTo>
                    <a:pt x="24979" y="12292"/>
                  </a:lnTo>
                  <a:cubicBezTo>
                    <a:pt x="27375" y="12292"/>
                    <a:pt x="29727" y="9896"/>
                    <a:pt x="27464" y="8077"/>
                  </a:cubicBezTo>
                  <a:cubicBezTo>
                    <a:pt x="26755" y="7492"/>
                    <a:pt x="25897" y="7292"/>
                    <a:pt x="25054" y="7292"/>
                  </a:cubicBezTo>
                  <a:cubicBezTo>
                    <a:pt x="23208" y="7292"/>
                    <a:pt x="21430" y="8254"/>
                    <a:pt x="21430" y="8254"/>
                  </a:cubicBezTo>
                  <a:cubicBezTo>
                    <a:pt x="21785" y="7145"/>
                    <a:pt x="21252" y="5903"/>
                    <a:pt x="20188" y="5459"/>
                  </a:cubicBezTo>
                  <a:cubicBezTo>
                    <a:pt x="19780" y="5279"/>
                    <a:pt x="19383" y="5208"/>
                    <a:pt x="19010" y="5208"/>
                  </a:cubicBezTo>
                  <a:cubicBezTo>
                    <a:pt x="17637" y="5208"/>
                    <a:pt x="16594" y="6169"/>
                    <a:pt x="16594" y="6169"/>
                  </a:cubicBezTo>
                  <a:cubicBezTo>
                    <a:pt x="16594" y="6169"/>
                    <a:pt x="17425" y="1"/>
                    <a:pt x="12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62"/>
            <p:cNvSpPr/>
            <p:nvPr/>
          </p:nvSpPr>
          <p:spPr>
            <a:xfrm>
              <a:off x="943378" y="3352701"/>
              <a:ext cx="2026062" cy="703977"/>
            </a:xfrm>
            <a:custGeom>
              <a:avLst/>
              <a:gdLst/>
              <a:ahLst/>
              <a:cxnLst/>
              <a:rect l="l" t="t" r="r" b="b"/>
              <a:pathLst>
                <a:path w="141757" h="49255" extrusionOk="0">
                  <a:moveTo>
                    <a:pt x="1" y="1"/>
                  </a:moveTo>
                  <a:lnTo>
                    <a:pt x="1" y="2840"/>
                  </a:lnTo>
                  <a:cubicBezTo>
                    <a:pt x="1" y="2840"/>
                    <a:pt x="2707" y="5991"/>
                    <a:pt x="3284" y="7543"/>
                  </a:cubicBezTo>
                  <a:cubicBezTo>
                    <a:pt x="3861" y="9096"/>
                    <a:pt x="5192" y="12779"/>
                    <a:pt x="6567" y="13666"/>
                  </a:cubicBezTo>
                  <a:cubicBezTo>
                    <a:pt x="7898" y="14509"/>
                    <a:pt x="10205" y="14376"/>
                    <a:pt x="11936" y="16240"/>
                  </a:cubicBezTo>
                  <a:cubicBezTo>
                    <a:pt x="13710" y="18059"/>
                    <a:pt x="16151" y="20632"/>
                    <a:pt x="17748" y="21342"/>
                  </a:cubicBezTo>
                  <a:cubicBezTo>
                    <a:pt x="19301" y="22052"/>
                    <a:pt x="22761" y="24181"/>
                    <a:pt x="24314" y="25069"/>
                  </a:cubicBezTo>
                  <a:cubicBezTo>
                    <a:pt x="25823" y="25912"/>
                    <a:pt x="27775" y="26888"/>
                    <a:pt x="30082" y="26888"/>
                  </a:cubicBezTo>
                  <a:cubicBezTo>
                    <a:pt x="32389" y="26888"/>
                    <a:pt x="33942" y="29727"/>
                    <a:pt x="35096" y="30615"/>
                  </a:cubicBezTo>
                  <a:cubicBezTo>
                    <a:pt x="36249" y="31502"/>
                    <a:pt x="39311" y="32833"/>
                    <a:pt x="41440" y="34253"/>
                  </a:cubicBezTo>
                  <a:cubicBezTo>
                    <a:pt x="43570" y="35717"/>
                    <a:pt x="45700" y="37714"/>
                    <a:pt x="48406" y="38690"/>
                  </a:cubicBezTo>
                  <a:cubicBezTo>
                    <a:pt x="51068" y="39710"/>
                    <a:pt x="52798" y="41263"/>
                    <a:pt x="55150" y="42417"/>
                  </a:cubicBezTo>
                  <a:cubicBezTo>
                    <a:pt x="57457" y="43570"/>
                    <a:pt x="58034" y="43703"/>
                    <a:pt x="60518" y="45389"/>
                  </a:cubicBezTo>
                  <a:cubicBezTo>
                    <a:pt x="62976" y="47071"/>
                    <a:pt x="63883" y="49255"/>
                    <a:pt x="65805" y="49255"/>
                  </a:cubicBezTo>
                  <a:cubicBezTo>
                    <a:pt x="65861" y="49255"/>
                    <a:pt x="65918" y="49253"/>
                    <a:pt x="65976" y="49249"/>
                  </a:cubicBezTo>
                  <a:cubicBezTo>
                    <a:pt x="68061" y="49116"/>
                    <a:pt x="68061" y="47963"/>
                    <a:pt x="69614" y="47963"/>
                  </a:cubicBezTo>
                  <a:cubicBezTo>
                    <a:pt x="71167" y="47963"/>
                    <a:pt x="76180" y="45256"/>
                    <a:pt x="77334" y="43393"/>
                  </a:cubicBezTo>
                  <a:cubicBezTo>
                    <a:pt x="78487" y="41574"/>
                    <a:pt x="80972" y="39976"/>
                    <a:pt x="83678" y="39577"/>
                  </a:cubicBezTo>
                  <a:cubicBezTo>
                    <a:pt x="86385" y="39133"/>
                    <a:pt x="91798" y="35007"/>
                    <a:pt x="93927" y="33277"/>
                  </a:cubicBezTo>
                  <a:cubicBezTo>
                    <a:pt x="96013" y="31591"/>
                    <a:pt x="99296" y="27465"/>
                    <a:pt x="101825" y="27332"/>
                  </a:cubicBezTo>
                  <a:cubicBezTo>
                    <a:pt x="104043" y="27198"/>
                    <a:pt x="108525" y="24936"/>
                    <a:pt x="111142" y="23250"/>
                  </a:cubicBezTo>
                  <a:cubicBezTo>
                    <a:pt x="111497" y="23028"/>
                    <a:pt x="111763" y="22806"/>
                    <a:pt x="112030" y="22629"/>
                  </a:cubicBezTo>
                  <a:cubicBezTo>
                    <a:pt x="114337" y="20943"/>
                    <a:pt x="116111" y="20898"/>
                    <a:pt x="118995" y="20055"/>
                  </a:cubicBezTo>
                  <a:cubicBezTo>
                    <a:pt x="121879" y="19212"/>
                    <a:pt x="125162" y="14243"/>
                    <a:pt x="128446" y="12646"/>
                  </a:cubicBezTo>
                  <a:cubicBezTo>
                    <a:pt x="131906" y="10827"/>
                    <a:pt x="135190" y="8608"/>
                    <a:pt x="138162" y="6035"/>
                  </a:cubicBezTo>
                  <a:cubicBezTo>
                    <a:pt x="138917" y="5458"/>
                    <a:pt x="139626" y="4748"/>
                    <a:pt x="140203" y="3950"/>
                  </a:cubicBezTo>
                  <a:cubicBezTo>
                    <a:pt x="141756" y="1687"/>
                    <a:pt x="140780" y="1"/>
                    <a:pt x="140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62"/>
            <p:cNvSpPr/>
            <p:nvPr/>
          </p:nvSpPr>
          <p:spPr>
            <a:xfrm>
              <a:off x="943378" y="3352701"/>
              <a:ext cx="2026062" cy="704620"/>
            </a:xfrm>
            <a:custGeom>
              <a:avLst/>
              <a:gdLst/>
              <a:ahLst/>
              <a:cxnLst/>
              <a:rect l="l" t="t" r="r" b="b"/>
              <a:pathLst>
                <a:path w="141757" h="49300" extrusionOk="0">
                  <a:moveTo>
                    <a:pt x="1" y="1"/>
                  </a:moveTo>
                  <a:lnTo>
                    <a:pt x="1" y="2840"/>
                  </a:lnTo>
                  <a:cubicBezTo>
                    <a:pt x="1" y="2840"/>
                    <a:pt x="2707" y="5991"/>
                    <a:pt x="3284" y="7543"/>
                  </a:cubicBezTo>
                  <a:cubicBezTo>
                    <a:pt x="3861" y="9096"/>
                    <a:pt x="5192" y="12779"/>
                    <a:pt x="6567" y="13666"/>
                  </a:cubicBezTo>
                  <a:cubicBezTo>
                    <a:pt x="7898" y="14509"/>
                    <a:pt x="10205" y="14376"/>
                    <a:pt x="11936" y="16240"/>
                  </a:cubicBezTo>
                  <a:cubicBezTo>
                    <a:pt x="13710" y="18059"/>
                    <a:pt x="16151" y="20632"/>
                    <a:pt x="17748" y="21342"/>
                  </a:cubicBezTo>
                  <a:cubicBezTo>
                    <a:pt x="19301" y="22052"/>
                    <a:pt x="22761" y="24181"/>
                    <a:pt x="24314" y="25069"/>
                  </a:cubicBezTo>
                  <a:cubicBezTo>
                    <a:pt x="25823" y="25912"/>
                    <a:pt x="27775" y="26888"/>
                    <a:pt x="30082" y="26888"/>
                  </a:cubicBezTo>
                  <a:cubicBezTo>
                    <a:pt x="32389" y="26888"/>
                    <a:pt x="33942" y="29727"/>
                    <a:pt x="35096" y="30615"/>
                  </a:cubicBezTo>
                  <a:cubicBezTo>
                    <a:pt x="36249" y="31502"/>
                    <a:pt x="39355" y="32833"/>
                    <a:pt x="41440" y="34297"/>
                  </a:cubicBezTo>
                  <a:cubicBezTo>
                    <a:pt x="43570" y="35761"/>
                    <a:pt x="45700" y="37714"/>
                    <a:pt x="48406" y="38734"/>
                  </a:cubicBezTo>
                  <a:cubicBezTo>
                    <a:pt x="51112" y="39710"/>
                    <a:pt x="52843" y="41307"/>
                    <a:pt x="55150" y="42417"/>
                  </a:cubicBezTo>
                  <a:cubicBezTo>
                    <a:pt x="57457" y="43570"/>
                    <a:pt x="58034" y="43703"/>
                    <a:pt x="60563" y="45434"/>
                  </a:cubicBezTo>
                  <a:cubicBezTo>
                    <a:pt x="62978" y="47073"/>
                    <a:pt x="63884" y="49299"/>
                    <a:pt x="65849" y="49299"/>
                  </a:cubicBezTo>
                  <a:cubicBezTo>
                    <a:pt x="65905" y="49299"/>
                    <a:pt x="65962" y="49297"/>
                    <a:pt x="66020" y="49294"/>
                  </a:cubicBezTo>
                  <a:cubicBezTo>
                    <a:pt x="68061" y="49116"/>
                    <a:pt x="68061" y="48007"/>
                    <a:pt x="69614" y="48007"/>
                  </a:cubicBezTo>
                  <a:cubicBezTo>
                    <a:pt x="71167" y="48007"/>
                    <a:pt x="76180" y="45301"/>
                    <a:pt x="77334" y="43437"/>
                  </a:cubicBezTo>
                  <a:cubicBezTo>
                    <a:pt x="78487" y="41574"/>
                    <a:pt x="81016" y="40021"/>
                    <a:pt x="83723" y="39577"/>
                  </a:cubicBezTo>
                  <a:cubicBezTo>
                    <a:pt x="86385" y="39178"/>
                    <a:pt x="91798" y="35007"/>
                    <a:pt x="93927" y="33321"/>
                  </a:cubicBezTo>
                  <a:cubicBezTo>
                    <a:pt x="96057" y="31591"/>
                    <a:pt x="99340" y="27465"/>
                    <a:pt x="101825" y="27332"/>
                  </a:cubicBezTo>
                  <a:cubicBezTo>
                    <a:pt x="104043" y="27198"/>
                    <a:pt x="108569" y="24936"/>
                    <a:pt x="111142" y="23250"/>
                  </a:cubicBezTo>
                  <a:lnTo>
                    <a:pt x="111142" y="23250"/>
                  </a:lnTo>
                  <a:cubicBezTo>
                    <a:pt x="110743" y="23338"/>
                    <a:pt x="110388" y="23383"/>
                    <a:pt x="109989" y="23472"/>
                  </a:cubicBezTo>
                  <a:cubicBezTo>
                    <a:pt x="104043" y="24581"/>
                    <a:pt x="97743" y="25823"/>
                    <a:pt x="93528" y="29106"/>
                  </a:cubicBezTo>
                  <a:cubicBezTo>
                    <a:pt x="91576" y="30615"/>
                    <a:pt x="90112" y="32478"/>
                    <a:pt x="87627" y="33499"/>
                  </a:cubicBezTo>
                  <a:cubicBezTo>
                    <a:pt x="85586" y="34342"/>
                    <a:pt x="83102" y="34475"/>
                    <a:pt x="81105" y="35407"/>
                  </a:cubicBezTo>
                  <a:cubicBezTo>
                    <a:pt x="78665" y="36516"/>
                    <a:pt x="77423" y="38557"/>
                    <a:pt x="75825" y="40287"/>
                  </a:cubicBezTo>
                  <a:cubicBezTo>
                    <a:pt x="74426" y="41842"/>
                    <a:pt x="72210" y="43260"/>
                    <a:pt x="69803" y="43260"/>
                  </a:cubicBezTo>
                  <a:cubicBezTo>
                    <a:pt x="69462" y="43260"/>
                    <a:pt x="69118" y="43231"/>
                    <a:pt x="68771" y="43171"/>
                  </a:cubicBezTo>
                  <a:cubicBezTo>
                    <a:pt x="67617" y="42905"/>
                    <a:pt x="66552" y="42417"/>
                    <a:pt x="65576" y="41751"/>
                  </a:cubicBezTo>
                  <a:lnTo>
                    <a:pt x="49160" y="31857"/>
                  </a:lnTo>
                  <a:cubicBezTo>
                    <a:pt x="46631" y="30304"/>
                    <a:pt x="44102" y="28751"/>
                    <a:pt x="42372" y="26710"/>
                  </a:cubicBezTo>
                  <a:cubicBezTo>
                    <a:pt x="39666" y="23516"/>
                    <a:pt x="39266" y="19434"/>
                    <a:pt x="36116" y="16461"/>
                  </a:cubicBezTo>
                  <a:cubicBezTo>
                    <a:pt x="34430" y="14820"/>
                    <a:pt x="31946" y="13622"/>
                    <a:pt x="30703" y="11758"/>
                  </a:cubicBezTo>
                  <a:cubicBezTo>
                    <a:pt x="29372" y="9673"/>
                    <a:pt x="30881" y="6922"/>
                    <a:pt x="33365" y="6922"/>
                  </a:cubicBezTo>
                  <a:cubicBezTo>
                    <a:pt x="34563" y="6922"/>
                    <a:pt x="35628" y="7410"/>
                    <a:pt x="36826" y="7455"/>
                  </a:cubicBezTo>
                  <a:cubicBezTo>
                    <a:pt x="36913" y="7461"/>
                    <a:pt x="37001" y="7463"/>
                    <a:pt x="37088" y="7463"/>
                  </a:cubicBezTo>
                  <a:cubicBezTo>
                    <a:pt x="38986" y="7463"/>
                    <a:pt x="40725" y="6104"/>
                    <a:pt x="40597" y="4704"/>
                  </a:cubicBezTo>
                  <a:lnTo>
                    <a:pt x="40597" y="4704"/>
                  </a:lnTo>
                  <a:cubicBezTo>
                    <a:pt x="41201" y="5093"/>
                    <a:pt x="42010" y="5286"/>
                    <a:pt x="42821" y="5286"/>
                  </a:cubicBezTo>
                  <a:cubicBezTo>
                    <a:pt x="43859" y="5286"/>
                    <a:pt x="44900" y="4971"/>
                    <a:pt x="45522" y="4349"/>
                  </a:cubicBezTo>
                  <a:cubicBezTo>
                    <a:pt x="46255" y="4478"/>
                    <a:pt x="47006" y="4540"/>
                    <a:pt x="47757" y="4540"/>
                  </a:cubicBezTo>
                  <a:cubicBezTo>
                    <a:pt x="50368" y="4540"/>
                    <a:pt x="52979" y="3785"/>
                    <a:pt x="54839" y="2441"/>
                  </a:cubicBezTo>
                  <a:lnTo>
                    <a:pt x="54839" y="2441"/>
                  </a:lnTo>
                  <a:cubicBezTo>
                    <a:pt x="54733" y="3395"/>
                    <a:pt x="56455" y="4095"/>
                    <a:pt x="57922" y="4095"/>
                  </a:cubicBezTo>
                  <a:cubicBezTo>
                    <a:pt x="58287" y="4095"/>
                    <a:pt x="58637" y="4052"/>
                    <a:pt x="58939" y="3958"/>
                  </a:cubicBezTo>
                  <a:lnTo>
                    <a:pt x="58939" y="3958"/>
                  </a:lnTo>
                  <a:cubicBezTo>
                    <a:pt x="58925" y="3971"/>
                    <a:pt x="58934" y="3994"/>
                    <a:pt x="58966" y="3994"/>
                  </a:cubicBezTo>
                  <a:cubicBezTo>
                    <a:pt x="59125" y="5628"/>
                    <a:pt x="61218" y="6976"/>
                    <a:pt x="63378" y="6976"/>
                  </a:cubicBezTo>
                  <a:cubicBezTo>
                    <a:pt x="63623" y="6976"/>
                    <a:pt x="63869" y="6958"/>
                    <a:pt x="64112" y="6922"/>
                  </a:cubicBezTo>
                  <a:cubicBezTo>
                    <a:pt x="66508" y="6612"/>
                    <a:pt x="68238" y="4615"/>
                    <a:pt x="67617" y="2885"/>
                  </a:cubicBezTo>
                  <a:lnTo>
                    <a:pt x="67617" y="2885"/>
                  </a:lnTo>
                  <a:cubicBezTo>
                    <a:pt x="68348" y="3551"/>
                    <a:pt x="69516" y="3884"/>
                    <a:pt x="70692" y="3884"/>
                  </a:cubicBezTo>
                  <a:cubicBezTo>
                    <a:pt x="71945" y="3884"/>
                    <a:pt x="73207" y="3507"/>
                    <a:pt x="73962" y="2752"/>
                  </a:cubicBezTo>
                  <a:cubicBezTo>
                    <a:pt x="74176" y="3553"/>
                    <a:pt x="75290" y="4017"/>
                    <a:pt x="76366" y="4017"/>
                  </a:cubicBezTo>
                  <a:cubicBezTo>
                    <a:pt x="77077" y="4017"/>
                    <a:pt x="77771" y="3814"/>
                    <a:pt x="78177" y="3373"/>
                  </a:cubicBezTo>
                  <a:cubicBezTo>
                    <a:pt x="78443" y="4615"/>
                    <a:pt x="79952" y="5591"/>
                    <a:pt x="81638" y="5636"/>
                  </a:cubicBezTo>
                  <a:cubicBezTo>
                    <a:pt x="81675" y="5637"/>
                    <a:pt x="81713" y="5637"/>
                    <a:pt x="81750" y="5637"/>
                  </a:cubicBezTo>
                  <a:cubicBezTo>
                    <a:pt x="83354" y="5637"/>
                    <a:pt x="84928" y="4721"/>
                    <a:pt x="85231" y="3550"/>
                  </a:cubicBezTo>
                  <a:cubicBezTo>
                    <a:pt x="85874" y="4042"/>
                    <a:pt x="86791" y="4276"/>
                    <a:pt x="87717" y="4276"/>
                  </a:cubicBezTo>
                  <a:cubicBezTo>
                    <a:pt x="88965" y="4276"/>
                    <a:pt x="90230" y="3852"/>
                    <a:pt x="90866" y="3062"/>
                  </a:cubicBezTo>
                  <a:cubicBezTo>
                    <a:pt x="91500" y="3823"/>
                    <a:pt x="92686" y="4191"/>
                    <a:pt x="93885" y="4191"/>
                  </a:cubicBezTo>
                  <a:cubicBezTo>
                    <a:pt x="95205" y="4191"/>
                    <a:pt x="96539" y="3745"/>
                    <a:pt x="97166" y="2885"/>
                  </a:cubicBezTo>
                  <a:cubicBezTo>
                    <a:pt x="97543" y="3685"/>
                    <a:pt x="98755" y="4098"/>
                    <a:pt x="99970" y="4098"/>
                  </a:cubicBezTo>
                  <a:cubicBezTo>
                    <a:pt x="101046" y="4098"/>
                    <a:pt x="102123" y="3774"/>
                    <a:pt x="102624" y="3107"/>
                  </a:cubicBezTo>
                  <a:cubicBezTo>
                    <a:pt x="103511" y="4970"/>
                    <a:pt x="105286" y="6212"/>
                    <a:pt x="107327" y="6434"/>
                  </a:cubicBezTo>
                  <a:cubicBezTo>
                    <a:pt x="107562" y="6467"/>
                    <a:pt x="107801" y="6482"/>
                    <a:pt x="108040" y="6482"/>
                  </a:cubicBezTo>
                  <a:cubicBezTo>
                    <a:pt x="110099" y="6482"/>
                    <a:pt x="112181" y="5332"/>
                    <a:pt x="112340" y="3861"/>
                  </a:cubicBezTo>
                  <a:cubicBezTo>
                    <a:pt x="112990" y="4279"/>
                    <a:pt x="113830" y="4470"/>
                    <a:pt x="114683" y="4470"/>
                  </a:cubicBezTo>
                  <a:cubicBezTo>
                    <a:pt x="116275" y="4470"/>
                    <a:pt x="117914" y="3805"/>
                    <a:pt x="118463" y="2707"/>
                  </a:cubicBezTo>
                  <a:cubicBezTo>
                    <a:pt x="119199" y="3517"/>
                    <a:pt x="120506" y="3933"/>
                    <a:pt x="121804" y="3933"/>
                  </a:cubicBezTo>
                  <a:cubicBezTo>
                    <a:pt x="122853" y="3933"/>
                    <a:pt x="123896" y="3662"/>
                    <a:pt x="124630" y="3107"/>
                  </a:cubicBezTo>
                  <a:cubicBezTo>
                    <a:pt x="125227" y="3646"/>
                    <a:pt x="126149" y="3901"/>
                    <a:pt x="127083" y="3901"/>
                  </a:cubicBezTo>
                  <a:cubicBezTo>
                    <a:pt x="128300" y="3901"/>
                    <a:pt x="129535" y="3467"/>
                    <a:pt x="130087" y="2663"/>
                  </a:cubicBezTo>
                  <a:cubicBezTo>
                    <a:pt x="130735" y="3988"/>
                    <a:pt x="132667" y="4800"/>
                    <a:pt x="134560" y="4800"/>
                  </a:cubicBezTo>
                  <a:cubicBezTo>
                    <a:pt x="135391" y="4800"/>
                    <a:pt x="136216" y="4643"/>
                    <a:pt x="136920" y="4305"/>
                  </a:cubicBezTo>
                  <a:cubicBezTo>
                    <a:pt x="137009" y="5059"/>
                    <a:pt x="137452" y="5724"/>
                    <a:pt x="138162" y="6035"/>
                  </a:cubicBezTo>
                  <a:cubicBezTo>
                    <a:pt x="138917" y="5458"/>
                    <a:pt x="139626" y="4748"/>
                    <a:pt x="140203" y="3950"/>
                  </a:cubicBezTo>
                  <a:cubicBezTo>
                    <a:pt x="141756" y="1687"/>
                    <a:pt x="140780" y="1"/>
                    <a:pt x="140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62"/>
            <p:cNvSpPr/>
            <p:nvPr/>
          </p:nvSpPr>
          <p:spPr>
            <a:xfrm>
              <a:off x="901801" y="3327417"/>
              <a:ext cx="2094895" cy="143297"/>
            </a:xfrm>
            <a:custGeom>
              <a:avLst/>
              <a:gdLst/>
              <a:ahLst/>
              <a:cxnLst/>
              <a:rect l="l" t="t" r="r" b="b"/>
              <a:pathLst>
                <a:path w="146573" h="10026" extrusionOk="0">
                  <a:moveTo>
                    <a:pt x="38425" y="0"/>
                  </a:moveTo>
                  <a:cubicBezTo>
                    <a:pt x="17211" y="0"/>
                    <a:pt x="1238" y="99"/>
                    <a:pt x="957" y="394"/>
                  </a:cubicBezTo>
                  <a:cubicBezTo>
                    <a:pt x="0" y="1352"/>
                    <a:pt x="1304" y="6746"/>
                    <a:pt x="3154" y="6746"/>
                  </a:cubicBezTo>
                  <a:cubicBezTo>
                    <a:pt x="3191" y="6746"/>
                    <a:pt x="3228" y="6743"/>
                    <a:pt x="3265" y="6739"/>
                  </a:cubicBezTo>
                  <a:cubicBezTo>
                    <a:pt x="5172" y="6562"/>
                    <a:pt x="5572" y="3101"/>
                    <a:pt x="5572" y="3101"/>
                  </a:cubicBezTo>
                  <a:cubicBezTo>
                    <a:pt x="5572" y="3101"/>
                    <a:pt x="5971" y="6961"/>
                    <a:pt x="8278" y="7538"/>
                  </a:cubicBezTo>
                  <a:cubicBezTo>
                    <a:pt x="8404" y="7567"/>
                    <a:pt x="8526" y="7580"/>
                    <a:pt x="8644" y="7580"/>
                  </a:cubicBezTo>
                  <a:cubicBezTo>
                    <a:pt x="10689" y="7580"/>
                    <a:pt x="11561" y="3456"/>
                    <a:pt x="11561" y="3456"/>
                  </a:cubicBezTo>
                  <a:cubicBezTo>
                    <a:pt x="11561" y="3456"/>
                    <a:pt x="11961" y="6961"/>
                    <a:pt x="15022" y="6961"/>
                  </a:cubicBezTo>
                  <a:cubicBezTo>
                    <a:pt x="18127" y="6961"/>
                    <a:pt x="17729" y="3457"/>
                    <a:pt x="17729" y="3456"/>
                  </a:cubicBezTo>
                  <a:lnTo>
                    <a:pt x="17729" y="3456"/>
                  </a:lnTo>
                  <a:cubicBezTo>
                    <a:pt x="17729" y="3457"/>
                    <a:pt x="18705" y="9845"/>
                    <a:pt x="20612" y="10022"/>
                  </a:cubicBezTo>
                  <a:cubicBezTo>
                    <a:pt x="20638" y="10025"/>
                    <a:pt x="20663" y="10026"/>
                    <a:pt x="20688" y="10026"/>
                  </a:cubicBezTo>
                  <a:cubicBezTo>
                    <a:pt x="22584" y="10026"/>
                    <a:pt x="23319" y="3456"/>
                    <a:pt x="23319" y="3456"/>
                  </a:cubicBezTo>
                  <a:cubicBezTo>
                    <a:pt x="23319" y="3456"/>
                    <a:pt x="24117" y="7138"/>
                    <a:pt x="26425" y="7138"/>
                  </a:cubicBezTo>
                  <a:cubicBezTo>
                    <a:pt x="28732" y="7138"/>
                    <a:pt x="28732" y="2302"/>
                    <a:pt x="28732" y="2302"/>
                  </a:cubicBezTo>
                  <a:cubicBezTo>
                    <a:pt x="28732" y="2302"/>
                    <a:pt x="29708" y="5807"/>
                    <a:pt x="31793" y="5985"/>
                  </a:cubicBezTo>
                  <a:cubicBezTo>
                    <a:pt x="31839" y="5989"/>
                    <a:pt x="31884" y="5991"/>
                    <a:pt x="31927" y="5991"/>
                  </a:cubicBezTo>
                  <a:cubicBezTo>
                    <a:pt x="33915" y="5991"/>
                    <a:pt x="33745" y="2126"/>
                    <a:pt x="33745" y="2125"/>
                  </a:cubicBezTo>
                  <a:lnTo>
                    <a:pt x="33745" y="2125"/>
                  </a:lnTo>
                  <a:cubicBezTo>
                    <a:pt x="33745" y="2126"/>
                    <a:pt x="34278" y="5985"/>
                    <a:pt x="36052" y="6340"/>
                  </a:cubicBezTo>
                  <a:cubicBezTo>
                    <a:pt x="36136" y="6359"/>
                    <a:pt x="36215" y="6368"/>
                    <a:pt x="36290" y="6368"/>
                  </a:cubicBezTo>
                  <a:cubicBezTo>
                    <a:pt x="37806" y="6368"/>
                    <a:pt x="37605" y="2704"/>
                    <a:pt x="37605" y="2702"/>
                  </a:cubicBezTo>
                  <a:lnTo>
                    <a:pt x="37605" y="2702"/>
                  </a:lnTo>
                  <a:cubicBezTo>
                    <a:pt x="37605" y="2704"/>
                    <a:pt x="38005" y="8470"/>
                    <a:pt x="40312" y="9046"/>
                  </a:cubicBezTo>
                  <a:cubicBezTo>
                    <a:pt x="40409" y="9071"/>
                    <a:pt x="40504" y="9082"/>
                    <a:pt x="40594" y="9082"/>
                  </a:cubicBezTo>
                  <a:cubicBezTo>
                    <a:pt x="42648" y="9082"/>
                    <a:pt x="42974" y="3101"/>
                    <a:pt x="42974" y="3101"/>
                  </a:cubicBezTo>
                  <a:cubicBezTo>
                    <a:pt x="42974" y="3101"/>
                    <a:pt x="43373" y="6384"/>
                    <a:pt x="45858" y="6562"/>
                  </a:cubicBezTo>
                  <a:cubicBezTo>
                    <a:pt x="45921" y="6566"/>
                    <a:pt x="45982" y="6568"/>
                    <a:pt x="46042" y="6568"/>
                  </a:cubicBezTo>
                  <a:cubicBezTo>
                    <a:pt x="48358" y="6568"/>
                    <a:pt x="47810" y="3279"/>
                    <a:pt x="47810" y="3278"/>
                  </a:cubicBezTo>
                  <a:lnTo>
                    <a:pt x="47810" y="3278"/>
                  </a:lnTo>
                  <a:cubicBezTo>
                    <a:pt x="47810" y="3279"/>
                    <a:pt x="49073" y="5879"/>
                    <a:pt x="51225" y="5879"/>
                  </a:cubicBezTo>
                  <a:cubicBezTo>
                    <a:pt x="51425" y="5879"/>
                    <a:pt x="51633" y="5856"/>
                    <a:pt x="51847" y="5807"/>
                  </a:cubicBezTo>
                  <a:cubicBezTo>
                    <a:pt x="53836" y="5354"/>
                    <a:pt x="54014" y="3693"/>
                    <a:pt x="53999" y="3004"/>
                  </a:cubicBezTo>
                  <a:lnTo>
                    <a:pt x="53999" y="3004"/>
                  </a:lnTo>
                  <a:cubicBezTo>
                    <a:pt x="54131" y="3893"/>
                    <a:pt x="54829" y="4632"/>
                    <a:pt x="55707" y="4831"/>
                  </a:cubicBezTo>
                  <a:cubicBezTo>
                    <a:pt x="55807" y="4854"/>
                    <a:pt x="55904" y="4865"/>
                    <a:pt x="55999" y="4865"/>
                  </a:cubicBezTo>
                  <a:cubicBezTo>
                    <a:pt x="57566" y="4865"/>
                    <a:pt x="58591" y="1947"/>
                    <a:pt x="58591" y="1947"/>
                  </a:cubicBezTo>
                  <a:cubicBezTo>
                    <a:pt x="58591" y="1947"/>
                    <a:pt x="59168" y="4654"/>
                    <a:pt x="60544" y="5231"/>
                  </a:cubicBezTo>
                  <a:cubicBezTo>
                    <a:pt x="60669" y="5283"/>
                    <a:pt x="60787" y="5307"/>
                    <a:pt x="60898" y="5307"/>
                  </a:cubicBezTo>
                  <a:cubicBezTo>
                    <a:pt x="62011" y="5307"/>
                    <a:pt x="62451" y="2923"/>
                    <a:pt x="62451" y="2923"/>
                  </a:cubicBezTo>
                  <a:cubicBezTo>
                    <a:pt x="62451" y="2923"/>
                    <a:pt x="63250" y="8292"/>
                    <a:pt x="65912" y="8869"/>
                  </a:cubicBezTo>
                  <a:cubicBezTo>
                    <a:pt x="66015" y="8891"/>
                    <a:pt x="66115" y="8901"/>
                    <a:pt x="66213" y="8901"/>
                  </a:cubicBezTo>
                  <a:cubicBezTo>
                    <a:pt x="68708" y="8901"/>
                    <a:pt x="69816" y="2125"/>
                    <a:pt x="69816" y="2125"/>
                  </a:cubicBezTo>
                  <a:cubicBezTo>
                    <a:pt x="70260" y="3811"/>
                    <a:pt x="71724" y="5053"/>
                    <a:pt x="73499" y="5231"/>
                  </a:cubicBezTo>
                  <a:cubicBezTo>
                    <a:pt x="73667" y="5250"/>
                    <a:pt x="73826" y="5259"/>
                    <a:pt x="73979" y="5259"/>
                  </a:cubicBezTo>
                  <a:cubicBezTo>
                    <a:pt x="76602" y="5259"/>
                    <a:pt x="76960" y="2525"/>
                    <a:pt x="76960" y="2524"/>
                  </a:cubicBezTo>
                  <a:lnTo>
                    <a:pt x="76960" y="2524"/>
                  </a:lnTo>
                  <a:cubicBezTo>
                    <a:pt x="76871" y="3900"/>
                    <a:pt x="77891" y="5097"/>
                    <a:pt x="79267" y="5231"/>
                  </a:cubicBezTo>
                  <a:cubicBezTo>
                    <a:pt x="79382" y="5247"/>
                    <a:pt x="79493" y="5255"/>
                    <a:pt x="79598" y="5255"/>
                  </a:cubicBezTo>
                  <a:cubicBezTo>
                    <a:pt x="81751" y="5255"/>
                    <a:pt x="81751" y="1947"/>
                    <a:pt x="81751" y="1947"/>
                  </a:cubicBezTo>
                  <a:cubicBezTo>
                    <a:pt x="81751" y="1947"/>
                    <a:pt x="81751" y="6917"/>
                    <a:pt x="84680" y="7538"/>
                  </a:cubicBezTo>
                  <a:cubicBezTo>
                    <a:pt x="84804" y="7563"/>
                    <a:pt x="84923" y="7575"/>
                    <a:pt x="85035" y="7575"/>
                  </a:cubicBezTo>
                  <a:cubicBezTo>
                    <a:pt x="87530" y="7575"/>
                    <a:pt x="87164" y="1726"/>
                    <a:pt x="87164" y="1726"/>
                  </a:cubicBezTo>
                  <a:lnTo>
                    <a:pt x="87164" y="1726"/>
                  </a:lnTo>
                  <a:cubicBezTo>
                    <a:pt x="87164" y="1726"/>
                    <a:pt x="87963" y="5807"/>
                    <a:pt x="90847" y="5807"/>
                  </a:cubicBezTo>
                  <a:cubicBezTo>
                    <a:pt x="93730" y="5807"/>
                    <a:pt x="95461" y="1726"/>
                    <a:pt x="95461" y="1726"/>
                  </a:cubicBezTo>
                  <a:lnTo>
                    <a:pt x="95461" y="1726"/>
                  </a:lnTo>
                  <a:cubicBezTo>
                    <a:pt x="95461" y="1726"/>
                    <a:pt x="94929" y="4255"/>
                    <a:pt x="97191" y="5231"/>
                  </a:cubicBezTo>
                  <a:cubicBezTo>
                    <a:pt x="97411" y="5319"/>
                    <a:pt x="97613" y="5359"/>
                    <a:pt x="97799" y="5359"/>
                  </a:cubicBezTo>
                  <a:cubicBezTo>
                    <a:pt x="99322" y="5359"/>
                    <a:pt x="99778" y="2673"/>
                    <a:pt x="99875" y="1920"/>
                  </a:cubicBezTo>
                  <a:lnTo>
                    <a:pt x="99875" y="1920"/>
                  </a:lnTo>
                  <a:cubicBezTo>
                    <a:pt x="99819" y="2606"/>
                    <a:pt x="99830" y="4892"/>
                    <a:pt x="102427" y="5231"/>
                  </a:cubicBezTo>
                  <a:cubicBezTo>
                    <a:pt x="102607" y="5265"/>
                    <a:pt x="102787" y="5281"/>
                    <a:pt x="102965" y="5281"/>
                  </a:cubicBezTo>
                  <a:cubicBezTo>
                    <a:pt x="104403" y="5281"/>
                    <a:pt x="105690" y="4202"/>
                    <a:pt x="105888" y="2702"/>
                  </a:cubicBezTo>
                  <a:cubicBezTo>
                    <a:pt x="105888" y="2702"/>
                    <a:pt x="106065" y="8691"/>
                    <a:pt x="110324" y="9046"/>
                  </a:cubicBezTo>
                  <a:cubicBezTo>
                    <a:pt x="110437" y="9057"/>
                    <a:pt x="110548" y="9062"/>
                    <a:pt x="110655" y="9062"/>
                  </a:cubicBezTo>
                  <a:cubicBezTo>
                    <a:pt x="114602" y="9062"/>
                    <a:pt x="114939" y="2125"/>
                    <a:pt x="114939" y="2125"/>
                  </a:cubicBezTo>
                  <a:cubicBezTo>
                    <a:pt x="114939" y="2125"/>
                    <a:pt x="115915" y="6162"/>
                    <a:pt x="118399" y="6162"/>
                  </a:cubicBezTo>
                  <a:cubicBezTo>
                    <a:pt x="120928" y="6162"/>
                    <a:pt x="121106" y="2125"/>
                    <a:pt x="121106" y="2125"/>
                  </a:cubicBezTo>
                  <a:cubicBezTo>
                    <a:pt x="121106" y="2125"/>
                    <a:pt x="122481" y="5807"/>
                    <a:pt x="124788" y="5807"/>
                  </a:cubicBezTo>
                  <a:cubicBezTo>
                    <a:pt x="127095" y="5807"/>
                    <a:pt x="127273" y="2702"/>
                    <a:pt x="127273" y="2702"/>
                  </a:cubicBezTo>
                  <a:cubicBezTo>
                    <a:pt x="127273" y="2702"/>
                    <a:pt x="128032" y="5991"/>
                    <a:pt x="130044" y="5991"/>
                  </a:cubicBezTo>
                  <a:cubicBezTo>
                    <a:pt x="130095" y="5991"/>
                    <a:pt x="130148" y="5989"/>
                    <a:pt x="130201" y="5985"/>
                  </a:cubicBezTo>
                  <a:cubicBezTo>
                    <a:pt x="132331" y="5807"/>
                    <a:pt x="133839" y="2702"/>
                    <a:pt x="133839" y="2702"/>
                  </a:cubicBezTo>
                  <a:cubicBezTo>
                    <a:pt x="133839" y="2702"/>
                    <a:pt x="134638" y="5586"/>
                    <a:pt x="136723" y="6384"/>
                  </a:cubicBezTo>
                  <a:cubicBezTo>
                    <a:pt x="136905" y="6449"/>
                    <a:pt x="137083" y="6478"/>
                    <a:pt x="137256" y="6478"/>
                  </a:cubicBezTo>
                  <a:cubicBezTo>
                    <a:pt x="139107" y="6478"/>
                    <a:pt x="140406" y="3101"/>
                    <a:pt x="140406" y="3101"/>
                  </a:cubicBezTo>
                  <a:cubicBezTo>
                    <a:pt x="140406" y="3101"/>
                    <a:pt x="140406" y="8518"/>
                    <a:pt x="143368" y="8518"/>
                  </a:cubicBezTo>
                  <a:cubicBezTo>
                    <a:pt x="143415" y="8518"/>
                    <a:pt x="143463" y="8517"/>
                    <a:pt x="143511" y="8514"/>
                  </a:cubicBezTo>
                  <a:cubicBezTo>
                    <a:pt x="146573" y="8292"/>
                    <a:pt x="146218" y="394"/>
                    <a:pt x="145020" y="394"/>
                  </a:cubicBezTo>
                  <a:cubicBezTo>
                    <a:pt x="144251" y="394"/>
                    <a:pt x="80854" y="0"/>
                    <a:pt x="38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62"/>
            <p:cNvSpPr/>
            <p:nvPr/>
          </p:nvSpPr>
          <p:spPr>
            <a:xfrm>
              <a:off x="1852481" y="2656170"/>
              <a:ext cx="66546" cy="42006"/>
            </a:xfrm>
            <a:custGeom>
              <a:avLst/>
              <a:gdLst/>
              <a:ahLst/>
              <a:cxnLst/>
              <a:rect l="l" t="t" r="r" b="b"/>
              <a:pathLst>
                <a:path w="4656" h="2939" extrusionOk="0">
                  <a:moveTo>
                    <a:pt x="2090" y="1"/>
                  </a:moveTo>
                  <a:cubicBezTo>
                    <a:pt x="2007" y="1"/>
                    <a:pt x="1923" y="7"/>
                    <a:pt x="1836" y="19"/>
                  </a:cubicBezTo>
                  <a:cubicBezTo>
                    <a:pt x="253" y="227"/>
                    <a:pt x="0" y="2939"/>
                    <a:pt x="1958" y="2939"/>
                  </a:cubicBezTo>
                  <a:cubicBezTo>
                    <a:pt x="2086" y="2939"/>
                    <a:pt x="2222" y="2927"/>
                    <a:pt x="2369" y="2903"/>
                  </a:cubicBezTo>
                  <a:cubicBezTo>
                    <a:pt x="4656" y="2564"/>
                    <a:pt x="3830" y="1"/>
                    <a:pt x="2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62"/>
            <p:cNvSpPr/>
            <p:nvPr/>
          </p:nvSpPr>
          <p:spPr>
            <a:xfrm>
              <a:off x="1802257" y="2757032"/>
              <a:ext cx="79280" cy="71034"/>
            </a:xfrm>
            <a:custGeom>
              <a:avLst/>
              <a:gdLst/>
              <a:ahLst/>
              <a:cxnLst/>
              <a:rect l="l" t="t" r="r" b="b"/>
              <a:pathLst>
                <a:path w="5547" h="4970" extrusionOk="0">
                  <a:moveTo>
                    <a:pt x="2093" y="0"/>
                  </a:moveTo>
                  <a:cubicBezTo>
                    <a:pt x="1852" y="0"/>
                    <a:pt x="1605" y="60"/>
                    <a:pt x="1357" y="194"/>
                  </a:cubicBezTo>
                  <a:cubicBezTo>
                    <a:pt x="0" y="912"/>
                    <a:pt x="1085" y="4970"/>
                    <a:pt x="2931" y="4970"/>
                  </a:cubicBezTo>
                  <a:cubicBezTo>
                    <a:pt x="3137" y="4970"/>
                    <a:pt x="3353" y="4919"/>
                    <a:pt x="3576" y="4808"/>
                  </a:cubicBezTo>
                  <a:cubicBezTo>
                    <a:pt x="5547" y="3823"/>
                    <a:pt x="4015" y="0"/>
                    <a:pt x="2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62"/>
            <p:cNvSpPr/>
            <p:nvPr/>
          </p:nvSpPr>
          <p:spPr>
            <a:xfrm>
              <a:off x="1904134" y="2745927"/>
              <a:ext cx="43249" cy="45207"/>
            </a:xfrm>
            <a:custGeom>
              <a:avLst/>
              <a:gdLst/>
              <a:ahLst/>
              <a:cxnLst/>
              <a:rect l="l" t="t" r="r" b="b"/>
              <a:pathLst>
                <a:path w="3026" h="3163" extrusionOk="0">
                  <a:moveTo>
                    <a:pt x="1641" y="0"/>
                  </a:moveTo>
                  <a:cubicBezTo>
                    <a:pt x="1469" y="0"/>
                    <a:pt x="1277" y="40"/>
                    <a:pt x="1062" y="128"/>
                  </a:cubicBezTo>
                  <a:cubicBezTo>
                    <a:pt x="0" y="536"/>
                    <a:pt x="367" y="3162"/>
                    <a:pt x="1504" y="3162"/>
                  </a:cubicBezTo>
                  <a:cubicBezTo>
                    <a:pt x="1603" y="3162"/>
                    <a:pt x="1707" y="3143"/>
                    <a:pt x="1816" y="3100"/>
                  </a:cubicBezTo>
                  <a:cubicBezTo>
                    <a:pt x="3001" y="2587"/>
                    <a:pt x="3026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62"/>
            <p:cNvSpPr/>
            <p:nvPr/>
          </p:nvSpPr>
          <p:spPr>
            <a:xfrm>
              <a:off x="2016559" y="2712454"/>
              <a:ext cx="55083" cy="36675"/>
            </a:xfrm>
            <a:custGeom>
              <a:avLst/>
              <a:gdLst/>
              <a:ahLst/>
              <a:cxnLst/>
              <a:rect l="l" t="t" r="r" b="b"/>
              <a:pathLst>
                <a:path w="3854" h="2566" extrusionOk="0">
                  <a:moveTo>
                    <a:pt x="1726" y="0"/>
                  </a:moveTo>
                  <a:cubicBezTo>
                    <a:pt x="1379" y="0"/>
                    <a:pt x="1039" y="150"/>
                    <a:pt x="783" y="518"/>
                  </a:cubicBezTo>
                  <a:cubicBezTo>
                    <a:pt x="1" y="1625"/>
                    <a:pt x="869" y="2565"/>
                    <a:pt x="1878" y="2565"/>
                  </a:cubicBezTo>
                  <a:cubicBezTo>
                    <a:pt x="2243" y="2565"/>
                    <a:pt x="2627" y="2442"/>
                    <a:pt x="2957" y="2159"/>
                  </a:cubicBezTo>
                  <a:cubicBezTo>
                    <a:pt x="3854" y="1329"/>
                    <a:pt x="2761" y="0"/>
                    <a:pt x="1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62"/>
            <p:cNvSpPr/>
            <p:nvPr/>
          </p:nvSpPr>
          <p:spPr>
            <a:xfrm>
              <a:off x="2016087" y="2827952"/>
              <a:ext cx="61086" cy="46651"/>
            </a:xfrm>
            <a:custGeom>
              <a:avLst/>
              <a:gdLst/>
              <a:ahLst/>
              <a:cxnLst/>
              <a:rect l="l" t="t" r="r" b="b"/>
              <a:pathLst>
                <a:path w="4274" h="3264" extrusionOk="0">
                  <a:moveTo>
                    <a:pt x="1704" y="1"/>
                  </a:moveTo>
                  <a:cubicBezTo>
                    <a:pt x="1460" y="1"/>
                    <a:pt x="1217" y="88"/>
                    <a:pt x="993" y="290"/>
                  </a:cubicBezTo>
                  <a:cubicBezTo>
                    <a:pt x="0" y="1168"/>
                    <a:pt x="1605" y="3263"/>
                    <a:pt x="2806" y="3263"/>
                  </a:cubicBezTo>
                  <a:cubicBezTo>
                    <a:pt x="3000" y="3263"/>
                    <a:pt x="3184" y="3208"/>
                    <a:pt x="3345" y="3085"/>
                  </a:cubicBezTo>
                  <a:cubicBezTo>
                    <a:pt x="4273" y="2305"/>
                    <a:pt x="2963" y="1"/>
                    <a:pt x="1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62"/>
            <p:cNvSpPr/>
            <p:nvPr/>
          </p:nvSpPr>
          <p:spPr>
            <a:xfrm>
              <a:off x="1946111" y="2855865"/>
              <a:ext cx="44278" cy="32573"/>
            </a:xfrm>
            <a:custGeom>
              <a:avLst/>
              <a:gdLst/>
              <a:ahLst/>
              <a:cxnLst/>
              <a:rect l="l" t="t" r="r" b="b"/>
              <a:pathLst>
                <a:path w="3098" h="2279" extrusionOk="0">
                  <a:moveTo>
                    <a:pt x="1557" y="1"/>
                  </a:moveTo>
                  <a:cubicBezTo>
                    <a:pt x="1481" y="1"/>
                    <a:pt x="1402" y="8"/>
                    <a:pt x="1319" y="23"/>
                  </a:cubicBezTo>
                  <a:cubicBezTo>
                    <a:pt x="1" y="270"/>
                    <a:pt x="22" y="2278"/>
                    <a:pt x="1347" y="2278"/>
                  </a:cubicBezTo>
                  <a:cubicBezTo>
                    <a:pt x="1448" y="2278"/>
                    <a:pt x="1557" y="2266"/>
                    <a:pt x="1674" y="2241"/>
                  </a:cubicBezTo>
                  <a:cubicBezTo>
                    <a:pt x="3098" y="1990"/>
                    <a:pt x="2822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62"/>
            <p:cNvSpPr/>
            <p:nvPr/>
          </p:nvSpPr>
          <p:spPr>
            <a:xfrm>
              <a:off x="2487725" y="2831982"/>
              <a:ext cx="43449" cy="28585"/>
            </a:xfrm>
            <a:custGeom>
              <a:avLst/>
              <a:gdLst/>
              <a:ahLst/>
              <a:cxnLst/>
              <a:rect l="l" t="t" r="r" b="b"/>
              <a:pathLst>
                <a:path w="3040" h="2000" extrusionOk="0">
                  <a:moveTo>
                    <a:pt x="1375" y="1"/>
                  </a:moveTo>
                  <a:cubicBezTo>
                    <a:pt x="1340" y="1"/>
                    <a:pt x="1305" y="3"/>
                    <a:pt x="1270" y="8"/>
                  </a:cubicBezTo>
                  <a:cubicBezTo>
                    <a:pt x="0" y="172"/>
                    <a:pt x="281" y="2000"/>
                    <a:pt x="1414" y="2000"/>
                  </a:cubicBezTo>
                  <a:cubicBezTo>
                    <a:pt x="1508" y="2000"/>
                    <a:pt x="1608" y="1987"/>
                    <a:pt x="1714" y="1960"/>
                  </a:cubicBezTo>
                  <a:cubicBezTo>
                    <a:pt x="3040" y="1661"/>
                    <a:pt x="2304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62"/>
            <p:cNvSpPr/>
            <p:nvPr/>
          </p:nvSpPr>
          <p:spPr>
            <a:xfrm>
              <a:off x="2222957" y="2771896"/>
              <a:ext cx="60600" cy="42434"/>
            </a:xfrm>
            <a:custGeom>
              <a:avLst/>
              <a:gdLst/>
              <a:ahLst/>
              <a:cxnLst/>
              <a:rect l="l" t="t" r="r" b="b"/>
              <a:pathLst>
                <a:path w="4240" h="2969" extrusionOk="0">
                  <a:moveTo>
                    <a:pt x="2258" y="0"/>
                  </a:moveTo>
                  <a:cubicBezTo>
                    <a:pt x="1184" y="0"/>
                    <a:pt x="1" y="983"/>
                    <a:pt x="894" y="2393"/>
                  </a:cubicBezTo>
                  <a:cubicBezTo>
                    <a:pt x="1160" y="2802"/>
                    <a:pt x="1499" y="2968"/>
                    <a:pt x="1846" y="2968"/>
                  </a:cubicBezTo>
                  <a:cubicBezTo>
                    <a:pt x="3002" y="2968"/>
                    <a:pt x="4239" y="1116"/>
                    <a:pt x="3113" y="263"/>
                  </a:cubicBezTo>
                  <a:cubicBezTo>
                    <a:pt x="2873" y="83"/>
                    <a:pt x="2570" y="0"/>
                    <a:pt x="2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62"/>
            <p:cNvSpPr/>
            <p:nvPr/>
          </p:nvSpPr>
          <p:spPr>
            <a:xfrm>
              <a:off x="2264148" y="2813602"/>
              <a:ext cx="86755" cy="55341"/>
            </a:xfrm>
            <a:custGeom>
              <a:avLst/>
              <a:gdLst/>
              <a:ahLst/>
              <a:cxnLst/>
              <a:rect l="l" t="t" r="r" b="b"/>
              <a:pathLst>
                <a:path w="6070" h="3872" extrusionOk="0">
                  <a:moveTo>
                    <a:pt x="4082" y="1"/>
                  </a:moveTo>
                  <a:cubicBezTo>
                    <a:pt x="2359" y="1"/>
                    <a:pt x="0" y="1940"/>
                    <a:pt x="808" y="3379"/>
                  </a:cubicBezTo>
                  <a:cubicBezTo>
                    <a:pt x="1003" y="3727"/>
                    <a:pt x="1323" y="3872"/>
                    <a:pt x="1706" y="3872"/>
                  </a:cubicBezTo>
                  <a:cubicBezTo>
                    <a:pt x="3325" y="3872"/>
                    <a:pt x="6070" y="1276"/>
                    <a:pt x="5244" y="451"/>
                  </a:cubicBezTo>
                  <a:cubicBezTo>
                    <a:pt x="4948" y="136"/>
                    <a:pt x="4537" y="1"/>
                    <a:pt x="4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62"/>
            <p:cNvSpPr/>
            <p:nvPr/>
          </p:nvSpPr>
          <p:spPr>
            <a:xfrm>
              <a:off x="2372070" y="2747313"/>
              <a:ext cx="69862" cy="46150"/>
            </a:xfrm>
            <a:custGeom>
              <a:avLst/>
              <a:gdLst/>
              <a:ahLst/>
              <a:cxnLst/>
              <a:rect l="l" t="t" r="r" b="b"/>
              <a:pathLst>
                <a:path w="4888" h="3229" extrusionOk="0">
                  <a:moveTo>
                    <a:pt x="1963" y="0"/>
                  </a:moveTo>
                  <a:cubicBezTo>
                    <a:pt x="20" y="0"/>
                    <a:pt x="1" y="2823"/>
                    <a:pt x="1553" y="3181"/>
                  </a:cubicBezTo>
                  <a:cubicBezTo>
                    <a:pt x="1676" y="3213"/>
                    <a:pt x="1800" y="3228"/>
                    <a:pt x="1922" y="3228"/>
                  </a:cubicBezTo>
                  <a:cubicBezTo>
                    <a:pt x="3482" y="3228"/>
                    <a:pt x="4887" y="778"/>
                    <a:pt x="2707" y="120"/>
                  </a:cubicBezTo>
                  <a:cubicBezTo>
                    <a:pt x="2433" y="37"/>
                    <a:pt x="2185" y="0"/>
                    <a:pt x="1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62"/>
            <p:cNvSpPr/>
            <p:nvPr/>
          </p:nvSpPr>
          <p:spPr>
            <a:xfrm>
              <a:off x="2333709" y="2869171"/>
              <a:ext cx="82253" cy="54040"/>
            </a:xfrm>
            <a:custGeom>
              <a:avLst/>
              <a:gdLst/>
              <a:ahLst/>
              <a:cxnLst/>
              <a:rect l="l" t="t" r="r" b="b"/>
              <a:pathLst>
                <a:path w="5755" h="3781" extrusionOk="0">
                  <a:moveTo>
                    <a:pt x="3092" y="0"/>
                  </a:moveTo>
                  <a:cubicBezTo>
                    <a:pt x="1360" y="0"/>
                    <a:pt x="0" y="2082"/>
                    <a:pt x="1975" y="3351"/>
                  </a:cubicBezTo>
                  <a:cubicBezTo>
                    <a:pt x="2453" y="3653"/>
                    <a:pt x="2897" y="3781"/>
                    <a:pt x="3290" y="3781"/>
                  </a:cubicBezTo>
                  <a:cubicBezTo>
                    <a:pt x="4978" y="3781"/>
                    <a:pt x="5754" y="1438"/>
                    <a:pt x="4459" y="467"/>
                  </a:cubicBezTo>
                  <a:cubicBezTo>
                    <a:pt x="4013" y="139"/>
                    <a:pt x="3540" y="0"/>
                    <a:pt x="3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62"/>
            <p:cNvSpPr/>
            <p:nvPr/>
          </p:nvSpPr>
          <p:spPr>
            <a:xfrm>
              <a:off x="2755267" y="2494393"/>
              <a:ext cx="80481" cy="44664"/>
            </a:xfrm>
            <a:custGeom>
              <a:avLst/>
              <a:gdLst/>
              <a:ahLst/>
              <a:cxnLst/>
              <a:rect l="l" t="t" r="r" b="b"/>
              <a:pathLst>
                <a:path w="5631" h="3125" extrusionOk="0">
                  <a:moveTo>
                    <a:pt x="2228" y="1"/>
                  </a:moveTo>
                  <a:cubicBezTo>
                    <a:pt x="1753" y="1"/>
                    <a:pt x="1305" y="151"/>
                    <a:pt x="964" y="512"/>
                  </a:cubicBezTo>
                  <a:cubicBezTo>
                    <a:pt x="1" y="1578"/>
                    <a:pt x="2158" y="3125"/>
                    <a:pt x="3693" y="3125"/>
                  </a:cubicBezTo>
                  <a:cubicBezTo>
                    <a:pt x="4138" y="3125"/>
                    <a:pt x="4530" y="2995"/>
                    <a:pt x="4779" y="2686"/>
                  </a:cubicBezTo>
                  <a:cubicBezTo>
                    <a:pt x="5631" y="1631"/>
                    <a:pt x="3791" y="1"/>
                    <a:pt x="2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62"/>
            <p:cNvSpPr/>
            <p:nvPr/>
          </p:nvSpPr>
          <p:spPr>
            <a:xfrm>
              <a:off x="2892603" y="2571516"/>
              <a:ext cx="55584" cy="55927"/>
            </a:xfrm>
            <a:custGeom>
              <a:avLst/>
              <a:gdLst/>
              <a:ahLst/>
              <a:cxnLst/>
              <a:rect l="l" t="t" r="r" b="b"/>
              <a:pathLst>
                <a:path w="3889" h="3913" extrusionOk="0">
                  <a:moveTo>
                    <a:pt x="1777" y="0"/>
                  </a:moveTo>
                  <a:cubicBezTo>
                    <a:pt x="1559" y="0"/>
                    <a:pt x="1322" y="80"/>
                    <a:pt x="1071" y="263"/>
                  </a:cubicBezTo>
                  <a:cubicBezTo>
                    <a:pt x="0" y="991"/>
                    <a:pt x="874" y="3912"/>
                    <a:pt x="2373" y="3912"/>
                  </a:cubicBezTo>
                  <a:cubicBezTo>
                    <a:pt x="2427" y="3912"/>
                    <a:pt x="2481" y="3909"/>
                    <a:pt x="2536" y="3901"/>
                  </a:cubicBezTo>
                  <a:cubicBezTo>
                    <a:pt x="3889" y="3669"/>
                    <a:pt x="3254" y="0"/>
                    <a:pt x="1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62"/>
            <p:cNvSpPr/>
            <p:nvPr/>
          </p:nvSpPr>
          <p:spPr>
            <a:xfrm>
              <a:off x="2645614" y="2445713"/>
              <a:ext cx="63859" cy="58814"/>
            </a:xfrm>
            <a:custGeom>
              <a:avLst/>
              <a:gdLst/>
              <a:ahLst/>
              <a:cxnLst/>
              <a:rect l="l" t="t" r="r" b="b"/>
              <a:pathLst>
                <a:path w="4468" h="4115" extrusionOk="0">
                  <a:moveTo>
                    <a:pt x="1738" y="0"/>
                  </a:moveTo>
                  <a:cubicBezTo>
                    <a:pt x="1628" y="0"/>
                    <a:pt x="1516" y="19"/>
                    <a:pt x="1404" y="58"/>
                  </a:cubicBezTo>
                  <a:cubicBezTo>
                    <a:pt x="0" y="512"/>
                    <a:pt x="709" y="4115"/>
                    <a:pt x="2315" y="4115"/>
                  </a:cubicBezTo>
                  <a:cubicBezTo>
                    <a:pt x="2435" y="4115"/>
                    <a:pt x="2561" y="4094"/>
                    <a:pt x="2691" y="4051"/>
                  </a:cubicBezTo>
                  <a:cubicBezTo>
                    <a:pt x="4468" y="3431"/>
                    <a:pt x="3242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62"/>
            <p:cNvSpPr/>
            <p:nvPr/>
          </p:nvSpPr>
          <p:spPr>
            <a:xfrm>
              <a:off x="2463385" y="2634645"/>
              <a:ext cx="117213" cy="87227"/>
            </a:xfrm>
            <a:custGeom>
              <a:avLst/>
              <a:gdLst/>
              <a:ahLst/>
              <a:cxnLst/>
              <a:rect l="l" t="t" r="r" b="b"/>
              <a:pathLst>
                <a:path w="8201" h="6103" extrusionOk="0">
                  <a:moveTo>
                    <a:pt x="5357" y="0"/>
                  </a:moveTo>
                  <a:cubicBezTo>
                    <a:pt x="3066" y="0"/>
                    <a:pt x="1" y="5170"/>
                    <a:pt x="2175" y="6006"/>
                  </a:cubicBezTo>
                  <a:cubicBezTo>
                    <a:pt x="2338" y="6072"/>
                    <a:pt x="2509" y="6103"/>
                    <a:pt x="2686" y="6103"/>
                  </a:cubicBezTo>
                  <a:cubicBezTo>
                    <a:pt x="5002" y="6103"/>
                    <a:pt x="8201" y="803"/>
                    <a:pt x="5768" y="61"/>
                  </a:cubicBezTo>
                  <a:cubicBezTo>
                    <a:pt x="5635" y="20"/>
                    <a:pt x="5498" y="0"/>
                    <a:pt x="5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62"/>
            <p:cNvSpPr/>
            <p:nvPr/>
          </p:nvSpPr>
          <p:spPr>
            <a:xfrm>
              <a:off x="2578797" y="2476642"/>
              <a:ext cx="49881" cy="32701"/>
            </a:xfrm>
            <a:custGeom>
              <a:avLst/>
              <a:gdLst/>
              <a:ahLst/>
              <a:cxnLst/>
              <a:rect l="l" t="t" r="r" b="b"/>
              <a:pathLst>
                <a:path w="3490" h="2288" extrusionOk="0">
                  <a:moveTo>
                    <a:pt x="2349" y="1"/>
                  </a:moveTo>
                  <a:cubicBezTo>
                    <a:pt x="2285" y="1"/>
                    <a:pt x="2212" y="8"/>
                    <a:pt x="2130" y="24"/>
                  </a:cubicBezTo>
                  <a:cubicBezTo>
                    <a:pt x="932" y="290"/>
                    <a:pt x="0" y="1754"/>
                    <a:pt x="888" y="2242"/>
                  </a:cubicBezTo>
                  <a:cubicBezTo>
                    <a:pt x="953" y="2273"/>
                    <a:pt x="1023" y="2287"/>
                    <a:pt x="1096" y="2287"/>
                  </a:cubicBezTo>
                  <a:cubicBezTo>
                    <a:pt x="2022" y="2287"/>
                    <a:pt x="3489" y="1"/>
                    <a:pt x="2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62"/>
            <p:cNvSpPr/>
            <p:nvPr/>
          </p:nvSpPr>
          <p:spPr>
            <a:xfrm>
              <a:off x="2604967" y="2572287"/>
              <a:ext cx="43949" cy="40119"/>
            </a:xfrm>
            <a:custGeom>
              <a:avLst/>
              <a:gdLst/>
              <a:ahLst/>
              <a:cxnLst/>
              <a:rect l="l" t="t" r="r" b="b"/>
              <a:pathLst>
                <a:path w="3075" h="2807" extrusionOk="0">
                  <a:moveTo>
                    <a:pt x="2012" y="0"/>
                  </a:moveTo>
                  <a:cubicBezTo>
                    <a:pt x="1864" y="0"/>
                    <a:pt x="1692" y="50"/>
                    <a:pt x="1497" y="164"/>
                  </a:cubicBezTo>
                  <a:cubicBezTo>
                    <a:pt x="0" y="1037"/>
                    <a:pt x="413" y="2807"/>
                    <a:pt x="1529" y="2807"/>
                  </a:cubicBezTo>
                  <a:cubicBezTo>
                    <a:pt x="1604" y="2807"/>
                    <a:pt x="1682" y="2799"/>
                    <a:pt x="1763" y="2782"/>
                  </a:cubicBezTo>
                  <a:cubicBezTo>
                    <a:pt x="2931" y="2587"/>
                    <a:pt x="3074" y="0"/>
                    <a:pt x="2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62"/>
            <p:cNvSpPr/>
            <p:nvPr/>
          </p:nvSpPr>
          <p:spPr>
            <a:xfrm>
              <a:off x="2471332" y="2540529"/>
              <a:ext cx="93359" cy="61958"/>
            </a:xfrm>
            <a:custGeom>
              <a:avLst/>
              <a:gdLst/>
              <a:ahLst/>
              <a:cxnLst/>
              <a:rect l="l" t="t" r="r" b="b"/>
              <a:pathLst>
                <a:path w="6532" h="4335" extrusionOk="0">
                  <a:moveTo>
                    <a:pt x="4288" y="0"/>
                  </a:moveTo>
                  <a:cubicBezTo>
                    <a:pt x="2503" y="0"/>
                    <a:pt x="0" y="2446"/>
                    <a:pt x="1264" y="3895"/>
                  </a:cubicBezTo>
                  <a:cubicBezTo>
                    <a:pt x="1526" y="4203"/>
                    <a:pt x="1864" y="4335"/>
                    <a:pt x="2237" y="4335"/>
                  </a:cubicBezTo>
                  <a:cubicBezTo>
                    <a:pt x="4006" y="4335"/>
                    <a:pt x="6532" y="1364"/>
                    <a:pt x="5212" y="301"/>
                  </a:cubicBezTo>
                  <a:cubicBezTo>
                    <a:pt x="4953" y="92"/>
                    <a:pt x="4634" y="0"/>
                    <a:pt x="4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62"/>
            <p:cNvSpPr/>
            <p:nvPr/>
          </p:nvSpPr>
          <p:spPr>
            <a:xfrm>
              <a:off x="2916657" y="2665303"/>
              <a:ext cx="45464" cy="42592"/>
            </a:xfrm>
            <a:custGeom>
              <a:avLst/>
              <a:gdLst/>
              <a:ahLst/>
              <a:cxnLst/>
              <a:rect l="l" t="t" r="r" b="b"/>
              <a:pathLst>
                <a:path w="3181" h="2980" extrusionOk="0">
                  <a:moveTo>
                    <a:pt x="947" y="1"/>
                  </a:moveTo>
                  <a:cubicBezTo>
                    <a:pt x="817" y="1"/>
                    <a:pt x="694" y="42"/>
                    <a:pt x="586" y="134"/>
                  </a:cubicBezTo>
                  <a:cubicBezTo>
                    <a:pt x="1" y="681"/>
                    <a:pt x="583" y="2979"/>
                    <a:pt x="1608" y="2979"/>
                  </a:cubicBezTo>
                  <a:cubicBezTo>
                    <a:pt x="1748" y="2979"/>
                    <a:pt x="1896" y="2936"/>
                    <a:pt x="2050" y="2841"/>
                  </a:cubicBezTo>
                  <a:cubicBezTo>
                    <a:pt x="3180" y="2139"/>
                    <a:pt x="1881" y="1"/>
                    <a:pt x="9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8" name="Google Shape;10308;p62"/>
          <p:cNvGrpSpPr/>
          <p:nvPr/>
        </p:nvGrpSpPr>
        <p:grpSpPr>
          <a:xfrm>
            <a:off x="5845174" y="1883659"/>
            <a:ext cx="1816454" cy="974568"/>
            <a:chOff x="5889224" y="2454352"/>
            <a:chExt cx="2484549" cy="1333016"/>
          </a:xfrm>
        </p:grpSpPr>
        <p:sp>
          <p:nvSpPr>
            <p:cNvPr id="10309" name="Google Shape;10309;p62"/>
            <p:cNvSpPr/>
            <p:nvPr/>
          </p:nvSpPr>
          <p:spPr>
            <a:xfrm>
              <a:off x="5889224" y="2490727"/>
              <a:ext cx="915203" cy="1287733"/>
            </a:xfrm>
            <a:custGeom>
              <a:avLst/>
              <a:gdLst/>
              <a:ahLst/>
              <a:cxnLst/>
              <a:rect l="l" t="t" r="r" b="b"/>
              <a:pathLst>
                <a:path w="51638" h="72657" extrusionOk="0">
                  <a:moveTo>
                    <a:pt x="39002" y="0"/>
                  </a:moveTo>
                  <a:cubicBezTo>
                    <a:pt x="34976" y="0"/>
                    <a:pt x="30143" y="1388"/>
                    <a:pt x="24851" y="4307"/>
                  </a:cubicBezTo>
                  <a:cubicBezTo>
                    <a:pt x="15211" y="9611"/>
                    <a:pt x="5337" y="23121"/>
                    <a:pt x="0" y="31260"/>
                  </a:cubicBezTo>
                  <a:lnTo>
                    <a:pt x="0" y="72656"/>
                  </a:lnTo>
                  <a:lnTo>
                    <a:pt x="37560" y="72656"/>
                  </a:lnTo>
                  <a:cubicBezTo>
                    <a:pt x="37560" y="72656"/>
                    <a:pt x="38528" y="58146"/>
                    <a:pt x="40696" y="48372"/>
                  </a:cubicBezTo>
                  <a:cubicBezTo>
                    <a:pt x="42831" y="38632"/>
                    <a:pt x="51637" y="22654"/>
                    <a:pt x="50803" y="11146"/>
                  </a:cubicBezTo>
                  <a:cubicBezTo>
                    <a:pt x="50280" y="3944"/>
                    <a:pt x="45788" y="0"/>
                    <a:pt x="39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62"/>
            <p:cNvSpPr/>
            <p:nvPr/>
          </p:nvSpPr>
          <p:spPr>
            <a:xfrm>
              <a:off x="5889224" y="3071364"/>
              <a:ext cx="122398" cy="468838"/>
            </a:xfrm>
            <a:custGeom>
              <a:avLst/>
              <a:gdLst/>
              <a:ahLst/>
              <a:cxnLst/>
              <a:rect l="l" t="t" r="r" b="b"/>
              <a:pathLst>
                <a:path w="6906" h="26453" extrusionOk="0">
                  <a:moveTo>
                    <a:pt x="6905" y="0"/>
                  </a:moveTo>
                  <a:lnTo>
                    <a:pt x="5037" y="3202"/>
                  </a:lnTo>
                  <a:cubicBezTo>
                    <a:pt x="5037" y="3202"/>
                    <a:pt x="3570" y="6738"/>
                    <a:pt x="2102" y="11675"/>
                  </a:cubicBezTo>
                  <a:cubicBezTo>
                    <a:pt x="1168" y="14844"/>
                    <a:pt x="401" y="19214"/>
                    <a:pt x="0" y="21916"/>
                  </a:cubicBezTo>
                  <a:lnTo>
                    <a:pt x="0" y="24618"/>
                  </a:lnTo>
                  <a:lnTo>
                    <a:pt x="4604" y="26452"/>
                  </a:lnTo>
                  <a:cubicBezTo>
                    <a:pt x="4604" y="26452"/>
                    <a:pt x="3303" y="16445"/>
                    <a:pt x="4037" y="12075"/>
                  </a:cubicBezTo>
                  <a:cubicBezTo>
                    <a:pt x="4770" y="7672"/>
                    <a:pt x="6905" y="1"/>
                    <a:pt x="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62"/>
            <p:cNvSpPr/>
            <p:nvPr/>
          </p:nvSpPr>
          <p:spPr>
            <a:xfrm>
              <a:off x="6527127" y="3033525"/>
              <a:ext cx="191573" cy="697630"/>
            </a:xfrm>
            <a:custGeom>
              <a:avLst/>
              <a:gdLst/>
              <a:ahLst/>
              <a:cxnLst/>
              <a:rect l="l" t="t" r="r" b="b"/>
              <a:pathLst>
                <a:path w="10809" h="39362" extrusionOk="0">
                  <a:moveTo>
                    <a:pt x="10808" y="0"/>
                  </a:moveTo>
                  <a:cubicBezTo>
                    <a:pt x="10775" y="0"/>
                    <a:pt x="6605" y="6939"/>
                    <a:pt x="3870" y="14477"/>
                  </a:cubicBezTo>
                  <a:cubicBezTo>
                    <a:pt x="1101" y="22049"/>
                    <a:pt x="1202" y="25018"/>
                    <a:pt x="634" y="27920"/>
                  </a:cubicBezTo>
                  <a:cubicBezTo>
                    <a:pt x="101" y="30822"/>
                    <a:pt x="1" y="38761"/>
                    <a:pt x="1" y="38761"/>
                  </a:cubicBezTo>
                  <a:lnTo>
                    <a:pt x="1769" y="39362"/>
                  </a:lnTo>
                  <a:cubicBezTo>
                    <a:pt x="2169" y="34725"/>
                    <a:pt x="3103" y="24951"/>
                    <a:pt x="4671" y="17746"/>
                  </a:cubicBezTo>
                  <a:cubicBezTo>
                    <a:pt x="5738" y="12943"/>
                    <a:pt x="8440" y="6572"/>
                    <a:pt x="1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62"/>
            <p:cNvSpPr/>
            <p:nvPr/>
          </p:nvSpPr>
          <p:spPr>
            <a:xfrm>
              <a:off x="6207289" y="2589942"/>
              <a:ext cx="323542" cy="85923"/>
            </a:xfrm>
            <a:custGeom>
              <a:avLst/>
              <a:gdLst/>
              <a:ahLst/>
              <a:cxnLst/>
              <a:rect l="l" t="t" r="r" b="b"/>
              <a:pathLst>
                <a:path w="18255" h="4848" extrusionOk="0">
                  <a:moveTo>
                    <a:pt x="6130" y="1"/>
                  </a:moveTo>
                  <a:cubicBezTo>
                    <a:pt x="5537" y="1"/>
                    <a:pt x="5065" y="6"/>
                    <a:pt x="4771" y="10"/>
                  </a:cubicBezTo>
                  <a:cubicBezTo>
                    <a:pt x="3169" y="1111"/>
                    <a:pt x="1568" y="2379"/>
                    <a:pt x="0" y="3780"/>
                  </a:cubicBezTo>
                  <a:cubicBezTo>
                    <a:pt x="968" y="4180"/>
                    <a:pt x="2802" y="4847"/>
                    <a:pt x="4137" y="4847"/>
                  </a:cubicBezTo>
                  <a:cubicBezTo>
                    <a:pt x="6071" y="4847"/>
                    <a:pt x="8840" y="4714"/>
                    <a:pt x="11242" y="3680"/>
                  </a:cubicBezTo>
                  <a:cubicBezTo>
                    <a:pt x="11891" y="3395"/>
                    <a:pt x="12450" y="3291"/>
                    <a:pt x="12921" y="3291"/>
                  </a:cubicBezTo>
                  <a:cubicBezTo>
                    <a:pt x="14217" y="3291"/>
                    <a:pt x="14844" y="4080"/>
                    <a:pt x="14844" y="4080"/>
                  </a:cubicBezTo>
                  <a:cubicBezTo>
                    <a:pt x="14844" y="4080"/>
                    <a:pt x="14958" y="4100"/>
                    <a:pt x="15141" y="4100"/>
                  </a:cubicBezTo>
                  <a:cubicBezTo>
                    <a:pt x="15741" y="4100"/>
                    <a:pt x="17092" y="3885"/>
                    <a:pt x="17680" y="2045"/>
                  </a:cubicBezTo>
                  <a:cubicBezTo>
                    <a:pt x="18255" y="205"/>
                    <a:pt x="9833" y="1"/>
                    <a:pt x="6130" y="1"/>
                  </a:cubicBezTo>
                  <a:close/>
                </a:path>
              </a:pathLst>
            </a:custGeom>
            <a:solidFill>
              <a:srgbClr val="86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62"/>
            <p:cNvSpPr/>
            <p:nvPr/>
          </p:nvSpPr>
          <p:spPr>
            <a:xfrm>
              <a:off x="5889224" y="2621455"/>
              <a:ext cx="368329" cy="621969"/>
            </a:xfrm>
            <a:custGeom>
              <a:avLst/>
              <a:gdLst/>
              <a:ahLst/>
              <a:cxnLst/>
              <a:rect l="l" t="t" r="r" b="b"/>
              <a:pathLst>
                <a:path w="20782" h="35093" extrusionOk="0">
                  <a:moveTo>
                    <a:pt x="20315" y="0"/>
                  </a:moveTo>
                  <a:cubicBezTo>
                    <a:pt x="12209" y="6372"/>
                    <a:pt x="4504" y="17012"/>
                    <a:pt x="0" y="23884"/>
                  </a:cubicBezTo>
                  <a:lnTo>
                    <a:pt x="0" y="35092"/>
                  </a:lnTo>
                  <a:cubicBezTo>
                    <a:pt x="634" y="33558"/>
                    <a:pt x="2068" y="25986"/>
                    <a:pt x="2068" y="25986"/>
                  </a:cubicBezTo>
                  <a:cubicBezTo>
                    <a:pt x="2068" y="25986"/>
                    <a:pt x="2769" y="24318"/>
                    <a:pt x="3670" y="22616"/>
                  </a:cubicBezTo>
                  <a:cubicBezTo>
                    <a:pt x="4537" y="20949"/>
                    <a:pt x="6905" y="18647"/>
                    <a:pt x="9507" y="14010"/>
                  </a:cubicBezTo>
                  <a:cubicBezTo>
                    <a:pt x="12142" y="9374"/>
                    <a:pt x="20782" y="134"/>
                    <a:pt x="20782" y="134"/>
                  </a:cubicBezTo>
                  <a:lnTo>
                    <a:pt x="20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62"/>
            <p:cNvSpPr/>
            <p:nvPr/>
          </p:nvSpPr>
          <p:spPr>
            <a:xfrm>
              <a:off x="6205818" y="2470469"/>
              <a:ext cx="621634" cy="519358"/>
            </a:xfrm>
            <a:custGeom>
              <a:avLst/>
              <a:gdLst/>
              <a:ahLst/>
              <a:cxnLst/>
              <a:rect l="l" t="t" r="r" b="b"/>
              <a:pathLst>
                <a:path w="35076" h="29305" extrusionOk="0">
                  <a:moveTo>
                    <a:pt x="21639" y="1"/>
                  </a:moveTo>
                  <a:cubicBezTo>
                    <a:pt x="18471" y="1"/>
                    <a:pt x="15695" y="614"/>
                    <a:pt x="15695" y="614"/>
                  </a:cubicBezTo>
                  <a:cubicBezTo>
                    <a:pt x="15695" y="614"/>
                    <a:pt x="3052" y="4049"/>
                    <a:pt x="1384" y="6551"/>
                  </a:cubicBezTo>
                  <a:cubicBezTo>
                    <a:pt x="1" y="8697"/>
                    <a:pt x="1748" y="10771"/>
                    <a:pt x="4663" y="10771"/>
                  </a:cubicBezTo>
                  <a:cubicBezTo>
                    <a:pt x="5193" y="10771"/>
                    <a:pt x="5760" y="10703"/>
                    <a:pt x="6355" y="10554"/>
                  </a:cubicBezTo>
                  <a:cubicBezTo>
                    <a:pt x="8430" y="10035"/>
                    <a:pt x="10639" y="9593"/>
                    <a:pt x="12299" y="9593"/>
                  </a:cubicBezTo>
                  <a:cubicBezTo>
                    <a:pt x="13733" y="9593"/>
                    <a:pt x="14757" y="9924"/>
                    <a:pt x="14927" y="10821"/>
                  </a:cubicBezTo>
                  <a:cubicBezTo>
                    <a:pt x="15230" y="12607"/>
                    <a:pt x="15670" y="15244"/>
                    <a:pt x="18066" y="15244"/>
                  </a:cubicBezTo>
                  <a:cubicBezTo>
                    <a:pt x="18311" y="15244"/>
                    <a:pt x="18576" y="15216"/>
                    <a:pt x="18864" y="15157"/>
                  </a:cubicBezTo>
                  <a:cubicBezTo>
                    <a:pt x="20195" y="14900"/>
                    <a:pt x="22024" y="14593"/>
                    <a:pt x="23721" y="14593"/>
                  </a:cubicBezTo>
                  <a:cubicBezTo>
                    <a:pt x="25977" y="14593"/>
                    <a:pt x="27999" y="15136"/>
                    <a:pt x="28304" y="17059"/>
                  </a:cubicBezTo>
                  <a:cubicBezTo>
                    <a:pt x="28851" y="20309"/>
                    <a:pt x="27380" y="29304"/>
                    <a:pt x="30211" y="29304"/>
                  </a:cubicBezTo>
                  <a:cubicBezTo>
                    <a:pt x="30314" y="29304"/>
                    <a:pt x="30423" y="29292"/>
                    <a:pt x="30539" y="29267"/>
                  </a:cubicBezTo>
                  <a:cubicBezTo>
                    <a:pt x="33774" y="28567"/>
                    <a:pt x="35075" y="16658"/>
                    <a:pt x="34041" y="11688"/>
                  </a:cubicBezTo>
                  <a:cubicBezTo>
                    <a:pt x="33007" y="6685"/>
                    <a:pt x="32373" y="3783"/>
                    <a:pt x="28037" y="1314"/>
                  </a:cubicBezTo>
                  <a:cubicBezTo>
                    <a:pt x="26254" y="299"/>
                    <a:pt x="23851" y="1"/>
                    <a:pt x="21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62"/>
            <p:cNvSpPr/>
            <p:nvPr/>
          </p:nvSpPr>
          <p:spPr>
            <a:xfrm>
              <a:off x="6689704" y="2487253"/>
              <a:ext cx="137782" cy="502052"/>
            </a:xfrm>
            <a:custGeom>
              <a:avLst/>
              <a:gdLst/>
              <a:ahLst/>
              <a:cxnLst/>
              <a:rect l="l" t="t" r="r" b="b"/>
              <a:pathLst>
                <a:path w="7774" h="283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171" y="4270"/>
                    <a:pt x="4938" y="9874"/>
                  </a:cubicBezTo>
                  <a:cubicBezTo>
                    <a:pt x="5705" y="15478"/>
                    <a:pt x="6039" y="17379"/>
                    <a:pt x="5638" y="19548"/>
                  </a:cubicBezTo>
                  <a:cubicBezTo>
                    <a:pt x="5238" y="21716"/>
                    <a:pt x="4471" y="26753"/>
                    <a:pt x="3704" y="27053"/>
                  </a:cubicBezTo>
                  <a:cubicBezTo>
                    <a:pt x="3642" y="27074"/>
                    <a:pt x="3575" y="27084"/>
                    <a:pt x="3503" y="27084"/>
                  </a:cubicBezTo>
                  <a:cubicBezTo>
                    <a:pt x="2680" y="27084"/>
                    <a:pt x="1269" y="25785"/>
                    <a:pt x="1268" y="25785"/>
                  </a:cubicBezTo>
                  <a:lnTo>
                    <a:pt x="1268" y="25785"/>
                  </a:lnTo>
                  <a:cubicBezTo>
                    <a:pt x="1478" y="27286"/>
                    <a:pt x="1931" y="28327"/>
                    <a:pt x="2870" y="28327"/>
                  </a:cubicBezTo>
                  <a:cubicBezTo>
                    <a:pt x="2975" y="28327"/>
                    <a:pt x="3086" y="28314"/>
                    <a:pt x="3203" y="28287"/>
                  </a:cubicBezTo>
                  <a:cubicBezTo>
                    <a:pt x="6472" y="27587"/>
                    <a:pt x="7773" y="15711"/>
                    <a:pt x="6739" y="10708"/>
                  </a:cubicBezTo>
                  <a:cubicBezTo>
                    <a:pt x="5705" y="5771"/>
                    <a:pt x="5071" y="2836"/>
                    <a:pt x="735" y="367"/>
                  </a:cubicBezTo>
                  <a:cubicBezTo>
                    <a:pt x="501" y="234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62"/>
            <p:cNvSpPr/>
            <p:nvPr/>
          </p:nvSpPr>
          <p:spPr>
            <a:xfrm>
              <a:off x="6482198" y="2708955"/>
              <a:ext cx="212256" cy="39027"/>
            </a:xfrm>
            <a:custGeom>
              <a:avLst/>
              <a:gdLst/>
              <a:ahLst/>
              <a:cxnLst/>
              <a:rect l="l" t="t" r="r" b="b"/>
              <a:pathLst>
                <a:path w="11976" h="2202" extrusionOk="0">
                  <a:moveTo>
                    <a:pt x="1" y="0"/>
                  </a:moveTo>
                  <a:lnTo>
                    <a:pt x="1" y="0"/>
                  </a:lnTo>
                  <a:cubicBezTo>
                    <a:pt x="424" y="1016"/>
                    <a:pt x="1158" y="1818"/>
                    <a:pt x="2485" y="1818"/>
                  </a:cubicBezTo>
                  <a:cubicBezTo>
                    <a:pt x="2727" y="1818"/>
                    <a:pt x="2987" y="1791"/>
                    <a:pt x="3270" y="1735"/>
                  </a:cubicBezTo>
                  <a:cubicBezTo>
                    <a:pt x="4593" y="1456"/>
                    <a:pt x="6417" y="1141"/>
                    <a:pt x="8115" y="1141"/>
                  </a:cubicBezTo>
                  <a:cubicBezTo>
                    <a:pt x="9668" y="1141"/>
                    <a:pt x="11115" y="1405"/>
                    <a:pt x="11976" y="2202"/>
                  </a:cubicBezTo>
                  <a:cubicBezTo>
                    <a:pt x="11976" y="2202"/>
                    <a:pt x="11008" y="801"/>
                    <a:pt x="8874" y="634"/>
                  </a:cubicBezTo>
                  <a:cubicBezTo>
                    <a:pt x="8451" y="601"/>
                    <a:pt x="8063" y="587"/>
                    <a:pt x="7698" y="587"/>
                  </a:cubicBezTo>
                  <a:cubicBezTo>
                    <a:pt x="6217" y="587"/>
                    <a:pt x="5095" y="807"/>
                    <a:pt x="3436" y="834"/>
                  </a:cubicBezTo>
                  <a:cubicBezTo>
                    <a:pt x="3366" y="835"/>
                    <a:pt x="3297" y="836"/>
                    <a:pt x="3229" y="836"/>
                  </a:cubicBezTo>
                  <a:cubicBezTo>
                    <a:pt x="1301" y="836"/>
                    <a:pt x="355" y="38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62"/>
            <p:cNvSpPr/>
            <p:nvPr/>
          </p:nvSpPr>
          <p:spPr>
            <a:xfrm>
              <a:off x="6552560" y="3153406"/>
              <a:ext cx="586487" cy="625053"/>
            </a:xfrm>
            <a:custGeom>
              <a:avLst/>
              <a:gdLst/>
              <a:ahLst/>
              <a:cxnLst/>
              <a:rect l="l" t="t" r="r" b="b"/>
              <a:pathLst>
                <a:path w="33091" h="35267" extrusionOk="0">
                  <a:moveTo>
                    <a:pt x="15318" y="1"/>
                  </a:moveTo>
                  <a:cubicBezTo>
                    <a:pt x="14729" y="1"/>
                    <a:pt x="14126" y="78"/>
                    <a:pt x="13510" y="241"/>
                  </a:cubicBezTo>
                  <a:cubicBezTo>
                    <a:pt x="5104" y="2476"/>
                    <a:pt x="2669" y="13818"/>
                    <a:pt x="2669" y="13818"/>
                  </a:cubicBezTo>
                  <a:cubicBezTo>
                    <a:pt x="701" y="20389"/>
                    <a:pt x="167" y="31530"/>
                    <a:pt x="0" y="35266"/>
                  </a:cubicBezTo>
                  <a:lnTo>
                    <a:pt x="33090" y="35266"/>
                  </a:lnTo>
                  <a:cubicBezTo>
                    <a:pt x="32990" y="32531"/>
                    <a:pt x="32523" y="25793"/>
                    <a:pt x="30488" y="19722"/>
                  </a:cubicBezTo>
                  <a:cubicBezTo>
                    <a:pt x="28077" y="12455"/>
                    <a:pt x="22798" y="1"/>
                    <a:pt x="15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62"/>
            <p:cNvSpPr/>
            <p:nvPr/>
          </p:nvSpPr>
          <p:spPr>
            <a:xfrm>
              <a:off x="6553145" y="3236299"/>
              <a:ext cx="190970" cy="542160"/>
            </a:xfrm>
            <a:custGeom>
              <a:avLst/>
              <a:gdLst/>
              <a:ahLst/>
              <a:cxnLst/>
              <a:rect l="l" t="t" r="r" b="b"/>
              <a:pathLst>
                <a:path w="10775" h="30590" extrusionOk="0">
                  <a:moveTo>
                    <a:pt x="7572" y="1"/>
                  </a:moveTo>
                  <a:cubicBezTo>
                    <a:pt x="7572" y="1"/>
                    <a:pt x="7172" y="234"/>
                    <a:pt x="6538" y="601"/>
                  </a:cubicBezTo>
                  <a:cubicBezTo>
                    <a:pt x="3636" y="4537"/>
                    <a:pt x="2636" y="9141"/>
                    <a:pt x="2636" y="9141"/>
                  </a:cubicBezTo>
                  <a:cubicBezTo>
                    <a:pt x="668" y="15712"/>
                    <a:pt x="134" y="26853"/>
                    <a:pt x="0" y="30589"/>
                  </a:cubicBezTo>
                  <a:lnTo>
                    <a:pt x="1635" y="30589"/>
                  </a:lnTo>
                  <a:cubicBezTo>
                    <a:pt x="1702" y="30022"/>
                    <a:pt x="1568" y="29255"/>
                    <a:pt x="1602" y="28254"/>
                  </a:cubicBezTo>
                  <a:cubicBezTo>
                    <a:pt x="2536" y="11209"/>
                    <a:pt x="4837" y="5071"/>
                    <a:pt x="4837" y="5071"/>
                  </a:cubicBezTo>
                  <a:cubicBezTo>
                    <a:pt x="6071" y="4738"/>
                    <a:pt x="7639" y="4204"/>
                    <a:pt x="8573" y="3170"/>
                  </a:cubicBezTo>
                  <a:cubicBezTo>
                    <a:pt x="9474" y="2169"/>
                    <a:pt x="10775" y="2169"/>
                    <a:pt x="10775" y="2169"/>
                  </a:cubicBezTo>
                  <a:lnTo>
                    <a:pt x="7572" y="1"/>
                  </a:ln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62"/>
            <p:cNvSpPr/>
            <p:nvPr/>
          </p:nvSpPr>
          <p:spPr>
            <a:xfrm>
              <a:off x="7027885" y="3343313"/>
              <a:ext cx="111161" cy="435146"/>
            </a:xfrm>
            <a:custGeom>
              <a:avLst/>
              <a:gdLst/>
              <a:ahLst/>
              <a:cxnLst/>
              <a:rect l="l" t="t" r="r" b="b"/>
              <a:pathLst>
                <a:path w="6272" h="24552" extrusionOk="0">
                  <a:moveTo>
                    <a:pt x="0" y="0"/>
                  </a:moveTo>
                  <a:cubicBezTo>
                    <a:pt x="167" y="367"/>
                    <a:pt x="1835" y="4170"/>
                    <a:pt x="2302" y="7973"/>
                  </a:cubicBezTo>
                  <a:cubicBezTo>
                    <a:pt x="2702" y="11342"/>
                    <a:pt x="3703" y="21416"/>
                    <a:pt x="4003" y="24551"/>
                  </a:cubicBezTo>
                  <a:lnTo>
                    <a:pt x="6271" y="24551"/>
                  </a:lnTo>
                  <a:cubicBezTo>
                    <a:pt x="6171" y="21816"/>
                    <a:pt x="5704" y="15078"/>
                    <a:pt x="3669" y="9007"/>
                  </a:cubicBezTo>
                  <a:cubicBezTo>
                    <a:pt x="2802" y="6405"/>
                    <a:pt x="1568" y="3103"/>
                    <a:pt x="0" y="0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62"/>
            <p:cNvSpPr/>
            <p:nvPr/>
          </p:nvSpPr>
          <p:spPr>
            <a:xfrm>
              <a:off x="6623826" y="3124623"/>
              <a:ext cx="407586" cy="201516"/>
            </a:xfrm>
            <a:custGeom>
              <a:avLst/>
              <a:gdLst/>
              <a:ahLst/>
              <a:cxnLst/>
              <a:rect l="l" t="t" r="r" b="b"/>
              <a:pathLst>
                <a:path w="22997" h="11370" extrusionOk="0">
                  <a:moveTo>
                    <a:pt x="11387" y="1"/>
                  </a:moveTo>
                  <a:cubicBezTo>
                    <a:pt x="10289" y="1"/>
                    <a:pt x="9147" y="265"/>
                    <a:pt x="7988" y="898"/>
                  </a:cubicBezTo>
                  <a:cubicBezTo>
                    <a:pt x="2951" y="3633"/>
                    <a:pt x="782" y="8103"/>
                    <a:pt x="782" y="8103"/>
                  </a:cubicBezTo>
                  <a:cubicBezTo>
                    <a:pt x="1" y="9783"/>
                    <a:pt x="547" y="10617"/>
                    <a:pt x="1475" y="10617"/>
                  </a:cubicBezTo>
                  <a:cubicBezTo>
                    <a:pt x="2132" y="10617"/>
                    <a:pt x="2980" y="10200"/>
                    <a:pt x="3685" y="9371"/>
                  </a:cubicBezTo>
                  <a:cubicBezTo>
                    <a:pt x="4420" y="8505"/>
                    <a:pt x="5038" y="8126"/>
                    <a:pt x="5674" y="8126"/>
                  </a:cubicBezTo>
                  <a:cubicBezTo>
                    <a:pt x="6509" y="8126"/>
                    <a:pt x="7377" y="8778"/>
                    <a:pt x="8588" y="9838"/>
                  </a:cubicBezTo>
                  <a:cubicBezTo>
                    <a:pt x="9236" y="10414"/>
                    <a:pt x="10043" y="10647"/>
                    <a:pt x="10894" y="10647"/>
                  </a:cubicBezTo>
                  <a:cubicBezTo>
                    <a:pt x="12849" y="10647"/>
                    <a:pt x="15038" y="9419"/>
                    <a:pt x="16060" y="8303"/>
                  </a:cubicBezTo>
                  <a:cubicBezTo>
                    <a:pt x="16345" y="7986"/>
                    <a:pt x="16648" y="7852"/>
                    <a:pt x="16965" y="7852"/>
                  </a:cubicBezTo>
                  <a:cubicBezTo>
                    <a:pt x="18249" y="7852"/>
                    <a:pt x="19773" y="10036"/>
                    <a:pt x="21297" y="11105"/>
                  </a:cubicBezTo>
                  <a:cubicBezTo>
                    <a:pt x="21562" y="11288"/>
                    <a:pt x="21774" y="11369"/>
                    <a:pt x="21941" y="11369"/>
                  </a:cubicBezTo>
                  <a:cubicBezTo>
                    <a:pt x="22996" y="11369"/>
                    <a:pt x="22229" y="8124"/>
                    <a:pt x="21164" y="6569"/>
                  </a:cubicBezTo>
                  <a:cubicBezTo>
                    <a:pt x="20159" y="5075"/>
                    <a:pt x="16192" y="1"/>
                    <a:pt x="1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62"/>
            <p:cNvSpPr/>
            <p:nvPr/>
          </p:nvSpPr>
          <p:spPr>
            <a:xfrm>
              <a:off x="6824508" y="3124570"/>
              <a:ext cx="206460" cy="201569"/>
            </a:xfrm>
            <a:custGeom>
              <a:avLst/>
              <a:gdLst/>
              <a:ahLst/>
              <a:cxnLst/>
              <a:rect l="l" t="t" r="r" b="b"/>
              <a:pathLst>
                <a:path w="11649" h="11373" extrusionOk="0">
                  <a:moveTo>
                    <a:pt x="48" y="0"/>
                  </a:moveTo>
                  <a:cubicBezTo>
                    <a:pt x="32" y="0"/>
                    <a:pt x="16" y="0"/>
                    <a:pt x="0" y="0"/>
                  </a:cubicBezTo>
                  <a:cubicBezTo>
                    <a:pt x="67" y="34"/>
                    <a:pt x="4670" y="1701"/>
                    <a:pt x="6905" y="4170"/>
                  </a:cubicBezTo>
                  <a:cubicBezTo>
                    <a:pt x="9107" y="6672"/>
                    <a:pt x="10741" y="10007"/>
                    <a:pt x="10575" y="10408"/>
                  </a:cubicBezTo>
                  <a:cubicBezTo>
                    <a:pt x="10430" y="10725"/>
                    <a:pt x="10286" y="11068"/>
                    <a:pt x="10012" y="11068"/>
                  </a:cubicBezTo>
                  <a:cubicBezTo>
                    <a:pt x="9969" y="11068"/>
                    <a:pt x="9923" y="11059"/>
                    <a:pt x="9874" y="11042"/>
                  </a:cubicBezTo>
                  <a:lnTo>
                    <a:pt x="9874" y="11042"/>
                  </a:lnTo>
                  <a:cubicBezTo>
                    <a:pt x="9907" y="11075"/>
                    <a:pt x="9941" y="11075"/>
                    <a:pt x="9974" y="11108"/>
                  </a:cubicBezTo>
                  <a:cubicBezTo>
                    <a:pt x="10234" y="11291"/>
                    <a:pt x="10444" y="11372"/>
                    <a:pt x="10608" y="11372"/>
                  </a:cubicBezTo>
                  <a:cubicBezTo>
                    <a:pt x="11648" y="11372"/>
                    <a:pt x="10906" y="8127"/>
                    <a:pt x="9841" y="6572"/>
                  </a:cubicBezTo>
                  <a:cubicBezTo>
                    <a:pt x="8810" y="5075"/>
                    <a:pt x="4863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62"/>
            <p:cNvSpPr/>
            <p:nvPr/>
          </p:nvSpPr>
          <p:spPr>
            <a:xfrm>
              <a:off x="6788441" y="3262707"/>
              <a:ext cx="142497" cy="50707"/>
            </a:xfrm>
            <a:custGeom>
              <a:avLst/>
              <a:gdLst/>
              <a:ahLst/>
              <a:cxnLst/>
              <a:rect l="l" t="t" r="r" b="b"/>
              <a:pathLst>
                <a:path w="8040" h="2861" extrusionOk="0">
                  <a:moveTo>
                    <a:pt x="7345" y="1"/>
                  </a:moveTo>
                  <a:cubicBezTo>
                    <a:pt x="7016" y="1"/>
                    <a:pt x="6614" y="75"/>
                    <a:pt x="6238" y="345"/>
                  </a:cubicBezTo>
                  <a:cubicBezTo>
                    <a:pt x="5404" y="979"/>
                    <a:pt x="3870" y="1947"/>
                    <a:pt x="2402" y="2314"/>
                  </a:cubicBezTo>
                  <a:cubicBezTo>
                    <a:pt x="1634" y="2506"/>
                    <a:pt x="1009" y="2554"/>
                    <a:pt x="585" y="2554"/>
                  </a:cubicBezTo>
                  <a:cubicBezTo>
                    <a:pt x="274" y="2554"/>
                    <a:pt x="71" y="2528"/>
                    <a:pt x="1" y="2514"/>
                  </a:cubicBezTo>
                  <a:lnTo>
                    <a:pt x="1" y="2514"/>
                  </a:lnTo>
                  <a:cubicBezTo>
                    <a:pt x="500" y="2756"/>
                    <a:pt x="1055" y="2861"/>
                    <a:pt x="1630" y="2861"/>
                  </a:cubicBezTo>
                  <a:cubicBezTo>
                    <a:pt x="3585" y="2861"/>
                    <a:pt x="5766" y="1647"/>
                    <a:pt x="6772" y="512"/>
                  </a:cubicBezTo>
                  <a:cubicBezTo>
                    <a:pt x="7068" y="191"/>
                    <a:pt x="7365" y="71"/>
                    <a:pt x="7688" y="71"/>
                  </a:cubicBezTo>
                  <a:cubicBezTo>
                    <a:pt x="7802" y="71"/>
                    <a:pt x="7918" y="86"/>
                    <a:pt x="8040" y="112"/>
                  </a:cubicBezTo>
                  <a:cubicBezTo>
                    <a:pt x="8040" y="112"/>
                    <a:pt x="7747" y="1"/>
                    <a:pt x="7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62"/>
            <p:cNvSpPr/>
            <p:nvPr/>
          </p:nvSpPr>
          <p:spPr>
            <a:xfrm>
              <a:off x="5889224" y="3077869"/>
              <a:ext cx="722461" cy="467066"/>
            </a:xfrm>
            <a:custGeom>
              <a:avLst/>
              <a:gdLst/>
              <a:ahLst/>
              <a:cxnLst/>
              <a:rect l="l" t="t" r="r" b="b"/>
              <a:pathLst>
                <a:path w="40763" h="26353" extrusionOk="0">
                  <a:moveTo>
                    <a:pt x="0" y="0"/>
                  </a:moveTo>
                  <a:lnTo>
                    <a:pt x="0" y="5704"/>
                  </a:lnTo>
                  <a:cubicBezTo>
                    <a:pt x="5171" y="7239"/>
                    <a:pt x="12242" y="9340"/>
                    <a:pt x="11775" y="10207"/>
                  </a:cubicBezTo>
                  <a:cubicBezTo>
                    <a:pt x="11693" y="10361"/>
                    <a:pt x="11517" y="10421"/>
                    <a:pt x="11269" y="10421"/>
                  </a:cubicBezTo>
                  <a:cubicBezTo>
                    <a:pt x="10375" y="10421"/>
                    <a:pt x="8546" y="9643"/>
                    <a:pt x="6810" y="9643"/>
                  </a:cubicBezTo>
                  <a:cubicBezTo>
                    <a:pt x="5885" y="9643"/>
                    <a:pt x="4987" y="9864"/>
                    <a:pt x="4270" y="10541"/>
                  </a:cubicBezTo>
                  <a:cubicBezTo>
                    <a:pt x="1802" y="12843"/>
                    <a:pt x="6071" y="15511"/>
                    <a:pt x="17379" y="20381"/>
                  </a:cubicBezTo>
                  <a:cubicBezTo>
                    <a:pt x="28721" y="25218"/>
                    <a:pt x="40763" y="26352"/>
                    <a:pt x="40763" y="26352"/>
                  </a:cubicBezTo>
                  <a:cubicBezTo>
                    <a:pt x="33524" y="25018"/>
                    <a:pt x="17680" y="17946"/>
                    <a:pt x="14177" y="16178"/>
                  </a:cubicBezTo>
                  <a:cubicBezTo>
                    <a:pt x="11107" y="14629"/>
                    <a:pt x="11420" y="13079"/>
                    <a:pt x="12801" y="13079"/>
                  </a:cubicBezTo>
                  <a:cubicBezTo>
                    <a:pt x="12996" y="13079"/>
                    <a:pt x="13212" y="13110"/>
                    <a:pt x="13443" y="13176"/>
                  </a:cubicBezTo>
                  <a:cubicBezTo>
                    <a:pt x="14048" y="13363"/>
                    <a:pt x="14885" y="13528"/>
                    <a:pt x="15656" y="13528"/>
                  </a:cubicBezTo>
                  <a:cubicBezTo>
                    <a:pt x="17225" y="13528"/>
                    <a:pt x="18522" y="12845"/>
                    <a:pt x="17046" y="10274"/>
                  </a:cubicBezTo>
                  <a:cubicBezTo>
                    <a:pt x="15345" y="7305"/>
                    <a:pt x="4670" y="2135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62"/>
            <p:cNvSpPr/>
            <p:nvPr/>
          </p:nvSpPr>
          <p:spPr>
            <a:xfrm>
              <a:off x="7384096" y="3112423"/>
              <a:ext cx="655661" cy="674944"/>
            </a:xfrm>
            <a:custGeom>
              <a:avLst/>
              <a:gdLst/>
              <a:ahLst/>
              <a:cxnLst/>
              <a:rect l="l" t="t" r="r" b="b"/>
              <a:pathLst>
                <a:path w="36994" h="38082" extrusionOk="0">
                  <a:moveTo>
                    <a:pt x="11410" y="0"/>
                  </a:moveTo>
                  <a:cubicBezTo>
                    <a:pt x="10649" y="0"/>
                    <a:pt x="9901" y="123"/>
                    <a:pt x="9173" y="388"/>
                  </a:cubicBezTo>
                  <a:cubicBezTo>
                    <a:pt x="767" y="3490"/>
                    <a:pt x="500" y="14264"/>
                    <a:pt x="1034" y="22937"/>
                  </a:cubicBezTo>
                  <a:cubicBezTo>
                    <a:pt x="1401" y="28474"/>
                    <a:pt x="634" y="34445"/>
                    <a:pt x="0" y="38081"/>
                  </a:cubicBezTo>
                  <a:lnTo>
                    <a:pt x="36993" y="38081"/>
                  </a:lnTo>
                  <a:cubicBezTo>
                    <a:pt x="35926" y="33511"/>
                    <a:pt x="32823" y="24238"/>
                    <a:pt x="30989" y="19301"/>
                  </a:cubicBezTo>
                  <a:cubicBezTo>
                    <a:pt x="28977" y="13815"/>
                    <a:pt x="19473" y="0"/>
                    <a:pt x="1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62"/>
            <p:cNvSpPr/>
            <p:nvPr/>
          </p:nvSpPr>
          <p:spPr>
            <a:xfrm>
              <a:off x="7653670" y="3508294"/>
              <a:ext cx="386088" cy="97568"/>
            </a:xfrm>
            <a:custGeom>
              <a:avLst/>
              <a:gdLst/>
              <a:ahLst/>
              <a:cxnLst/>
              <a:rect l="l" t="t" r="r" b="b"/>
              <a:pathLst>
                <a:path w="21784" h="5505" extrusionOk="0">
                  <a:moveTo>
                    <a:pt x="20582" y="1"/>
                  </a:moveTo>
                  <a:cubicBezTo>
                    <a:pt x="20582" y="1"/>
                    <a:pt x="18481" y="1535"/>
                    <a:pt x="14845" y="1735"/>
                  </a:cubicBezTo>
                  <a:cubicBezTo>
                    <a:pt x="14572" y="1748"/>
                    <a:pt x="14303" y="1753"/>
                    <a:pt x="14039" y="1753"/>
                  </a:cubicBezTo>
                  <a:cubicBezTo>
                    <a:pt x="12556" y="1753"/>
                    <a:pt x="11190" y="1585"/>
                    <a:pt x="9820" y="1585"/>
                  </a:cubicBezTo>
                  <a:cubicBezTo>
                    <a:pt x="8207" y="1585"/>
                    <a:pt x="6589" y="1819"/>
                    <a:pt x="4771" y="2836"/>
                  </a:cubicBezTo>
                  <a:cubicBezTo>
                    <a:pt x="1168" y="4838"/>
                    <a:pt x="1" y="5505"/>
                    <a:pt x="1" y="5505"/>
                  </a:cubicBezTo>
                  <a:cubicBezTo>
                    <a:pt x="1" y="5505"/>
                    <a:pt x="5544" y="3113"/>
                    <a:pt x="9347" y="3113"/>
                  </a:cubicBezTo>
                  <a:cubicBezTo>
                    <a:pt x="9757" y="3113"/>
                    <a:pt x="10148" y="3141"/>
                    <a:pt x="10508" y="3203"/>
                  </a:cubicBezTo>
                  <a:cubicBezTo>
                    <a:pt x="11173" y="3312"/>
                    <a:pt x="11889" y="3359"/>
                    <a:pt x="12622" y="3359"/>
                  </a:cubicBezTo>
                  <a:cubicBezTo>
                    <a:pt x="15933" y="3359"/>
                    <a:pt x="19599" y="2391"/>
                    <a:pt x="20582" y="1735"/>
                  </a:cubicBezTo>
                  <a:cubicBezTo>
                    <a:pt x="21783" y="935"/>
                    <a:pt x="20582" y="1"/>
                    <a:pt x="20582" y="1"/>
                  </a:cubicBezTo>
                  <a:close/>
                </a:path>
              </a:pathLst>
            </a:custGeom>
            <a:solidFill>
              <a:srgbClr val="F7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62"/>
            <p:cNvSpPr/>
            <p:nvPr/>
          </p:nvSpPr>
          <p:spPr>
            <a:xfrm>
              <a:off x="7536022" y="3121055"/>
              <a:ext cx="503736" cy="666313"/>
            </a:xfrm>
            <a:custGeom>
              <a:avLst/>
              <a:gdLst/>
              <a:ahLst/>
              <a:cxnLst/>
              <a:rect l="l" t="t" r="r" b="b"/>
              <a:pathLst>
                <a:path w="28422" h="37595" extrusionOk="0">
                  <a:moveTo>
                    <a:pt x="434" y="1"/>
                  </a:moveTo>
                  <a:cubicBezTo>
                    <a:pt x="301" y="34"/>
                    <a:pt x="134" y="101"/>
                    <a:pt x="1" y="168"/>
                  </a:cubicBezTo>
                  <a:lnTo>
                    <a:pt x="901" y="5171"/>
                  </a:lnTo>
                  <a:cubicBezTo>
                    <a:pt x="901" y="5171"/>
                    <a:pt x="984" y="4009"/>
                    <a:pt x="2476" y="4009"/>
                  </a:cubicBezTo>
                  <a:cubicBezTo>
                    <a:pt x="2876" y="4009"/>
                    <a:pt x="3376" y="4092"/>
                    <a:pt x="4004" y="4304"/>
                  </a:cubicBezTo>
                  <a:cubicBezTo>
                    <a:pt x="7006" y="5271"/>
                    <a:pt x="11809" y="7106"/>
                    <a:pt x="12243" y="7106"/>
                  </a:cubicBezTo>
                  <a:cubicBezTo>
                    <a:pt x="12710" y="7106"/>
                    <a:pt x="13210" y="7373"/>
                    <a:pt x="13210" y="7373"/>
                  </a:cubicBezTo>
                  <a:cubicBezTo>
                    <a:pt x="13210" y="7373"/>
                    <a:pt x="22383" y="21049"/>
                    <a:pt x="26019" y="31890"/>
                  </a:cubicBezTo>
                  <a:cubicBezTo>
                    <a:pt x="26820" y="34292"/>
                    <a:pt x="27454" y="36127"/>
                    <a:pt x="27921" y="37594"/>
                  </a:cubicBezTo>
                  <a:lnTo>
                    <a:pt x="28421" y="37594"/>
                  </a:lnTo>
                  <a:cubicBezTo>
                    <a:pt x="27354" y="33024"/>
                    <a:pt x="24251" y="23751"/>
                    <a:pt x="22417" y="18814"/>
                  </a:cubicBezTo>
                  <a:cubicBezTo>
                    <a:pt x="20849" y="14545"/>
                    <a:pt x="14778" y="5271"/>
                    <a:pt x="8340" y="1335"/>
                  </a:cubicBezTo>
                  <a:cubicBezTo>
                    <a:pt x="5271" y="801"/>
                    <a:pt x="1669" y="201"/>
                    <a:pt x="434" y="1"/>
                  </a:cubicBezTo>
                  <a:close/>
                </a:path>
              </a:pathLst>
            </a:custGeom>
            <a:solidFill>
              <a:srgbClr val="A5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62"/>
            <p:cNvSpPr/>
            <p:nvPr/>
          </p:nvSpPr>
          <p:spPr>
            <a:xfrm>
              <a:off x="7384096" y="3355766"/>
              <a:ext cx="40215" cy="431601"/>
            </a:xfrm>
            <a:custGeom>
              <a:avLst/>
              <a:gdLst/>
              <a:ahLst/>
              <a:cxnLst/>
              <a:rect l="l" t="t" r="r" b="b"/>
              <a:pathLst>
                <a:path w="2269" h="24352" extrusionOk="0">
                  <a:moveTo>
                    <a:pt x="1034" y="1"/>
                  </a:moveTo>
                  <a:cubicBezTo>
                    <a:pt x="767" y="3069"/>
                    <a:pt x="834" y="6272"/>
                    <a:pt x="1034" y="9241"/>
                  </a:cubicBezTo>
                  <a:cubicBezTo>
                    <a:pt x="1401" y="14744"/>
                    <a:pt x="634" y="20749"/>
                    <a:pt x="0" y="24351"/>
                  </a:cubicBezTo>
                  <a:lnTo>
                    <a:pt x="1468" y="24351"/>
                  </a:lnTo>
                  <a:cubicBezTo>
                    <a:pt x="1668" y="21383"/>
                    <a:pt x="2035" y="16045"/>
                    <a:pt x="2135" y="14911"/>
                  </a:cubicBezTo>
                  <a:cubicBezTo>
                    <a:pt x="2268" y="13343"/>
                    <a:pt x="2135" y="10041"/>
                    <a:pt x="1701" y="7506"/>
                  </a:cubicBezTo>
                  <a:cubicBezTo>
                    <a:pt x="1268" y="4971"/>
                    <a:pt x="1067" y="67"/>
                    <a:pt x="1034" y="1"/>
                  </a:cubicBezTo>
                  <a:close/>
                </a:path>
              </a:pathLst>
            </a:custGeom>
            <a:solidFill>
              <a:srgbClr val="254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62"/>
            <p:cNvSpPr/>
            <p:nvPr/>
          </p:nvSpPr>
          <p:spPr>
            <a:xfrm>
              <a:off x="7737626" y="2473901"/>
              <a:ext cx="636148" cy="1313467"/>
            </a:xfrm>
            <a:custGeom>
              <a:avLst/>
              <a:gdLst/>
              <a:ahLst/>
              <a:cxnLst/>
              <a:rect l="l" t="t" r="r" b="b"/>
              <a:pathLst>
                <a:path w="35893" h="74109" extrusionOk="0">
                  <a:moveTo>
                    <a:pt x="12480" y="0"/>
                  </a:moveTo>
                  <a:cubicBezTo>
                    <a:pt x="8428" y="0"/>
                    <a:pt x="5272" y="1423"/>
                    <a:pt x="3870" y="3658"/>
                  </a:cubicBezTo>
                  <a:cubicBezTo>
                    <a:pt x="1" y="9796"/>
                    <a:pt x="2069" y="17668"/>
                    <a:pt x="7439" y="34513"/>
                  </a:cubicBezTo>
                  <a:cubicBezTo>
                    <a:pt x="11475" y="47289"/>
                    <a:pt x="8707" y="65869"/>
                    <a:pt x="7106" y="74108"/>
                  </a:cubicBezTo>
                  <a:lnTo>
                    <a:pt x="35893" y="74108"/>
                  </a:lnTo>
                  <a:lnTo>
                    <a:pt x="35893" y="14199"/>
                  </a:lnTo>
                  <a:cubicBezTo>
                    <a:pt x="28202" y="3834"/>
                    <a:pt x="19133" y="0"/>
                    <a:pt x="12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62"/>
            <p:cNvSpPr/>
            <p:nvPr/>
          </p:nvSpPr>
          <p:spPr>
            <a:xfrm>
              <a:off x="8303412" y="3168944"/>
              <a:ext cx="70362" cy="292082"/>
            </a:xfrm>
            <a:custGeom>
              <a:avLst/>
              <a:gdLst/>
              <a:ahLst/>
              <a:cxnLst/>
              <a:rect l="l" t="t" r="r" b="b"/>
              <a:pathLst>
                <a:path w="3970" h="16480" extrusionOk="0">
                  <a:moveTo>
                    <a:pt x="1135" y="1"/>
                  </a:moveTo>
                  <a:cubicBezTo>
                    <a:pt x="1135" y="1"/>
                    <a:pt x="1568" y="2369"/>
                    <a:pt x="1635" y="4871"/>
                  </a:cubicBezTo>
                  <a:cubicBezTo>
                    <a:pt x="1702" y="7406"/>
                    <a:pt x="1635" y="7906"/>
                    <a:pt x="1401" y="10975"/>
                  </a:cubicBezTo>
                  <a:cubicBezTo>
                    <a:pt x="1135" y="14011"/>
                    <a:pt x="401" y="15679"/>
                    <a:pt x="0" y="16479"/>
                  </a:cubicBezTo>
                  <a:cubicBezTo>
                    <a:pt x="0" y="16479"/>
                    <a:pt x="3970" y="15278"/>
                    <a:pt x="3970" y="14077"/>
                  </a:cubicBezTo>
                  <a:cubicBezTo>
                    <a:pt x="3970" y="12910"/>
                    <a:pt x="3770" y="11976"/>
                    <a:pt x="3336" y="7773"/>
                  </a:cubicBezTo>
                  <a:cubicBezTo>
                    <a:pt x="2869" y="3570"/>
                    <a:pt x="1135" y="1"/>
                    <a:pt x="1135" y="1"/>
                  </a:cubicBezTo>
                  <a:close/>
                </a:path>
              </a:pathLst>
            </a:custGeom>
            <a:solidFill>
              <a:srgbClr val="86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62"/>
            <p:cNvSpPr/>
            <p:nvPr/>
          </p:nvSpPr>
          <p:spPr>
            <a:xfrm>
              <a:off x="7797336" y="2770467"/>
              <a:ext cx="42005" cy="72152"/>
            </a:xfrm>
            <a:custGeom>
              <a:avLst/>
              <a:gdLst/>
              <a:ahLst/>
              <a:cxnLst/>
              <a:rect l="l" t="t" r="r" b="b"/>
              <a:pathLst>
                <a:path w="2370" h="4071" extrusionOk="0">
                  <a:moveTo>
                    <a:pt x="1302" y="1"/>
                  </a:moveTo>
                  <a:lnTo>
                    <a:pt x="1" y="4071"/>
                  </a:lnTo>
                  <a:cubicBezTo>
                    <a:pt x="1" y="4071"/>
                    <a:pt x="1135" y="3970"/>
                    <a:pt x="1735" y="2569"/>
                  </a:cubicBezTo>
                  <a:cubicBezTo>
                    <a:pt x="2369" y="1168"/>
                    <a:pt x="2269" y="335"/>
                    <a:pt x="2269" y="335"/>
                  </a:cubicBezTo>
                  <a:lnTo>
                    <a:pt x="1302" y="1"/>
                  </a:lnTo>
                  <a:close/>
                </a:path>
              </a:pathLst>
            </a:custGeom>
            <a:solidFill>
              <a:srgbClr val="86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62"/>
            <p:cNvSpPr/>
            <p:nvPr/>
          </p:nvSpPr>
          <p:spPr>
            <a:xfrm>
              <a:off x="7850542" y="2660316"/>
              <a:ext cx="72737" cy="123178"/>
            </a:xfrm>
            <a:custGeom>
              <a:avLst/>
              <a:gdLst/>
              <a:ahLst/>
              <a:cxnLst/>
              <a:rect l="l" t="t" r="r" b="b"/>
              <a:pathLst>
                <a:path w="4104" h="6950" extrusionOk="0">
                  <a:moveTo>
                    <a:pt x="2105" y="1"/>
                  </a:moveTo>
                  <a:cubicBezTo>
                    <a:pt x="1443" y="1"/>
                    <a:pt x="812" y="194"/>
                    <a:pt x="568" y="845"/>
                  </a:cubicBezTo>
                  <a:cubicBezTo>
                    <a:pt x="1" y="2413"/>
                    <a:pt x="234" y="6950"/>
                    <a:pt x="234" y="6950"/>
                  </a:cubicBezTo>
                  <a:cubicBezTo>
                    <a:pt x="234" y="6950"/>
                    <a:pt x="1502" y="6850"/>
                    <a:pt x="2002" y="5249"/>
                  </a:cubicBezTo>
                  <a:cubicBezTo>
                    <a:pt x="2469" y="3647"/>
                    <a:pt x="2236" y="2246"/>
                    <a:pt x="2736" y="1646"/>
                  </a:cubicBezTo>
                  <a:cubicBezTo>
                    <a:pt x="3270" y="1046"/>
                    <a:pt x="4104" y="412"/>
                    <a:pt x="4104" y="412"/>
                  </a:cubicBezTo>
                  <a:cubicBezTo>
                    <a:pt x="4104" y="412"/>
                    <a:pt x="3071" y="1"/>
                    <a:pt x="2105" y="1"/>
                  </a:cubicBezTo>
                  <a:close/>
                </a:path>
              </a:pathLst>
            </a:custGeom>
            <a:solidFill>
              <a:srgbClr val="86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62"/>
            <p:cNvSpPr/>
            <p:nvPr/>
          </p:nvSpPr>
          <p:spPr>
            <a:xfrm>
              <a:off x="7954596" y="2476648"/>
              <a:ext cx="419177" cy="405583"/>
            </a:xfrm>
            <a:custGeom>
              <a:avLst/>
              <a:gdLst/>
              <a:ahLst/>
              <a:cxnLst/>
              <a:rect l="l" t="t" r="r" b="b"/>
              <a:pathLst>
                <a:path w="23651" h="22884" extrusionOk="0">
                  <a:moveTo>
                    <a:pt x="2603" y="0"/>
                  </a:moveTo>
                  <a:cubicBezTo>
                    <a:pt x="1835" y="67"/>
                    <a:pt x="1302" y="234"/>
                    <a:pt x="1101" y="467"/>
                  </a:cubicBezTo>
                  <a:cubicBezTo>
                    <a:pt x="1" y="1868"/>
                    <a:pt x="3236" y="7639"/>
                    <a:pt x="3236" y="7639"/>
                  </a:cubicBezTo>
                  <a:cubicBezTo>
                    <a:pt x="3236" y="7639"/>
                    <a:pt x="3503" y="5771"/>
                    <a:pt x="5171" y="5771"/>
                  </a:cubicBezTo>
                  <a:cubicBezTo>
                    <a:pt x="6806" y="5771"/>
                    <a:pt x="9574" y="6705"/>
                    <a:pt x="11142" y="6705"/>
                  </a:cubicBezTo>
                  <a:cubicBezTo>
                    <a:pt x="12710" y="6705"/>
                    <a:pt x="19048" y="11842"/>
                    <a:pt x="20916" y="15311"/>
                  </a:cubicBezTo>
                  <a:cubicBezTo>
                    <a:pt x="21850" y="17079"/>
                    <a:pt x="22884" y="20215"/>
                    <a:pt x="23651" y="22883"/>
                  </a:cubicBezTo>
                  <a:lnTo>
                    <a:pt x="23651" y="14044"/>
                  </a:lnTo>
                  <a:cubicBezTo>
                    <a:pt x="16846" y="4837"/>
                    <a:pt x="8940" y="801"/>
                    <a:pt x="2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62"/>
            <p:cNvSpPr/>
            <p:nvPr/>
          </p:nvSpPr>
          <p:spPr>
            <a:xfrm>
              <a:off x="7378797" y="3098493"/>
              <a:ext cx="414317" cy="243383"/>
            </a:xfrm>
            <a:custGeom>
              <a:avLst/>
              <a:gdLst/>
              <a:ahLst/>
              <a:cxnLst/>
              <a:rect l="l" t="t" r="r" b="b"/>
              <a:pathLst>
                <a:path w="23378" h="13733" extrusionOk="0">
                  <a:moveTo>
                    <a:pt x="11759" y="1"/>
                  </a:moveTo>
                  <a:cubicBezTo>
                    <a:pt x="10798" y="1"/>
                    <a:pt x="9798" y="124"/>
                    <a:pt x="8772" y="406"/>
                  </a:cubicBezTo>
                  <a:cubicBezTo>
                    <a:pt x="2501" y="2174"/>
                    <a:pt x="2267" y="5977"/>
                    <a:pt x="1433" y="8579"/>
                  </a:cubicBezTo>
                  <a:cubicBezTo>
                    <a:pt x="1282" y="9034"/>
                    <a:pt x="0" y="13733"/>
                    <a:pt x="1396" y="13733"/>
                  </a:cubicBezTo>
                  <a:cubicBezTo>
                    <a:pt x="1536" y="13733"/>
                    <a:pt x="1703" y="13686"/>
                    <a:pt x="1900" y="13583"/>
                  </a:cubicBezTo>
                  <a:cubicBezTo>
                    <a:pt x="4035" y="12448"/>
                    <a:pt x="4369" y="8546"/>
                    <a:pt x="5469" y="8412"/>
                  </a:cubicBezTo>
                  <a:cubicBezTo>
                    <a:pt x="5508" y="8406"/>
                    <a:pt x="5546" y="8404"/>
                    <a:pt x="5583" y="8404"/>
                  </a:cubicBezTo>
                  <a:cubicBezTo>
                    <a:pt x="6426" y="8404"/>
                    <a:pt x="7128" y="9793"/>
                    <a:pt x="8144" y="9793"/>
                  </a:cubicBezTo>
                  <a:cubicBezTo>
                    <a:pt x="8388" y="9793"/>
                    <a:pt x="8651" y="9713"/>
                    <a:pt x="8939" y="9513"/>
                  </a:cubicBezTo>
                  <a:cubicBezTo>
                    <a:pt x="10440" y="8479"/>
                    <a:pt x="9005" y="5744"/>
                    <a:pt x="10573" y="4910"/>
                  </a:cubicBezTo>
                  <a:cubicBezTo>
                    <a:pt x="10803" y="4785"/>
                    <a:pt x="11108" y="4731"/>
                    <a:pt x="11470" y="4731"/>
                  </a:cubicBezTo>
                  <a:cubicBezTo>
                    <a:pt x="13630" y="4731"/>
                    <a:pt x="17828" y="6664"/>
                    <a:pt x="20313" y="7178"/>
                  </a:cubicBezTo>
                  <a:cubicBezTo>
                    <a:pt x="20902" y="7300"/>
                    <a:pt x="21392" y="7358"/>
                    <a:pt x="21785" y="7358"/>
                  </a:cubicBezTo>
                  <a:cubicBezTo>
                    <a:pt x="23329" y="7358"/>
                    <a:pt x="23378" y="6452"/>
                    <a:pt x="22048" y="4910"/>
                  </a:cubicBezTo>
                  <a:cubicBezTo>
                    <a:pt x="20652" y="3262"/>
                    <a:pt x="16707" y="1"/>
                    <a:pt x="11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62"/>
            <p:cNvSpPr/>
            <p:nvPr/>
          </p:nvSpPr>
          <p:spPr>
            <a:xfrm>
              <a:off x="7722845" y="2454352"/>
              <a:ext cx="503133" cy="388285"/>
            </a:xfrm>
            <a:custGeom>
              <a:avLst/>
              <a:gdLst/>
              <a:ahLst/>
              <a:cxnLst/>
              <a:rect l="l" t="t" r="r" b="b"/>
              <a:pathLst>
                <a:path w="28388" h="21908" extrusionOk="0">
                  <a:moveTo>
                    <a:pt x="14158" y="1"/>
                  </a:moveTo>
                  <a:cubicBezTo>
                    <a:pt x="9779" y="1"/>
                    <a:pt x="5469" y="1174"/>
                    <a:pt x="3270" y="5028"/>
                  </a:cubicBezTo>
                  <a:cubicBezTo>
                    <a:pt x="1" y="10698"/>
                    <a:pt x="768" y="19171"/>
                    <a:pt x="2969" y="21339"/>
                  </a:cubicBezTo>
                  <a:cubicBezTo>
                    <a:pt x="3386" y="21743"/>
                    <a:pt x="3745" y="21908"/>
                    <a:pt x="4055" y="21908"/>
                  </a:cubicBezTo>
                  <a:cubicBezTo>
                    <a:pt x="5407" y="21908"/>
                    <a:pt x="5805" y="18771"/>
                    <a:pt x="5805" y="18771"/>
                  </a:cubicBezTo>
                  <a:cubicBezTo>
                    <a:pt x="6030" y="18818"/>
                    <a:pt x="6240" y="18840"/>
                    <a:pt x="6436" y="18840"/>
                  </a:cubicBezTo>
                  <a:cubicBezTo>
                    <a:pt x="8332" y="18840"/>
                    <a:pt x="8907" y="16728"/>
                    <a:pt x="8907" y="14068"/>
                  </a:cubicBezTo>
                  <a:cubicBezTo>
                    <a:pt x="8907" y="12600"/>
                    <a:pt x="10116" y="12425"/>
                    <a:pt x="11730" y="12425"/>
                  </a:cubicBezTo>
                  <a:cubicBezTo>
                    <a:pt x="12236" y="12425"/>
                    <a:pt x="12781" y="12442"/>
                    <a:pt x="13342" y="12442"/>
                  </a:cubicBezTo>
                  <a:cubicBezTo>
                    <a:pt x="14569" y="12442"/>
                    <a:pt x="15869" y="12359"/>
                    <a:pt x="16980" y="11833"/>
                  </a:cubicBezTo>
                  <a:cubicBezTo>
                    <a:pt x="20249" y="10298"/>
                    <a:pt x="15612" y="8530"/>
                    <a:pt x="15679" y="6562"/>
                  </a:cubicBezTo>
                  <a:cubicBezTo>
                    <a:pt x="15699" y="5969"/>
                    <a:pt x="16410" y="5773"/>
                    <a:pt x="17462" y="5773"/>
                  </a:cubicBezTo>
                  <a:cubicBezTo>
                    <a:pt x="19513" y="5773"/>
                    <a:pt x="22857" y="6518"/>
                    <a:pt x="24893" y="6518"/>
                  </a:cubicBezTo>
                  <a:cubicBezTo>
                    <a:pt x="25276" y="6518"/>
                    <a:pt x="25613" y="6492"/>
                    <a:pt x="25886" y="6429"/>
                  </a:cubicBezTo>
                  <a:cubicBezTo>
                    <a:pt x="28388" y="5862"/>
                    <a:pt x="26019" y="1725"/>
                    <a:pt x="20182" y="625"/>
                  </a:cubicBezTo>
                  <a:cubicBezTo>
                    <a:pt x="18301" y="261"/>
                    <a:pt x="16222" y="1"/>
                    <a:pt x="14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62"/>
            <p:cNvSpPr/>
            <p:nvPr/>
          </p:nvSpPr>
          <p:spPr>
            <a:xfrm>
              <a:off x="7722845" y="2481380"/>
              <a:ext cx="122398" cy="361399"/>
            </a:xfrm>
            <a:custGeom>
              <a:avLst/>
              <a:gdLst/>
              <a:ahLst/>
              <a:cxnLst/>
              <a:rect l="l" t="t" r="r" b="b"/>
              <a:pathLst>
                <a:path w="6906" h="20391" extrusionOk="0">
                  <a:moveTo>
                    <a:pt x="6906" y="0"/>
                  </a:moveTo>
                  <a:lnTo>
                    <a:pt x="6906" y="0"/>
                  </a:lnTo>
                  <a:cubicBezTo>
                    <a:pt x="5438" y="801"/>
                    <a:pt x="4170" y="1902"/>
                    <a:pt x="3270" y="3503"/>
                  </a:cubicBezTo>
                  <a:cubicBezTo>
                    <a:pt x="1" y="9173"/>
                    <a:pt x="768" y="17646"/>
                    <a:pt x="2969" y="19814"/>
                  </a:cubicBezTo>
                  <a:cubicBezTo>
                    <a:pt x="3393" y="20222"/>
                    <a:pt x="3753" y="20390"/>
                    <a:pt x="4060" y="20390"/>
                  </a:cubicBezTo>
                  <a:cubicBezTo>
                    <a:pt x="4383" y="20390"/>
                    <a:pt x="4649" y="20205"/>
                    <a:pt x="4871" y="19915"/>
                  </a:cubicBezTo>
                  <a:cubicBezTo>
                    <a:pt x="4504" y="19781"/>
                    <a:pt x="3737" y="19381"/>
                    <a:pt x="3170" y="18347"/>
                  </a:cubicBezTo>
                  <a:cubicBezTo>
                    <a:pt x="2436" y="16946"/>
                    <a:pt x="2169" y="13076"/>
                    <a:pt x="2636" y="9073"/>
                  </a:cubicBezTo>
                  <a:cubicBezTo>
                    <a:pt x="3103" y="5037"/>
                    <a:pt x="6905" y="1"/>
                    <a:pt x="6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62"/>
            <p:cNvSpPr/>
            <p:nvPr/>
          </p:nvSpPr>
          <p:spPr>
            <a:xfrm>
              <a:off x="7242787" y="3641061"/>
              <a:ext cx="770952" cy="146307"/>
            </a:xfrm>
            <a:custGeom>
              <a:avLst/>
              <a:gdLst/>
              <a:ahLst/>
              <a:cxnLst/>
              <a:rect l="l" t="t" r="r" b="b"/>
              <a:pathLst>
                <a:path w="43499" h="8255" extrusionOk="0">
                  <a:moveTo>
                    <a:pt x="24961" y="1"/>
                  </a:moveTo>
                  <a:cubicBezTo>
                    <a:pt x="24159" y="1"/>
                    <a:pt x="23333" y="37"/>
                    <a:pt x="22483" y="115"/>
                  </a:cubicBezTo>
                  <a:cubicBezTo>
                    <a:pt x="12109" y="1083"/>
                    <a:pt x="4070" y="5519"/>
                    <a:pt x="1" y="8254"/>
                  </a:cubicBezTo>
                  <a:lnTo>
                    <a:pt x="43498" y="8254"/>
                  </a:lnTo>
                  <a:cubicBezTo>
                    <a:pt x="40668" y="5178"/>
                    <a:pt x="34489" y="1"/>
                    <a:pt x="24961" y="1"/>
                  </a:cubicBezTo>
                  <a:close/>
                </a:path>
              </a:pathLst>
            </a:custGeom>
            <a:solidFill>
              <a:srgbClr val="29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62"/>
            <p:cNvSpPr/>
            <p:nvPr/>
          </p:nvSpPr>
          <p:spPr>
            <a:xfrm>
              <a:off x="7565584" y="3730281"/>
              <a:ext cx="226452" cy="57087"/>
            </a:xfrm>
            <a:custGeom>
              <a:avLst/>
              <a:gdLst/>
              <a:ahLst/>
              <a:cxnLst/>
              <a:rect l="l" t="t" r="r" b="b"/>
              <a:pathLst>
                <a:path w="12777" h="3221" extrusionOk="0">
                  <a:moveTo>
                    <a:pt x="11356" y="0"/>
                  </a:moveTo>
                  <a:cubicBezTo>
                    <a:pt x="9865" y="0"/>
                    <a:pt x="7373" y="145"/>
                    <a:pt x="4737" y="919"/>
                  </a:cubicBezTo>
                  <a:cubicBezTo>
                    <a:pt x="2502" y="1586"/>
                    <a:pt x="968" y="2520"/>
                    <a:pt x="1" y="3220"/>
                  </a:cubicBezTo>
                  <a:lnTo>
                    <a:pt x="8740" y="3220"/>
                  </a:lnTo>
                  <a:cubicBezTo>
                    <a:pt x="10341" y="1953"/>
                    <a:pt x="12776" y="51"/>
                    <a:pt x="12776" y="51"/>
                  </a:cubicBezTo>
                  <a:cubicBezTo>
                    <a:pt x="12776" y="51"/>
                    <a:pt x="12243" y="0"/>
                    <a:pt x="11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62"/>
            <p:cNvSpPr/>
            <p:nvPr/>
          </p:nvSpPr>
          <p:spPr>
            <a:xfrm>
              <a:off x="7825127" y="3647228"/>
              <a:ext cx="22491" cy="28996"/>
            </a:xfrm>
            <a:custGeom>
              <a:avLst/>
              <a:gdLst/>
              <a:ahLst/>
              <a:cxnLst/>
              <a:rect l="l" t="t" r="r" b="b"/>
              <a:pathLst>
                <a:path w="1269" h="1636" extrusionOk="0">
                  <a:moveTo>
                    <a:pt x="134" y="1"/>
                  </a:moveTo>
                  <a:lnTo>
                    <a:pt x="0" y="1202"/>
                  </a:lnTo>
                  <a:lnTo>
                    <a:pt x="1268" y="163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62"/>
            <p:cNvSpPr/>
            <p:nvPr/>
          </p:nvSpPr>
          <p:spPr>
            <a:xfrm>
              <a:off x="7705706" y="3419021"/>
              <a:ext cx="668068" cy="368346"/>
            </a:xfrm>
            <a:custGeom>
              <a:avLst/>
              <a:gdLst/>
              <a:ahLst/>
              <a:cxnLst/>
              <a:rect l="l" t="t" r="r" b="b"/>
              <a:pathLst>
                <a:path w="37694" h="20783" extrusionOk="0">
                  <a:moveTo>
                    <a:pt x="37694" y="1"/>
                  </a:moveTo>
                  <a:cubicBezTo>
                    <a:pt x="21049" y="1402"/>
                    <a:pt x="6472" y="14178"/>
                    <a:pt x="0" y="20782"/>
                  </a:cubicBezTo>
                  <a:lnTo>
                    <a:pt x="37694" y="20782"/>
                  </a:lnTo>
                  <a:lnTo>
                    <a:pt x="37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62"/>
            <p:cNvSpPr/>
            <p:nvPr/>
          </p:nvSpPr>
          <p:spPr>
            <a:xfrm>
              <a:off x="7798524" y="2848521"/>
              <a:ext cx="139537" cy="723648"/>
            </a:xfrm>
            <a:custGeom>
              <a:avLst/>
              <a:gdLst/>
              <a:ahLst/>
              <a:cxnLst/>
              <a:rect l="l" t="t" r="r" b="b"/>
              <a:pathLst>
                <a:path w="7873" h="40830" extrusionOk="0">
                  <a:moveTo>
                    <a:pt x="0" y="0"/>
                  </a:moveTo>
                  <a:lnTo>
                    <a:pt x="0" y="0"/>
                  </a:lnTo>
                  <a:cubicBezTo>
                    <a:pt x="968" y="3736"/>
                    <a:pt x="2302" y="8106"/>
                    <a:pt x="3970" y="13376"/>
                  </a:cubicBezTo>
                  <a:cubicBezTo>
                    <a:pt x="6572" y="21549"/>
                    <a:pt x="6372" y="32123"/>
                    <a:pt x="5471" y="40829"/>
                  </a:cubicBezTo>
                  <a:cubicBezTo>
                    <a:pt x="5471" y="40829"/>
                    <a:pt x="7739" y="33090"/>
                    <a:pt x="7806" y="28787"/>
                  </a:cubicBezTo>
                  <a:cubicBezTo>
                    <a:pt x="7873" y="24484"/>
                    <a:pt x="6438" y="17112"/>
                    <a:pt x="5404" y="13476"/>
                  </a:cubicBezTo>
                  <a:cubicBezTo>
                    <a:pt x="4370" y="9807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62"/>
            <p:cNvSpPr/>
            <p:nvPr/>
          </p:nvSpPr>
          <p:spPr>
            <a:xfrm>
              <a:off x="8129013" y="3563875"/>
              <a:ext cx="244761" cy="223493"/>
            </a:xfrm>
            <a:custGeom>
              <a:avLst/>
              <a:gdLst/>
              <a:ahLst/>
              <a:cxnLst/>
              <a:rect l="l" t="t" r="r" b="b"/>
              <a:pathLst>
                <a:path w="13810" h="12610" extrusionOk="0">
                  <a:moveTo>
                    <a:pt x="13810" y="0"/>
                  </a:moveTo>
                  <a:cubicBezTo>
                    <a:pt x="9740" y="2435"/>
                    <a:pt x="3870" y="6205"/>
                    <a:pt x="2235" y="8673"/>
                  </a:cubicBezTo>
                  <a:cubicBezTo>
                    <a:pt x="1201" y="10174"/>
                    <a:pt x="500" y="11542"/>
                    <a:pt x="0" y="12609"/>
                  </a:cubicBezTo>
                  <a:lnTo>
                    <a:pt x="13810" y="12609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62"/>
            <p:cNvSpPr/>
            <p:nvPr/>
          </p:nvSpPr>
          <p:spPr>
            <a:xfrm>
              <a:off x="7378762" y="3098493"/>
              <a:ext cx="217579" cy="242940"/>
            </a:xfrm>
            <a:custGeom>
              <a:avLst/>
              <a:gdLst/>
              <a:ahLst/>
              <a:cxnLst/>
              <a:rect l="l" t="t" r="r" b="b"/>
              <a:pathLst>
                <a:path w="12277" h="13708" extrusionOk="0">
                  <a:moveTo>
                    <a:pt x="11878" y="0"/>
                  </a:moveTo>
                  <a:cubicBezTo>
                    <a:pt x="10896" y="0"/>
                    <a:pt x="9864" y="113"/>
                    <a:pt x="8807" y="406"/>
                  </a:cubicBezTo>
                  <a:cubicBezTo>
                    <a:pt x="2503" y="2174"/>
                    <a:pt x="2269" y="5977"/>
                    <a:pt x="1435" y="8579"/>
                  </a:cubicBezTo>
                  <a:cubicBezTo>
                    <a:pt x="1278" y="9049"/>
                    <a:pt x="1" y="13708"/>
                    <a:pt x="1402" y="13708"/>
                  </a:cubicBezTo>
                  <a:cubicBezTo>
                    <a:pt x="1491" y="13708"/>
                    <a:pt x="1591" y="13689"/>
                    <a:pt x="1702" y="13649"/>
                  </a:cubicBezTo>
                  <a:cubicBezTo>
                    <a:pt x="968" y="13449"/>
                    <a:pt x="1335" y="11881"/>
                    <a:pt x="1535" y="11014"/>
                  </a:cubicBezTo>
                  <a:cubicBezTo>
                    <a:pt x="1702" y="10147"/>
                    <a:pt x="2503" y="6477"/>
                    <a:pt x="4771" y="3942"/>
                  </a:cubicBezTo>
                  <a:cubicBezTo>
                    <a:pt x="7039" y="1407"/>
                    <a:pt x="12176" y="40"/>
                    <a:pt x="12276" y="6"/>
                  </a:cubicBezTo>
                  <a:cubicBezTo>
                    <a:pt x="12145" y="2"/>
                    <a:pt x="12012" y="0"/>
                    <a:pt x="11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62"/>
            <p:cNvSpPr/>
            <p:nvPr/>
          </p:nvSpPr>
          <p:spPr>
            <a:xfrm>
              <a:off x="7475727" y="3245367"/>
              <a:ext cx="56768" cy="26497"/>
            </a:xfrm>
            <a:custGeom>
              <a:avLst/>
              <a:gdLst/>
              <a:ahLst/>
              <a:cxnLst/>
              <a:rect l="l" t="t" r="r" b="b"/>
              <a:pathLst>
                <a:path w="3203" h="1495" extrusionOk="0">
                  <a:moveTo>
                    <a:pt x="608" y="1"/>
                  </a:moveTo>
                  <a:cubicBezTo>
                    <a:pt x="271" y="1"/>
                    <a:pt x="0" y="125"/>
                    <a:pt x="0" y="125"/>
                  </a:cubicBezTo>
                  <a:cubicBezTo>
                    <a:pt x="34" y="121"/>
                    <a:pt x="68" y="119"/>
                    <a:pt x="102" y="119"/>
                  </a:cubicBezTo>
                  <a:cubicBezTo>
                    <a:pt x="969" y="119"/>
                    <a:pt x="1651" y="1494"/>
                    <a:pt x="2656" y="1494"/>
                  </a:cubicBezTo>
                  <a:cubicBezTo>
                    <a:pt x="2828" y="1494"/>
                    <a:pt x="3009" y="1454"/>
                    <a:pt x="3203" y="1359"/>
                  </a:cubicBezTo>
                  <a:cubicBezTo>
                    <a:pt x="2435" y="1359"/>
                    <a:pt x="1868" y="892"/>
                    <a:pt x="1435" y="359"/>
                  </a:cubicBezTo>
                  <a:cubicBezTo>
                    <a:pt x="1184" y="79"/>
                    <a:pt x="875" y="1"/>
                    <a:pt x="608" y="1"/>
                  </a:cubicBezTo>
                  <a:close/>
                </a:path>
              </a:pathLst>
            </a:custGeom>
            <a:solidFill>
              <a:srgbClr val="EF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62"/>
            <p:cNvSpPr/>
            <p:nvPr/>
          </p:nvSpPr>
          <p:spPr>
            <a:xfrm>
              <a:off x="7887194" y="2649274"/>
              <a:ext cx="155506" cy="35500"/>
            </a:xfrm>
            <a:custGeom>
              <a:avLst/>
              <a:gdLst/>
              <a:ahLst/>
              <a:cxnLst/>
              <a:rect l="l" t="t" r="r" b="b"/>
              <a:pathLst>
                <a:path w="8774" h="2003" extrusionOk="0">
                  <a:moveTo>
                    <a:pt x="8774" y="1"/>
                  </a:moveTo>
                  <a:lnTo>
                    <a:pt x="8774" y="1"/>
                  </a:lnTo>
                  <a:cubicBezTo>
                    <a:pt x="8307" y="434"/>
                    <a:pt x="4904" y="868"/>
                    <a:pt x="2736" y="901"/>
                  </a:cubicBezTo>
                  <a:cubicBezTo>
                    <a:pt x="535" y="935"/>
                    <a:pt x="1" y="2002"/>
                    <a:pt x="1" y="2002"/>
                  </a:cubicBezTo>
                  <a:cubicBezTo>
                    <a:pt x="490" y="1500"/>
                    <a:pt x="1409" y="1423"/>
                    <a:pt x="2510" y="1423"/>
                  </a:cubicBezTo>
                  <a:cubicBezTo>
                    <a:pt x="2996" y="1423"/>
                    <a:pt x="3518" y="1438"/>
                    <a:pt x="4053" y="1438"/>
                  </a:cubicBezTo>
                  <a:cubicBezTo>
                    <a:pt x="5285" y="1438"/>
                    <a:pt x="6590" y="1359"/>
                    <a:pt x="7707" y="835"/>
                  </a:cubicBezTo>
                  <a:cubicBezTo>
                    <a:pt x="8274" y="568"/>
                    <a:pt x="8607" y="268"/>
                    <a:pt x="8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62"/>
            <p:cNvSpPr/>
            <p:nvPr/>
          </p:nvSpPr>
          <p:spPr>
            <a:xfrm>
              <a:off x="8016682" y="3514799"/>
              <a:ext cx="17156" cy="34897"/>
            </a:xfrm>
            <a:custGeom>
              <a:avLst/>
              <a:gdLst/>
              <a:ahLst/>
              <a:cxnLst/>
              <a:rect l="l" t="t" r="r" b="b"/>
              <a:pathLst>
                <a:path w="968" h="1969" extrusionOk="0">
                  <a:moveTo>
                    <a:pt x="0" y="1"/>
                  </a:moveTo>
                  <a:lnTo>
                    <a:pt x="0" y="1969"/>
                  </a:lnTo>
                  <a:lnTo>
                    <a:pt x="968" y="16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62"/>
            <p:cNvSpPr/>
            <p:nvPr/>
          </p:nvSpPr>
          <p:spPr>
            <a:xfrm>
              <a:off x="7713380" y="3616496"/>
              <a:ext cx="16571" cy="31938"/>
            </a:xfrm>
            <a:custGeom>
              <a:avLst/>
              <a:gdLst/>
              <a:ahLst/>
              <a:cxnLst/>
              <a:rect l="l" t="t" r="r" b="b"/>
              <a:pathLst>
                <a:path w="935" h="1802" extrusionOk="0">
                  <a:moveTo>
                    <a:pt x="1" y="0"/>
                  </a:moveTo>
                  <a:lnTo>
                    <a:pt x="34" y="1701"/>
                  </a:lnTo>
                  <a:lnTo>
                    <a:pt x="935" y="1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37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62"/>
            <p:cNvSpPr/>
            <p:nvPr/>
          </p:nvSpPr>
          <p:spPr>
            <a:xfrm>
              <a:off x="7466865" y="3664385"/>
              <a:ext cx="7692" cy="23661"/>
            </a:xfrm>
            <a:custGeom>
              <a:avLst/>
              <a:gdLst/>
              <a:ahLst/>
              <a:cxnLst/>
              <a:rect l="l" t="t" r="r" b="b"/>
              <a:pathLst>
                <a:path w="434" h="1335" extrusionOk="0">
                  <a:moveTo>
                    <a:pt x="0" y="0"/>
                  </a:moveTo>
                  <a:lnTo>
                    <a:pt x="67" y="1334"/>
                  </a:lnTo>
                  <a:lnTo>
                    <a:pt x="434" y="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62"/>
            <p:cNvSpPr/>
            <p:nvPr/>
          </p:nvSpPr>
          <p:spPr>
            <a:xfrm>
              <a:off x="7679103" y="3618268"/>
              <a:ext cx="11254" cy="28978"/>
            </a:xfrm>
            <a:custGeom>
              <a:avLst/>
              <a:gdLst/>
              <a:ahLst/>
              <a:cxnLst/>
              <a:rect l="l" t="t" r="r" b="b"/>
              <a:pathLst>
                <a:path w="635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634" y="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62"/>
            <p:cNvSpPr/>
            <p:nvPr/>
          </p:nvSpPr>
          <p:spPr>
            <a:xfrm>
              <a:off x="7734666" y="3627715"/>
              <a:ext cx="17759" cy="25451"/>
            </a:xfrm>
            <a:custGeom>
              <a:avLst/>
              <a:gdLst/>
              <a:ahLst/>
              <a:cxnLst/>
              <a:rect l="l" t="t" r="r" b="b"/>
              <a:pathLst>
                <a:path w="1002" h="1436" extrusionOk="0">
                  <a:moveTo>
                    <a:pt x="1" y="1"/>
                  </a:moveTo>
                  <a:lnTo>
                    <a:pt x="201" y="1435"/>
                  </a:lnTo>
                  <a:lnTo>
                    <a:pt x="1002" y="13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7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62"/>
            <p:cNvSpPr/>
            <p:nvPr/>
          </p:nvSpPr>
          <p:spPr>
            <a:xfrm>
              <a:off x="7774278" y="3681523"/>
              <a:ext cx="17174" cy="39630"/>
            </a:xfrm>
            <a:custGeom>
              <a:avLst/>
              <a:gdLst/>
              <a:ahLst/>
              <a:cxnLst/>
              <a:rect l="l" t="t" r="r" b="b"/>
              <a:pathLst>
                <a:path w="969" h="2236" extrusionOk="0">
                  <a:moveTo>
                    <a:pt x="134" y="0"/>
                  </a:moveTo>
                  <a:lnTo>
                    <a:pt x="1" y="2235"/>
                  </a:lnTo>
                  <a:lnTo>
                    <a:pt x="1" y="2235"/>
                  </a:lnTo>
                  <a:lnTo>
                    <a:pt x="968" y="176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62"/>
            <p:cNvSpPr/>
            <p:nvPr/>
          </p:nvSpPr>
          <p:spPr>
            <a:xfrm>
              <a:off x="8040910" y="3477562"/>
              <a:ext cx="29580" cy="55581"/>
            </a:xfrm>
            <a:custGeom>
              <a:avLst/>
              <a:gdLst/>
              <a:ahLst/>
              <a:cxnLst/>
              <a:rect l="l" t="t" r="r" b="b"/>
              <a:pathLst>
                <a:path w="1669" h="3136" extrusionOk="0">
                  <a:moveTo>
                    <a:pt x="1" y="0"/>
                  </a:moveTo>
                  <a:lnTo>
                    <a:pt x="268" y="3136"/>
                  </a:lnTo>
                  <a:lnTo>
                    <a:pt x="1669" y="2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62"/>
            <p:cNvSpPr/>
            <p:nvPr/>
          </p:nvSpPr>
          <p:spPr>
            <a:xfrm>
              <a:off x="6201972" y="3691295"/>
              <a:ext cx="748479" cy="87164"/>
            </a:xfrm>
            <a:custGeom>
              <a:avLst/>
              <a:gdLst/>
              <a:ahLst/>
              <a:cxnLst/>
              <a:rect l="l" t="t" r="r" b="b"/>
              <a:pathLst>
                <a:path w="42231" h="4918" extrusionOk="0">
                  <a:moveTo>
                    <a:pt x="17456" y="1"/>
                  </a:moveTo>
                  <a:cubicBezTo>
                    <a:pt x="7634" y="1"/>
                    <a:pt x="1964" y="3457"/>
                    <a:pt x="0" y="4917"/>
                  </a:cubicBezTo>
                  <a:lnTo>
                    <a:pt x="42230" y="4917"/>
                  </a:lnTo>
                  <a:cubicBezTo>
                    <a:pt x="38995" y="3883"/>
                    <a:pt x="34525" y="2649"/>
                    <a:pt x="28354" y="1281"/>
                  </a:cubicBezTo>
                  <a:cubicBezTo>
                    <a:pt x="24273" y="365"/>
                    <a:pt x="20645" y="1"/>
                    <a:pt x="17456" y="1"/>
                  </a:cubicBezTo>
                  <a:close/>
                </a:path>
              </a:pathLst>
            </a:custGeom>
            <a:solidFill>
              <a:srgbClr val="29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62"/>
            <p:cNvSpPr/>
            <p:nvPr/>
          </p:nvSpPr>
          <p:spPr>
            <a:xfrm>
              <a:off x="6382291" y="3751236"/>
              <a:ext cx="360052" cy="27223"/>
            </a:xfrm>
            <a:custGeom>
              <a:avLst/>
              <a:gdLst/>
              <a:ahLst/>
              <a:cxnLst/>
              <a:rect l="l" t="t" r="r" b="b"/>
              <a:pathLst>
                <a:path w="20315" h="1536" extrusionOk="0">
                  <a:moveTo>
                    <a:pt x="8933" y="0"/>
                  </a:moveTo>
                  <a:cubicBezTo>
                    <a:pt x="8879" y="0"/>
                    <a:pt x="8826" y="0"/>
                    <a:pt x="8773" y="1"/>
                  </a:cubicBezTo>
                  <a:cubicBezTo>
                    <a:pt x="4270" y="34"/>
                    <a:pt x="0" y="535"/>
                    <a:pt x="0" y="668"/>
                  </a:cubicBezTo>
                  <a:cubicBezTo>
                    <a:pt x="0" y="1002"/>
                    <a:pt x="267" y="1268"/>
                    <a:pt x="701" y="1535"/>
                  </a:cubicBezTo>
                  <a:lnTo>
                    <a:pt x="20315" y="1535"/>
                  </a:lnTo>
                  <a:cubicBezTo>
                    <a:pt x="17917" y="1043"/>
                    <a:pt x="12382" y="0"/>
                    <a:pt x="8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62"/>
            <p:cNvSpPr/>
            <p:nvPr/>
          </p:nvSpPr>
          <p:spPr>
            <a:xfrm>
              <a:off x="6833973" y="3729347"/>
              <a:ext cx="5920" cy="18964"/>
            </a:xfrm>
            <a:custGeom>
              <a:avLst/>
              <a:gdLst/>
              <a:ahLst/>
              <a:cxnLst/>
              <a:rect l="l" t="t" r="r" b="b"/>
              <a:pathLst>
                <a:path w="334" h="1070" extrusionOk="0">
                  <a:moveTo>
                    <a:pt x="267" y="1"/>
                  </a:moveTo>
                  <a:cubicBezTo>
                    <a:pt x="257" y="1"/>
                    <a:pt x="0" y="869"/>
                    <a:pt x="0" y="869"/>
                  </a:cubicBezTo>
                  <a:lnTo>
                    <a:pt x="334" y="1069"/>
                  </a:lnTo>
                  <a:cubicBezTo>
                    <a:pt x="334" y="1069"/>
                    <a:pt x="267" y="68"/>
                    <a:pt x="267" y="2"/>
                  </a:cubicBezTo>
                  <a:cubicBezTo>
                    <a:pt x="267" y="1"/>
                    <a:pt x="267" y="1"/>
                    <a:pt x="267" y="1"/>
                  </a:cubicBezTo>
                  <a:close/>
                </a:path>
              </a:pathLst>
            </a:custGeom>
            <a:solidFill>
              <a:srgbClr val="637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62"/>
            <p:cNvSpPr/>
            <p:nvPr/>
          </p:nvSpPr>
          <p:spPr>
            <a:xfrm>
              <a:off x="6807352" y="3731138"/>
              <a:ext cx="7125" cy="13612"/>
            </a:xfrm>
            <a:custGeom>
              <a:avLst/>
              <a:gdLst/>
              <a:ahLst/>
              <a:cxnLst/>
              <a:rect l="l" t="t" r="r" b="b"/>
              <a:pathLst>
                <a:path w="402" h="768" extrusionOk="0">
                  <a:moveTo>
                    <a:pt x="401" y="1"/>
                  </a:moveTo>
                  <a:lnTo>
                    <a:pt x="1" y="668"/>
                  </a:lnTo>
                  <a:lnTo>
                    <a:pt x="401" y="768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637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62"/>
            <p:cNvSpPr/>
            <p:nvPr/>
          </p:nvSpPr>
          <p:spPr>
            <a:xfrm>
              <a:off x="6685574" y="3698633"/>
              <a:ext cx="12424" cy="20701"/>
            </a:xfrm>
            <a:custGeom>
              <a:avLst/>
              <a:gdLst/>
              <a:ahLst/>
              <a:cxnLst/>
              <a:rect l="l" t="t" r="r" b="b"/>
              <a:pathLst>
                <a:path w="701" h="1168" extrusionOk="0">
                  <a:moveTo>
                    <a:pt x="701" y="0"/>
                  </a:moveTo>
                  <a:lnTo>
                    <a:pt x="0" y="1034"/>
                  </a:lnTo>
                  <a:lnTo>
                    <a:pt x="634" y="116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637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62"/>
            <p:cNvSpPr/>
            <p:nvPr/>
          </p:nvSpPr>
          <p:spPr>
            <a:xfrm>
              <a:off x="6553730" y="3677347"/>
              <a:ext cx="10670" cy="20701"/>
            </a:xfrm>
            <a:custGeom>
              <a:avLst/>
              <a:gdLst/>
              <a:ahLst/>
              <a:cxnLst/>
              <a:rect l="l" t="t" r="r" b="b"/>
              <a:pathLst>
                <a:path w="602" h="1168" extrusionOk="0">
                  <a:moveTo>
                    <a:pt x="534" y="0"/>
                  </a:moveTo>
                  <a:lnTo>
                    <a:pt x="1" y="1101"/>
                  </a:lnTo>
                  <a:lnTo>
                    <a:pt x="601" y="1168"/>
                  </a:lnTo>
                  <a:lnTo>
                    <a:pt x="601" y="116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637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62"/>
            <p:cNvSpPr/>
            <p:nvPr/>
          </p:nvSpPr>
          <p:spPr>
            <a:xfrm>
              <a:off x="6781352" y="3654874"/>
              <a:ext cx="468253" cy="57158"/>
            </a:xfrm>
            <a:custGeom>
              <a:avLst/>
              <a:gdLst/>
              <a:ahLst/>
              <a:cxnLst/>
              <a:rect l="l" t="t" r="r" b="b"/>
              <a:pathLst>
                <a:path w="26420" h="3225" extrusionOk="0">
                  <a:moveTo>
                    <a:pt x="0" y="1"/>
                  </a:moveTo>
                  <a:cubicBezTo>
                    <a:pt x="0" y="1"/>
                    <a:pt x="2269" y="1568"/>
                    <a:pt x="5171" y="1735"/>
                  </a:cubicBezTo>
                  <a:cubicBezTo>
                    <a:pt x="8073" y="1935"/>
                    <a:pt x="12843" y="3036"/>
                    <a:pt x="16445" y="3203"/>
                  </a:cubicBezTo>
                  <a:cubicBezTo>
                    <a:pt x="16842" y="3218"/>
                    <a:pt x="17273" y="3224"/>
                    <a:pt x="17727" y="3224"/>
                  </a:cubicBezTo>
                  <a:cubicBezTo>
                    <a:pt x="21359" y="3224"/>
                    <a:pt x="26419" y="2803"/>
                    <a:pt x="26419" y="2803"/>
                  </a:cubicBezTo>
                  <a:cubicBezTo>
                    <a:pt x="26419" y="2803"/>
                    <a:pt x="23017" y="2402"/>
                    <a:pt x="21516" y="2402"/>
                  </a:cubicBezTo>
                  <a:cubicBezTo>
                    <a:pt x="19981" y="2402"/>
                    <a:pt x="14310" y="1502"/>
                    <a:pt x="11008" y="1468"/>
                  </a:cubicBezTo>
                  <a:cubicBezTo>
                    <a:pt x="7672" y="140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7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62"/>
            <p:cNvSpPr/>
            <p:nvPr/>
          </p:nvSpPr>
          <p:spPr>
            <a:xfrm>
              <a:off x="7975882" y="3155350"/>
              <a:ext cx="397891" cy="302716"/>
            </a:xfrm>
            <a:custGeom>
              <a:avLst/>
              <a:gdLst/>
              <a:ahLst/>
              <a:cxnLst/>
              <a:rect l="l" t="t" r="r" b="b"/>
              <a:pathLst>
                <a:path w="22450" h="17080" extrusionOk="0">
                  <a:moveTo>
                    <a:pt x="22450" y="0"/>
                  </a:moveTo>
                  <a:cubicBezTo>
                    <a:pt x="19148" y="2169"/>
                    <a:pt x="14444" y="5238"/>
                    <a:pt x="13610" y="6138"/>
                  </a:cubicBezTo>
                  <a:cubicBezTo>
                    <a:pt x="12417" y="7457"/>
                    <a:pt x="11933" y="8688"/>
                    <a:pt x="14637" y="8688"/>
                  </a:cubicBezTo>
                  <a:cubicBezTo>
                    <a:pt x="14805" y="8688"/>
                    <a:pt x="14985" y="8683"/>
                    <a:pt x="15178" y="8673"/>
                  </a:cubicBezTo>
                  <a:cubicBezTo>
                    <a:pt x="15739" y="8640"/>
                    <a:pt x="16243" y="8620"/>
                    <a:pt x="16678" y="8620"/>
                  </a:cubicBezTo>
                  <a:cubicBezTo>
                    <a:pt x="18828" y="8620"/>
                    <a:pt x="19248" y="9098"/>
                    <a:pt x="16112" y="10708"/>
                  </a:cubicBezTo>
                  <a:cubicBezTo>
                    <a:pt x="12343" y="12676"/>
                    <a:pt x="1" y="17079"/>
                    <a:pt x="1" y="17079"/>
                  </a:cubicBezTo>
                  <a:cubicBezTo>
                    <a:pt x="1" y="17079"/>
                    <a:pt x="16679" y="12910"/>
                    <a:pt x="18914" y="11175"/>
                  </a:cubicBezTo>
                  <a:cubicBezTo>
                    <a:pt x="20415" y="10008"/>
                    <a:pt x="22150" y="8840"/>
                    <a:pt x="22450" y="8073"/>
                  </a:cubicBezTo>
                  <a:lnTo>
                    <a:pt x="22450" y="7673"/>
                  </a:lnTo>
                  <a:cubicBezTo>
                    <a:pt x="22350" y="7506"/>
                    <a:pt x="22116" y="7406"/>
                    <a:pt x="21649" y="7339"/>
                  </a:cubicBezTo>
                  <a:cubicBezTo>
                    <a:pt x="21262" y="7295"/>
                    <a:pt x="20831" y="7279"/>
                    <a:pt x="20385" y="7279"/>
                  </a:cubicBezTo>
                  <a:cubicBezTo>
                    <a:pt x="19164" y="7279"/>
                    <a:pt x="17834" y="7399"/>
                    <a:pt x="16989" y="7399"/>
                  </a:cubicBezTo>
                  <a:cubicBezTo>
                    <a:pt x="16257" y="7399"/>
                    <a:pt x="15890" y="7309"/>
                    <a:pt x="16279" y="6972"/>
                  </a:cubicBezTo>
                  <a:cubicBezTo>
                    <a:pt x="17013" y="6372"/>
                    <a:pt x="20515" y="4971"/>
                    <a:pt x="22450" y="4203"/>
                  </a:cubicBezTo>
                  <a:lnTo>
                    <a:pt x="22450" y="0"/>
                  </a:lnTo>
                  <a:close/>
                </a:path>
              </a:pathLst>
            </a:custGeom>
            <a:solidFill>
              <a:srgbClr val="F7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62"/>
            <p:cNvSpPr/>
            <p:nvPr/>
          </p:nvSpPr>
          <p:spPr>
            <a:xfrm>
              <a:off x="8270889" y="3241663"/>
              <a:ext cx="68607" cy="208711"/>
            </a:xfrm>
            <a:custGeom>
              <a:avLst/>
              <a:gdLst/>
              <a:ahLst/>
              <a:cxnLst/>
              <a:rect l="l" t="t" r="r" b="b"/>
              <a:pathLst>
                <a:path w="3871" h="11776" extrusionOk="0">
                  <a:moveTo>
                    <a:pt x="1" y="1"/>
                  </a:moveTo>
                  <a:lnTo>
                    <a:pt x="334" y="11776"/>
                  </a:lnTo>
                  <a:lnTo>
                    <a:pt x="3870" y="107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62"/>
            <p:cNvSpPr/>
            <p:nvPr/>
          </p:nvSpPr>
          <p:spPr>
            <a:xfrm>
              <a:off x="8213554" y="3342757"/>
              <a:ext cx="47304" cy="124170"/>
            </a:xfrm>
            <a:custGeom>
              <a:avLst/>
              <a:gdLst/>
              <a:ahLst/>
              <a:cxnLst/>
              <a:rect l="l" t="t" r="r" b="b"/>
              <a:pathLst>
                <a:path w="2669" h="7006" extrusionOk="0">
                  <a:moveTo>
                    <a:pt x="0" y="1"/>
                  </a:moveTo>
                  <a:lnTo>
                    <a:pt x="434" y="7006"/>
                  </a:lnTo>
                  <a:lnTo>
                    <a:pt x="2669" y="63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62"/>
            <p:cNvSpPr/>
            <p:nvPr/>
          </p:nvSpPr>
          <p:spPr>
            <a:xfrm>
              <a:off x="8209406" y="3499433"/>
              <a:ext cx="162010" cy="287935"/>
            </a:xfrm>
            <a:custGeom>
              <a:avLst/>
              <a:gdLst/>
              <a:ahLst/>
              <a:cxnLst/>
              <a:rect l="l" t="t" r="r" b="b"/>
              <a:pathLst>
                <a:path w="9141" h="16246" extrusionOk="0">
                  <a:moveTo>
                    <a:pt x="1" y="0"/>
                  </a:moveTo>
                  <a:lnTo>
                    <a:pt x="334" y="16245"/>
                  </a:lnTo>
                  <a:lnTo>
                    <a:pt x="9141" y="16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5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62"/>
            <p:cNvSpPr/>
            <p:nvPr/>
          </p:nvSpPr>
          <p:spPr>
            <a:xfrm>
              <a:off x="8097678" y="3609992"/>
              <a:ext cx="68590" cy="177376"/>
            </a:xfrm>
            <a:custGeom>
              <a:avLst/>
              <a:gdLst/>
              <a:ahLst/>
              <a:cxnLst/>
              <a:rect l="l" t="t" r="r" b="b"/>
              <a:pathLst>
                <a:path w="3870" h="10008" extrusionOk="0">
                  <a:moveTo>
                    <a:pt x="1401" y="0"/>
                  </a:moveTo>
                  <a:lnTo>
                    <a:pt x="0" y="10007"/>
                  </a:lnTo>
                  <a:lnTo>
                    <a:pt x="3870" y="1000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365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62"/>
            <p:cNvSpPr/>
            <p:nvPr/>
          </p:nvSpPr>
          <p:spPr>
            <a:xfrm>
              <a:off x="5889224" y="3478702"/>
              <a:ext cx="525589" cy="299757"/>
            </a:xfrm>
            <a:custGeom>
              <a:avLst/>
              <a:gdLst/>
              <a:ahLst/>
              <a:cxnLst/>
              <a:rect l="l" t="t" r="r" b="b"/>
              <a:pathLst>
                <a:path w="29655" h="16913" extrusionOk="0">
                  <a:moveTo>
                    <a:pt x="0" y="0"/>
                  </a:moveTo>
                  <a:lnTo>
                    <a:pt x="0" y="16912"/>
                  </a:lnTo>
                  <a:lnTo>
                    <a:pt x="29655" y="16912"/>
                  </a:lnTo>
                  <a:cubicBezTo>
                    <a:pt x="29488" y="15478"/>
                    <a:pt x="28287" y="13643"/>
                    <a:pt x="25252" y="11308"/>
                  </a:cubicBezTo>
                  <a:cubicBezTo>
                    <a:pt x="18347" y="5904"/>
                    <a:pt x="7406" y="213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62"/>
            <p:cNvSpPr/>
            <p:nvPr/>
          </p:nvSpPr>
          <p:spPr>
            <a:xfrm>
              <a:off x="5889224" y="3596936"/>
              <a:ext cx="242404" cy="181524"/>
            </a:xfrm>
            <a:custGeom>
              <a:avLst/>
              <a:gdLst/>
              <a:ahLst/>
              <a:cxnLst/>
              <a:rect l="l" t="t" r="r" b="b"/>
              <a:pathLst>
                <a:path w="13677" h="10242" extrusionOk="0">
                  <a:moveTo>
                    <a:pt x="0" y="1"/>
                  </a:moveTo>
                  <a:lnTo>
                    <a:pt x="0" y="10241"/>
                  </a:lnTo>
                  <a:lnTo>
                    <a:pt x="13677" y="10241"/>
                  </a:lnTo>
                  <a:cubicBezTo>
                    <a:pt x="11976" y="7740"/>
                    <a:pt x="9374" y="4204"/>
                    <a:pt x="7572" y="2803"/>
                  </a:cubicBezTo>
                  <a:cubicBezTo>
                    <a:pt x="5938" y="1535"/>
                    <a:pt x="2602" y="601"/>
                    <a:pt x="0" y="1"/>
                  </a:cubicBezTo>
                  <a:close/>
                </a:path>
              </a:pathLst>
            </a:custGeom>
            <a:solidFill>
              <a:srgbClr val="769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62"/>
            <p:cNvSpPr/>
            <p:nvPr/>
          </p:nvSpPr>
          <p:spPr>
            <a:xfrm>
              <a:off x="5992091" y="3442050"/>
              <a:ext cx="56768" cy="99925"/>
            </a:xfrm>
            <a:custGeom>
              <a:avLst/>
              <a:gdLst/>
              <a:ahLst/>
              <a:cxnLst/>
              <a:rect l="l" t="t" r="r" b="b"/>
              <a:pathLst>
                <a:path w="3203" h="5638" extrusionOk="0">
                  <a:moveTo>
                    <a:pt x="3203" y="0"/>
                  </a:moveTo>
                  <a:lnTo>
                    <a:pt x="0" y="5070"/>
                  </a:lnTo>
                  <a:lnTo>
                    <a:pt x="2369" y="5637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62"/>
            <p:cNvSpPr/>
            <p:nvPr/>
          </p:nvSpPr>
          <p:spPr>
            <a:xfrm>
              <a:off x="6048257" y="3501761"/>
              <a:ext cx="36670" cy="67402"/>
            </a:xfrm>
            <a:custGeom>
              <a:avLst/>
              <a:gdLst/>
              <a:ahLst/>
              <a:cxnLst/>
              <a:rect l="l" t="t" r="r" b="b"/>
              <a:pathLst>
                <a:path w="2069" h="3803" extrusionOk="0">
                  <a:moveTo>
                    <a:pt x="2069" y="0"/>
                  </a:moveTo>
                  <a:lnTo>
                    <a:pt x="0" y="3202"/>
                  </a:lnTo>
                  <a:lnTo>
                    <a:pt x="1435" y="3803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62"/>
            <p:cNvSpPr/>
            <p:nvPr/>
          </p:nvSpPr>
          <p:spPr>
            <a:xfrm>
              <a:off x="6170035" y="3564431"/>
              <a:ext cx="26036" cy="43174"/>
            </a:xfrm>
            <a:custGeom>
              <a:avLst/>
              <a:gdLst/>
              <a:ahLst/>
              <a:cxnLst/>
              <a:rect l="l" t="t" r="r" b="b"/>
              <a:pathLst>
                <a:path w="1469" h="2436" extrusionOk="0">
                  <a:moveTo>
                    <a:pt x="1469" y="0"/>
                  </a:moveTo>
                  <a:lnTo>
                    <a:pt x="1" y="1635"/>
                  </a:lnTo>
                  <a:lnTo>
                    <a:pt x="1102" y="2435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62"/>
            <p:cNvSpPr/>
            <p:nvPr/>
          </p:nvSpPr>
          <p:spPr>
            <a:xfrm>
              <a:off x="6333799" y="3672030"/>
              <a:ext cx="14799" cy="19514"/>
            </a:xfrm>
            <a:custGeom>
              <a:avLst/>
              <a:gdLst/>
              <a:ahLst/>
              <a:cxnLst/>
              <a:rect l="l" t="t" r="r" b="b"/>
              <a:pathLst>
                <a:path w="835" h="1101" extrusionOk="0">
                  <a:moveTo>
                    <a:pt x="835" y="0"/>
                  </a:moveTo>
                  <a:lnTo>
                    <a:pt x="1" y="701"/>
                  </a:lnTo>
                  <a:lnTo>
                    <a:pt x="601" y="1101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62"/>
            <p:cNvSpPr/>
            <p:nvPr/>
          </p:nvSpPr>
          <p:spPr>
            <a:xfrm>
              <a:off x="6198428" y="3579797"/>
              <a:ext cx="18929" cy="27808"/>
            </a:xfrm>
            <a:custGeom>
              <a:avLst/>
              <a:gdLst/>
              <a:ahLst/>
              <a:cxnLst/>
              <a:rect l="l" t="t" r="r" b="b"/>
              <a:pathLst>
                <a:path w="1068" h="1569" extrusionOk="0">
                  <a:moveTo>
                    <a:pt x="1068" y="0"/>
                  </a:moveTo>
                  <a:lnTo>
                    <a:pt x="0" y="1001"/>
                  </a:lnTo>
                  <a:lnTo>
                    <a:pt x="767" y="1568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62"/>
            <p:cNvSpPr/>
            <p:nvPr/>
          </p:nvSpPr>
          <p:spPr>
            <a:xfrm>
              <a:off x="5889224" y="3478100"/>
              <a:ext cx="84559" cy="300359"/>
            </a:xfrm>
            <a:custGeom>
              <a:avLst/>
              <a:gdLst/>
              <a:ahLst/>
              <a:cxnLst/>
              <a:rect l="l" t="t" r="r" b="b"/>
              <a:pathLst>
                <a:path w="4771" h="16947" extrusionOk="0">
                  <a:moveTo>
                    <a:pt x="4770" y="1"/>
                  </a:moveTo>
                  <a:lnTo>
                    <a:pt x="0" y="10375"/>
                  </a:lnTo>
                  <a:lnTo>
                    <a:pt x="0" y="16946"/>
                  </a:lnTo>
                  <a:lnTo>
                    <a:pt x="4237" y="16946"/>
                  </a:lnTo>
                  <a:lnTo>
                    <a:pt x="4770" y="1"/>
                  </a:lnTo>
                  <a:close/>
                </a:path>
              </a:pathLst>
            </a:custGeom>
            <a:solidFill>
              <a:srgbClr val="365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62"/>
            <p:cNvSpPr/>
            <p:nvPr/>
          </p:nvSpPr>
          <p:spPr>
            <a:xfrm>
              <a:off x="6021654" y="3722276"/>
              <a:ext cx="43759" cy="56183"/>
            </a:xfrm>
            <a:custGeom>
              <a:avLst/>
              <a:gdLst/>
              <a:ahLst/>
              <a:cxnLst/>
              <a:rect l="l" t="t" r="r" b="b"/>
              <a:pathLst>
                <a:path w="2469" h="3170" extrusionOk="0">
                  <a:moveTo>
                    <a:pt x="1168" y="0"/>
                  </a:moveTo>
                  <a:lnTo>
                    <a:pt x="0" y="3169"/>
                  </a:lnTo>
                  <a:lnTo>
                    <a:pt x="2469" y="3169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365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3" name="Google Shape;10373;p62"/>
          <p:cNvGrpSpPr/>
          <p:nvPr/>
        </p:nvGrpSpPr>
        <p:grpSpPr>
          <a:xfrm>
            <a:off x="1320810" y="3583019"/>
            <a:ext cx="838068" cy="1051348"/>
            <a:chOff x="1364206" y="3278219"/>
            <a:chExt cx="838068" cy="1051348"/>
          </a:xfrm>
        </p:grpSpPr>
        <p:sp>
          <p:nvSpPr>
            <p:cNvPr id="10374" name="Google Shape;10374;p62"/>
            <p:cNvSpPr/>
            <p:nvPr/>
          </p:nvSpPr>
          <p:spPr>
            <a:xfrm>
              <a:off x="1698842" y="3528261"/>
              <a:ext cx="103046" cy="801306"/>
            </a:xfrm>
            <a:custGeom>
              <a:avLst/>
              <a:gdLst/>
              <a:ahLst/>
              <a:cxnLst/>
              <a:rect l="l" t="t" r="r" b="b"/>
              <a:pathLst>
                <a:path w="10241" h="79643" extrusionOk="0">
                  <a:moveTo>
                    <a:pt x="6532" y="0"/>
                  </a:moveTo>
                  <a:cubicBezTo>
                    <a:pt x="5949" y="0"/>
                    <a:pt x="5104" y="934"/>
                    <a:pt x="5104" y="934"/>
                  </a:cubicBezTo>
                  <a:lnTo>
                    <a:pt x="0" y="78723"/>
                  </a:lnTo>
                  <a:cubicBezTo>
                    <a:pt x="1134" y="79413"/>
                    <a:pt x="2650" y="79643"/>
                    <a:pt x="4167" y="79643"/>
                  </a:cubicBezTo>
                  <a:cubicBezTo>
                    <a:pt x="7202" y="79643"/>
                    <a:pt x="10241" y="78723"/>
                    <a:pt x="10241" y="78723"/>
                  </a:cubicBezTo>
                  <a:lnTo>
                    <a:pt x="7072" y="934"/>
                  </a:lnTo>
                  <a:cubicBezTo>
                    <a:pt x="7050" y="234"/>
                    <a:pt x="6824" y="0"/>
                    <a:pt x="6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62"/>
            <p:cNvSpPr/>
            <p:nvPr/>
          </p:nvSpPr>
          <p:spPr>
            <a:xfrm>
              <a:off x="1364206" y="3278219"/>
              <a:ext cx="838068" cy="541915"/>
            </a:xfrm>
            <a:custGeom>
              <a:avLst/>
              <a:gdLst/>
              <a:ahLst/>
              <a:cxnLst/>
              <a:rect l="l" t="t" r="r" b="b"/>
              <a:pathLst>
                <a:path w="83293" h="53864" extrusionOk="0">
                  <a:moveTo>
                    <a:pt x="33773" y="0"/>
                  </a:moveTo>
                  <a:cubicBezTo>
                    <a:pt x="33724" y="0"/>
                    <a:pt x="33674" y="1"/>
                    <a:pt x="33624" y="1"/>
                  </a:cubicBezTo>
                  <a:cubicBezTo>
                    <a:pt x="26119" y="101"/>
                    <a:pt x="20114" y="8341"/>
                    <a:pt x="21215" y="15746"/>
                  </a:cubicBezTo>
                  <a:cubicBezTo>
                    <a:pt x="19647" y="11574"/>
                    <a:pt x="15245" y="8662"/>
                    <a:pt x="10802" y="8662"/>
                  </a:cubicBezTo>
                  <a:cubicBezTo>
                    <a:pt x="10236" y="8662"/>
                    <a:pt x="9669" y="8709"/>
                    <a:pt x="9107" y="8808"/>
                  </a:cubicBezTo>
                  <a:cubicBezTo>
                    <a:pt x="4136" y="9641"/>
                    <a:pt x="100" y="14345"/>
                    <a:pt x="67" y="19382"/>
                  </a:cubicBezTo>
                  <a:cubicBezTo>
                    <a:pt x="0" y="24419"/>
                    <a:pt x="3870" y="29222"/>
                    <a:pt x="8806" y="30223"/>
                  </a:cubicBezTo>
                  <a:cubicBezTo>
                    <a:pt x="3870" y="34026"/>
                    <a:pt x="3236" y="41965"/>
                    <a:pt x="6805" y="47135"/>
                  </a:cubicBezTo>
                  <a:cubicBezTo>
                    <a:pt x="9868" y="51544"/>
                    <a:pt x="15315" y="53864"/>
                    <a:pt x="20719" y="53864"/>
                  </a:cubicBezTo>
                  <a:cubicBezTo>
                    <a:pt x="21612" y="53864"/>
                    <a:pt x="22504" y="53801"/>
                    <a:pt x="23383" y="53673"/>
                  </a:cubicBezTo>
                  <a:cubicBezTo>
                    <a:pt x="29588" y="52772"/>
                    <a:pt x="35092" y="49036"/>
                    <a:pt x="39261" y="44366"/>
                  </a:cubicBezTo>
                  <a:lnTo>
                    <a:pt x="39261" y="44366"/>
                  </a:lnTo>
                  <a:cubicBezTo>
                    <a:pt x="42177" y="48170"/>
                    <a:pt x="46694" y="50328"/>
                    <a:pt x="51400" y="50328"/>
                  </a:cubicBezTo>
                  <a:cubicBezTo>
                    <a:pt x="52332" y="50328"/>
                    <a:pt x="53270" y="50243"/>
                    <a:pt x="54205" y="50070"/>
                  </a:cubicBezTo>
                  <a:cubicBezTo>
                    <a:pt x="59976" y="49036"/>
                    <a:pt x="64646" y="44767"/>
                    <a:pt x="66247" y="39096"/>
                  </a:cubicBezTo>
                  <a:cubicBezTo>
                    <a:pt x="67931" y="41279"/>
                    <a:pt x="70691" y="42451"/>
                    <a:pt x="73436" y="42451"/>
                  </a:cubicBezTo>
                  <a:cubicBezTo>
                    <a:pt x="75095" y="42451"/>
                    <a:pt x="76748" y="42023"/>
                    <a:pt x="78156" y="41131"/>
                  </a:cubicBezTo>
                  <a:cubicBezTo>
                    <a:pt x="81859" y="38729"/>
                    <a:pt x="83293" y="33358"/>
                    <a:pt x="81258" y="29456"/>
                  </a:cubicBezTo>
                  <a:cubicBezTo>
                    <a:pt x="79725" y="26491"/>
                    <a:pt x="76395" y="24680"/>
                    <a:pt x="73091" y="24680"/>
                  </a:cubicBezTo>
                  <a:cubicBezTo>
                    <a:pt x="72008" y="24680"/>
                    <a:pt x="70929" y="24874"/>
                    <a:pt x="69917" y="25286"/>
                  </a:cubicBezTo>
                  <a:cubicBezTo>
                    <a:pt x="72418" y="19849"/>
                    <a:pt x="68883" y="12910"/>
                    <a:pt x="63312" y="10709"/>
                  </a:cubicBezTo>
                  <a:cubicBezTo>
                    <a:pt x="61789" y="10113"/>
                    <a:pt x="60184" y="9837"/>
                    <a:pt x="58567" y="9837"/>
                  </a:cubicBezTo>
                  <a:cubicBezTo>
                    <a:pt x="54303" y="9837"/>
                    <a:pt x="49963" y="11755"/>
                    <a:pt x="46867" y="14778"/>
                  </a:cubicBezTo>
                  <a:cubicBezTo>
                    <a:pt x="47795" y="7389"/>
                    <a:pt x="41185" y="0"/>
                    <a:pt x="33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62"/>
            <p:cNvSpPr/>
            <p:nvPr/>
          </p:nvSpPr>
          <p:spPr>
            <a:xfrm>
              <a:off x="1963656" y="3703115"/>
              <a:ext cx="16130" cy="18261"/>
            </a:xfrm>
            <a:custGeom>
              <a:avLst/>
              <a:gdLst/>
              <a:ahLst/>
              <a:cxnLst/>
              <a:rect l="l" t="t" r="r" b="b"/>
              <a:pathLst>
                <a:path w="1603" h="1815" extrusionOk="0">
                  <a:moveTo>
                    <a:pt x="1435" y="0"/>
                  </a:moveTo>
                  <a:cubicBezTo>
                    <a:pt x="1335" y="0"/>
                    <a:pt x="1235" y="67"/>
                    <a:pt x="1235" y="167"/>
                  </a:cubicBezTo>
                  <a:cubicBezTo>
                    <a:pt x="1235" y="201"/>
                    <a:pt x="1235" y="234"/>
                    <a:pt x="1235" y="267"/>
                  </a:cubicBezTo>
                  <a:cubicBezTo>
                    <a:pt x="1235" y="334"/>
                    <a:pt x="1202" y="401"/>
                    <a:pt x="1168" y="467"/>
                  </a:cubicBezTo>
                  <a:cubicBezTo>
                    <a:pt x="1135" y="534"/>
                    <a:pt x="1068" y="601"/>
                    <a:pt x="1002" y="701"/>
                  </a:cubicBezTo>
                  <a:cubicBezTo>
                    <a:pt x="935" y="768"/>
                    <a:pt x="835" y="834"/>
                    <a:pt x="735" y="868"/>
                  </a:cubicBezTo>
                  <a:cubicBezTo>
                    <a:pt x="568" y="934"/>
                    <a:pt x="401" y="1035"/>
                    <a:pt x="234" y="1135"/>
                  </a:cubicBezTo>
                  <a:cubicBezTo>
                    <a:pt x="201" y="1168"/>
                    <a:pt x="134" y="1235"/>
                    <a:pt x="101" y="1301"/>
                  </a:cubicBezTo>
                  <a:cubicBezTo>
                    <a:pt x="68" y="1335"/>
                    <a:pt x="68" y="1368"/>
                    <a:pt x="68" y="1401"/>
                  </a:cubicBezTo>
                  <a:lnTo>
                    <a:pt x="68" y="1435"/>
                  </a:lnTo>
                  <a:cubicBezTo>
                    <a:pt x="1" y="1535"/>
                    <a:pt x="34" y="1668"/>
                    <a:pt x="134" y="1735"/>
                  </a:cubicBezTo>
                  <a:cubicBezTo>
                    <a:pt x="232" y="1784"/>
                    <a:pt x="330" y="1815"/>
                    <a:pt x="441" y="1815"/>
                  </a:cubicBezTo>
                  <a:cubicBezTo>
                    <a:pt x="481" y="1815"/>
                    <a:pt x="523" y="1811"/>
                    <a:pt x="568" y="1802"/>
                  </a:cubicBezTo>
                  <a:cubicBezTo>
                    <a:pt x="835" y="1735"/>
                    <a:pt x="1068" y="1535"/>
                    <a:pt x="1168" y="1301"/>
                  </a:cubicBezTo>
                  <a:cubicBezTo>
                    <a:pt x="1269" y="1168"/>
                    <a:pt x="1302" y="1035"/>
                    <a:pt x="1369" y="901"/>
                  </a:cubicBezTo>
                  <a:cubicBezTo>
                    <a:pt x="1402" y="801"/>
                    <a:pt x="1469" y="668"/>
                    <a:pt x="1502" y="568"/>
                  </a:cubicBezTo>
                  <a:cubicBezTo>
                    <a:pt x="1535" y="467"/>
                    <a:pt x="1535" y="367"/>
                    <a:pt x="1569" y="334"/>
                  </a:cubicBezTo>
                  <a:cubicBezTo>
                    <a:pt x="1602" y="267"/>
                    <a:pt x="1602" y="267"/>
                    <a:pt x="1602" y="267"/>
                  </a:cubicBezTo>
                  <a:cubicBezTo>
                    <a:pt x="1602" y="234"/>
                    <a:pt x="1602" y="201"/>
                    <a:pt x="1569" y="201"/>
                  </a:cubicBezTo>
                  <a:cubicBezTo>
                    <a:pt x="1569" y="101"/>
                    <a:pt x="1502" y="0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62"/>
            <p:cNvSpPr/>
            <p:nvPr/>
          </p:nvSpPr>
          <p:spPr>
            <a:xfrm>
              <a:off x="1943854" y="3736397"/>
              <a:ext cx="21835" cy="15052"/>
            </a:xfrm>
            <a:custGeom>
              <a:avLst/>
              <a:gdLst/>
              <a:ahLst/>
              <a:cxnLst/>
              <a:rect l="l" t="t" r="r" b="b"/>
              <a:pathLst>
                <a:path w="2170" h="1496" extrusionOk="0">
                  <a:moveTo>
                    <a:pt x="1983" y="1"/>
                  </a:moveTo>
                  <a:cubicBezTo>
                    <a:pt x="1916" y="1"/>
                    <a:pt x="1859" y="48"/>
                    <a:pt x="1836" y="95"/>
                  </a:cubicBezTo>
                  <a:lnTo>
                    <a:pt x="1802" y="195"/>
                  </a:lnTo>
                  <a:cubicBezTo>
                    <a:pt x="1769" y="262"/>
                    <a:pt x="1702" y="295"/>
                    <a:pt x="1635" y="362"/>
                  </a:cubicBezTo>
                  <a:cubicBezTo>
                    <a:pt x="1569" y="428"/>
                    <a:pt x="1469" y="495"/>
                    <a:pt x="1402" y="529"/>
                  </a:cubicBezTo>
                  <a:cubicBezTo>
                    <a:pt x="1268" y="595"/>
                    <a:pt x="1168" y="629"/>
                    <a:pt x="1035" y="662"/>
                  </a:cubicBezTo>
                  <a:cubicBezTo>
                    <a:pt x="801" y="662"/>
                    <a:pt x="601" y="695"/>
                    <a:pt x="401" y="762"/>
                  </a:cubicBezTo>
                  <a:cubicBezTo>
                    <a:pt x="334" y="795"/>
                    <a:pt x="268" y="829"/>
                    <a:pt x="201" y="862"/>
                  </a:cubicBezTo>
                  <a:cubicBezTo>
                    <a:pt x="168" y="895"/>
                    <a:pt x="134" y="929"/>
                    <a:pt x="101" y="962"/>
                  </a:cubicBezTo>
                  <a:lnTo>
                    <a:pt x="101" y="996"/>
                  </a:lnTo>
                  <a:cubicBezTo>
                    <a:pt x="1" y="1062"/>
                    <a:pt x="1" y="1196"/>
                    <a:pt x="101" y="1296"/>
                  </a:cubicBezTo>
                  <a:cubicBezTo>
                    <a:pt x="201" y="1396"/>
                    <a:pt x="334" y="1463"/>
                    <a:pt x="468" y="1496"/>
                  </a:cubicBezTo>
                  <a:cubicBezTo>
                    <a:pt x="801" y="1496"/>
                    <a:pt x="1102" y="1396"/>
                    <a:pt x="1302" y="1162"/>
                  </a:cubicBezTo>
                  <a:cubicBezTo>
                    <a:pt x="1435" y="1062"/>
                    <a:pt x="1569" y="962"/>
                    <a:pt x="1635" y="862"/>
                  </a:cubicBezTo>
                  <a:cubicBezTo>
                    <a:pt x="1735" y="762"/>
                    <a:pt x="1836" y="662"/>
                    <a:pt x="1902" y="562"/>
                  </a:cubicBezTo>
                  <a:cubicBezTo>
                    <a:pt x="1969" y="495"/>
                    <a:pt x="2036" y="395"/>
                    <a:pt x="2069" y="362"/>
                  </a:cubicBezTo>
                  <a:lnTo>
                    <a:pt x="2136" y="295"/>
                  </a:lnTo>
                  <a:cubicBezTo>
                    <a:pt x="2136" y="262"/>
                    <a:pt x="2136" y="262"/>
                    <a:pt x="2136" y="228"/>
                  </a:cubicBezTo>
                  <a:cubicBezTo>
                    <a:pt x="2169" y="162"/>
                    <a:pt x="2136" y="62"/>
                    <a:pt x="2069" y="28"/>
                  </a:cubicBezTo>
                  <a:cubicBezTo>
                    <a:pt x="2040" y="9"/>
                    <a:pt x="2010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62"/>
            <p:cNvSpPr/>
            <p:nvPr/>
          </p:nvSpPr>
          <p:spPr>
            <a:xfrm>
              <a:off x="1916334" y="3727282"/>
              <a:ext cx="23847" cy="8180"/>
            </a:xfrm>
            <a:custGeom>
              <a:avLst/>
              <a:gdLst/>
              <a:ahLst/>
              <a:cxnLst/>
              <a:rect l="l" t="t" r="r" b="b"/>
              <a:pathLst>
                <a:path w="2370" h="813" extrusionOk="0">
                  <a:moveTo>
                    <a:pt x="334" y="0"/>
                  </a:moveTo>
                  <a:lnTo>
                    <a:pt x="201" y="34"/>
                  </a:lnTo>
                  <a:cubicBezTo>
                    <a:pt x="67" y="67"/>
                    <a:pt x="1" y="167"/>
                    <a:pt x="34" y="300"/>
                  </a:cubicBezTo>
                  <a:cubicBezTo>
                    <a:pt x="67" y="434"/>
                    <a:pt x="134" y="567"/>
                    <a:pt x="234" y="634"/>
                  </a:cubicBezTo>
                  <a:cubicBezTo>
                    <a:pt x="415" y="763"/>
                    <a:pt x="636" y="812"/>
                    <a:pt x="851" y="812"/>
                  </a:cubicBezTo>
                  <a:cubicBezTo>
                    <a:pt x="913" y="812"/>
                    <a:pt x="975" y="808"/>
                    <a:pt x="1035" y="801"/>
                  </a:cubicBezTo>
                  <a:cubicBezTo>
                    <a:pt x="1168" y="767"/>
                    <a:pt x="1335" y="734"/>
                    <a:pt x="1468" y="701"/>
                  </a:cubicBezTo>
                  <a:cubicBezTo>
                    <a:pt x="1568" y="667"/>
                    <a:pt x="1702" y="634"/>
                    <a:pt x="1802" y="634"/>
                  </a:cubicBezTo>
                  <a:cubicBezTo>
                    <a:pt x="1902" y="634"/>
                    <a:pt x="2002" y="567"/>
                    <a:pt x="2035" y="567"/>
                  </a:cubicBezTo>
                  <a:lnTo>
                    <a:pt x="2202" y="567"/>
                  </a:lnTo>
                  <a:cubicBezTo>
                    <a:pt x="2370" y="483"/>
                    <a:pt x="2280" y="236"/>
                    <a:pt x="2129" y="236"/>
                  </a:cubicBezTo>
                  <a:cubicBezTo>
                    <a:pt x="2100" y="236"/>
                    <a:pt x="2068" y="245"/>
                    <a:pt x="2035" y="267"/>
                  </a:cubicBezTo>
                  <a:lnTo>
                    <a:pt x="1935" y="300"/>
                  </a:lnTo>
                  <a:cubicBezTo>
                    <a:pt x="1869" y="334"/>
                    <a:pt x="1802" y="334"/>
                    <a:pt x="1735" y="334"/>
                  </a:cubicBezTo>
                  <a:cubicBezTo>
                    <a:pt x="1685" y="350"/>
                    <a:pt x="1635" y="359"/>
                    <a:pt x="1585" y="359"/>
                  </a:cubicBezTo>
                  <a:cubicBezTo>
                    <a:pt x="1535" y="359"/>
                    <a:pt x="1485" y="350"/>
                    <a:pt x="1435" y="334"/>
                  </a:cubicBezTo>
                  <a:cubicBezTo>
                    <a:pt x="1335" y="334"/>
                    <a:pt x="1201" y="300"/>
                    <a:pt x="1101" y="234"/>
                  </a:cubicBezTo>
                  <a:cubicBezTo>
                    <a:pt x="935" y="134"/>
                    <a:pt x="734" y="67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62"/>
            <p:cNvSpPr/>
            <p:nvPr/>
          </p:nvSpPr>
          <p:spPr>
            <a:xfrm>
              <a:off x="1884115" y="3754598"/>
              <a:ext cx="27490" cy="10031"/>
            </a:xfrm>
            <a:custGeom>
              <a:avLst/>
              <a:gdLst/>
              <a:ahLst/>
              <a:cxnLst/>
              <a:rect l="l" t="t" r="r" b="b"/>
              <a:pathLst>
                <a:path w="2732" h="997" extrusionOk="0">
                  <a:moveTo>
                    <a:pt x="2486" y="1"/>
                  </a:moveTo>
                  <a:cubicBezTo>
                    <a:pt x="2447" y="1"/>
                    <a:pt x="2406" y="16"/>
                    <a:pt x="2369" y="54"/>
                  </a:cubicBezTo>
                  <a:lnTo>
                    <a:pt x="2269" y="121"/>
                  </a:lnTo>
                  <a:cubicBezTo>
                    <a:pt x="2202" y="154"/>
                    <a:pt x="2135" y="221"/>
                    <a:pt x="2068" y="254"/>
                  </a:cubicBezTo>
                  <a:cubicBezTo>
                    <a:pt x="1935" y="287"/>
                    <a:pt x="1835" y="321"/>
                    <a:pt x="1702" y="354"/>
                  </a:cubicBezTo>
                  <a:lnTo>
                    <a:pt x="1301" y="354"/>
                  </a:lnTo>
                  <a:cubicBezTo>
                    <a:pt x="1068" y="287"/>
                    <a:pt x="801" y="221"/>
                    <a:pt x="567" y="221"/>
                  </a:cubicBezTo>
                  <a:cubicBezTo>
                    <a:pt x="467" y="221"/>
                    <a:pt x="401" y="221"/>
                    <a:pt x="301" y="254"/>
                  </a:cubicBezTo>
                  <a:cubicBezTo>
                    <a:pt x="267" y="254"/>
                    <a:pt x="234" y="254"/>
                    <a:pt x="167" y="287"/>
                  </a:cubicBezTo>
                  <a:cubicBezTo>
                    <a:pt x="67" y="321"/>
                    <a:pt x="0" y="454"/>
                    <a:pt x="34" y="588"/>
                  </a:cubicBezTo>
                  <a:cubicBezTo>
                    <a:pt x="100" y="721"/>
                    <a:pt x="234" y="854"/>
                    <a:pt x="367" y="921"/>
                  </a:cubicBezTo>
                  <a:cubicBezTo>
                    <a:pt x="534" y="971"/>
                    <a:pt x="701" y="996"/>
                    <a:pt x="863" y="996"/>
                  </a:cubicBezTo>
                  <a:cubicBezTo>
                    <a:pt x="1026" y="996"/>
                    <a:pt x="1185" y="971"/>
                    <a:pt x="1335" y="921"/>
                  </a:cubicBezTo>
                  <a:cubicBezTo>
                    <a:pt x="1501" y="854"/>
                    <a:pt x="1668" y="788"/>
                    <a:pt x="1802" y="721"/>
                  </a:cubicBezTo>
                  <a:cubicBezTo>
                    <a:pt x="1968" y="654"/>
                    <a:pt x="2102" y="588"/>
                    <a:pt x="2202" y="521"/>
                  </a:cubicBezTo>
                  <a:cubicBezTo>
                    <a:pt x="2302" y="454"/>
                    <a:pt x="2402" y="421"/>
                    <a:pt x="2469" y="387"/>
                  </a:cubicBezTo>
                  <a:lnTo>
                    <a:pt x="2569" y="321"/>
                  </a:lnTo>
                  <a:lnTo>
                    <a:pt x="2602" y="287"/>
                  </a:lnTo>
                  <a:cubicBezTo>
                    <a:pt x="2731" y="184"/>
                    <a:pt x="2620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62"/>
            <p:cNvSpPr/>
            <p:nvPr/>
          </p:nvSpPr>
          <p:spPr>
            <a:xfrm>
              <a:off x="1855579" y="3729626"/>
              <a:ext cx="25528" cy="12094"/>
            </a:xfrm>
            <a:custGeom>
              <a:avLst/>
              <a:gdLst/>
              <a:ahLst/>
              <a:cxnLst/>
              <a:rect l="l" t="t" r="r" b="b"/>
              <a:pathLst>
                <a:path w="2537" h="1202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68"/>
                    <a:pt x="68" y="534"/>
                    <a:pt x="168" y="668"/>
                  </a:cubicBezTo>
                  <a:cubicBezTo>
                    <a:pt x="401" y="901"/>
                    <a:pt x="701" y="1035"/>
                    <a:pt x="1002" y="1101"/>
                  </a:cubicBezTo>
                  <a:cubicBezTo>
                    <a:pt x="1168" y="1135"/>
                    <a:pt x="1369" y="1135"/>
                    <a:pt x="1502" y="1168"/>
                  </a:cubicBezTo>
                  <a:cubicBezTo>
                    <a:pt x="1669" y="1168"/>
                    <a:pt x="1802" y="1202"/>
                    <a:pt x="1936" y="1202"/>
                  </a:cubicBezTo>
                  <a:lnTo>
                    <a:pt x="2403" y="1202"/>
                  </a:lnTo>
                  <a:cubicBezTo>
                    <a:pt x="2469" y="1168"/>
                    <a:pt x="2536" y="1101"/>
                    <a:pt x="2536" y="1001"/>
                  </a:cubicBezTo>
                  <a:cubicBezTo>
                    <a:pt x="2509" y="919"/>
                    <a:pt x="2436" y="859"/>
                    <a:pt x="2374" y="859"/>
                  </a:cubicBezTo>
                  <a:cubicBezTo>
                    <a:pt x="2361" y="859"/>
                    <a:pt x="2348" y="862"/>
                    <a:pt x="2336" y="868"/>
                  </a:cubicBezTo>
                  <a:lnTo>
                    <a:pt x="1969" y="868"/>
                  </a:lnTo>
                  <a:cubicBezTo>
                    <a:pt x="1836" y="835"/>
                    <a:pt x="1702" y="801"/>
                    <a:pt x="1602" y="768"/>
                  </a:cubicBezTo>
                  <a:cubicBezTo>
                    <a:pt x="1469" y="701"/>
                    <a:pt x="1369" y="634"/>
                    <a:pt x="1235" y="534"/>
                  </a:cubicBezTo>
                  <a:cubicBezTo>
                    <a:pt x="1068" y="368"/>
                    <a:pt x="868" y="201"/>
                    <a:pt x="668" y="67"/>
                  </a:cubicBezTo>
                  <a:cubicBezTo>
                    <a:pt x="568" y="34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62"/>
            <p:cNvSpPr/>
            <p:nvPr/>
          </p:nvSpPr>
          <p:spPr>
            <a:xfrm>
              <a:off x="1826379" y="3744718"/>
              <a:ext cx="20829" cy="13452"/>
            </a:xfrm>
            <a:custGeom>
              <a:avLst/>
              <a:gdLst/>
              <a:ahLst/>
              <a:cxnLst/>
              <a:rect l="l" t="t" r="r" b="b"/>
              <a:pathLst>
                <a:path w="2070" h="1337" extrusionOk="0">
                  <a:moveTo>
                    <a:pt x="253" y="0"/>
                  </a:moveTo>
                  <a:cubicBezTo>
                    <a:pt x="182" y="0"/>
                    <a:pt x="111" y="37"/>
                    <a:pt x="68" y="102"/>
                  </a:cubicBezTo>
                  <a:cubicBezTo>
                    <a:pt x="68" y="135"/>
                    <a:pt x="34" y="202"/>
                    <a:pt x="34" y="235"/>
                  </a:cubicBezTo>
                  <a:cubicBezTo>
                    <a:pt x="1" y="335"/>
                    <a:pt x="1" y="435"/>
                    <a:pt x="34" y="569"/>
                  </a:cubicBezTo>
                  <a:cubicBezTo>
                    <a:pt x="134" y="836"/>
                    <a:pt x="368" y="1069"/>
                    <a:pt x="668" y="1169"/>
                  </a:cubicBezTo>
                  <a:cubicBezTo>
                    <a:pt x="835" y="1236"/>
                    <a:pt x="968" y="1269"/>
                    <a:pt x="1135" y="1303"/>
                  </a:cubicBezTo>
                  <a:cubicBezTo>
                    <a:pt x="1268" y="1303"/>
                    <a:pt x="1369" y="1336"/>
                    <a:pt x="1502" y="1336"/>
                  </a:cubicBezTo>
                  <a:lnTo>
                    <a:pt x="1936" y="1336"/>
                  </a:lnTo>
                  <a:cubicBezTo>
                    <a:pt x="2036" y="1303"/>
                    <a:pt x="2069" y="1203"/>
                    <a:pt x="2069" y="1136"/>
                  </a:cubicBezTo>
                  <a:cubicBezTo>
                    <a:pt x="2036" y="1036"/>
                    <a:pt x="1936" y="1002"/>
                    <a:pt x="1869" y="1002"/>
                  </a:cubicBezTo>
                  <a:lnTo>
                    <a:pt x="1769" y="1002"/>
                  </a:lnTo>
                  <a:cubicBezTo>
                    <a:pt x="1735" y="1019"/>
                    <a:pt x="1694" y="1027"/>
                    <a:pt x="1652" y="1027"/>
                  </a:cubicBezTo>
                  <a:cubicBezTo>
                    <a:pt x="1610" y="1027"/>
                    <a:pt x="1569" y="1019"/>
                    <a:pt x="1535" y="1002"/>
                  </a:cubicBezTo>
                  <a:cubicBezTo>
                    <a:pt x="1435" y="1002"/>
                    <a:pt x="1335" y="969"/>
                    <a:pt x="1268" y="902"/>
                  </a:cubicBezTo>
                  <a:cubicBezTo>
                    <a:pt x="1168" y="836"/>
                    <a:pt x="1068" y="769"/>
                    <a:pt x="1002" y="669"/>
                  </a:cubicBezTo>
                  <a:cubicBezTo>
                    <a:pt x="902" y="502"/>
                    <a:pt x="801" y="335"/>
                    <a:pt x="668" y="202"/>
                  </a:cubicBezTo>
                  <a:cubicBezTo>
                    <a:pt x="635" y="135"/>
                    <a:pt x="568" y="102"/>
                    <a:pt x="501" y="68"/>
                  </a:cubicBezTo>
                  <a:lnTo>
                    <a:pt x="401" y="35"/>
                  </a:lnTo>
                  <a:lnTo>
                    <a:pt x="368" y="35"/>
                  </a:lnTo>
                  <a:cubicBezTo>
                    <a:pt x="332" y="11"/>
                    <a:pt x="293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62"/>
            <p:cNvSpPr/>
            <p:nvPr/>
          </p:nvSpPr>
          <p:spPr>
            <a:xfrm>
              <a:off x="1788455" y="3713317"/>
              <a:ext cx="20144" cy="14438"/>
            </a:xfrm>
            <a:custGeom>
              <a:avLst/>
              <a:gdLst/>
              <a:ahLst/>
              <a:cxnLst/>
              <a:rect l="l" t="t" r="r" b="b"/>
              <a:pathLst>
                <a:path w="2002" h="1435" extrusionOk="0">
                  <a:moveTo>
                    <a:pt x="319" y="1"/>
                  </a:moveTo>
                  <a:cubicBezTo>
                    <a:pt x="278" y="1"/>
                    <a:pt x="237" y="8"/>
                    <a:pt x="201" y="21"/>
                  </a:cubicBezTo>
                  <a:cubicBezTo>
                    <a:pt x="167" y="54"/>
                    <a:pt x="134" y="87"/>
                    <a:pt x="101" y="121"/>
                  </a:cubicBezTo>
                  <a:cubicBezTo>
                    <a:pt x="34" y="221"/>
                    <a:pt x="1" y="354"/>
                    <a:pt x="1" y="488"/>
                  </a:cubicBezTo>
                  <a:cubicBezTo>
                    <a:pt x="1" y="654"/>
                    <a:pt x="34" y="788"/>
                    <a:pt x="134" y="955"/>
                  </a:cubicBezTo>
                  <a:cubicBezTo>
                    <a:pt x="201" y="1021"/>
                    <a:pt x="234" y="1088"/>
                    <a:pt x="301" y="1155"/>
                  </a:cubicBezTo>
                  <a:cubicBezTo>
                    <a:pt x="401" y="1221"/>
                    <a:pt x="468" y="1255"/>
                    <a:pt x="568" y="1321"/>
                  </a:cubicBezTo>
                  <a:cubicBezTo>
                    <a:pt x="701" y="1388"/>
                    <a:pt x="901" y="1422"/>
                    <a:pt x="1068" y="1422"/>
                  </a:cubicBezTo>
                  <a:cubicBezTo>
                    <a:pt x="1126" y="1430"/>
                    <a:pt x="1185" y="1434"/>
                    <a:pt x="1243" y="1434"/>
                  </a:cubicBezTo>
                  <a:cubicBezTo>
                    <a:pt x="1418" y="1434"/>
                    <a:pt x="1593" y="1397"/>
                    <a:pt x="1768" y="1321"/>
                  </a:cubicBezTo>
                  <a:lnTo>
                    <a:pt x="1869" y="1288"/>
                  </a:lnTo>
                  <a:lnTo>
                    <a:pt x="1935" y="1288"/>
                  </a:lnTo>
                  <a:cubicBezTo>
                    <a:pt x="2002" y="1221"/>
                    <a:pt x="2002" y="1121"/>
                    <a:pt x="1969" y="1055"/>
                  </a:cubicBezTo>
                  <a:cubicBezTo>
                    <a:pt x="1932" y="1000"/>
                    <a:pt x="1885" y="975"/>
                    <a:pt x="1839" y="975"/>
                  </a:cubicBezTo>
                  <a:cubicBezTo>
                    <a:pt x="1802" y="975"/>
                    <a:pt x="1765" y="991"/>
                    <a:pt x="1735" y="1021"/>
                  </a:cubicBezTo>
                  <a:cubicBezTo>
                    <a:pt x="1702" y="1021"/>
                    <a:pt x="1668" y="1055"/>
                    <a:pt x="1635" y="1055"/>
                  </a:cubicBezTo>
                  <a:cubicBezTo>
                    <a:pt x="1568" y="1088"/>
                    <a:pt x="1502" y="1121"/>
                    <a:pt x="1435" y="1121"/>
                  </a:cubicBezTo>
                  <a:cubicBezTo>
                    <a:pt x="1335" y="1121"/>
                    <a:pt x="1235" y="1088"/>
                    <a:pt x="1135" y="1055"/>
                  </a:cubicBezTo>
                  <a:cubicBezTo>
                    <a:pt x="1035" y="1021"/>
                    <a:pt x="968" y="955"/>
                    <a:pt x="901" y="854"/>
                  </a:cubicBezTo>
                  <a:cubicBezTo>
                    <a:pt x="868" y="821"/>
                    <a:pt x="868" y="754"/>
                    <a:pt x="834" y="721"/>
                  </a:cubicBezTo>
                  <a:cubicBezTo>
                    <a:pt x="834" y="688"/>
                    <a:pt x="801" y="621"/>
                    <a:pt x="801" y="588"/>
                  </a:cubicBezTo>
                  <a:cubicBezTo>
                    <a:pt x="768" y="521"/>
                    <a:pt x="768" y="454"/>
                    <a:pt x="701" y="387"/>
                  </a:cubicBezTo>
                  <a:cubicBezTo>
                    <a:pt x="668" y="321"/>
                    <a:pt x="634" y="254"/>
                    <a:pt x="601" y="187"/>
                  </a:cubicBezTo>
                  <a:lnTo>
                    <a:pt x="534" y="121"/>
                  </a:lnTo>
                  <a:lnTo>
                    <a:pt x="501" y="87"/>
                  </a:lnTo>
                  <a:cubicBezTo>
                    <a:pt x="459" y="24"/>
                    <a:pt x="38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62"/>
            <p:cNvSpPr/>
            <p:nvPr/>
          </p:nvSpPr>
          <p:spPr>
            <a:xfrm>
              <a:off x="1682058" y="3734194"/>
              <a:ext cx="21151" cy="18060"/>
            </a:xfrm>
            <a:custGeom>
              <a:avLst/>
              <a:gdLst/>
              <a:ahLst/>
              <a:cxnLst/>
              <a:rect l="l" t="t" r="r" b="b"/>
              <a:pathLst>
                <a:path w="2102" h="1795" extrusionOk="0">
                  <a:moveTo>
                    <a:pt x="1910" y="1"/>
                  </a:moveTo>
                  <a:cubicBezTo>
                    <a:pt x="1853" y="1"/>
                    <a:pt x="1793" y="32"/>
                    <a:pt x="1768" y="80"/>
                  </a:cubicBezTo>
                  <a:cubicBezTo>
                    <a:pt x="1702" y="214"/>
                    <a:pt x="1635" y="281"/>
                    <a:pt x="1568" y="381"/>
                  </a:cubicBezTo>
                  <a:cubicBezTo>
                    <a:pt x="1468" y="481"/>
                    <a:pt x="1401" y="547"/>
                    <a:pt x="1301" y="614"/>
                  </a:cubicBezTo>
                  <a:cubicBezTo>
                    <a:pt x="1168" y="681"/>
                    <a:pt x="1068" y="748"/>
                    <a:pt x="934" y="781"/>
                  </a:cubicBezTo>
                  <a:cubicBezTo>
                    <a:pt x="701" y="881"/>
                    <a:pt x="467" y="981"/>
                    <a:pt x="267" y="1114"/>
                  </a:cubicBezTo>
                  <a:cubicBezTo>
                    <a:pt x="200" y="1148"/>
                    <a:pt x="134" y="1215"/>
                    <a:pt x="100" y="1315"/>
                  </a:cubicBezTo>
                  <a:cubicBezTo>
                    <a:pt x="67" y="1348"/>
                    <a:pt x="34" y="1381"/>
                    <a:pt x="34" y="1415"/>
                  </a:cubicBezTo>
                  <a:lnTo>
                    <a:pt x="34" y="1448"/>
                  </a:lnTo>
                  <a:cubicBezTo>
                    <a:pt x="0" y="1548"/>
                    <a:pt x="34" y="1682"/>
                    <a:pt x="134" y="1715"/>
                  </a:cubicBezTo>
                  <a:cubicBezTo>
                    <a:pt x="231" y="1764"/>
                    <a:pt x="347" y="1795"/>
                    <a:pt x="454" y="1795"/>
                  </a:cubicBezTo>
                  <a:cubicBezTo>
                    <a:pt x="493" y="1795"/>
                    <a:pt x="532" y="1791"/>
                    <a:pt x="567" y="1782"/>
                  </a:cubicBezTo>
                  <a:cubicBezTo>
                    <a:pt x="868" y="1682"/>
                    <a:pt x="1101" y="1515"/>
                    <a:pt x="1301" y="1248"/>
                  </a:cubicBezTo>
                  <a:cubicBezTo>
                    <a:pt x="1401" y="1148"/>
                    <a:pt x="1501" y="1014"/>
                    <a:pt x="1568" y="881"/>
                  </a:cubicBezTo>
                  <a:cubicBezTo>
                    <a:pt x="1668" y="781"/>
                    <a:pt x="1735" y="681"/>
                    <a:pt x="1802" y="581"/>
                  </a:cubicBezTo>
                  <a:cubicBezTo>
                    <a:pt x="1968" y="381"/>
                    <a:pt x="2035" y="281"/>
                    <a:pt x="2035" y="281"/>
                  </a:cubicBezTo>
                  <a:lnTo>
                    <a:pt x="2068" y="281"/>
                  </a:lnTo>
                  <a:cubicBezTo>
                    <a:pt x="2068" y="247"/>
                    <a:pt x="2068" y="247"/>
                    <a:pt x="2068" y="247"/>
                  </a:cubicBezTo>
                  <a:cubicBezTo>
                    <a:pt x="2102" y="147"/>
                    <a:pt x="2068" y="47"/>
                    <a:pt x="1968" y="14"/>
                  </a:cubicBezTo>
                  <a:cubicBezTo>
                    <a:pt x="1951" y="5"/>
                    <a:pt x="193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62"/>
            <p:cNvSpPr/>
            <p:nvPr/>
          </p:nvSpPr>
          <p:spPr>
            <a:xfrm>
              <a:off x="1644124" y="3771229"/>
              <a:ext cx="23123" cy="12838"/>
            </a:xfrm>
            <a:custGeom>
              <a:avLst/>
              <a:gdLst/>
              <a:ahLst/>
              <a:cxnLst/>
              <a:rect l="l" t="t" r="r" b="b"/>
              <a:pathLst>
                <a:path w="2298" h="1276" extrusionOk="0">
                  <a:moveTo>
                    <a:pt x="2071" y="0"/>
                  </a:moveTo>
                  <a:cubicBezTo>
                    <a:pt x="2023" y="0"/>
                    <a:pt x="1974" y="21"/>
                    <a:pt x="1936" y="69"/>
                  </a:cubicBezTo>
                  <a:lnTo>
                    <a:pt x="1869" y="135"/>
                  </a:lnTo>
                  <a:cubicBezTo>
                    <a:pt x="1836" y="202"/>
                    <a:pt x="1769" y="235"/>
                    <a:pt x="1702" y="302"/>
                  </a:cubicBezTo>
                  <a:cubicBezTo>
                    <a:pt x="1602" y="336"/>
                    <a:pt x="1535" y="402"/>
                    <a:pt x="1435" y="436"/>
                  </a:cubicBezTo>
                  <a:cubicBezTo>
                    <a:pt x="1302" y="469"/>
                    <a:pt x="1168" y="502"/>
                    <a:pt x="1068" y="502"/>
                  </a:cubicBezTo>
                  <a:cubicBezTo>
                    <a:pt x="972" y="489"/>
                    <a:pt x="881" y="480"/>
                    <a:pt x="791" y="480"/>
                  </a:cubicBezTo>
                  <a:cubicBezTo>
                    <a:pt x="663" y="480"/>
                    <a:pt x="538" y="497"/>
                    <a:pt x="401" y="536"/>
                  </a:cubicBezTo>
                  <a:cubicBezTo>
                    <a:pt x="335" y="536"/>
                    <a:pt x="268" y="569"/>
                    <a:pt x="201" y="636"/>
                  </a:cubicBezTo>
                  <a:cubicBezTo>
                    <a:pt x="168" y="636"/>
                    <a:pt x="134" y="669"/>
                    <a:pt x="101" y="702"/>
                  </a:cubicBezTo>
                  <a:lnTo>
                    <a:pt x="101" y="736"/>
                  </a:lnTo>
                  <a:cubicBezTo>
                    <a:pt x="34" y="803"/>
                    <a:pt x="1" y="936"/>
                    <a:pt x="68" y="1036"/>
                  </a:cubicBezTo>
                  <a:cubicBezTo>
                    <a:pt x="168" y="1136"/>
                    <a:pt x="301" y="1236"/>
                    <a:pt x="435" y="1270"/>
                  </a:cubicBezTo>
                  <a:cubicBezTo>
                    <a:pt x="473" y="1274"/>
                    <a:pt x="512" y="1276"/>
                    <a:pt x="551" y="1276"/>
                  </a:cubicBezTo>
                  <a:cubicBezTo>
                    <a:pt x="811" y="1276"/>
                    <a:pt x="1065" y="1181"/>
                    <a:pt x="1269" y="1036"/>
                  </a:cubicBezTo>
                  <a:cubicBezTo>
                    <a:pt x="1402" y="969"/>
                    <a:pt x="1535" y="869"/>
                    <a:pt x="1635" y="769"/>
                  </a:cubicBezTo>
                  <a:cubicBezTo>
                    <a:pt x="1736" y="669"/>
                    <a:pt x="1836" y="602"/>
                    <a:pt x="1936" y="536"/>
                  </a:cubicBezTo>
                  <a:cubicBezTo>
                    <a:pt x="2002" y="469"/>
                    <a:pt x="2069" y="402"/>
                    <a:pt x="2136" y="369"/>
                  </a:cubicBezTo>
                  <a:lnTo>
                    <a:pt x="2203" y="302"/>
                  </a:lnTo>
                  <a:cubicBezTo>
                    <a:pt x="2203" y="302"/>
                    <a:pt x="2203" y="269"/>
                    <a:pt x="2203" y="269"/>
                  </a:cubicBezTo>
                  <a:cubicBezTo>
                    <a:pt x="2298" y="126"/>
                    <a:pt x="2189" y="0"/>
                    <a:pt x="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62"/>
            <p:cNvSpPr/>
            <p:nvPr/>
          </p:nvSpPr>
          <p:spPr>
            <a:xfrm>
              <a:off x="1608212" y="3755806"/>
              <a:ext cx="18474" cy="7898"/>
            </a:xfrm>
            <a:custGeom>
              <a:avLst/>
              <a:gdLst/>
              <a:ahLst/>
              <a:cxnLst/>
              <a:rect l="l" t="t" r="r" b="b"/>
              <a:pathLst>
                <a:path w="1836" h="785" extrusionOk="0">
                  <a:moveTo>
                    <a:pt x="368" y="1"/>
                  </a:moveTo>
                  <a:cubicBezTo>
                    <a:pt x="268" y="34"/>
                    <a:pt x="168" y="101"/>
                    <a:pt x="101" y="167"/>
                  </a:cubicBezTo>
                  <a:cubicBezTo>
                    <a:pt x="1" y="267"/>
                    <a:pt x="1" y="401"/>
                    <a:pt x="34" y="501"/>
                  </a:cubicBezTo>
                  <a:cubicBezTo>
                    <a:pt x="101" y="601"/>
                    <a:pt x="168" y="668"/>
                    <a:pt x="268" y="734"/>
                  </a:cubicBezTo>
                  <a:cubicBezTo>
                    <a:pt x="351" y="768"/>
                    <a:pt x="443" y="784"/>
                    <a:pt x="534" y="784"/>
                  </a:cubicBezTo>
                  <a:cubicBezTo>
                    <a:pt x="626" y="784"/>
                    <a:pt x="718" y="768"/>
                    <a:pt x="801" y="734"/>
                  </a:cubicBezTo>
                  <a:cubicBezTo>
                    <a:pt x="901" y="701"/>
                    <a:pt x="1001" y="668"/>
                    <a:pt x="1102" y="668"/>
                  </a:cubicBezTo>
                  <a:lnTo>
                    <a:pt x="1368" y="668"/>
                  </a:lnTo>
                  <a:cubicBezTo>
                    <a:pt x="1435" y="668"/>
                    <a:pt x="1535" y="668"/>
                    <a:pt x="1602" y="701"/>
                  </a:cubicBezTo>
                  <a:lnTo>
                    <a:pt x="1669" y="701"/>
                  </a:lnTo>
                  <a:cubicBezTo>
                    <a:pt x="1769" y="701"/>
                    <a:pt x="1835" y="634"/>
                    <a:pt x="1835" y="534"/>
                  </a:cubicBezTo>
                  <a:cubicBezTo>
                    <a:pt x="1802" y="434"/>
                    <a:pt x="1735" y="367"/>
                    <a:pt x="1635" y="367"/>
                  </a:cubicBezTo>
                  <a:cubicBezTo>
                    <a:pt x="1569" y="367"/>
                    <a:pt x="1502" y="367"/>
                    <a:pt x="1402" y="334"/>
                  </a:cubicBezTo>
                  <a:cubicBezTo>
                    <a:pt x="1335" y="334"/>
                    <a:pt x="1235" y="301"/>
                    <a:pt x="1168" y="267"/>
                  </a:cubicBezTo>
                  <a:cubicBezTo>
                    <a:pt x="1068" y="234"/>
                    <a:pt x="968" y="201"/>
                    <a:pt x="868" y="134"/>
                  </a:cubicBezTo>
                  <a:cubicBezTo>
                    <a:pt x="735" y="34"/>
                    <a:pt x="534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62"/>
            <p:cNvSpPr/>
            <p:nvPr/>
          </p:nvSpPr>
          <p:spPr>
            <a:xfrm>
              <a:off x="1575661" y="3786683"/>
              <a:ext cx="23415" cy="7757"/>
            </a:xfrm>
            <a:custGeom>
              <a:avLst/>
              <a:gdLst/>
              <a:ahLst/>
              <a:cxnLst/>
              <a:rect l="l" t="t" r="r" b="b"/>
              <a:pathLst>
                <a:path w="2327" h="771" extrusionOk="0">
                  <a:moveTo>
                    <a:pt x="467" y="0"/>
                  </a:moveTo>
                  <a:cubicBezTo>
                    <a:pt x="334" y="0"/>
                    <a:pt x="200" y="67"/>
                    <a:pt x="100" y="134"/>
                  </a:cubicBezTo>
                  <a:cubicBezTo>
                    <a:pt x="33" y="234"/>
                    <a:pt x="0" y="367"/>
                    <a:pt x="67" y="467"/>
                  </a:cubicBezTo>
                  <a:cubicBezTo>
                    <a:pt x="134" y="567"/>
                    <a:pt x="234" y="668"/>
                    <a:pt x="334" y="701"/>
                  </a:cubicBezTo>
                  <a:cubicBezTo>
                    <a:pt x="478" y="742"/>
                    <a:pt x="635" y="771"/>
                    <a:pt x="789" y="771"/>
                  </a:cubicBezTo>
                  <a:cubicBezTo>
                    <a:pt x="884" y="771"/>
                    <a:pt x="978" y="760"/>
                    <a:pt x="1068" y="734"/>
                  </a:cubicBezTo>
                  <a:cubicBezTo>
                    <a:pt x="1201" y="734"/>
                    <a:pt x="1334" y="701"/>
                    <a:pt x="1468" y="701"/>
                  </a:cubicBezTo>
                  <a:lnTo>
                    <a:pt x="1801" y="701"/>
                  </a:lnTo>
                  <a:cubicBezTo>
                    <a:pt x="1901" y="701"/>
                    <a:pt x="2002" y="734"/>
                    <a:pt x="2102" y="768"/>
                  </a:cubicBezTo>
                  <a:lnTo>
                    <a:pt x="2135" y="768"/>
                  </a:lnTo>
                  <a:cubicBezTo>
                    <a:pt x="2144" y="769"/>
                    <a:pt x="2152" y="770"/>
                    <a:pt x="2160" y="770"/>
                  </a:cubicBezTo>
                  <a:cubicBezTo>
                    <a:pt x="2327" y="770"/>
                    <a:pt x="2327" y="465"/>
                    <a:pt x="2160" y="465"/>
                  </a:cubicBezTo>
                  <a:cubicBezTo>
                    <a:pt x="2152" y="465"/>
                    <a:pt x="2144" y="466"/>
                    <a:pt x="2135" y="467"/>
                  </a:cubicBezTo>
                  <a:cubicBezTo>
                    <a:pt x="2035" y="434"/>
                    <a:pt x="1935" y="434"/>
                    <a:pt x="1835" y="401"/>
                  </a:cubicBezTo>
                  <a:cubicBezTo>
                    <a:pt x="1735" y="401"/>
                    <a:pt x="1635" y="367"/>
                    <a:pt x="1501" y="334"/>
                  </a:cubicBezTo>
                  <a:cubicBezTo>
                    <a:pt x="1401" y="267"/>
                    <a:pt x="1268" y="234"/>
                    <a:pt x="1168" y="167"/>
                  </a:cubicBezTo>
                  <a:cubicBezTo>
                    <a:pt x="934" y="34"/>
                    <a:pt x="701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62"/>
            <p:cNvSpPr/>
            <p:nvPr/>
          </p:nvSpPr>
          <p:spPr>
            <a:xfrm>
              <a:off x="1544107" y="3757355"/>
              <a:ext cx="20819" cy="11218"/>
            </a:xfrm>
            <a:custGeom>
              <a:avLst/>
              <a:gdLst/>
              <a:ahLst/>
              <a:cxnLst/>
              <a:rect l="l" t="t" r="r" b="b"/>
              <a:pathLst>
                <a:path w="2069" h="1115" extrusionOk="0">
                  <a:moveTo>
                    <a:pt x="241" y="1"/>
                  </a:moveTo>
                  <a:cubicBezTo>
                    <a:pt x="155" y="1"/>
                    <a:pt x="92" y="38"/>
                    <a:pt x="67" y="113"/>
                  </a:cubicBezTo>
                  <a:cubicBezTo>
                    <a:pt x="1" y="247"/>
                    <a:pt x="1" y="414"/>
                    <a:pt x="67" y="547"/>
                  </a:cubicBezTo>
                  <a:cubicBezTo>
                    <a:pt x="201" y="814"/>
                    <a:pt x="434" y="981"/>
                    <a:pt x="734" y="1047"/>
                  </a:cubicBezTo>
                  <a:cubicBezTo>
                    <a:pt x="868" y="1081"/>
                    <a:pt x="1001" y="1114"/>
                    <a:pt x="1168" y="1114"/>
                  </a:cubicBezTo>
                  <a:lnTo>
                    <a:pt x="1935" y="1114"/>
                  </a:lnTo>
                  <a:cubicBezTo>
                    <a:pt x="2035" y="1081"/>
                    <a:pt x="2069" y="981"/>
                    <a:pt x="2035" y="914"/>
                  </a:cubicBezTo>
                  <a:cubicBezTo>
                    <a:pt x="2010" y="839"/>
                    <a:pt x="1948" y="801"/>
                    <a:pt x="1890" y="801"/>
                  </a:cubicBezTo>
                  <a:cubicBezTo>
                    <a:pt x="1871" y="801"/>
                    <a:pt x="1852" y="806"/>
                    <a:pt x="1835" y="814"/>
                  </a:cubicBezTo>
                  <a:lnTo>
                    <a:pt x="1735" y="814"/>
                  </a:lnTo>
                  <a:cubicBezTo>
                    <a:pt x="1702" y="831"/>
                    <a:pt x="1668" y="839"/>
                    <a:pt x="1635" y="839"/>
                  </a:cubicBezTo>
                  <a:cubicBezTo>
                    <a:pt x="1602" y="839"/>
                    <a:pt x="1568" y="831"/>
                    <a:pt x="1535" y="814"/>
                  </a:cubicBezTo>
                  <a:cubicBezTo>
                    <a:pt x="1435" y="814"/>
                    <a:pt x="1368" y="781"/>
                    <a:pt x="1268" y="747"/>
                  </a:cubicBezTo>
                  <a:cubicBezTo>
                    <a:pt x="1168" y="714"/>
                    <a:pt x="1101" y="614"/>
                    <a:pt x="1001" y="547"/>
                  </a:cubicBezTo>
                  <a:cubicBezTo>
                    <a:pt x="901" y="380"/>
                    <a:pt x="801" y="247"/>
                    <a:pt x="668" y="113"/>
                  </a:cubicBezTo>
                  <a:cubicBezTo>
                    <a:pt x="601" y="80"/>
                    <a:pt x="534" y="47"/>
                    <a:pt x="468" y="47"/>
                  </a:cubicBezTo>
                  <a:cubicBezTo>
                    <a:pt x="434" y="13"/>
                    <a:pt x="401" y="13"/>
                    <a:pt x="367" y="13"/>
                  </a:cubicBezTo>
                  <a:lnTo>
                    <a:pt x="334" y="13"/>
                  </a:lnTo>
                  <a:cubicBezTo>
                    <a:pt x="301" y="5"/>
                    <a:pt x="26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62"/>
            <p:cNvSpPr/>
            <p:nvPr/>
          </p:nvSpPr>
          <p:spPr>
            <a:xfrm>
              <a:off x="1509533" y="3775526"/>
              <a:ext cx="22408" cy="12506"/>
            </a:xfrm>
            <a:custGeom>
              <a:avLst/>
              <a:gdLst/>
              <a:ahLst/>
              <a:cxnLst/>
              <a:rect l="l" t="t" r="r" b="b"/>
              <a:pathLst>
                <a:path w="2227" h="1243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309"/>
                    <a:pt x="1" y="442"/>
                    <a:pt x="101" y="576"/>
                  </a:cubicBezTo>
                  <a:cubicBezTo>
                    <a:pt x="234" y="843"/>
                    <a:pt x="501" y="1009"/>
                    <a:pt x="801" y="1076"/>
                  </a:cubicBezTo>
                  <a:cubicBezTo>
                    <a:pt x="968" y="1109"/>
                    <a:pt x="1102" y="1143"/>
                    <a:pt x="1235" y="1176"/>
                  </a:cubicBezTo>
                  <a:cubicBezTo>
                    <a:pt x="1368" y="1176"/>
                    <a:pt x="1502" y="1209"/>
                    <a:pt x="1635" y="1209"/>
                  </a:cubicBezTo>
                  <a:cubicBezTo>
                    <a:pt x="1735" y="1243"/>
                    <a:pt x="1835" y="1243"/>
                    <a:pt x="1902" y="1243"/>
                  </a:cubicBezTo>
                  <a:lnTo>
                    <a:pt x="2036" y="1243"/>
                  </a:lnTo>
                  <a:cubicBezTo>
                    <a:pt x="2226" y="1211"/>
                    <a:pt x="2175" y="907"/>
                    <a:pt x="1996" y="907"/>
                  </a:cubicBezTo>
                  <a:cubicBezTo>
                    <a:pt x="1988" y="907"/>
                    <a:pt x="1978" y="908"/>
                    <a:pt x="1969" y="909"/>
                  </a:cubicBezTo>
                  <a:lnTo>
                    <a:pt x="1869" y="909"/>
                  </a:lnTo>
                  <a:cubicBezTo>
                    <a:pt x="1835" y="926"/>
                    <a:pt x="1802" y="934"/>
                    <a:pt x="1765" y="934"/>
                  </a:cubicBezTo>
                  <a:cubicBezTo>
                    <a:pt x="1727" y="934"/>
                    <a:pt x="1685" y="926"/>
                    <a:pt x="1635" y="909"/>
                  </a:cubicBezTo>
                  <a:cubicBezTo>
                    <a:pt x="1535" y="909"/>
                    <a:pt x="1435" y="843"/>
                    <a:pt x="1335" y="809"/>
                  </a:cubicBezTo>
                  <a:cubicBezTo>
                    <a:pt x="1235" y="742"/>
                    <a:pt x="1135" y="676"/>
                    <a:pt x="1068" y="576"/>
                  </a:cubicBezTo>
                  <a:cubicBezTo>
                    <a:pt x="935" y="409"/>
                    <a:pt x="801" y="275"/>
                    <a:pt x="635" y="142"/>
                  </a:cubicBezTo>
                  <a:cubicBezTo>
                    <a:pt x="568" y="75"/>
                    <a:pt x="501" y="42"/>
                    <a:pt x="434" y="42"/>
                  </a:cubicBezTo>
                  <a:lnTo>
                    <a:pt x="334" y="9"/>
                  </a:lnTo>
                  <a:lnTo>
                    <a:pt x="301" y="9"/>
                  </a:ln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62"/>
            <p:cNvSpPr/>
            <p:nvPr/>
          </p:nvSpPr>
          <p:spPr>
            <a:xfrm>
              <a:off x="1492750" y="3734124"/>
              <a:ext cx="17367" cy="13301"/>
            </a:xfrm>
            <a:custGeom>
              <a:avLst/>
              <a:gdLst/>
              <a:ahLst/>
              <a:cxnLst/>
              <a:rect l="l" t="t" r="r" b="b"/>
              <a:pathLst>
                <a:path w="1726" h="1322" extrusionOk="0">
                  <a:moveTo>
                    <a:pt x="293" y="1"/>
                  </a:moveTo>
                  <a:cubicBezTo>
                    <a:pt x="232" y="1"/>
                    <a:pt x="177" y="24"/>
                    <a:pt x="134" y="87"/>
                  </a:cubicBezTo>
                  <a:cubicBezTo>
                    <a:pt x="34" y="187"/>
                    <a:pt x="1" y="321"/>
                    <a:pt x="1" y="454"/>
                  </a:cubicBezTo>
                  <a:cubicBezTo>
                    <a:pt x="68" y="688"/>
                    <a:pt x="234" y="921"/>
                    <a:pt x="501" y="1021"/>
                  </a:cubicBezTo>
                  <a:cubicBezTo>
                    <a:pt x="601" y="1088"/>
                    <a:pt x="735" y="1121"/>
                    <a:pt x="835" y="1155"/>
                  </a:cubicBezTo>
                  <a:cubicBezTo>
                    <a:pt x="935" y="1188"/>
                    <a:pt x="1035" y="1222"/>
                    <a:pt x="1168" y="1255"/>
                  </a:cubicBezTo>
                  <a:cubicBezTo>
                    <a:pt x="1235" y="1255"/>
                    <a:pt x="1302" y="1288"/>
                    <a:pt x="1369" y="1288"/>
                  </a:cubicBezTo>
                  <a:lnTo>
                    <a:pt x="1435" y="1288"/>
                  </a:lnTo>
                  <a:cubicBezTo>
                    <a:pt x="1469" y="1288"/>
                    <a:pt x="1502" y="1322"/>
                    <a:pt x="1535" y="1322"/>
                  </a:cubicBezTo>
                  <a:cubicBezTo>
                    <a:pt x="1726" y="1290"/>
                    <a:pt x="1705" y="986"/>
                    <a:pt x="1501" y="986"/>
                  </a:cubicBezTo>
                  <a:cubicBezTo>
                    <a:pt x="1490" y="986"/>
                    <a:pt x="1480" y="986"/>
                    <a:pt x="1469" y="988"/>
                  </a:cubicBezTo>
                  <a:lnTo>
                    <a:pt x="1402" y="988"/>
                  </a:lnTo>
                  <a:cubicBezTo>
                    <a:pt x="1335" y="988"/>
                    <a:pt x="1302" y="955"/>
                    <a:pt x="1235" y="955"/>
                  </a:cubicBezTo>
                  <a:cubicBezTo>
                    <a:pt x="1168" y="921"/>
                    <a:pt x="1102" y="888"/>
                    <a:pt x="1035" y="821"/>
                  </a:cubicBezTo>
                  <a:cubicBezTo>
                    <a:pt x="968" y="755"/>
                    <a:pt x="902" y="654"/>
                    <a:pt x="868" y="588"/>
                  </a:cubicBezTo>
                  <a:cubicBezTo>
                    <a:pt x="835" y="421"/>
                    <a:pt x="768" y="288"/>
                    <a:pt x="701" y="154"/>
                  </a:cubicBezTo>
                  <a:cubicBezTo>
                    <a:pt x="635" y="121"/>
                    <a:pt x="601" y="87"/>
                    <a:pt x="535" y="54"/>
                  </a:cubicBezTo>
                  <a:cubicBezTo>
                    <a:pt x="501" y="54"/>
                    <a:pt x="468" y="21"/>
                    <a:pt x="435" y="21"/>
                  </a:cubicBezTo>
                  <a:lnTo>
                    <a:pt x="401" y="21"/>
                  </a:lnTo>
                  <a:cubicBezTo>
                    <a:pt x="365" y="8"/>
                    <a:pt x="328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62"/>
            <p:cNvSpPr/>
            <p:nvPr/>
          </p:nvSpPr>
          <p:spPr>
            <a:xfrm>
              <a:off x="1459857" y="3740673"/>
              <a:ext cx="20144" cy="18503"/>
            </a:xfrm>
            <a:custGeom>
              <a:avLst/>
              <a:gdLst/>
              <a:ahLst/>
              <a:cxnLst/>
              <a:rect l="l" t="t" r="r" b="b"/>
              <a:pathLst>
                <a:path w="2002" h="1839" extrusionOk="0">
                  <a:moveTo>
                    <a:pt x="311" y="0"/>
                  </a:moveTo>
                  <a:cubicBezTo>
                    <a:pt x="242" y="0"/>
                    <a:pt x="176" y="29"/>
                    <a:pt x="134" y="70"/>
                  </a:cubicBezTo>
                  <a:cubicBezTo>
                    <a:pt x="101" y="104"/>
                    <a:pt x="68" y="170"/>
                    <a:pt x="68" y="204"/>
                  </a:cubicBezTo>
                  <a:cubicBezTo>
                    <a:pt x="34" y="304"/>
                    <a:pt x="1" y="437"/>
                    <a:pt x="1" y="537"/>
                  </a:cubicBezTo>
                  <a:cubicBezTo>
                    <a:pt x="68" y="871"/>
                    <a:pt x="268" y="1138"/>
                    <a:pt x="535" y="1338"/>
                  </a:cubicBezTo>
                  <a:cubicBezTo>
                    <a:pt x="668" y="1404"/>
                    <a:pt x="801" y="1505"/>
                    <a:pt x="968" y="1571"/>
                  </a:cubicBezTo>
                  <a:cubicBezTo>
                    <a:pt x="1068" y="1638"/>
                    <a:pt x="1202" y="1671"/>
                    <a:pt x="1335" y="1738"/>
                  </a:cubicBezTo>
                  <a:cubicBezTo>
                    <a:pt x="1435" y="1771"/>
                    <a:pt x="1535" y="1771"/>
                    <a:pt x="1635" y="1805"/>
                  </a:cubicBezTo>
                  <a:lnTo>
                    <a:pt x="1735" y="1838"/>
                  </a:lnTo>
                  <a:cubicBezTo>
                    <a:pt x="1735" y="1838"/>
                    <a:pt x="1769" y="1838"/>
                    <a:pt x="1802" y="1805"/>
                  </a:cubicBezTo>
                  <a:cubicBezTo>
                    <a:pt x="1811" y="1806"/>
                    <a:pt x="1819" y="1807"/>
                    <a:pt x="1827" y="1807"/>
                  </a:cubicBezTo>
                  <a:cubicBezTo>
                    <a:pt x="2002" y="1807"/>
                    <a:pt x="1994" y="1471"/>
                    <a:pt x="1802" y="1471"/>
                  </a:cubicBezTo>
                  <a:cubicBezTo>
                    <a:pt x="1785" y="1488"/>
                    <a:pt x="1769" y="1496"/>
                    <a:pt x="1752" y="1496"/>
                  </a:cubicBezTo>
                  <a:cubicBezTo>
                    <a:pt x="1735" y="1496"/>
                    <a:pt x="1719" y="1488"/>
                    <a:pt x="1702" y="1471"/>
                  </a:cubicBezTo>
                  <a:cubicBezTo>
                    <a:pt x="1635" y="1471"/>
                    <a:pt x="1535" y="1471"/>
                    <a:pt x="1469" y="1438"/>
                  </a:cubicBezTo>
                  <a:cubicBezTo>
                    <a:pt x="1369" y="1371"/>
                    <a:pt x="1268" y="1304"/>
                    <a:pt x="1202" y="1238"/>
                  </a:cubicBezTo>
                  <a:cubicBezTo>
                    <a:pt x="1102" y="1138"/>
                    <a:pt x="1035" y="1038"/>
                    <a:pt x="968" y="904"/>
                  </a:cubicBezTo>
                  <a:cubicBezTo>
                    <a:pt x="902" y="704"/>
                    <a:pt x="801" y="504"/>
                    <a:pt x="735" y="304"/>
                  </a:cubicBezTo>
                  <a:cubicBezTo>
                    <a:pt x="668" y="237"/>
                    <a:pt x="601" y="204"/>
                    <a:pt x="568" y="137"/>
                  </a:cubicBezTo>
                  <a:cubicBezTo>
                    <a:pt x="535" y="104"/>
                    <a:pt x="501" y="70"/>
                    <a:pt x="468" y="37"/>
                  </a:cubicBezTo>
                  <a:lnTo>
                    <a:pt x="435" y="37"/>
                  </a:lnTo>
                  <a:cubicBezTo>
                    <a:pt x="396" y="11"/>
                    <a:pt x="35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62"/>
            <p:cNvSpPr/>
            <p:nvPr/>
          </p:nvSpPr>
          <p:spPr>
            <a:xfrm>
              <a:off x="1458186" y="3705429"/>
              <a:ext cx="12759" cy="16611"/>
            </a:xfrm>
            <a:custGeom>
              <a:avLst/>
              <a:gdLst/>
              <a:ahLst/>
              <a:cxnLst/>
              <a:rect l="l" t="t" r="r" b="b"/>
              <a:pathLst>
                <a:path w="1268" h="1651" extrusionOk="0">
                  <a:moveTo>
                    <a:pt x="399" y="1"/>
                  </a:moveTo>
                  <a:cubicBezTo>
                    <a:pt x="361" y="1"/>
                    <a:pt x="326" y="12"/>
                    <a:pt x="300" y="37"/>
                  </a:cubicBezTo>
                  <a:cubicBezTo>
                    <a:pt x="167" y="71"/>
                    <a:pt x="67" y="171"/>
                    <a:pt x="33" y="304"/>
                  </a:cubicBezTo>
                  <a:cubicBezTo>
                    <a:pt x="0" y="538"/>
                    <a:pt x="67" y="805"/>
                    <a:pt x="267" y="1005"/>
                  </a:cubicBezTo>
                  <a:cubicBezTo>
                    <a:pt x="334" y="1071"/>
                    <a:pt x="434" y="1171"/>
                    <a:pt x="534" y="1238"/>
                  </a:cubicBezTo>
                  <a:cubicBezTo>
                    <a:pt x="601" y="1305"/>
                    <a:pt x="667" y="1372"/>
                    <a:pt x="767" y="1438"/>
                  </a:cubicBezTo>
                  <a:cubicBezTo>
                    <a:pt x="801" y="1472"/>
                    <a:pt x="867" y="1538"/>
                    <a:pt x="934" y="1572"/>
                  </a:cubicBezTo>
                  <a:cubicBezTo>
                    <a:pt x="934" y="1572"/>
                    <a:pt x="967" y="1605"/>
                    <a:pt x="967" y="1605"/>
                  </a:cubicBezTo>
                  <a:cubicBezTo>
                    <a:pt x="1001" y="1638"/>
                    <a:pt x="1001" y="1638"/>
                    <a:pt x="1034" y="1638"/>
                  </a:cubicBezTo>
                  <a:cubicBezTo>
                    <a:pt x="1059" y="1647"/>
                    <a:pt x="1084" y="1651"/>
                    <a:pt x="1108" y="1651"/>
                  </a:cubicBezTo>
                  <a:cubicBezTo>
                    <a:pt x="1178" y="1651"/>
                    <a:pt x="1234" y="1613"/>
                    <a:pt x="1234" y="1538"/>
                  </a:cubicBezTo>
                  <a:cubicBezTo>
                    <a:pt x="1268" y="1438"/>
                    <a:pt x="1234" y="1338"/>
                    <a:pt x="1134" y="1338"/>
                  </a:cubicBezTo>
                  <a:cubicBezTo>
                    <a:pt x="1101" y="1305"/>
                    <a:pt x="1101" y="1305"/>
                    <a:pt x="1068" y="1305"/>
                  </a:cubicBezTo>
                  <a:cubicBezTo>
                    <a:pt x="1034" y="1272"/>
                    <a:pt x="967" y="1238"/>
                    <a:pt x="934" y="1205"/>
                  </a:cubicBezTo>
                  <a:cubicBezTo>
                    <a:pt x="901" y="1138"/>
                    <a:pt x="834" y="1071"/>
                    <a:pt x="834" y="1005"/>
                  </a:cubicBezTo>
                  <a:cubicBezTo>
                    <a:pt x="801" y="905"/>
                    <a:pt x="767" y="838"/>
                    <a:pt x="767" y="738"/>
                  </a:cubicBezTo>
                  <a:cubicBezTo>
                    <a:pt x="801" y="604"/>
                    <a:pt x="801" y="471"/>
                    <a:pt x="767" y="338"/>
                  </a:cubicBezTo>
                  <a:cubicBezTo>
                    <a:pt x="734" y="271"/>
                    <a:pt x="701" y="237"/>
                    <a:pt x="667" y="171"/>
                  </a:cubicBezTo>
                  <a:cubicBezTo>
                    <a:pt x="634" y="137"/>
                    <a:pt x="634" y="137"/>
                    <a:pt x="601" y="104"/>
                  </a:cubicBezTo>
                  <a:lnTo>
                    <a:pt x="567" y="71"/>
                  </a:lnTo>
                  <a:cubicBezTo>
                    <a:pt x="526" y="29"/>
                    <a:pt x="459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62"/>
            <p:cNvSpPr/>
            <p:nvPr/>
          </p:nvSpPr>
          <p:spPr>
            <a:xfrm>
              <a:off x="1429992" y="3702984"/>
              <a:ext cx="13101" cy="15333"/>
            </a:xfrm>
            <a:custGeom>
              <a:avLst/>
              <a:gdLst/>
              <a:ahLst/>
              <a:cxnLst/>
              <a:rect l="l" t="t" r="r" b="b"/>
              <a:pathLst>
                <a:path w="1302" h="1524" extrusionOk="0">
                  <a:moveTo>
                    <a:pt x="366" y="0"/>
                  </a:moveTo>
                  <a:cubicBezTo>
                    <a:pt x="341" y="0"/>
                    <a:pt x="318" y="5"/>
                    <a:pt x="300" y="13"/>
                  </a:cubicBezTo>
                  <a:cubicBezTo>
                    <a:pt x="234" y="47"/>
                    <a:pt x="200" y="47"/>
                    <a:pt x="167" y="80"/>
                  </a:cubicBezTo>
                  <a:cubicBezTo>
                    <a:pt x="100" y="147"/>
                    <a:pt x="67" y="214"/>
                    <a:pt x="33" y="314"/>
                  </a:cubicBezTo>
                  <a:cubicBezTo>
                    <a:pt x="0" y="547"/>
                    <a:pt x="67" y="814"/>
                    <a:pt x="267" y="981"/>
                  </a:cubicBezTo>
                  <a:cubicBezTo>
                    <a:pt x="367" y="1081"/>
                    <a:pt x="434" y="1148"/>
                    <a:pt x="534" y="1214"/>
                  </a:cubicBezTo>
                  <a:cubicBezTo>
                    <a:pt x="634" y="1281"/>
                    <a:pt x="734" y="1348"/>
                    <a:pt x="801" y="1381"/>
                  </a:cubicBezTo>
                  <a:cubicBezTo>
                    <a:pt x="867" y="1414"/>
                    <a:pt x="934" y="1448"/>
                    <a:pt x="1001" y="1481"/>
                  </a:cubicBezTo>
                  <a:lnTo>
                    <a:pt x="1068" y="1515"/>
                  </a:lnTo>
                  <a:lnTo>
                    <a:pt x="1134" y="1515"/>
                  </a:lnTo>
                  <a:cubicBezTo>
                    <a:pt x="1146" y="1520"/>
                    <a:pt x="1159" y="1523"/>
                    <a:pt x="1172" y="1523"/>
                  </a:cubicBezTo>
                  <a:cubicBezTo>
                    <a:pt x="1233" y="1523"/>
                    <a:pt x="1301" y="1463"/>
                    <a:pt x="1301" y="1381"/>
                  </a:cubicBezTo>
                  <a:cubicBezTo>
                    <a:pt x="1301" y="1281"/>
                    <a:pt x="1234" y="1214"/>
                    <a:pt x="1168" y="1181"/>
                  </a:cubicBezTo>
                  <a:lnTo>
                    <a:pt x="1101" y="1181"/>
                  </a:lnTo>
                  <a:cubicBezTo>
                    <a:pt x="1034" y="1181"/>
                    <a:pt x="1001" y="1148"/>
                    <a:pt x="967" y="1114"/>
                  </a:cubicBezTo>
                  <a:cubicBezTo>
                    <a:pt x="901" y="1081"/>
                    <a:pt x="834" y="1014"/>
                    <a:pt x="801" y="947"/>
                  </a:cubicBezTo>
                  <a:cubicBezTo>
                    <a:pt x="767" y="881"/>
                    <a:pt x="767" y="814"/>
                    <a:pt x="767" y="714"/>
                  </a:cubicBezTo>
                  <a:cubicBezTo>
                    <a:pt x="801" y="581"/>
                    <a:pt x="801" y="447"/>
                    <a:pt x="767" y="347"/>
                  </a:cubicBezTo>
                  <a:cubicBezTo>
                    <a:pt x="734" y="280"/>
                    <a:pt x="701" y="247"/>
                    <a:pt x="667" y="214"/>
                  </a:cubicBezTo>
                  <a:lnTo>
                    <a:pt x="601" y="114"/>
                  </a:lnTo>
                  <a:lnTo>
                    <a:pt x="567" y="80"/>
                  </a:lnTo>
                  <a:cubicBezTo>
                    <a:pt x="518" y="31"/>
                    <a:pt x="434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62"/>
            <p:cNvSpPr/>
            <p:nvPr/>
          </p:nvSpPr>
          <p:spPr>
            <a:xfrm>
              <a:off x="1428312" y="3658020"/>
              <a:ext cx="12215" cy="20786"/>
            </a:xfrm>
            <a:custGeom>
              <a:avLst/>
              <a:gdLst/>
              <a:ahLst/>
              <a:cxnLst/>
              <a:rect l="l" t="t" r="r" b="b"/>
              <a:pathLst>
                <a:path w="1214" h="2066" extrusionOk="0">
                  <a:moveTo>
                    <a:pt x="508" y="0"/>
                  </a:moveTo>
                  <a:cubicBezTo>
                    <a:pt x="484" y="0"/>
                    <a:pt x="459" y="4"/>
                    <a:pt x="434" y="13"/>
                  </a:cubicBezTo>
                  <a:cubicBezTo>
                    <a:pt x="301" y="46"/>
                    <a:pt x="167" y="146"/>
                    <a:pt x="100" y="279"/>
                  </a:cubicBezTo>
                  <a:cubicBezTo>
                    <a:pt x="0" y="546"/>
                    <a:pt x="34" y="847"/>
                    <a:pt x="167" y="1113"/>
                  </a:cubicBezTo>
                  <a:cubicBezTo>
                    <a:pt x="267" y="1247"/>
                    <a:pt x="334" y="1380"/>
                    <a:pt x="434" y="1480"/>
                  </a:cubicBezTo>
                  <a:cubicBezTo>
                    <a:pt x="501" y="1580"/>
                    <a:pt x="567" y="1680"/>
                    <a:pt x="634" y="1747"/>
                  </a:cubicBezTo>
                  <a:cubicBezTo>
                    <a:pt x="701" y="1814"/>
                    <a:pt x="801" y="1914"/>
                    <a:pt x="834" y="1947"/>
                  </a:cubicBezTo>
                  <a:lnTo>
                    <a:pt x="868" y="2014"/>
                  </a:lnTo>
                  <a:cubicBezTo>
                    <a:pt x="868" y="2014"/>
                    <a:pt x="901" y="2014"/>
                    <a:pt x="901" y="2047"/>
                  </a:cubicBezTo>
                  <a:cubicBezTo>
                    <a:pt x="922" y="2060"/>
                    <a:pt x="944" y="2066"/>
                    <a:pt x="965" y="2066"/>
                  </a:cubicBezTo>
                  <a:cubicBezTo>
                    <a:pt x="1105" y="2066"/>
                    <a:pt x="1213" y="1805"/>
                    <a:pt x="1068" y="1747"/>
                  </a:cubicBezTo>
                  <a:cubicBezTo>
                    <a:pt x="1034" y="1747"/>
                    <a:pt x="1001" y="1714"/>
                    <a:pt x="1001" y="1680"/>
                  </a:cubicBezTo>
                  <a:cubicBezTo>
                    <a:pt x="934" y="1647"/>
                    <a:pt x="901" y="1614"/>
                    <a:pt x="834" y="1547"/>
                  </a:cubicBezTo>
                  <a:cubicBezTo>
                    <a:pt x="801" y="1480"/>
                    <a:pt x="768" y="1380"/>
                    <a:pt x="734" y="1314"/>
                  </a:cubicBezTo>
                  <a:cubicBezTo>
                    <a:pt x="701" y="1180"/>
                    <a:pt x="701" y="1080"/>
                    <a:pt x="734" y="980"/>
                  </a:cubicBezTo>
                  <a:cubicBezTo>
                    <a:pt x="768" y="813"/>
                    <a:pt x="801" y="613"/>
                    <a:pt x="801" y="446"/>
                  </a:cubicBezTo>
                  <a:cubicBezTo>
                    <a:pt x="801" y="380"/>
                    <a:pt x="768" y="313"/>
                    <a:pt x="734" y="246"/>
                  </a:cubicBezTo>
                  <a:cubicBezTo>
                    <a:pt x="734" y="213"/>
                    <a:pt x="734" y="179"/>
                    <a:pt x="701" y="146"/>
                  </a:cubicBezTo>
                  <a:lnTo>
                    <a:pt x="701" y="113"/>
                  </a:lnTo>
                  <a:cubicBezTo>
                    <a:pt x="651" y="38"/>
                    <a:pt x="582" y="0"/>
                    <a:pt x="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62"/>
            <p:cNvSpPr/>
            <p:nvPr/>
          </p:nvSpPr>
          <p:spPr>
            <a:xfrm>
              <a:off x="1460199" y="3659399"/>
              <a:ext cx="12427" cy="20173"/>
            </a:xfrm>
            <a:custGeom>
              <a:avLst/>
              <a:gdLst/>
              <a:ahLst/>
              <a:cxnLst/>
              <a:rect l="l" t="t" r="r" b="b"/>
              <a:pathLst>
                <a:path w="1235" h="2005" extrusionOk="0">
                  <a:moveTo>
                    <a:pt x="425" y="0"/>
                  </a:moveTo>
                  <a:cubicBezTo>
                    <a:pt x="405" y="0"/>
                    <a:pt x="386" y="3"/>
                    <a:pt x="367" y="9"/>
                  </a:cubicBezTo>
                  <a:cubicBezTo>
                    <a:pt x="234" y="76"/>
                    <a:pt x="134" y="176"/>
                    <a:pt x="100" y="309"/>
                  </a:cubicBezTo>
                  <a:cubicBezTo>
                    <a:pt x="0" y="576"/>
                    <a:pt x="34" y="876"/>
                    <a:pt x="200" y="1110"/>
                  </a:cubicBezTo>
                  <a:cubicBezTo>
                    <a:pt x="267" y="1243"/>
                    <a:pt x="367" y="1343"/>
                    <a:pt x="467" y="1443"/>
                  </a:cubicBezTo>
                  <a:cubicBezTo>
                    <a:pt x="534" y="1543"/>
                    <a:pt x="601" y="1644"/>
                    <a:pt x="701" y="1710"/>
                  </a:cubicBezTo>
                  <a:cubicBezTo>
                    <a:pt x="734" y="1777"/>
                    <a:pt x="834" y="1844"/>
                    <a:pt x="868" y="1877"/>
                  </a:cubicBezTo>
                  <a:cubicBezTo>
                    <a:pt x="868" y="1910"/>
                    <a:pt x="901" y="1910"/>
                    <a:pt x="934" y="1944"/>
                  </a:cubicBezTo>
                  <a:cubicBezTo>
                    <a:pt x="962" y="1986"/>
                    <a:pt x="1002" y="2004"/>
                    <a:pt x="1043" y="2004"/>
                  </a:cubicBezTo>
                  <a:cubicBezTo>
                    <a:pt x="1101" y="2004"/>
                    <a:pt x="1162" y="1969"/>
                    <a:pt x="1201" y="1910"/>
                  </a:cubicBezTo>
                  <a:cubicBezTo>
                    <a:pt x="1234" y="1844"/>
                    <a:pt x="1201" y="1744"/>
                    <a:pt x="1134" y="1677"/>
                  </a:cubicBezTo>
                  <a:cubicBezTo>
                    <a:pt x="1101" y="1677"/>
                    <a:pt x="1068" y="1644"/>
                    <a:pt x="1068" y="1644"/>
                  </a:cubicBezTo>
                  <a:cubicBezTo>
                    <a:pt x="1001" y="1610"/>
                    <a:pt x="968" y="1577"/>
                    <a:pt x="934" y="1510"/>
                  </a:cubicBezTo>
                  <a:cubicBezTo>
                    <a:pt x="868" y="1443"/>
                    <a:pt x="834" y="1343"/>
                    <a:pt x="801" y="1277"/>
                  </a:cubicBezTo>
                  <a:cubicBezTo>
                    <a:pt x="767" y="1177"/>
                    <a:pt x="767" y="1043"/>
                    <a:pt x="767" y="943"/>
                  </a:cubicBezTo>
                  <a:cubicBezTo>
                    <a:pt x="801" y="776"/>
                    <a:pt x="801" y="609"/>
                    <a:pt x="801" y="443"/>
                  </a:cubicBezTo>
                  <a:cubicBezTo>
                    <a:pt x="801" y="376"/>
                    <a:pt x="767" y="309"/>
                    <a:pt x="734" y="243"/>
                  </a:cubicBezTo>
                  <a:cubicBezTo>
                    <a:pt x="701" y="209"/>
                    <a:pt x="701" y="176"/>
                    <a:pt x="667" y="142"/>
                  </a:cubicBezTo>
                  <a:lnTo>
                    <a:pt x="667" y="109"/>
                  </a:lnTo>
                  <a:cubicBezTo>
                    <a:pt x="613" y="55"/>
                    <a:pt x="51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62"/>
            <p:cNvSpPr/>
            <p:nvPr/>
          </p:nvSpPr>
          <p:spPr>
            <a:xfrm>
              <a:off x="1448446" y="3618077"/>
              <a:ext cx="9076" cy="20112"/>
            </a:xfrm>
            <a:custGeom>
              <a:avLst/>
              <a:gdLst/>
              <a:ahLst/>
              <a:cxnLst/>
              <a:rect l="l" t="t" r="r" b="b"/>
              <a:pathLst>
                <a:path w="902" h="1999" extrusionOk="0">
                  <a:moveTo>
                    <a:pt x="601" y="1"/>
                  </a:moveTo>
                  <a:cubicBezTo>
                    <a:pt x="501" y="1"/>
                    <a:pt x="401" y="38"/>
                    <a:pt x="301" y="113"/>
                  </a:cubicBezTo>
                  <a:cubicBezTo>
                    <a:pt x="134" y="280"/>
                    <a:pt x="1" y="547"/>
                    <a:pt x="34" y="814"/>
                  </a:cubicBezTo>
                  <a:cubicBezTo>
                    <a:pt x="34" y="947"/>
                    <a:pt x="67" y="1081"/>
                    <a:pt x="67" y="1214"/>
                  </a:cubicBezTo>
                  <a:cubicBezTo>
                    <a:pt x="67" y="1314"/>
                    <a:pt x="67" y="1414"/>
                    <a:pt x="101" y="1514"/>
                  </a:cubicBezTo>
                  <a:cubicBezTo>
                    <a:pt x="134" y="1614"/>
                    <a:pt x="134" y="1714"/>
                    <a:pt x="134" y="1748"/>
                  </a:cubicBezTo>
                  <a:cubicBezTo>
                    <a:pt x="134" y="1781"/>
                    <a:pt x="134" y="1814"/>
                    <a:pt x="134" y="1814"/>
                  </a:cubicBezTo>
                  <a:cubicBezTo>
                    <a:pt x="134" y="1848"/>
                    <a:pt x="168" y="1881"/>
                    <a:pt x="168" y="1914"/>
                  </a:cubicBezTo>
                  <a:cubicBezTo>
                    <a:pt x="187" y="1974"/>
                    <a:pt x="234" y="1998"/>
                    <a:pt x="286" y="1998"/>
                  </a:cubicBezTo>
                  <a:cubicBezTo>
                    <a:pt x="409" y="1998"/>
                    <a:pt x="561" y="1865"/>
                    <a:pt x="468" y="1748"/>
                  </a:cubicBezTo>
                  <a:cubicBezTo>
                    <a:pt x="468" y="1748"/>
                    <a:pt x="434" y="1714"/>
                    <a:pt x="434" y="1681"/>
                  </a:cubicBezTo>
                  <a:cubicBezTo>
                    <a:pt x="401" y="1614"/>
                    <a:pt x="401" y="1581"/>
                    <a:pt x="401" y="1514"/>
                  </a:cubicBezTo>
                  <a:cubicBezTo>
                    <a:pt x="401" y="1414"/>
                    <a:pt x="401" y="1347"/>
                    <a:pt x="434" y="1247"/>
                  </a:cubicBezTo>
                  <a:cubicBezTo>
                    <a:pt x="468" y="1147"/>
                    <a:pt x="501" y="1081"/>
                    <a:pt x="568" y="980"/>
                  </a:cubicBezTo>
                  <a:cubicBezTo>
                    <a:pt x="701" y="880"/>
                    <a:pt x="801" y="747"/>
                    <a:pt x="868" y="580"/>
                  </a:cubicBezTo>
                  <a:cubicBezTo>
                    <a:pt x="901" y="513"/>
                    <a:pt x="901" y="447"/>
                    <a:pt x="901" y="380"/>
                  </a:cubicBezTo>
                  <a:cubicBezTo>
                    <a:pt x="901" y="347"/>
                    <a:pt x="901" y="313"/>
                    <a:pt x="901" y="280"/>
                  </a:cubicBezTo>
                  <a:lnTo>
                    <a:pt x="901" y="247"/>
                  </a:lnTo>
                  <a:cubicBezTo>
                    <a:pt x="868" y="113"/>
                    <a:pt x="801" y="46"/>
                    <a:pt x="701" y="13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62"/>
            <p:cNvSpPr/>
            <p:nvPr/>
          </p:nvSpPr>
          <p:spPr>
            <a:xfrm>
              <a:off x="2168068" y="3597180"/>
              <a:ext cx="9076" cy="23382"/>
            </a:xfrm>
            <a:custGeom>
              <a:avLst/>
              <a:gdLst/>
              <a:ahLst/>
              <a:cxnLst/>
              <a:rect l="l" t="t" r="r" b="b"/>
              <a:pathLst>
                <a:path w="902" h="2324" extrusionOk="0">
                  <a:moveTo>
                    <a:pt x="263" y="0"/>
                  </a:moveTo>
                  <a:cubicBezTo>
                    <a:pt x="228" y="0"/>
                    <a:pt x="195" y="8"/>
                    <a:pt x="167" y="22"/>
                  </a:cubicBezTo>
                  <a:cubicBezTo>
                    <a:pt x="101" y="89"/>
                    <a:pt x="67" y="189"/>
                    <a:pt x="134" y="255"/>
                  </a:cubicBezTo>
                  <a:lnTo>
                    <a:pt x="201" y="355"/>
                  </a:lnTo>
                  <a:cubicBezTo>
                    <a:pt x="234" y="389"/>
                    <a:pt x="267" y="489"/>
                    <a:pt x="267" y="556"/>
                  </a:cubicBezTo>
                  <a:cubicBezTo>
                    <a:pt x="301" y="656"/>
                    <a:pt x="334" y="756"/>
                    <a:pt x="301" y="856"/>
                  </a:cubicBezTo>
                  <a:cubicBezTo>
                    <a:pt x="301" y="989"/>
                    <a:pt x="267" y="1089"/>
                    <a:pt x="234" y="1223"/>
                  </a:cubicBezTo>
                  <a:cubicBezTo>
                    <a:pt x="134" y="1390"/>
                    <a:pt x="67" y="1590"/>
                    <a:pt x="0" y="1790"/>
                  </a:cubicBezTo>
                  <a:cubicBezTo>
                    <a:pt x="0" y="1857"/>
                    <a:pt x="0" y="1923"/>
                    <a:pt x="0" y="1990"/>
                  </a:cubicBezTo>
                  <a:cubicBezTo>
                    <a:pt x="0" y="2057"/>
                    <a:pt x="0" y="2090"/>
                    <a:pt x="34" y="2123"/>
                  </a:cubicBezTo>
                  <a:lnTo>
                    <a:pt x="34" y="2157"/>
                  </a:lnTo>
                  <a:cubicBezTo>
                    <a:pt x="67" y="2257"/>
                    <a:pt x="167" y="2324"/>
                    <a:pt x="267" y="2324"/>
                  </a:cubicBezTo>
                  <a:cubicBezTo>
                    <a:pt x="434" y="2324"/>
                    <a:pt x="568" y="2224"/>
                    <a:pt x="634" y="2123"/>
                  </a:cubicBezTo>
                  <a:cubicBezTo>
                    <a:pt x="834" y="1857"/>
                    <a:pt x="901" y="1556"/>
                    <a:pt x="801" y="1256"/>
                  </a:cubicBezTo>
                  <a:cubicBezTo>
                    <a:pt x="801" y="1089"/>
                    <a:pt x="734" y="923"/>
                    <a:pt x="701" y="789"/>
                  </a:cubicBezTo>
                  <a:cubicBezTo>
                    <a:pt x="668" y="689"/>
                    <a:pt x="634" y="556"/>
                    <a:pt x="568" y="456"/>
                  </a:cubicBezTo>
                  <a:cubicBezTo>
                    <a:pt x="534" y="355"/>
                    <a:pt x="467" y="255"/>
                    <a:pt x="467" y="189"/>
                  </a:cubicBezTo>
                  <a:lnTo>
                    <a:pt x="434" y="122"/>
                  </a:lnTo>
                  <a:cubicBezTo>
                    <a:pt x="401" y="89"/>
                    <a:pt x="401" y="55"/>
                    <a:pt x="401" y="55"/>
                  </a:cubicBezTo>
                  <a:cubicBezTo>
                    <a:pt x="362" y="16"/>
                    <a:pt x="311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62"/>
            <p:cNvSpPr/>
            <p:nvPr/>
          </p:nvSpPr>
          <p:spPr>
            <a:xfrm>
              <a:off x="2144905" y="3619556"/>
              <a:ext cx="9750" cy="18714"/>
            </a:xfrm>
            <a:custGeom>
              <a:avLst/>
              <a:gdLst/>
              <a:ahLst/>
              <a:cxnLst/>
              <a:rect l="l" t="t" r="r" b="b"/>
              <a:pathLst>
                <a:path w="969" h="1860" extrusionOk="0">
                  <a:moveTo>
                    <a:pt x="815" y="1"/>
                  </a:moveTo>
                  <a:cubicBezTo>
                    <a:pt x="703" y="1"/>
                    <a:pt x="591" y="103"/>
                    <a:pt x="635" y="233"/>
                  </a:cubicBezTo>
                  <a:cubicBezTo>
                    <a:pt x="635" y="266"/>
                    <a:pt x="635" y="266"/>
                    <a:pt x="635" y="300"/>
                  </a:cubicBezTo>
                  <a:cubicBezTo>
                    <a:pt x="668" y="366"/>
                    <a:pt x="668" y="433"/>
                    <a:pt x="635" y="467"/>
                  </a:cubicBezTo>
                  <a:cubicBezTo>
                    <a:pt x="635" y="567"/>
                    <a:pt x="601" y="633"/>
                    <a:pt x="568" y="700"/>
                  </a:cubicBezTo>
                  <a:cubicBezTo>
                    <a:pt x="535" y="800"/>
                    <a:pt x="468" y="867"/>
                    <a:pt x="401" y="934"/>
                  </a:cubicBezTo>
                  <a:cubicBezTo>
                    <a:pt x="268" y="1034"/>
                    <a:pt x="134" y="1134"/>
                    <a:pt x="68" y="1267"/>
                  </a:cubicBezTo>
                  <a:cubicBezTo>
                    <a:pt x="34" y="1300"/>
                    <a:pt x="1" y="1367"/>
                    <a:pt x="1" y="1434"/>
                  </a:cubicBezTo>
                  <a:cubicBezTo>
                    <a:pt x="1" y="1467"/>
                    <a:pt x="1" y="1501"/>
                    <a:pt x="1" y="1534"/>
                  </a:cubicBezTo>
                  <a:lnTo>
                    <a:pt x="1" y="1601"/>
                  </a:lnTo>
                  <a:cubicBezTo>
                    <a:pt x="1" y="1701"/>
                    <a:pt x="68" y="1801"/>
                    <a:pt x="168" y="1834"/>
                  </a:cubicBezTo>
                  <a:cubicBezTo>
                    <a:pt x="218" y="1851"/>
                    <a:pt x="276" y="1859"/>
                    <a:pt x="339" y="1859"/>
                  </a:cubicBezTo>
                  <a:cubicBezTo>
                    <a:pt x="401" y="1859"/>
                    <a:pt x="468" y="1851"/>
                    <a:pt x="535" y="1834"/>
                  </a:cubicBezTo>
                  <a:cubicBezTo>
                    <a:pt x="768" y="1701"/>
                    <a:pt x="901" y="1467"/>
                    <a:pt x="935" y="1200"/>
                  </a:cubicBezTo>
                  <a:cubicBezTo>
                    <a:pt x="968" y="1067"/>
                    <a:pt x="968" y="934"/>
                    <a:pt x="968" y="833"/>
                  </a:cubicBezTo>
                  <a:lnTo>
                    <a:pt x="968" y="500"/>
                  </a:lnTo>
                  <a:lnTo>
                    <a:pt x="968" y="266"/>
                  </a:lnTo>
                  <a:cubicBezTo>
                    <a:pt x="968" y="266"/>
                    <a:pt x="968" y="233"/>
                    <a:pt x="968" y="200"/>
                  </a:cubicBezTo>
                  <a:cubicBezTo>
                    <a:pt x="968" y="166"/>
                    <a:pt x="968" y="133"/>
                    <a:pt x="968" y="100"/>
                  </a:cubicBezTo>
                  <a:cubicBezTo>
                    <a:pt x="933" y="30"/>
                    <a:pt x="874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62"/>
            <p:cNvSpPr/>
            <p:nvPr/>
          </p:nvSpPr>
          <p:spPr>
            <a:xfrm>
              <a:off x="2151959" y="3648321"/>
              <a:ext cx="13433" cy="18251"/>
            </a:xfrm>
            <a:custGeom>
              <a:avLst/>
              <a:gdLst/>
              <a:ahLst/>
              <a:cxnLst/>
              <a:rect l="l" t="t" r="r" b="b"/>
              <a:pathLst>
                <a:path w="1335" h="1814" extrusionOk="0">
                  <a:moveTo>
                    <a:pt x="1168" y="1"/>
                  </a:moveTo>
                  <a:cubicBezTo>
                    <a:pt x="1084" y="1"/>
                    <a:pt x="1001" y="59"/>
                    <a:pt x="1001" y="176"/>
                  </a:cubicBezTo>
                  <a:lnTo>
                    <a:pt x="1001" y="243"/>
                  </a:lnTo>
                  <a:cubicBezTo>
                    <a:pt x="1001" y="309"/>
                    <a:pt x="968" y="376"/>
                    <a:pt x="934" y="443"/>
                  </a:cubicBezTo>
                  <a:cubicBezTo>
                    <a:pt x="901" y="510"/>
                    <a:pt x="868" y="610"/>
                    <a:pt x="801" y="676"/>
                  </a:cubicBezTo>
                  <a:cubicBezTo>
                    <a:pt x="734" y="743"/>
                    <a:pt x="667" y="810"/>
                    <a:pt x="567" y="877"/>
                  </a:cubicBezTo>
                  <a:cubicBezTo>
                    <a:pt x="401" y="943"/>
                    <a:pt x="267" y="1043"/>
                    <a:pt x="167" y="1177"/>
                  </a:cubicBezTo>
                  <a:cubicBezTo>
                    <a:pt x="100" y="1210"/>
                    <a:pt x="67" y="1277"/>
                    <a:pt x="67" y="1344"/>
                  </a:cubicBezTo>
                  <a:cubicBezTo>
                    <a:pt x="34" y="1377"/>
                    <a:pt x="34" y="1410"/>
                    <a:pt x="34" y="1444"/>
                  </a:cubicBezTo>
                  <a:lnTo>
                    <a:pt x="34" y="1477"/>
                  </a:lnTo>
                  <a:cubicBezTo>
                    <a:pt x="0" y="1577"/>
                    <a:pt x="67" y="1710"/>
                    <a:pt x="134" y="1744"/>
                  </a:cubicBezTo>
                  <a:cubicBezTo>
                    <a:pt x="216" y="1785"/>
                    <a:pt x="299" y="1814"/>
                    <a:pt x="381" y="1814"/>
                  </a:cubicBezTo>
                  <a:cubicBezTo>
                    <a:pt x="432" y="1814"/>
                    <a:pt x="483" y="1803"/>
                    <a:pt x="534" y="1777"/>
                  </a:cubicBezTo>
                  <a:cubicBezTo>
                    <a:pt x="768" y="1677"/>
                    <a:pt x="968" y="1477"/>
                    <a:pt x="1068" y="1243"/>
                  </a:cubicBezTo>
                  <a:cubicBezTo>
                    <a:pt x="1101" y="1110"/>
                    <a:pt x="1168" y="977"/>
                    <a:pt x="1168" y="843"/>
                  </a:cubicBezTo>
                  <a:cubicBezTo>
                    <a:pt x="1201" y="743"/>
                    <a:pt x="1235" y="610"/>
                    <a:pt x="1268" y="543"/>
                  </a:cubicBezTo>
                  <a:cubicBezTo>
                    <a:pt x="1301" y="443"/>
                    <a:pt x="1301" y="343"/>
                    <a:pt x="1335" y="309"/>
                  </a:cubicBezTo>
                  <a:cubicBezTo>
                    <a:pt x="1335" y="243"/>
                    <a:pt x="1335" y="243"/>
                    <a:pt x="1335" y="243"/>
                  </a:cubicBezTo>
                  <a:cubicBezTo>
                    <a:pt x="1335" y="209"/>
                    <a:pt x="1335" y="176"/>
                    <a:pt x="1335" y="176"/>
                  </a:cubicBezTo>
                  <a:cubicBezTo>
                    <a:pt x="1335" y="59"/>
                    <a:pt x="1251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62"/>
            <p:cNvSpPr/>
            <p:nvPr/>
          </p:nvSpPr>
          <p:spPr>
            <a:xfrm>
              <a:off x="2116711" y="3654690"/>
              <a:ext cx="18031" cy="11933"/>
            </a:xfrm>
            <a:custGeom>
              <a:avLst/>
              <a:gdLst/>
              <a:ahLst/>
              <a:cxnLst/>
              <a:rect l="l" t="t" r="r" b="b"/>
              <a:pathLst>
                <a:path w="1792" h="1186" extrusionOk="0">
                  <a:moveTo>
                    <a:pt x="1569" y="0"/>
                  </a:moveTo>
                  <a:cubicBezTo>
                    <a:pt x="1518" y="0"/>
                    <a:pt x="1468" y="23"/>
                    <a:pt x="1435" y="77"/>
                  </a:cubicBezTo>
                  <a:cubicBezTo>
                    <a:pt x="1435" y="110"/>
                    <a:pt x="1435" y="143"/>
                    <a:pt x="1402" y="143"/>
                  </a:cubicBezTo>
                  <a:cubicBezTo>
                    <a:pt x="1368" y="210"/>
                    <a:pt x="1335" y="244"/>
                    <a:pt x="1302" y="277"/>
                  </a:cubicBezTo>
                  <a:cubicBezTo>
                    <a:pt x="1235" y="344"/>
                    <a:pt x="1168" y="377"/>
                    <a:pt x="1068" y="410"/>
                  </a:cubicBezTo>
                  <a:cubicBezTo>
                    <a:pt x="1002" y="410"/>
                    <a:pt x="901" y="444"/>
                    <a:pt x="801" y="444"/>
                  </a:cubicBezTo>
                  <a:cubicBezTo>
                    <a:pt x="718" y="427"/>
                    <a:pt x="643" y="419"/>
                    <a:pt x="568" y="419"/>
                  </a:cubicBezTo>
                  <a:cubicBezTo>
                    <a:pt x="493" y="419"/>
                    <a:pt x="418" y="427"/>
                    <a:pt x="334" y="444"/>
                  </a:cubicBezTo>
                  <a:cubicBezTo>
                    <a:pt x="268" y="477"/>
                    <a:pt x="234" y="510"/>
                    <a:pt x="168" y="544"/>
                  </a:cubicBezTo>
                  <a:cubicBezTo>
                    <a:pt x="134" y="610"/>
                    <a:pt x="101" y="644"/>
                    <a:pt x="101" y="644"/>
                  </a:cubicBezTo>
                  <a:lnTo>
                    <a:pt x="68" y="677"/>
                  </a:lnTo>
                  <a:cubicBezTo>
                    <a:pt x="1" y="744"/>
                    <a:pt x="1" y="877"/>
                    <a:pt x="34" y="944"/>
                  </a:cubicBezTo>
                  <a:cubicBezTo>
                    <a:pt x="101" y="1077"/>
                    <a:pt x="201" y="1144"/>
                    <a:pt x="334" y="1178"/>
                  </a:cubicBezTo>
                  <a:cubicBezTo>
                    <a:pt x="373" y="1183"/>
                    <a:pt x="413" y="1186"/>
                    <a:pt x="453" y="1186"/>
                  </a:cubicBezTo>
                  <a:cubicBezTo>
                    <a:pt x="655" y="1186"/>
                    <a:pt x="868" y="1116"/>
                    <a:pt x="1035" y="977"/>
                  </a:cubicBezTo>
                  <a:cubicBezTo>
                    <a:pt x="1135" y="877"/>
                    <a:pt x="1202" y="811"/>
                    <a:pt x="1302" y="711"/>
                  </a:cubicBezTo>
                  <a:cubicBezTo>
                    <a:pt x="1368" y="644"/>
                    <a:pt x="1435" y="544"/>
                    <a:pt x="1502" y="510"/>
                  </a:cubicBezTo>
                  <a:cubicBezTo>
                    <a:pt x="1569" y="444"/>
                    <a:pt x="1635" y="377"/>
                    <a:pt x="1669" y="344"/>
                  </a:cubicBezTo>
                  <a:lnTo>
                    <a:pt x="1702" y="277"/>
                  </a:lnTo>
                  <a:cubicBezTo>
                    <a:pt x="1735" y="277"/>
                    <a:pt x="1735" y="244"/>
                    <a:pt x="1769" y="210"/>
                  </a:cubicBezTo>
                  <a:cubicBezTo>
                    <a:pt x="1791" y="98"/>
                    <a:pt x="1677" y="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62"/>
            <p:cNvSpPr/>
            <p:nvPr/>
          </p:nvSpPr>
          <p:spPr>
            <a:xfrm>
              <a:off x="2100602" y="3680960"/>
              <a:ext cx="31082" cy="10132"/>
            </a:xfrm>
            <a:custGeom>
              <a:avLst/>
              <a:gdLst/>
              <a:ahLst/>
              <a:cxnLst/>
              <a:rect l="l" t="t" r="r" b="b"/>
              <a:pathLst>
                <a:path w="3089" h="1007" extrusionOk="0">
                  <a:moveTo>
                    <a:pt x="2831" y="1"/>
                  </a:moveTo>
                  <a:cubicBezTo>
                    <a:pt x="2788" y="1"/>
                    <a:pt x="2742" y="20"/>
                    <a:pt x="2703" y="68"/>
                  </a:cubicBezTo>
                  <a:cubicBezTo>
                    <a:pt x="2669" y="68"/>
                    <a:pt x="2636" y="101"/>
                    <a:pt x="2603" y="134"/>
                  </a:cubicBezTo>
                  <a:cubicBezTo>
                    <a:pt x="2536" y="168"/>
                    <a:pt x="2436" y="234"/>
                    <a:pt x="2336" y="268"/>
                  </a:cubicBezTo>
                  <a:cubicBezTo>
                    <a:pt x="2202" y="301"/>
                    <a:pt x="2069" y="334"/>
                    <a:pt x="1935" y="368"/>
                  </a:cubicBezTo>
                  <a:cubicBezTo>
                    <a:pt x="1769" y="368"/>
                    <a:pt x="1602" y="368"/>
                    <a:pt x="1468" y="334"/>
                  </a:cubicBezTo>
                  <a:cubicBezTo>
                    <a:pt x="1135" y="301"/>
                    <a:pt x="835" y="201"/>
                    <a:pt x="634" y="201"/>
                  </a:cubicBezTo>
                  <a:cubicBezTo>
                    <a:pt x="501" y="201"/>
                    <a:pt x="401" y="201"/>
                    <a:pt x="334" y="234"/>
                  </a:cubicBezTo>
                  <a:cubicBezTo>
                    <a:pt x="268" y="234"/>
                    <a:pt x="234" y="234"/>
                    <a:pt x="201" y="268"/>
                  </a:cubicBezTo>
                  <a:lnTo>
                    <a:pt x="167" y="268"/>
                  </a:lnTo>
                  <a:cubicBezTo>
                    <a:pt x="67" y="301"/>
                    <a:pt x="1" y="435"/>
                    <a:pt x="67" y="535"/>
                  </a:cubicBezTo>
                  <a:cubicBezTo>
                    <a:pt x="134" y="701"/>
                    <a:pt x="268" y="835"/>
                    <a:pt x="434" y="902"/>
                  </a:cubicBezTo>
                  <a:cubicBezTo>
                    <a:pt x="613" y="973"/>
                    <a:pt x="811" y="1006"/>
                    <a:pt x="1008" y="1006"/>
                  </a:cubicBezTo>
                  <a:cubicBezTo>
                    <a:pt x="1178" y="1006"/>
                    <a:pt x="1347" y="981"/>
                    <a:pt x="1502" y="935"/>
                  </a:cubicBezTo>
                  <a:cubicBezTo>
                    <a:pt x="1702" y="868"/>
                    <a:pt x="1902" y="801"/>
                    <a:pt x="2035" y="735"/>
                  </a:cubicBezTo>
                  <a:cubicBezTo>
                    <a:pt x="2202" y="668"/>
                    <a:pt x="2336" y="568"/>
                    <a:pt x="2469" y="535"/>
                  </a:cubicBezTo>
                  <a:cubicBezTo>
                    <a:pt x="2569" y="468"/>
                    <a:pt x="2703" y="401"/>
                    <a:pt x="2769" y="368"/>
                  </a:cubicBezTo>
                  <a:lnTo>
                    <a:pt x="2869" y="334"/>
                  </a:lnTo>
                  <a:lnTo>
                    <a:pt x="2936" y="301"/>
                  </a:lnTo>
                  <a:cubicBezTo>
                    <a:pt x="3089" y="199"/>
                    <a:pt x="2970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62"/>
            <p:cNvSpPr/>
            <p:nvPr/>
          </p:nvSpPr>
          <p:spPr>
            <a:xfrm>
              <a:off x="2066028" y="3659147"/>
              <a:ext cx="24511" cy="9136"/>
            </a:xfrm>
            <a:custGeom>
              <a:avLst/>
              <a:gdLst/>
              <a:ahLst/>
              <a:cxnLst/>
              <a:rect l="l" t="t" r="r" b="b"/>
              <a:pathLst>
                <a:path w="2436" h="908" extrusionOk="0">
                  <a:moveTo>
                    <a:pt x="201" y="1"/>
                  </a:moveTo>
                  <a:cubicBezTo>
                    <a:pt x="101" y="34"/>
                    <a:pt x="1" y="134"/>
                    <a:pt x="1" y="234"/>
                  </a:cubicBezTo>
                  <a:cubicBezTo>
                    <a:pt x="34" y="401"/>
                    <a:pt x="101" y="534"/>
                    <a:pt x="201" y="634"/>
                  </a:cubicBezTo>
                  <a:cubicBezTo>
                    <a:pt x="434" y="809"/>
                    <a:pt x="667" y="908"/>
                    <a:pt x="944" y="908"/>
                  </a:cubicBezTo>
                  <a:cubicBezTo>
                    <a:pt x="985" y="908"/>
                    <a:pt x="1026" y="906"/>
                    <a:pt x="1068" y="901"/>
                  </a:cubicBezTo>
                  <a:cubicBezTo>
                    <a:pt x="1202" y="868"/>
                    <a:pt x="1369" y="868"/>
                    <a:pt x="1535" y="835"/>
                  </a:cubicBezTo>
                  <a:cubicBezTo>
                    <a:pt x="1669" y="801"/>
                    <a:pt x="1802" y="768"/>
                    <a:pt x="1902" y="768"/>
                  </a:cubicBezTo>
                  <a:cubicBezTo>
                    <a:pt x="2002" y="735"/>
                    <a:pt x="2102" y="701"/>
                    <a:pt x="2169" y="701"/>
                  </a:cubicBezTo>
                  <a:lnTo>
                    <a:pt x="2269" y="668"/>
                  </a:lnTo>
                  <a:lnTo>
                    <a:pt x="2336" y="668"/>
                  </a:lnTo>
                  <a:cubicBezTo>
                    <a:pt x="2436" y="634"/>
                    <a:pt x="2436" y="534"/>
                    <a:pt x="2403" y="434"/>
                  </a:cubicBezTo>
                  <a:cubicBezTo>
                    <a:pt x="2378" y="385"/>
                    <a:pt x="2318" y="354"/>
                    <a:pt x="2261" y="354"/>
                  </a:cubicBezTo>
                  <a:cubicBezTo>
                    <a:pt x="2241" y="354"/>
                    <a:pt x="2220" y="359"/>
                    <a:pt x="2202" y="368"/>
                  </a:cubicBezTo>
                  <a:lnTo>
                    <a:pt x="2102" y="401"/>
                  </a:lnTo>
                  <a:cubicBezTo>
                    <a:pt x="2036" y="434"/>
                    <a:pt x="1936" y="468"/>
                    <a:pt x="1869" y="468"/>
                  </a:cubicBezTo>
                  <a:cubicBezTo>
                    <a:pt x="1814" y="476"/>
                    <a:pt x="1759" y="480"/>
                    <a:pt x="1704" y="480"/>
                  </a:cubicBezTo>
                  <a:cubicBezTo>
                    <a:pt x="1525" y="480"/>
                    <a:pt x="1347" y="436"/>
                    <a:pt x="1168" y="334"/>
                  </a:cubicBezTo>
                  <a:cubicBezTo>
                    <a:pt x="1002" y="201"/>
                    <a:pt x="801" y="101"/>
                    <a:pt x="601" y="34"/>
                  </a:cubicBezTo>
                  <a:cubicBezTo>
                    <a:pt x="535" y="1"/>
                    <a:pt x="435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62"/>
            <p:cNvSpPr/>
            <p:nvPr/>
          </p:nvSpPr>
          <p:spPr>
            <a:xfrm>
              <a:off x="2055966" y="3675255"/>
              <a:ext cx="17458" cy="8995"/>
            </a:xfrm>
            <a:custGeom>
              <a:avLst/>
              <a:gdLst/>
              <a:ahLst/>
              <a:cxnLst/>
              <a:rect l="l" t="t" r="r" b="b"/>
              <a:pathLst>
                <a:path w="1735" h="894" extrusionOk="0">
                  <a:moveTo>
                    <a:pt x="334" y="1"/>
                  </a:moveTo>
                  <a:cubicBezTo>
                    <a:pt x="234" y="1"/>
                    <a:pt x="134" y="68"/>
                    <a:pt x="67" y="134"/>
                  </a:cubicBezTo>
                  <a:cubicBezTo>
                    <a:pt x="34" y="234"/>
                    <a:pt x="0" y="368"/>
                    <a:pt x="67" y="501"/>
                  </a:cubicBezTo>
                  <a:cubicBezTo>
                    <a:pt x="167" y="701"/>
                    <a:pt x="367" y="868"/>
                    <a:pt x="634" y="868"/>
                  </a:cubicBezTo>
                  <a:cubicBezTo>
                    <a:pt x="684" y="885"/>
                    <a:pt x="742" y="893"/>
                    <a:pt x="801" y="893"/>
                  </a:cubicBezTo>
                  <a:cubicBezTo>
                    <a:pt x="859" y="893"/>
                    <a:pt x="918" y="885"/>
                    <a:pt x="968" y="868"/>
                  </a:cubicBezTo>
                  <a:cubicBezTo>
                    <a:pt x="1018" y="885"/>
                    <a:pt x="1068" y="893"/>
                    <a:pt x="1118" y="893"/>
                  </a:cubicBezTo>
                  <a:cubicBezTo>
                    <a:pt x="1168" y="893"/>
                    <a:pt x="1218" y="885"/>
                    <a:pt x="1268" y="868"/>
                  </a:cubicBezTo>
                  <a:lnTo>
                    <a:pt x="1535" y="868"/>
                  </a:lnTo>
                  <a:cubicBezTo>
                    <a:pt x="1568" y="868"/>
                    <a:pt x="1601" y="835"/>
                    <a:pt x="1635" y="835"/>
                  </a:cubicBezTo>
                  <a:cubicBezTo>
                    <a:pt x="1701" y="768"/>
                    <a:pt x="1735" y="668"/>
                    <a:pt x="1701" y="601"/>
                  </a:cubicBezTo>
                  <a:cubicBezTo>
                    <a:pt x="1659" y="538"/>
                    <a:pt x="1603" y="515"/>
                    <a:pt x="1551" y="515"/>
                  </a:cubicBezTo>
                  <a:cubicBezTo>
                    <a:pt x="1521" y="515"/>
                    <a:pt x="1492" y="522"/>
                    <a:pt x="1468" y="535"/>
                  </a:cubicBezTo>
                  <a:lnTo>
                    <a:pt x="1401" y="568"/>
                  </a:lnTo>
                  <a:lnTo>
                    <a:pt x="1268" y="568"/>
                  </a:lnTo>
                  <a:cubicBezTo>
                    <a:pt x="1201" y="535"/>
                    <a:pt x="1134" y="535"/>
                    <a:pt x="1068" y="501"/>
                  </a:cubicBezTo>
                  <a:cubicBezTo>
                    <a:pt x="1001" y="468"/>
                    <a:pt x="934" y="401"/>
                    <a:pt x="901" y="334"/>
                  </a:cubicBezTo>
                  <a:cubicBezTo>
                    <a:pt x="801" y="201"/>
                    <a:pt x="767" y="101"/>
                    <a:pt x="667" y="34"/>
                  </a:cubicBezTo>
                  <a:cubicBezTo>
                    <a:pt x="601" y="34"/>
                    <a:pt x="567" y="34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62"/>
            <p:cNvSpPr/>
            <p:nvPr/>
          </p:nvSpPr>
          <p:spPr>
            <a:xfrm>
              <a:off x="1891501" y="3493218"/>
              <a:ext cx="35590" cy="46463"/>
            </a:xfrm>
            <a:custGeom>
              <a:avLst/>
              <a:gdLst/>
              <a:ahLst/>
              <a:cxnLst/>
              <a:rect l="l" t="t" r="r" b="b"/>
              <a:pathLst>
                <a:path w="3537" h="4618" extrusionOk="0">
                  <a:moveTo>
                    <a:pt x="835" y="0"/>
                  </a:moveTo>
                  <a:cubicBezTo>
                    <a:pt x="782" y="0"/>
                    <a:pt x="726" y="4"/>
                    <a:pt x="667" y="14"/>
                  </a:cubicBezTo>
                  <a:cubicBezTo>
                    <a:pt x="601" y="14"/>
                    <a:pt x="501" y="48"/>
                    <a:pt x="434" y="48"/>
                  </a:cubicBezTo>
                  <a:lnTo>
                    <a:pt x="167" y="114"/>
                  </a:lnTo>
                  <a:lnTo>
                    <a:pt x="134" y="148"/>
                  </a:lnTo>
                  <a:lnTo>
                    <a:pt x="100" y="148"/>
                  </a:lnTo>
                  <a:cubicBezTo>
                    <a:pt x="34" y="181"/>
                    <a:pt x="0" y="281"/>
                    <a:pt x="34" y="381"/>
                  </a:cubicBezTo>
                  <a:cubicBezTo>
                    <a:pt x="58" y="430"/>
                    <a:pt x="118" y="461"/>
                    <a:pt x="188" y="461"/>
                  </a:cubicBezTo>
                  <a:cubicBezTo>
                    <a:pt x="213" y="461"/>
                    <a:pt x="240" y="457"/>
                    <a:pt x="267" y="448"/>
                  </a:cubicBezTo>
                  <a:cubicBezTo>
                    <a:pt x="334" y="414"/>
                    <a:pt x="400" y="381"/>
                    <a:pt x="467" y="348"/>
                  </a:cubicBezTo>
                  <a:cubicBezTo>
                    <a:pt x="534" y="348"/>
                    <a:pt x="601" y="314"/>
                    <a:pt x="667" y="314"/>
                  </a:cubicBezTo>
                  <a:cubicBezTo>
                    <a:pt x="834" y="314"/>
                    <a:pt x="968" y="314"/>
                    <a:pt x="1101" y="348"/>
                  </a:cubicBezTo>
                  <a:cubicBezTo>
                    <a:pt x="1401" y="414"/>
                    <a:pt x="1635" y="581"/>
                    <a:pt x="1835" y="815"/>
                  </a:cubicBezTo>
                  <a:lnTo>
                    <a:pt x="1902" y="915"/>
                  </a:lnTo>
                  <a:lnTo>
                    <a:pt x="1935" y="982"/>
                  </a:lnTo>
                  <a:cubicBezTo>
                    <a:pt x="1968" y="1048"/>
                    <a:pt x="2002" y="1115"/>
                    <a:pt x="2035" y="1182"/>
                  </a:cubicBezTo>
                  <a:cubicBezTo>
                    <a:pt x="2068" y="1315"/>
                    <a:pt x="2068" y="1449"/>
                    <a:pt x="2068" y="1615"/>
                  </a:cubicBezTo>
                  <a:cubicBezTo>
                    <a:pt x="2068" y="1882"/>
                    <a:pt x="1968" y="2116"/>
                    <a:pt x="1801" y="2349"/>
                  </a:cubicBezTo>
                  <a:cubicBezTo>
                    <a:pt x="1768" y="2383"/>
                    <a:pt x="1735" y="2449"/>
                    <a:pt x="1735" y="2516"/>
                  </a:cubicBezTo>
                  <a:cubicBezTo>
                    <a:pt x="1735" y="2683"/>
                    <a:pt x="1868" y="2816"/>
                    <a:pt x="2035" y="2850"/>
                  </a:cubicBezTo>
                  <a:lnTo>
                    <a:pt x="2102" y="2850"/>
                  </a:lnTo>
                  <a:cubicBezTo>
                    <a:pt x="2268" y="2850"/>
                    <a:pt x="2402" y="2916"/>
                    <a:pt x="2535" y="3050"/>
                  </a:cubicBezTo>
                  <a:cubicBezTo>
                    <a:pt x="2602" y="3083"/>
                    <a:pt x="2635" y="3150"/>
                    <a:pt x="2669" y="3216"/>
                  </a:cubicBezTo>
                  <a:cubicBezTo>
                    <a:pt x="2702" y="3250"/>
                    <a:pt x="2702" y="3283"/>
                    <a:pt x="2735" y="3317"/>
                  </a:cubicBezTo>
                  <a:cubicBezTo>
                    <a:pt x="2735" y="3317"/>
                    <a:pt x="2735" y="3350"/>
                    <a:pt x="2735" y="3383"/>
                  </a:cubicBezTo>
                  <a:lnTo>
                    <a:pt x="2735" y="3483"/>
                  </a:lnTo>
                  <a:lnTo>
                    <a:pt x="2735" y="3517"/>
                  </a:lnTo>
                  <a:lnTo>
                    <a:pt x="2735" y="3617"/>
                  </a:lnTo>
                  <a:cubicBezTo>
                    <a:pt x="2735" y="3683"/>
                    <a:pt x="2735" y="3784"/>
                    <a:pt x="2702" y="3850"/>
                  </a:cubicBezTo>
                  <a:cubicBezTo>
                    <a:pt x="2635" y="4017"/>
                    <a:pt x="2502" y="4184"/>
                    <a:pt x="2369" y="4317"/>
                  </a:cubicBezTo>
                  <a:cubicBezTo>
                    <a:pt x="2335" y="4351"/>
                    <a:pt x="2302" y="4384"/>
                    <a:pt x="2302" y="4451"/>
                  </a:cubicBezTo>
                  <a:cubicBezTo>
                    <a:pt x="2302" y="4517"/>
                    <a:pt x="2402" y="4617"/>
                    <a:pt x="2469" y="4617"/>
                  </a:cubicBezTo>
                  <a:cubicBezTo>
                    <a:pt x="2802" y="4584"/>
                    <a:pt x="3069" y="4451"/>
                    <a:pt x="3269" y="4184"/>
                  </a:cubicBezTo>
                  <a:cubicBezTo>
                    <a:pt x="3369" y="4050"/>
                    <a:pt x="3436" y="3917"/>
                    <a:pt x="3469" y="3784"/>
                  </a:cubicBezTo>
                  <a:cubicBezTo>
                    <a:pt x="3503" y="3683"/>
                    <a:pt x="3536" y="3617"/>
                    <a:pt x="3536" y="3517"/>
                  </a:cubicBezTo>
                  <a:lnTo>
                    <a:pt x="3536" y="3383"/>
                  </a:lnTo>
                  <a:lnTo>
                    <a:pt x="3536" y="3283"/>
                  </a:lnTo>
                  <a:cubicBezTo>
                    <a:pt x="3503" y="3183"/>
                    <a:pt x="3503" y="3116"/>
                    <a:pt x="3469" y="3016"/>
                  </a:cubicBezTo>
                  <a:cubicBezTo>
                    <a:pt x="3436" y="2950"/>
                    <a:pt x="3369" y="2883"/>
                    <a:pt x="3336" y="2816"/>
                  </a:cubicBezTo>
                  <a:cubicBezTo>
                    <a:pt x="3269" y="2649"/>
                    <a:pt x="3136" y="2549"/>
                    <a:pt x="3002" y="2449"/>
                  </a:cubicBezTo>
                  <a:cubicBezTo>
                    <a:pt x="2879" y="2343"/>
                    <a:pt x="2727" y="2265"/>
                    <a:pt x="2562" y="2220"/>
                  </a:cubicBezTo>
                  <a:lnTo>
                    <a:pt x="2562" y="2220"/>
                  </a:lnTo>
                  <a:cubicBezTo>
                    <a:pt x="2608" y="2005"/>
                    <a:pt x="2621" y="1777"/>
                    <a:pt x="2602" y="1549"/>
                  </a:cubicBezTo>
                  <a:cubicBezTo>
                    <a:pt x="2569" y="1382"/>
                    <a:pt x="2502" y="1182"/>
                    <a:pt x="2435" y="1015"/>
                  </a:cubicBezTo>
                  <a:cubicBezTo>
                    <a:pt x="2402" y="948"/>
                    <a:pt x="2335" y="848"/>
                    <a:pt x="2302" y="781"/>
                  </a:cubicBezTo>
                  <a:lnTo>
                    <a:pt x="2202" y="681"/>
                  </a:lnTo>
                  <a:lnTo>
                    <a:pt x="2135" y="581"/>
                  </a:lnTo>
                  <a:cubicBezTo>
                    <a:pt x="2002" y="448"/>
                    <a:pt x="1868" y="314"/>
                    <a:pt x="1701" y="248"/>
                  </a:cubicBezTo>
                  <a:cubicBezTo>
                    <a:pt x="1568" y="148"/>
                    <a:pt x="1368" y="81"/>
                    <a:pt x="1201" y="48"/>
                  </a:cubicBezTo>
                  <a:cubicBezTo>
                    <a:pt x="1083" y="24"/>
                    <a:pt x="965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62"/>
            <p:cNvSpPr/>
            <p:nvPr/>
          </p:nvSpPr>
          <p:spPr>
            <a:xfrm>
              <a:off x="1896200" y="3593910"/>
              <a:ext cx="52363" cy="58204"/>
            </a:xfrm>
            <a:custGeom>
              <a:avLst/>
              <a:gdLst/>
              <a:ahLst/>
              <a:cxnLst/>
              <a:rect l="l" t="t" r="r" b="b"/>
              <a:pathLst>
                <a:path w="5204" h="5785" extrusionOk="0">
                  <a:moveTo>
                    <a:pt x="4191" y="0"/>
                  </a:moveTo>
                  <a:cubicBezTo>
                    <a:pt x="4121" y="0"/>
                    <a:pt x="4061" y="31"/>
                    <a:pt x="4036" y="80"/>
                  </a:cubicBezTo>
                  <a:cubicBezTo>
                    <a:pt x="4003" y="147"/>
                    <a:pt x="4036" y="247"/>
                    <a:pt x="4103" y="314"/>
                  </a:cubicBezTo>
                  <a:lnTo>
                    <a:pt x="4237" y="380"/>
                  </a:lnTo>
                  <a:lnTo>
                    <a:pt x="4337" y="447"/>
                  </a:lnTo>
                  <a:cubicBezTo>
                    <a:pt x="4403" y="480"/>
                    <a:pt x="4437" y="547"/>
                    <a:pt x="4503" y="614"/>
                  </a:cubicBezTo>
                  <a:cubicBezTo>
                    <a:pt x="4603" y="747"/>
                    <a:pt x="4704" y="914"/>
                    <a:pt x="4770" y="1081"/>
                  </a:cubicBezTo>
                  <a:cubicBezTo>
                    <a:pt x="4870" y="1381"/>
                    <a:pt x="4870" y="1748"/>
                    <a:pt x="4737" y="2048"/>
                  </a:cubicBezTo>
                  <a:lnTo>
                    <a:pt x="4670" y="2182"/>
                  </a:lnTo>
                  <a:lnTo>
                    <a:pt x="4603" y="2282"/>
                  </a:lnTo>
                  <a:cubicBezTo>
                    <a:pt x="4537" y="2348"/>
                    <a:pt x="4470" y="2382"/>
                    <a:pt x="4403" y="2448"/>
                  </a:cubicBezTo>
                  <a:cubicBezTo>
                    <a:pt x="4303" y="2549"/>
                    <a:pt x="4136" y="2649"/>
                    <a:pt x="4003" y="2715"/>
                  </a:cubicBezTo>
                  <a:cubicBezTo>
                    <a:pt x="3864" y="2762"/>
                    <a:pt x="3717" y="2787"/>
                    <a:pt x="3570" y="2787"/>
                  </a:cubicBezTo>
                  <a:cubicBezTo>
                    <a:pt x="3400" y="2787"/>
                    <a:pt x="3230" y="2753"/>
                    <a:pt x="3069" y="2682"/>
                  </a:cubicBezTo>
                  <a:cubicBezTo>
                    <a:pt x="3036" y="2665"/>
                    <a:pt x="2994" y="2657"/>
                    <a:pt x="2952" y="2657"/>
                  </a:cubicBezTo>
                  <a:cubicBezTo>
                    <a:pt x="2911" y="2657"/>
                    <a:pt x="2869" y="2665"/>
                    <a:pt x="2836" y="2682"/>
                  </a:cubicBezTo>
                  <a:cubicBezTo>
                    <a:pt x="2702" y="2749"/>
                    <a:pt x="2635" y="2915"/>
                    <a:pt x="2702" y="3049"/>
                  </a:cubicBezTo>
                  <a:lnTo>
                    <a:pt x="2735" y="3082"/>
                  </a:lnTo>
                  <a:cubicBezTo>
                    <a:pt x="2769" y="3149"/>
                    <a:pt x="2802" y="3249"/>
                    <a:pt x="2836" y="3316"/>
                  </a:cubicBezTo>
                  <a:cubicBezTo>
                    <a:pt x="2836" y="3416"/>
                    <a:pt x="2869" y="3516"/>
                    <a:pt x="2869" y="3583"/>
                  </a:cubicBezTo>
                  <a:cubicBezTo>
                    <a:pt x="2869" y="3749"/>
                    <a:pt x="2836" y="3950"/>
                    <a:pt x="2802" y="4116"/>
                  </a:cubicBezTo>
                  <a:cubicBezTo>
                    <a:pt x="2735" y="4250"/>
                    <a:pt x="2669" y="4417"/>
                    <a:pt x="2569" y="4550"/>
                  </a:cubicBezTo>
                  <a:cubicBezTo>
                    <a:pt x="2535" y="4617"/>
                    <a:pt x="2469" y="4683"/>
                    <a:pt x="2402" y="4750"/>
                  </a:cubicBezTo>
                  <a:lnTo>
                    <a:pt x="2335" y="4817"/>
                  </a:lnTo>
                  <a:cubicBezTo>
                    <a:pt x="2302" y="4817"/>
                    <a:pt x="2268" y="4850"/>
                    <a:pt x="2235" y="4850"/>
                  </a:cubicBezTo>
                  <a:lnTo>
                    <a:pt x="2102" y="4950"/>
                  </a:lnTo>
                  <a:lnTo>
                    <a:pt x="2002" y="4984"/>
                  </a:lnTo>
                  <a:cubicBezTo>
                    <a:pt x="1935" y="4984"/>
                    <a:pt x="1868" y="5017"/>
                    <a:pt x="1768" y="5017"/>
                  </a:cubicBezTo>
                  <a:lnTo>
                    <a:pt x="1268" y="5017"/>
                  </a:lnTo>
                  <a:cubicBezTo>
                    <a:pt x="901" y="4950"/>
                    <a:pt x="567" y="4783"/>
                    <a:pt x="300" y="4550"/>
                  </a:cubicBezTo>
                  <a:cubicBezTo>
                    <a:pt x="281" y="4511"/>
                    <a:pt x="250" y="4495"/>
                    <a:pt x="214" y="4495"/>
                  </a:cubicBezTo>
                  <a:cubicBezTo>
                    <a:pt x="189" y="4495"/>
                    <a:pt x="161" y="4503"/>
                    <a:pt x="134" y="4517"/>
                  </a:cubicBezTo>
                  <a:cubicBezTo>
                    <a:pt x="67" y="4517"/>
                    <a:pt x="0" y="4617"/>
                    <a:pt x="34" y="4717"/>
                  </a:cubicBezTo>
                  <a:cubicBezTo>
                    <a:pt x="67" y="4817"/>
                    <a:pt x="134" y="4950"/>
                    <a:pt x="200" y="5050"/>
                  </a:cubicBezTo>
                  <a:cubicBezTo>
                    <a:pt x="267" y="5150"/>
                    <a:pt x="367" y="5250"/>
                    <a:pt x="467" y="5317"/>
                  </a:cubicBezTo>
                  <a:cubicBezTo>
                    <a:pt x="567" y="5417"/>
                    <a:pt x="667" y="5484"/>
                    <a:pt x="767" y="5551"/>
                  </a:cubicBezTo>
                  <a:cubicBezTo>
                    <a:pt x="867" y="5617"/>
                    <a:pt x="1001" y="5651"/>
                    <a:pt x="1101" y="5684"/>
                  </a:cubicBezTo>
                  <a:cubicBezTo>
                    <a:pt x="1234" y="5717"/>
                    <a:pt x="1368" y="5751"/>
                    <a:pt x="1501" y="5784"/>
                  </a:cubicBezTo>
                  <a:lnTo>
                    <a:pt x="1868" y="5784"/>
                  </a:lnTo>
                  <a:cubicBezTo>
                    <a:pt x="2002" y="5751"/>
                    <a:pt x="2135" y="5717"/>
                    <a:pt x="2268" y="5684"/>
                  </a:cubicBezTo>
                  <a:lnTo>
                    <a:pt x="2469" y="5617"/>
                  </a:lnTo>
                  <a:lnTo>
                    <a:pt x="2602" y="5517"/>
                  </a:lnTo>
                  <a:cubicBezTo>
                    <a:pt x="2735" y="5451"/>
                    <a:pt x="2836" y="5384"/>
                    <a:pt x="2936" y="5284"/>
                  </a:cubicBezTo>
                  <a:cubicBezTo>
                    <a:pt x="3036" y="5184"/>
                    <a:pt x="3136" y="5084"/>
                    <a:pt x="3202" y="4950"/>
                  </a:cubicBezTo>
                  <a:cubicBezTo>
                    <a:pt x="3269" y="4850"/>
                    <a:pt x="3336" y="4750"/>
                    <a:pt x="3403" y="4617"/>
                  </a:cubicBezTo>
                  <a:cubicBezTo>
                    <a:pt x="3436" y="4483"/>
                    <a:pt x="3469" y="4383"/>
                    <a:pt x="3503" y="4250"/>
                  </a:cubicBezTo>
                  <a:cubicBezTo>
                    <a:pt x="3536" y="3983"/>
                    <a:pt x="3536" y="3749"/>
                    <a:pt x="3503" y="3483"/>
                  </a:cubicBezTo>
                  <a:cubicBezTo>
                    <a:pt x="3482" y="3421"/>
                    <a:pt x="3462" y="3347"/>
                    <a:pt x="3441" y="3268"/>
                  </a:cubicBezTo>
                  <a:lnTo>
                    <a:pt x="3441" y="3268"/>
                  </a:lnTo>
                  <a:cubicBezTo>
                    <a:pt x="3693" y="3256"/>
                    <a:pt x="3942" y="3196"/>
                    <a:pt x="4170" y="3082"/>
                  </a:cubicBezTo>
                  <a:cubicBezTo>
                    <a:pt x="4370" y="2982"/>
                    <a:pt x="4537" y="2882"/>
                    <a:pt x="4704" y="2715"/>
                  </a:cubicBezTo>
                  <a:cubicBezTo>
                    <a:pt x="4770" y="2649"/>
                    <a:pt x="4837" y="2549"/>
                    <a:pt x="4904" y="2482"/>
                  </a:cubicBezTo>
                  <a:lnTo>
                    <a:pt x="4970" y="2348"/>
                  </a:lnTo>
                  <a:lnTo>
                    <a:pt x="5037" y="2182"/>
                  </a:lnTo>
                  <a:cubicBezTo>
                    <a:pt x="5204" y="1781"/>
                    <a:pt x="5204" y="1348"/>
                    <a:pt x="5037" y="947"/>
                  </a:cubicBezTo>
                  <a:cubicBezTo>
                    <a:pt x="4970" y="747"/>
                    <a:pt x="4870" y="580"/>
                    <a:pt x="4737" y="414"/>
                  </a:cubicBezTo>
                  <a:cubicBezTo>
                    <a:pt x="4670" y="314"/>
                    <a:pt x="4603" y="247"/>
                    <a:pt x="4537" y="180"/>
                  </a:cubicBezTo>
                  <a:lnTo>
                    <a:pt x="4403" y="80"/>
                  </a:lnTo>
                  <a:lnTo>
                    <a:pt x="4270" y="13"/>
                  </a:lnTo>
                  <a:cubicBezTo>
                    <a:pt x="4243" y="4"/>
                    <a:pt x="421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62"/>
            <p:cNvSpPr/>
            <p:nvPr/>
          </p:nvSpPr>
          <p:spPr>
            <a:xfrm>
              <a:off x="1783082" y="3560618"/>
              <a:ext cx="63804" cy="39058"/>
            </a:xfrm>
            <a:custGeom>
              <a:avLst/>
              <a:gdLst/>
              <a:ahLst/>
              <a:cxnLst/>
              <a:rect l="l" t="t" r="r" b="b"/>
              <a:pathLst>
                <a:path w="6341" h="3882" extrusionOk="0">
                  <a:moveTo>
                    <a:pt x="751" y="0"/>
                  </a:moveTo>
                  <a:cubicBezTo>
                    <a:pt x="721" y="0"/>
                    <a:pt x="692" y="8"/>
                    <a:pt x="668" y="20"/>
                  </a:cubicBezTo>
                  <a:cubicBezTo>
                    <a:pt x="568" y="87"/>
                    <a:pt x="468" y="153"/>
                    <a:pt x="401" y="253"/>
                  </a:cubicBezTo>
                  <a:cubicBezTo>
                    <a:pt x="334" y="320"/>
                    <a:pt x="268" y="420"/>
                    <a:pt x="201" y="520"/>
                  </a:cubicBezTo>
                  <a:cubicBezTo>
                    <a:pt x="134" y="620"/>
                    <a:pt x="101" y="754"/>
                    <a:pt x="68" y="854"/>
                  </a:cubicBezTo>
                  <a:cubicBezTo>
                    <a:pt x="34" y="987"/>
                    <a:pt x="1" y="1087"/>
                    <a:pt x="1" y="1221"/>
                  </a:cubicBezTo>
                  <a:cubicBezTo>
                    <a:pt x="1" y="1321"/>
                    <a:pt x="1" y="1454"/>
                    <a:pt x="1" y="1554"/>
                  </a:cubicBezTo>
                  <a:cubicBezTo>
                    <a:pt x="1" y="1688"/>
                    <a:pt x="34" y="1821"/>
                    <a:pt x="68" y="1921"/>
                  </a:cubicBezTo>
                  <a:cubicBezTo>
                    <a:pt x="134" y="2055"/>
                    <a:pt x="168" y="2155"/>
                    <a:pt x="234" y="2255"/>
                  </a:cubicBezTo>
                  <a:lnTo>
                    <a:pt x="368" y="2422"/>
                  </a:lnTo>
                  <a:lnTo>
                    <a:pt x="468" y="2555"/>
                  </a:lnTo>
                  <a:cubicBezTo>
                    <a:pt x="568" y="2622"/>
                    <a:pt x="668" y="2722"/>
                    <a:pt x="768" y="2789"/>
                  </a:cubicBezTo>
                  <a:cubicBezTo>
                    <a:pt x="868" y="2855"/>
                    <a:pt x="1002" y="2922"/>
                    <a:pt x="1102" y="2955"/>
                  </a:cubicBezTo>
                  <a:cubicBezTo>
                    <a:pt x="1292" y="3010"/>
                    <a:pt x="1483" y="3064"/>
                    <a:pt x="1674" y="3064"/>
                  </a:cubicBezTo>
                  <a:cubicBezTo>
                    <a:pt x="1716" y="3064"/>
                    <a:pt x="1759" y="3062"/>
                    <a:pt x="1802" y="3055"/>
                  </a:cubicBezTo>
                  <a:cubicBezTo>
                    <a:pt x="2036" y="3055"/>
                    <a:pt x="2269" y="3022"/>
                    <a:pt x="2503" y="2922"/>
                  </a:cubicBezTo>
                  <a:cubicBezTo>
                    <a:pt x="2605" y="2878"/>
                    <a:pt x="2700" y="2828"/>
                    <a:pt x="2787" y="2769"/>
                  </a:cubicBezTo>
                  <a:lnTo>
                    <a:pt x="2787" y="2769"/>
                  </a:lnTo>
                  <a:cubicBezTo>
                    <a:pt x="2897" y="2991"/>
                    <a:pt x="3047" y="3187"/>
                    <a:pt x="3236" y="3356"/>
                  </a:cubicBezTo>
                  <a:cubicBezTo>
                    <a:pt x="3370" y="3489"/>
                    <a:pt x="3537" y="3589"/>
                    <a:pt x="3703" y="3689"/>
                  </a:cubicBezTo>
                  <a:cubicBezTo>
                    <a:pt x="3804" y="3723"/>
                    <a:pt x="3904" y="3756"/>
                    <a:pt x="3970" y="3789"/>
                  </a:cubicBezTo>
                  <a:lnTo>
                    <a:pt x="4137" y="3823"/>
                  </a:lnTo>
                  <a:lnTo>
                    <a:pt x="4271" y="3856"/>
                  </a:lnTo>
                  <a:cubicBezTo>
                    <a:pt x="4365" y="3873"/>
                    <a:pt x="4462" y="3882"/>
                    <a:pt x="4560" y="3882"/>
                  </a:cubicBezTo>
                  <a:cubicBezTo>
                    <a:pt x="4840" y="3882"/>
                    <a:pt x="5124" y="3813"/>
                    <a:pt x="5371" y="3689"/>
                  </a:cubicBezTo>
                  <a:cubicBezTo>
                    <a:pt x="5538" y="3623"/>
                    <a:pt x="5705" y="3522"/>
                    <a:pt x="5838" y="3389"/>
                  </a:cubicBezTo>
                  <a:cubicBezTo>
                    <a:pt x="5905" y="3322"/>
                    <a:pt x="5972" y="3256"/>
                    <a:pt x="6038" y="3189"/>
                  </a:cubicBezTo>
                  <a:cubicBezTo>
                    <a:pt x="6105" y="3122"/>
                    <a:pt x="6172" y="3022"/>
                    <a:pt x="6239" y="2955"/>
                  </a:cubicBezTo>
                  <a:lnTo>
                    <a:pt x="6272" y="2955"/>
                  </a:lnTo>
                  <a:cubicBezTo>
                    <a:pt x="6340" y="2819"/>
                    <a:pt x="6223" y="2698"/>
                    <a:pt x="6109" y="2698"/>
                  </a:cubicBezTo>
                  <a:cubicBezTo>
                    <a:pt x="6056" y="2698"/>
                    <a:pt x="6004" y="2725"/>
                    <a:pt x="5972" y="2789"/>
                  </a:cubicBezTo>
                  <a:cubicBezTo>
                    <a:pt x="5938" y="2855"/>
                    <a:pt x="5905" y="2922"/>
                    <a:pt x="5838" y="2989"/>
                  </a:cubicBezTo>
                  <a:cubicBezTo>
                    <a:pt x="5805" y="3055"/>
                    <a:pt x="5738" y="3089"/>
                    <a:pt x="5672" y="3156"/>
                  </a:cubicBezTo>
                  <a:cubicBezTo>
                    <a:pt x="5538" y="3256"/>
                    <a:pt x="5405" y="3356"/>
                    <a:pt x="5271" y="3422"/>
                  </a:cubicBezTo>
                  <a:cubicBezTo>
                    <a:pt x="5071" y="3511"/>
                    <a:pt x="4856" y="3556"/>
                    <a:pt x="4646" y="3556"/>
                  </a:cubicBezTo>
                  <a:cubicBezTo>
                    <a:pt x="4541" y="3556"/>
                    <a:pt x="4437" y="3545"/>
                    <a:pt x="4337" y="3522"/>
                  </a:cubicBezTo>
                  <a:lnTo>
                    <a:pt x="4204" y="3489"/>
                  </a:lnTo>
                  <a:lnTo>
                    <a:pt x="4104" y="3456"/>
                  </a:lnTo>
                  <a:cubicBezTo>
                    <a:pt x="4037" y="3422"/>
                    <a:pt x="3970" y="3389"/>
                    <a:pt x="3904" y="3356"/>
                  </a:cubicBezTo>
                  <a:cubicBezTo>
                    <a:pt x="3770" y="3289"/>
                    <a:pt x="3637" y="3189"/>
                    <a:pt x="3537" y="3055"/>
                  </a:cubicBezTo>
                  <a:cubicBezTo>
                    <a:pt x="3337" y="2822"/>
                    <a:pt x="3203" y="2555"/>
                    <a:pt x="3170" y="2255"/>
                  </a:cubicBezTo>
                  <a:cubicBezTo>
                    <a:pt x="3170" y="2188"/>
                    <a:pt x="3136" y="2155"/>
                    <a:pt x="3103" y="2121"/>
                  </a:cubicBezTo>
                  <a:cubicBezTo>
                    <a:pt x="3064" y="2063"/>
                    <a:pt x="2992" y="2028"/>
                    <a:pt x="2912" y="2028"/>
                  </a:cubicBezTo>
                  <a:cubicBezTo>
                    <a:pt x="2854" y="2028"/>
                    <a:pt x="2792" y="2046"/>
                    <a:pt x="2736" y="2088"/>
                  </a:cubicBezTo>
                  <a:lnTo>
                    <a:pt x="2703" y="2088"/>
                  </a:lnTo>
                  <a:cubicBezTo>
                    <a:pt x="2499" y="2263"/>
                    <a:pt x="2219" y="2361"/>
                    <a:pt x="1951" y="2361"/>
                  </a:cubicBezTo>
                  <a:cubicBezTo>
                    <a:pt x="1912" y="2361"/>
                    <a:pt x="1874" y="2359"/>
                    <a:pt x="1835" y="2355"/>
                  </a:cubicBezTo>
                  <a:cubicBezTo>
                    <a:pt x="1669" y="2355"/>
                    <a:pt x="1535" y="2322"/>
                    <a:pt x="1402" y="2255"/>
                  </a:cubicBezTo>
                  <a:cubicBezTo>
                    <a:pt x="1335" y="2222"/>
                    <a:pt x="1268" y="2188"/>
                    <a:pt x="1202" y="2121"/>
                  </a:cubicBezTo>
                  <a:lnTo>
                    <a:pt x="1102" y="2088"/>
                  </a:lnTo>
                  <a:cubicBezTo>
                    <a:pt x="1102" y="2055"/>
                    <a:pt x="1068" y="2021"/>
                    <a:pt x="1068" y="2021"/>
                  </a:cubicBezTo>
                  <a:lnTo>
                    <a:pt x="968" y="1921"/>
                  </a:lnTo>
                  <a:cubicBezTo>
                    <a:pt x="935" y="1888"/>
                    <a:pt x="935" y="1855"/>
                    <a:pt x="901" y="1821"/>
                  </a:cubicBezTo>
                  <a:cubicBezTo>
                    <a:pt x="868" y="1788"/>
                    <a:pt x="835" y="1721"/>
                    <a:pt x="801" y="1654"/>
                  </a:cubicBezTo>
                  <a:cubicBezTo>
                    <a:pt x="735" y="1488"/>
                    <a:pt x="701" y="1354"/>
                    <a:pt x="701" y="1187"/>
                  </a:cubicBezTo>
                  <a:cubicBezTo>
                    <a:pt x="668" y="854"/>
                    <a:pt x="735" y="554"/>
                    <a:pt x="901" y="253"/>
                  </a:cubicBezTo>
                  <a:cubicBezTo>
                    <a:pt x="935" y="187"/>
                    <a:pt x="935" y="120"/>
                    <a:pt x="901" y="87"/>
                  </a:cubicBezTo>
                  <a:cubicBezTo>
                    <a:pt x="859" y="23"/>
                    <a:pt x="803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62"/>
            <p:cNvSpPr/>
            <p:nvPr/>
          </p:nvSpPr>
          <p:spPr>
            <a:xfrm>
              <a:off x="1672318" y="3617906"/>
              <a:ext cx="58753" cy="34540"/>
            </a:xfrm>
            <a:custGeom>
              <a:avLst/>
              <a:gdLst/>
              <a:ahLst/>
              <a:cxnLst/>
              <a:rect l="l" t="t" r="r" b="b"/>
              <a:pathLst>
                <a:path w="5839" h="3433" extrusionOk="0">
                  <a:moveTo>
                    <a:pt x="5519" y="1"/>
                  </a:moveTo>
                  <a:cubicBezTo>
                    <a:pt x="5407" y="1"/>
                    <a:pt x="5307" y="141"/>
                    <a:pt x="5405" y="264"/>
                  </a:cubicBezTo>
                  <a:cubicBezTo>
                    <a:pt x="5438" y="330"/>
                    <a:pt x="5472" y="364"/>
                    <a:pt x="5505" y="430"/>
                  </a:cubicBezTo>
                  <a:cubicBezTo>
                    <a:pt x="5538" y="497"/>
                    <a:pt x="5538" y="564"/>
                    <a:pt x="5538" y="631"/>
                  </a:cubicBezTo>
                  <a:cubicBezTo>
                    <a:pt x="5572" y="797"/>
                    <a:pt x="5538" y="931"/>
                    <a:pt x="5472" y="1064"/>
                  </a:cubicBezTo>
                  <a:cubicBezTo>
                    <a:pt x="5438" y="1131"/>
                    <a:pt x="5405" y="1198"/>
                    <a:pt x="5338" y="1231"/>
                  </a:cubicBezTo>
                  <a:cubicBezTo>
                    <a:pt x="5305" y="1298"/>
                    <a:pt x="5271" y="1331"/>
                    <a:pt x="5205" y="1398"/>
                  </a:cubicBezTo>
                  <a:cubicBezTo>
                    <a:pt x="5071" y="1464"/>
                    <a:pt x="4938" y="1531"/>
                    <a:pt x="4771" y="1565"/>
                  </a:cubicBezTo>
                  <a:cubicBezTo>
                    <a:pt x="4677" y="1588"/>
                    <a:pt x="4566" y="1612"/>
                    <a:pt x="4462" y="1612"/>
                  </a:cubicBezTo>
                  <a:cubicBezTo>
                    <a:pt x="4418" y="1612"/>
                    <a:pt x="4376" y="1608"/>
                    <a:pt x="4337" y="1598"/>
                  </a:cubicBezTo>
                  <a:cubicBezTo>
                    <a:pt x="4237" y="1598"/>
                    <a:pt x="4171" y="1598"/>
                    <a:pt x="4104" y="1565"/>
                  </a:cubicBezTo>
                  <a:cubicBezTo>
                    <a:pt x="4037" y="1565"/>
                    <a:pt x="3937" y="1531"/>
                    <a:pt x="3870" y="1531"/>
                  </a:cubicBezTo>
                  <a:cubicBezTo>
                    <a:pt x="3570" y="1398"/>
                    <a:pt x="3270" y="1264"/>
                    <a:pt x="3003" y="1098"/>
                  </a:cubicBezTo>
                  <a:cubicBezTo>
                    <a:pt x="2936" y="1064"/>
                    <a:pt x="2903" y="1064"/>
                    <a:pt x="2836" y="1064"/>
                  </a:cubicBezTo>
                  <a:cubicBezTo>
                    <a:pt x="2703" y="1098"/>
                    <a:pt x="2603" y="1231"/>
                    <a:pt x="2603" y="1364"/>
                  </a:cubicBezTo>
                  <a:lnTo>
                    <a:pt x="2603" y="1431"/>
                  </a:lnTo>
                  <a:cubicBezTo>
                    <a:pt x="2636" y="1565"/>
                    <a:pt x="2603" y="1698"/>
                    <a:pt x="2569" y="1831"/>
                  </a:cubicBezTo>
                  <a:cubicBezTo>
                    <a:pt x="2536" y="1998"/>
                    <a:pt x="2469" y="2098"/>
                    <a:pt x="2403" y="2232"/>
                  </a:cubicBezTo>
                  <a:cubicBezTo>
                    <a:pt x="2303" y="2332"/>
                    <a:pt x="2203" y="2432"/>
                    <a:pt x="2102" y="2532"/>
                  </a:cubicBezTo>
                  <a:cubicBezTo>
                    <a:pt x="2036" y="2565"/>
                    <a:pt x="1969" y="2599"/>
                    <a:pt x="1902" y="2599"/>
                  </a:cubicBezTo>
                  <a:lnTo>
                    <a:pt x="1836" y="2632"/>
                  </a:lnTo>
                  <a:lnTo>
                    <a:pt x="1535" y="2632"/>
                  </a:lnTo>
                  <a:cubicBezTo>
                    <a:pt x="1502" y="2649"/>
                    <a:pt x="1469" y="2657"/>
                    <a:pt x="1435" y="2657"/>
                  </a:cubicBezTo>
                  <a:cubicBezTo>
                    <a:pt x="1402" y="2657"/>
                    <a:pt x="1369" y="2649"/>
                    <a:pt x="1335" y="2632"/>
                  </a:cubicBezTo>
                  <a:lnTo>
                    <a:pt x="1135" y="2599"/>
                  </a:lnTo>
                  <a:cubicBezTo>
                    <a:pt x="1068" y="2565"/>
                    <a:pt x="1002" y="2532"/>
                    <a:pt x="968" y="2499"/>
                  </a:cubicBezTo>
                  <a:cubicBezTo>
                    <a:pt x="668" y="2332"/>
                    <a:pt x="468" y="2098"/>
                    <a:pt x="335" y="1831"/>
                  </a:cubicBezTo>
                  <a:cubicBezTo>
                    <a:pt x="301" y="1765"/>
                    <a:pt x="268" y="1731"/>
                    <a:pt x="201" y="1731"/>
                  </a:cubicBezTo>
                  <a:cubicBezTo>
                    <a:pt x="101" y="1731"/>
                    <a:pt x="34" y="1798"/>
                    <a:pt x="34" y="1898"/>
                  </a:cubicBezTo>
                  <a:cubicBezTo>
                    <a:pt x="1" y="1998"/>
                    <a:pt x="1" y="2098"/>
                    <a:pt x="34" y="2232"/>
                  </a:cubicBezTo>
                  <a:cubicBezTo>
                    <a:pt x="34" y="2332"/>
                    <a:pt x="68" y="2432"/>
                    <a:pt x="134" y="2532"/>
                  </a:cubicBezTo>
                  <a:cubicBezTo>
                    <a:pt x="168" y="2632"/>
                    <a:pt x="234" y="2732"/>
                    <a:pt x="301" y="2832"/>
                  </a:cubicBezTo>
                  <a:cubicBezTo>
                    <a:pt x="435" y="2999"/>
                    <a:pt x="601" y="3132"/>
                    <a:pt x="835" y="3232"/>
                  </a:cubicBezTo>
                  <a:cubicBezTo>
                    <a:pt x="935" y="3299"/>
                    <a:pt x="1035" y="3332"/>
                    <a:pt x="1135" y="3366"/>
                  </a:cubicBezTo>
                  <a:cubicBezTo>
                    <a:pt x="1269" y="3399"/>
                    <a:pt x="1369" y="3433"/>
                    <a:pt x="1502" y="3433"/>
                  </a:cubicBezTo>
                  <a:lnTo>
                    <a:pt x="1836" y="3433"/>
                  </a:lnTo>
                  <a:cubicBezTo>
                    <a:pt x="1969" y="3399"/>
                    <a:pt x="2102" y="3366"/>
                    <a:pt x="2236" y="3332"/>
                  </a:cubicBezTo>
                  <a:cubicBezTo>
                    <a:pt x="2336" y="3266"/>
                    <a:pt x="2436" y="3199"/>
                    <a:pt x="2536" y="3132"/>
                  </a:cubicBezTo>
                  <a:cubicBezTo>
                    <a:pt x="2703" y="2999"/>
                    <a:pt x="2870" y="2799"/>
                    <a:pt x="2970" y="2599"/>
                  </a:cubicBezTo>
                  <a:cubicBezTo>
                    <a:pt x="3103" y="2398"/>
                    <a:pt x="3170" y="2198"/>
                    <a:pt x="3203" y="1965"/>
                  </a:cubicBezTo>
                  <a:cubicBezTo>
                    <a:pt x="3213" y="1898"/>
                    <a:pt x="3217" y="1831"/>
                    <a:pt x="3216" y="1764"/>
                  </a:cubicBezTo>
                  <a:lnTo>
                    <a:pt x="3216" y="1764"/>
                  </a:lnTo>
                  <a:cubicBezTo>
                    <a:pt x="3392" y="1818"/>
                    <a:pt x="3576" y="1863"/>
                    <a:pt x="3770" y="1898"/>
                  </a:cubicBezTo>
                  <a:lnTo>
                    <a:pt x="4037" y="1931"/>
                  </a:lnTo>
                  <a:lnTo>
                    <a:pt x="4304" y="1931"/>
                  </a:lnTo>
                  <a:cubicBezTo>
                    <a:pt x="4504" y="1931"/>
                    <a:pt x="4671" y="1898"/>
                    <a:pt x="4871" y="1865"/>
                  </a:cubicBezTo>
                  <a:cubicBezTo>
                    <a:pt x="5138" y="1798"/>
                    <a:pt x="5371" y="1631"/>
                    <a:pt x="5572" y="1398"/>
                  </a:cubicBezTo>
                  <a:cubicBezTo>
                    <a:pt x="5605" y="1331"/>
                    <a:pt x="5672" y="1231"/>
                    <a:pt x="5705" y="1164"/>
                  </a:cubicBezTo>
                  <a:cubicBezTo>
                    <a:pt x="5805" y="964"/>
                    <a:pt x="5838" y="797"/>
                    <a:pt x="5838" y="597"/>
                  </a:cubicBezTo>
                  <a:cubicBezTo>
                    <a:pt x="5805" y="497"/>
                    <a:pt x="5805" y="397"/>
                    <a:pt x="5772" y="297"/>
                  </a:cubicBezTo>
                  <a:cubicBezTo>
                    <a:pt x="5738" y="197"/>
                    <a:pt x="5672" y="130"/>
                    <a:pt x="5638" y="30"/>
                  </a:cubicBezTo>
                  <a:lnTo>
                    <a:pt x="5638" y="63"/>
                  </a:lnTo>
                  <a:cubicBezTo>
                    <a:pt x="5603" y="19"/>
                    <a:pt x="5560" y="1"/>
                    <a:pt x="5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62"/>
            <p:cNvSpPr/>
            <p:nvPr/>
          </p:nvSpPr>
          <p:spPr>
            <a:xfrm>
              <a:off x="1668434" y="3483368"/>
              <a:ext cx="64649" cy="31904"/>
            </a:xfrm>
            <a:custGeom>
              <a:avLst/>
              <a:gdLst/>
              <a:ahLst/>
              <a:cxnLst/>
              <a:rect l="l" t="t" r="r" b="b"/>
              <a:pathLst>
                <a:path w="6425" h="3171" extrusionOk="0">
                  <a:moveTo>
                    <a:pt x="1871" y="1"/>
                  </a:moveTo>
                  <a:cubicBezTo>
                    <a:pt x="1813" y="1"/>
                    <a:pt x="1755" y="9"/>
                    <a:pt x="1688" y="26"/>
                  </a:cubicBezTo>
                  <a:cubicBezTo>
                    <a:pt x="1588" y="26"/>
                    <a:pt x="1454" y="59"/>
                    <a:pt x="1354" y="93"/>
                  </a:cubicBezTo>
                  <a:cubicBezTo>
                    <a:pt x="1154" y="159"/>
                    <a:pt x="954" y="259"/>
                    <a:pt x="754" y="426"/>
                  </a:cubicBezTo>
                  <a:cubicBezTo>
                    <a:pt x="587" y="560"/>
                    <a:pt x="420" y="693"/>
                    <a:pt x="287" y="893"/>
                  </a:cubicBezTo>
                  <a:cubicBezTo>
                    <a:pt x="254" y="993"/>
                    <a:pt x="187" y="1093"/>
                    <a:pt x="153" y="1193"/>
                  </a:cubicBezTo>
                  <a:lnTo>
                    <a:pt x="87" y="1360"/>
                  </a:lnTo>
                  <a:lnTo>
                    <a:pt x="20" y="1494"/>
                  </a:lnTo>
                  <a:lnTo>
                    <a:pt x="20" y="1527"/>
                  </a:lnTo>
                  <a:cubicBezTo>
                    <a:pt x="0" y="1666"/>
                    <a:pt x="98" y="1745"/>
                    <a:pt x="195" y="1745"/>
                  </a:cubicBezTo>
                  <a:cubicBezTo>
                    <a:pt x="261" y="1745"/>
                    <a:pt x="327" y="1708"/>
                    <a:pt x="354" y="1627"/>
                  </a:cubicBezTo>
                  <a:lnTo>
                    <a:pt x="387" y="1460"/>
                  </a:lnTo>
                  <a:lnTo>
                    <a:pt x="420" y="1327"/>
                  </a:lnTo>
                  <a:cubicBezTo>
                    <a:pt x="454" y="1260"/>
                    <a:pt x="520" y="1160"/>
                    <a:pt x="554" y="1093"/>
                  </a:cubicBezTo>
                  <a:cubicBezTo>
                    <a:pt x="654" y="926"/>
                    <a:pt x="787" y="793"/>
                    <a:pt x="954" y="660"/>
                  </a:cubicBezTo>
                  <a:cubicBezTo>
                    <a:pt x="1217" y="455"/>
                    <a:pt x="1530" y="353"/>
                    <a:pt x="1873" y="353"/>
                  </a:cubicBezTo>
                  <a:cubicBezTo>
                    <a:pt x="1922" y="353"/>
                    <a:pt x="1971" y="355"/>
                    <a:pt x="2021" y="359"/>
                  </a:cubicBezTo>
                  <a:lnTo>
                    <a:pt x="2155" y="393"/>
                  </a:lnTo>
                  <a:lnTo>
                    <a:pt x="2288" y="426"/>
                  </a:lnTo>
                  <a:cubicBezTo>
                    <a:pt x="2355" y="459"/>
                    <a:pt x="2455" y="493"/>
                    <a:pt x="2522" y="560"/>
                  </a:cubicBezTo>
                  <a:cubicBezTo>
                    <a:pt x="2989" y="826"/>
                    <a:pt x="3289" y="1327"/>
                    <a:pt x="3256" y="1860"/>
                  </a:cubicBezTo>
                  <a:cubicBezTo>
                    <a:pt x="3256" y="1961"/>
                    <a:pt x="3289" y="2061"/>
                    <a:pt x="3389" y="2127"/>
                  </a:cubicBezTo>
                  <a:cubicBezTo>
                    <a:pt x="3451" y="2174"/>
                    <a:pt x="3527" y="2199"/>
                    <a:pt x="3601" y="2199"/>
                  </a:cubicBezTo>
                  <a:cubicBezTo>
                    <a:pt x="3687" y="2199"/>
                    <a:pt x="3769" y="2165"/>
                    <a:pt x="3823" y="2094"/>
                  </a:cubicBezTo>
                  <a:lnTo>
                    <a:pt x="3856" y="2061"/>
                  </a:lnTo>
                  <a:cubicBezTo>
                    <a:pt x="3990" y="1894"/>
                    <a:pt x="4223" y="1760"/>
                    <a:pt x="4423" y="1727"/>
                  </a:cubicBezTo>
                  <a:cubicBezTo>
                    <a:pt x="4557" y="1694"/>
                    <a:pt x="4657" y="1694"/>
                    <a:pt x="4790" y="1694"/>
                  </a:cubicBezTo>
                  <a:lnTo>
                    <a:pt x="4957" y="1694"/>
                  </a:lnTo>
                  <a:lnTo>
                    <a:pt x="5090" y="1727"/>
                  </a:lnTo>
                  <a:lnTo>
                    <a:pt x="5190" y="1794"/>
                  </a:lnTo>
                  <a:lnTo>
                    <a:pt x="5224" y="1827"/>
                  </a:lnTo>
                  <a:cubicBezTo>
                    <a:pt x="5290" y="1827"/>
                    <a:pt x="5324" y="1860"/>
                    <a:pt x="5357" y="1927"/>
                  </a:cubicBezTo>
                  <a:cubicBezTo>
                    <a:pt x="5457" y="1994"/>
                    <a:pt x="5524" y="2061"/>
                    <a:pt x="5591" y="2161"/>
                  </a:cubicBezTo>
                  <a:cubicBezTo>
                    <a:pt x="5665" y="2273"/>
                    <a:pt x="5719" y="2395"/>
                    <a:pt x="5758" y="2528"/>
                  </a:cubicBezTo>
                  <a:lnTo>
                    <a:pt x="5758" y="2528"/>
                  </a:lnTo>
                  <a:cubicBezTo>
                    <a:pt x="5758" y="2528"/>
                    <a:pt x="5758" y="2528"/>
                    <a:pt x="5757" y="2528"/>
                  </a:cubicBezTo>
                  <a:cubicBezTo>
                    <a:pt x="5691" y="2561"/>
                    <a:pt x="5657" y="2661"/>
                    <a:pt x="5691" y="2761"/>
                  </a:cubicBezTo>
                  <a:cubicBezTo>
                    <a:pt x="5757" y="2861"/>
                    <a:pt x="5824" y="2961"/>
                    <a:pt x="5891" y="3061"/>
                  </a:cubicBezTo>
                  <a:cubicBezTo>
                    <a:pt x="5924" y="3095"/>
                    <a:pt x="5958" y="3128"/>
                    <a:pt x="5991" y="3161"/>
                  </a:cubicBezTo>
                  <a:cubicBezTo>
                    <a:pt x="6015" y="3167"/>
                    <a:pt x="6037" y="3170"/>
                    <a:pt x="6059" y="3170"/>
                  </a:cubicBezTo>
                  <a:cubicBezTo>
                    <a:pt x="6159" y="3170"/>
                    <a:pt x="6236" y="3110"/>
                    <a:pt x="6291" y="3028"/>
                  </a:cubicBezTo>
                  <a:lnTo>
                    <a:pt x="6291" y="2928"/>
                  </a:lnTo>
                  <a:cubicBezTo>
                    <a:pt x="6425" y="2561"/>
                    <a:pt x="6391" y="2161"/>
                    <a:pt x="6224" y="1827"/>
                  </a:cubicBezTo>
                  <a:cubicBezTo>
                    <a:pt x="6124" y="1660"/>
                    <a:pt x="6024" y="1494"/>
                    <a:pt x="5891" y="1360"/>
                  </a:cubicBezTo>
                  <a:cubicBezTo>
                    <a:pt x="5824" y="1293"/>
                    <a:pt x="5724" y="1227"/>
                    <a:pt x="5657" y="1160"/>
                  </a:cubicBezTo>
                  <a:lnTo>
                    <a:pt x="5524" y="1093"/>
                  </a:lnTo>
                  <a:lnTo>
                    <a:pt x="5424" y="1027"/>
                  </a:lnTo>
                  <a:cubicBezTo>
                    <a:pt x="5324" y="993"/>
                    <a:pt x="5224" y="960"/>
                    <a:pt x="5090" y="926"/>
                  </a:cubicBezTo>
                  <a:cubicBezTo>
                    <a:pt x="4990" y="926"/>
                    <a:pt x="4924" y="893"/>
                    <a:pt x="4823" y="893"/>
                  </a:cubicBezTo>
                  <a:cubicBezTo>
                    <a:pt x="4623" y="893"/>
                    <a:pt x="4423" y="926"/>
                    <a:pt x="4223" y="993"/>
                  </a:cubicBezTo>
                  <a:cubicBezTo>
                    <a:pt x="4052" y="1040"/>
                    <a:pt x="3895" y="1116"/>
                    <a:pt x="3752" y="1217"/>
                  </a:cubicBezTo>
                  <a:lnTo>
                    <a:pt x="3752" y="1217"/>
                  </a:lnTo>
                  <a:cubicBezTo>
                    <a:pt x="3646" y="972"/>
                    <a:pt x="3493" y="745"/>
                    <a:pt x="3289" y="560"/>
                  </a:cubicBezTo>
                  <a:cubicBezTo>
                    <a:pt x="3122" y="393"/>
                    <a:pt x="2922" y="259"/>
                    <a:pt x="2722" y="159"/>
                  </a:cubicBezTo>
                  <a:cubicBezTo>
                    <a:pt x="2589" y="126"/>
                    <a:pt x="2488" y="93"/>
                    <a:pt x="2388" y="59"/>
                  </a:cubicBezTo>
                  <a:lnTo>
                    <a:pt x="2188" y="26"/>
                  </a:lnTo>
                  <a:lnTo>
                    <a:pt x="2055" y="26"/>
                  </a:lnTo>
                  <a:cubicBezTo>
                    <a:pt x="1988" y="9"/>
                    <a:pt x="1930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62"/>
            <p:cNvSpPr/>
            <p:nvPr/>
          </p:nvSpPr>
          <p:spPr>
            <a:xfrm>
              <a:off x="1582705" y="3563053"/>
              <a:ext cx="57746" cy="39048"/>
            </a:xfrm>
            <a:custGeom>
              <a:avLst/>
              <a:gdLst/>
              <a:ahLst/>
              <a:cxnLst/>
              <a:rect l="l" t="t" r="r" b="b"/>
              <a:pathLst>
                <a:path w="5739" h="3881" extrusionOk="0">
                  <a:moveTo>
                    <a:pt x="5387" y="0"/>
                  </a:moveTo>
                  <a:cubicBezTo>
                    <a:pt x="5268" y="0"/>
                    <a:pt x="5132" y="149"/>
                    <a:pt x="5204" y="245"/>
                  </a:cubicBezTo>
                  <a:lnTo>
                    <a:pt x="5304" y="378"/>
                  </a:lnTo>
                  <a:lnTo>
                    <a:pt x="5338" y="478"/>
                  </a:lnTo>
                  <a:cubicBezTo>
                    <a:pt x="5371" y="545"/>
                    <a:pt x="5404" y="645"/>
                    <a:pt x="5404" y="745"/>
                  </a:cubicBezTo>
                  <a:cubicBezTo>
                    <a:pt x="5438" y="912"/>
                    <a:pt x="5438" y="1079"/>
                    <a:pt x="5404" y="1246"/>
                  </a:cubicBezTo>
                  <a:cubicBezTo>
                    <a:pt x="5338" y="1579"/>
                    <a:pt x="5138" y="1879"/>
                    <a:pt x="4871" y="2080"/>
                  </a:cubicBezTo>
                  <a:lnTo>
                    <a:pt x="4737" y="2146"/>
                  </a:lnTo>
                  <a:lnTo>
                    <a:pt x="4637" y="2213"/>
                  </a:lnTo>
                  <a:cubicBezTo>
                    <a:pt x="4571" y="2246"/>
                    <a:pt x="4470" y="2246"/>
                    <a:pt x="4404" y="2280"/>
                  </a:cubicBezTo>
                  <a:cubicBezTo>
                    <a:pt x="4320" y="2296"/>
                    <a:pt x="4237" y="2305"/>
                    <a:pt x="4154" y="2305"/>
                  </a:cubicBezTo>
                  <a:cubicBezTo>
                    <a:pt x="4070" y="2305"/>
                    <a:pt x="3987" y="2296"/>
                    <a:pt x="3903" y="2280"/>
                  </a:cubicBezTo>
                  <a:cubicBezTo>
                    <a:pt x="3570" y="2213"/>
                    <a:pt x="3303" y="2013"/>
                    <a:pt x="3103" y="1779"/>
                  </a:cubicBezTo>
                  <a:cubicBezTo>
                    <a:pt x="3040" y="1680"/>
                    <a:pt x="2945" y="1636"/>
                    <a:pt x="2852" y="1636"/>
                  </a:cubicBezTo>
                  <a:cubicBezTo>
                    <a:pt x="2697" y="1636"/>
                    <a:pt x="2548" y="1758"/>
                    <a:pt x="2569" y="1946"/>
                  </a:cubicBezTo>
                  <a:lnTo>
                    <a:pt x="2569" y="2013"/>
                  </a:lnTo>
                  <a:cubicBezTo>
                    <a:pt x="2569" y="2146"/>
                    <a:pt x="2536" y="2280"/>
                    <a:pt x="2502" y="2380"/>
                  </a:cubicBezTo>
                  <a:cubicBezTo>
                    <a:pt x="2469" y="2447"/>
                    <a:pt x="2436" y="2513"/>
                    <a:pt x="2402" y="2580"/>
                  </a:cubicBezTo>
                  <a:cubicBezTo>
                    <a:pt x="2369" y="2647"/>
                    <a:pt x="2336" y="2680"/>
                    <a:pt x="2302" y="2747"/>
                  </a:cubicBezTo>
                  <a:cubicBezTo>
                    <a:pt x="2202" y="2847"/>
                    <a:pt x="2102" y="2914"/>
                    <a:pt x="2002" y="2980"/>
                  </a:cubicBezTo>
                  <a:cubicBezTo>
                    <a:pt x="1935" y="3014"/>
                    <a:pt x="1869" y="3047"/>
                    <a:pt x="1802" y="3080"/>
                  </a:cubicBezTo>
                  <a:lnTo>
                    <a:pt x="1735" y="3114"/>
                  </a:lnTo>
                  <a:lnTo>
                    <a:pt x="1468" y="3114"/>
                  </a:lnTo>
                  <a:cubicBezTo>
                    <a:pt x="1402" y="3080"/>
                    <a:pt x="1335" y="3080"/>
                    <a:pt x="1268" y="3080"/>
                  </a:cubicBezTo>
                  <a:cubicBezTo>
                    <a:pt x="1135" y="3014"/>
                    <a:pt x="1035" y="2980"/>
                    <a:pt x="901" y="2914"/>
                  </a:cubicBezTo>
                  <a:cubicBezTo>
                    <a:pt x="668" y="2747"/>
                    <a:pt x="468" y="2513"/>
                    <a:pt x="334" y="2246"/>
                  </a:cubicBezTo>
                  <a:cubicBezTo>
                    <a:pt x="334" y="2180"/>
                    <a:pt x="267" y="2146"/>
                    <a:pt x="201" y="2146"/>
                  </a:cubicBezTo>
                  <a:cubicBezTo>
                    <a:pt x="134" y="2146"/>
                    <a:pt x="34" y="2180"/>
                    <a:pt x="34" y="2280"/>
                  </a:cubicBezTo>
                  <a:cubicBezTo>
                    <a:pt x="1" y="2380"/>
                    <a:pt x="1" y="2480"/>
                    <a:pt x="34" y="2613"/>
                  </a:cubicBezTo>
                  <a:cubicBezTo>
                    <a:pt x="34" y="2713"/>
                    <a:pt x="67" y="2813"/>
                    <a:pt x="101" y="2914"/>
                  </a:cubicBezTo>
                  <a:cubicBezTo>
                    <a:pt x="201" y="3114"/>
                    <a:pt x="334" y="3314"/>
                    <a:pt x="468" y="3447"/>
                  </a:cubicBezTo>
                  <a:cubicBezTo>
                    <a:pt x="634" y="3614"/>
                    <a:pt x="835" y="3714"/>
                    <a:pt x="1035" y="3814"/>
                  </a:cubicBezTo>
                  <a:cubicBezTo>
                    <a:pt x="1168" y="3848"/>
                    <a:pt x="1268" y="3848"/>
                    <a:pt x="1402" y="3881"/>
                  </a:cubicBezTo>
                  <a:lnTo>
                    <a:pt x="1702" y="3881"/>
                  </a:lnTo>
                  <a:cubicBezTo>
                    <a:pt x="1835" y="3848"/>
                    <a:pt x="1969" y="3814"/>
                    <a:pt x="2069" y="3781"/>
                  </a:cubicBezTo>
                  <a:cubicBezTo>
                    <a:pt x="2202" y="3747"/>
                    <a:pt x="2302" y="3681"/>
                    <a:pt x="2402" y="3647"/>
                  </a:cubicBezTo>
                  <a:cubicBezTo>
                    <a:pt x="2569" y="3514"/>
                    <a:pt x="2736" y="3347"/>
                    <a:pt x="2869" y="3180"/>
                  </a:cubicBezTo>
                  <a:cubicBezTo>
                    <a:pt x="3011" y="2986"/>
                    <a:pt x="3105" y="2763"/>
                    <a:pt x="3153" y="2533"/>
                  </a:cubicBezTo>
                  <a:lnTo>
                    <a:pt x="3153" y="2533"/>
                  </a:lnTo>
                  <a:cubicBezTo>
                    <a:pt x="3363" y="2634"/>
                    <a:pt x="3595" y="2696"/>
                    <a:pt x="3837" y="2713"/>
                  </a:cubicBezTo>
                  <a:cubicBezTo>
                    <a:pt x="4037" y="2713"/>
                    <a:pt x="4270" y="2713"/>
                    <a:pt x="4470" y="2647"/>
                  </a:cubicBezTo>
                  <a:cubicBezTo>
                    <a:pt x="4604" y="2613"/>
                    <a:pt x="4704" y="2580"/>
                    <a:pt x="4804" y="2547"/>
                  </a:cubicBezTo>
                  <a:lnTo>
                    <a:pt x="4937" y="2447"/>
                  </a:lnTo>
                  <a:lnTo>
                    <a:pt x="5071" y="2380"/>
                  </a:lnTo>
                  <a:cubicBezTo>
                    <a:pt x="5238" y="2246"/>
                    <a:pt x="5371" y="2080"/>
                    <a:pt x="5505" y="1879"/>
                  </a:cubicBezTo>
                  <a:cubicBezTo>
                    <a:pt x="5538" y="1779"/>
                    <a:pt x="5571" y="1679"/>
                    <a:pt x="5638" y="1613"/>
                  </a:cubicBezTo>
                  <a:cubicBezTo>
                    <a:pt x="5671" y="1513"/>
                    <a:pt x="5671" y="1379"/>
                    <a:pt x="5705" y="1279"/>
                  </a:cubicBezTo>
                  <a:cubicBezTo>
                    <a:pt x="5738" y="1079"/>
                    <a:pt x="5738" y="879"/>
                    <a:pt x="5705" y="645"/>
                  </a:cubicBezTo>
                  <a:cubicBezTo>
                    <a:pt x="5705" y="545"/>
                    <a:pt x="5671" y="445"/>
                    <a:pt x="5638" y="345"/>
                  </a:cubicBezTo>
                  <a:lnTo>
                    <a:pt x="5571" y="178"/>
                  </a:lnTo>
                  <a:lnTo>
                    <a:pt x="5505" y="78"/>
                  </a:lnTo>
                  <a:cubicBezTo>
                    <a:pt x="5477" y="22"/>
                    <a:pt x="5433" y="0"/>
                    <a:pt x="5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62"/>
            <p:cNvSpPr/>
            <p:nvPr/>
          </p:nvSpPr>
          <p:spPr>
            <a:xfrm>
              <a:off x="1500477" y="3499144"/>
              <a:ext cx="62767" cy="29932"/>
            </a:xfrm>
            <a:custGeom>
              <a:avLst/>
              <a:gdLst/>
              <a:ahLst/>
              <a:cxnLst/>
              <a:rect l="l" t="t" r="r" b="b"/>
              <a:pathLst>
                <a:path w="6238" h="2975" extrusionOk="0">
                  <a:moveTo>
                    <a:pt x="2473" y="1"/>
                  </a:moveTo>
                  <a:cubicBezTo>
                    <a:pt x="2410" y="1"/>
                    <a:pt x="2352" y="9"/>
                    <a:pt x="2302" y="26"/>
                  </a:cubicBezTo>
                  <a:cubicBezTo>
                    <a:pt x="1835" y="59"/>
                    <a:pt x="1368" y="192"/>
                    <a:pt x="1001" y="459"/>
                  </a:cubicBezTo>
                  <a:cubicBezTo>
                    <a:pt x="801" y="593"/>
                    <a:pt x="601" y="726"/>
                    <a:pt x="434" y="893"/>
                  </a:cubicBezTo>
                  <a:cubicBezTo>
                    <a:pt x="367" y="960"/>
                    <a:pt x="300" y="1060"/>
                    <a:pt x="234" y="1160"/>
                  </a:cubicBezTo>
                  <a:cubicBezTo>
                    <a:pt x="167" y="1260"/>
                    <a:pt x="100" y="1360"/>
                    <a:pt x="33" y="1460"/>
                  </a:cubicBezTo>
                  <a:lnTo>
                    <a:pt x="33" y="1527"/>
                  </a:lnTo>
                  <a:cubicBezTo>
                    <a:pt x="0" y="1593"/>
                    <a:pt x="33" y="1693"/>
                    <a:pt x="100" y="1727"/>
                  </a:cubicBezTo>
                  <a:cubicBezTo>
                    <a:pt x="136" y="1750"/>
                    <a:pt x="171" y="1762"/>
                    <a:pt x="204" y="1762"/>
                  </a:cubicBezTo>
                  <a:cubicBezTo>
                    <a:pt x="263" y="1762"/>
                    <a:pt x="312" y="1725"/>
                    <a:pt x="334" y="1660"/>
                  </a:cubicBezTo>
                  <a:cubicBezTo>
                    <a:pt x="367" y="1560"/>
                    <a:pt x="434" y="1460"/>
                    <a:pt x="500" y="1393"/>
                  </a:cubicBezTo>
                  <a:cubicBezTo>
                    <a:pt x="534" y="1293"/>
                    <a:pt x="601" y="1226"/>
                    <a:pt x="667" y="1160"/>
                  </a:cubicBezTo>
                  <a:cubicBezTo>
                    <a:pt x="801" y="993"/>
                    <a:pt x="967" y="860"/>
                    <a:pt x="1134" y="759"/>
                  </a:cubicBezTo>
                  <a:cubicBezTo>
                    <a:pt x="1501" y="559"/>
                    <a:pt x="1901" y="426"/>
                    <a:pt x="2302" y="426"/>
                  </a:cubicBezTo>
                  <a:cubicBezTo>
                    <a:pt x="2702" y="426"/>
                    <a:pt x="3069" y="559"/>
                    <a:pt x="3369" y="793"/>
                  </a:cubicBezTo>
                  <a:cubicBezTo>
                    <a:pt x="3436" y="860"/>
                    <a:pt x="3503" y="926"/>
                    <a:pt x="3536" y="993"/>
                  </a:cubicBezTo>
                  <a:cubicBezTo>
                    <a:pt x="3569" y="1060"/>
                    <a:pt x="3603" y="1126"/>
                    <a:pt x="3603" y="1193"/>
                  </a:cubicBezTo>
                  <a:cubicBezTo>
                    <a:pt x="3623" y="1276"/>
                    <a:pt x="3631" y="1359"/>
                    <a:pt x="3618" y="1443"/>
                  </a:cubicBezTo>
                  <a:lnTo>
                    <a:pt x="3618" y="1443"/>
                  </a:lnTo>
                  <a:cubicBezTo>
                    <a:pt x="3613" y="1448"/>
                    <a:pt x="3608" y="1454"/>
                    <a:pt x="3603" y="1460"/>
                  </a:cubicBezTo>
                  <a:lnTo>
                    <a:pt x="3613" y="1468"/>
                  </a:lnTo>
                  <a:lnTo>
                    <a:pt x="3613" y="1468"/>
                  </a:lnTo>
                  <a:cubicBezTo>
                    <a:pt x="3605" y="1510"/>
                    <a:pt x="3590" y="1552"/>
                    <a:pt x="3569" y="1593"/>
                  </a:cubicBezTo>
                  <a:cubicBezTo>
                    <a:pt x="3469" y="1693"/>
                    <a:pt x="3469" y="1894"/>
                    <a:pt x="3569" y="1994"/>
                  </a:cubicBezTo>
                  <a:cubicBezTo>
                    <a:pt x="3644" y="2069"/>
                    <a:pt x="3751" y="2112"/>
                    <a:pt x="3853" y="2112"/>
                  </a:cubicBezTo>
                  <a:cubicBezTo>
                    <a:pt x="3933" y="2112"/>
                    <a:pt x="4011" y="2086"/>
                    <a:pt x="4070" y="2027"/>
                  </a:cubicBezTo>
                  <a:lnTo>
                    <a:pt x="4136" y="1960"/>
                  </a:lnTo>
                  <a:cubicBezTo>
                    <a:pt x="4203" y="1894"/>
                    <a:pt x="4270" y="1860"/>
                    <a:pt x="4370" y="1794"/>
                  </a:cubicBezTo>
                  <a:cubicBezTo>
                    <a:pt x="4437" y="1760"/>
                    <a:pt x="4537" y="1727"/>
                    <a:pt x="4637" y="1727"/>
                  </a:cubicBezTo>
                  <a:cubicBezTo>
                    <a:pt x="4670" y="1710"/>
                    <a:pt x="4712" y="1702"/>
                    <a:pt x="4758" y="1702"/>
                  </a:cubicBezTo>
                  <a:cubicBezTo>
                    <a:pt x="4804" y="1702"/>
                    <a:pt x="4854" y="1710"/>
                    <a:pt x="4904" y="1727"/>
                  </a:cubicBezTo>
                  <a:cubicBezTo>
                    <a:pt x="4937" y="1760"/>
                    <a:pt x="5004" y="1760"/>
                    <a:pt x="5037" y="1760"/>
                  </a:cubicBezTo>
                  <a:lnTo>
                    <a:pt x="5137" y="1794"/>
                  </a:lnTo>
                  <a:lnTo>
                    <a:pt x="5271" y="1860"/>
                  </a:lnTo>
                  <a:cubicBezTo>
                    <a:pt x="5304" y="1894"/>
                    <a:pt x="5337" y="1927"/>
                    <a:pt x="5371" y="1960"/>
                  </a:cubicBezTo>
                  <a:cubicBezTo>
                    <a:pt x="5437" y="2027"/>
                    <a:pt x="5504" y="2094"/>
                    <a:pt x="5537" y="2194"/>
                  </a:cubicBezTo>
                  <a:cubicBezTo>
                    <a:pt x="5671" y="2361"/>
                    <a:pt x="5704" y="2594"/>
                    <a:pt x="5704" y="2794"/>
                  </a:cubicBezTo>
                  <a:cubicBezTo>
                    <a:pt x="5704" y="2861"/>
                    <a:pt x="5738" y="2928"/>
                    <a:pt x="5804" y="2961"/>
                  </a:cubicBezTo>
                  <a:cubicBezTo>
                    <a:pt x="5822" y="2970"/>
                    <a:pt x="5842" y="2974"/>
                    <a:pt x="5864" y="2974"/>
                  </a:cubicBezTo>
                  <a:cubicBezTo>
                    <a:pt x="5922" y="2974"/>
                    <a:pt x="5989" y="2943"/>
                    <a:pt x="6038" y="2894"/>
                  </a:cubicBezTo>
                  <a:cubicBezTo>
                    <a:pt x="6205" y="2594"/>
                    <a:pt x="6238" y="2261"/>
                    <a:pt x="6138" y="1960"/>
                  </a:cubicBezTo>
                  <a:cubicBezTo>
                    <a:pt x="6104" y="1794"/>
                    <a:pt x="6004" y="1627"/>
                    <a:pt x="5904" y="1493"/>
                  </a:cubicBezTo>
                  <a:cubicBezTo>
                    <a:pt x="5871" y="1427"/>
                    <a:pt x="5804" y="1360"/>
                    <a:pt x="5738" y="1293"/>
                  </a:cubicBezTo>
                  <a:lnTo>
                    <a:pt x="5637" y="1193"/>
                  </a:lnTo>
                  <a:lnTo>
                    <a:pt x="5537" y="1126"/>
                  </a:lnTo>
                  <a:cubicBezTo>
                    <a:pt x="5471" y="1093"/>
                    <a:pt x="5371" y="1060"/>
                    <a:pt x="5271" y="1026"/>
                  </a:cubicBezTo>
                  <a:cubicBezTo>
                    <a:pt x="5204" y="993"/>
                    <a:pt x="5104" y="960"/>
                    <a:pt x="5037" y="960"/>
                  </a:cubicBezTo>
                  <a:cubicBezTo>
                    <a:pt x="4937" y="943"/>
                    <a:pt x="4845" y="935"/>
                    <a:pt x="4758" y="935"/>
                  </a:cubicBezTo>
                  <a:cubicBezTo>
                    <a:pt x="4670" y="935"/>
                    <a:pt x="4587" y="943"/>
                    <a:pt x="4503" y="960"/>
                  </a:cubicBezTo>
                  <a:cubicBezTo>
                    <a:pt x="4413" y="968"/>
                    <a:pt x="4326" y="986"/>
                    <a:pt x="4244" y="1013"/>
                  </a:cubicBezTo>
                  <a:lnTo>
                    <a:pt x="4244" y="1013"/>
                  </a:lnTo>
                  <a:cubicBezTo>
                    <a:pt x="4241" y="1006"/>
                    <a:pt x="4239" y="1000"/>
                    <a:pt x="4236" y="993"/>
                  </a:cubicBezTo>
                  <a:cubicBezTo>
                    <a:pt x="4170" y="860"/>
                    <a:pt x="4103" y="726"/>
                    <a:pt x="4003" y="593"/>
                  </a:cubicBezTo>
                  <a:cubicBezTo>
                    <a:pt x="3936" y="493"/>
                    <a:pt x="3836" y="426"/>
                    <a:pt x="3703" y="326"/>
                  </a:cubicBezTo>
                  <a:cubicBezTo>
                    <a:pt x="3503" y="192"/>
                    <a:pt x="3269" y="92"/>
                    <a:pt x="3002" y="59"/>
                  </a:cubicBezTo>
                  <a:cubicBezTo>
                    <a:pt x="2902" y="26"/>
                    <a:pt x="2769" y="26"/>
                    <a:pt x="2669" y="26"/>
                  </a:cubicBezTo>
                  <a:cubicBezTo>
                    <a:pt x="2602" y="9"/>
                    <a:pt x="2535" y="1"/>
                    <a:pt x="2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62"/>
            <p:cNvSpPr/>
            <p:nvPr/>
          </p:nvSpPr>
          <p:spPr>
            <a:xfrm>
              <a:off x="1530342" y="3654761"/>
              <a:ext cx="75868" cy="39048"/>
            </a:xfrm>
            <a:custGeom>
              <a:avLst/>
              <a:gdLst/>
              <a:ahLst/>
              <a:cxnLst/>
              <a:rect l="l" t="t" r="r" b="b"/>
              <a:pathLst>
                <a:path w="7540" h="3881" extrusionOk="0">
                  <a:moveTo>
                    <a:pt x="347" y="0"/>
                  </a:moveTo>
                  <a:cubicBezTo>
                    <a:pt x="296" y="0"/>
                    <a:pt x="242" y="28"/>
                    <a:pt x="201" y="70"/>
                  </a:cubicBezTo>
                  <a:cubicBezTo>
                    <a:pt x="134" y="170"/>
                    <a:pt x="101" y="303"/>
                    <a:pt x="68" y="403"/>
                  </a:cubicBezTo>
                  <a:cubicBezTo>
                    <a:pt x="34" y="503"/>
                    <a:pt x="1" y="637"/>
                    <a:pt x="1" y="737"/>
                  </a:cubicBezTo>
                  <a:cubicBezTo>
                    <a:pt x="1" y="870"/>
                    <a:pt x="1" y="970"/>
                    <a:pt x="1" y="1104"/>
                  </a:cubicBezTo>
                  <a:cubicBezTo>
                    <a:pt x="1" y="1237"/>
                    <a:pt x="34" y="1337"/>
                    <a:pt x="68" y="1437"/>
                  </a:cubicBezTo>
                  <a:cubicBezTo>
                    <a:pt x="134" y="1671"/>
                    <a:pt x="268" y="1904"/>
                    <a:pt x="401" y="2105"/>
                  </a:cubicBezTo>
                  <a:cubicBezTo>
                    <a:pt x="468" y="2205"/>
                    <a:pt x="568" y="2271"/>
                    <a:pt x="668" y="2371"/>
                  </a:cubicBezTo>
                  <a:lnTo>
                    <a:pt x="835" y="2471"/>
                  </a:lnTo>
                  <a:lnTo>
                    <a:pt x="968" y="2572"/>
                  </a:lnTo>
                  <a:cubicBezTo>
                    <a:pt x="1068" y="2638"/>
                    <a:pt x="1202" y="2672"/>
                    <a:pt x="1335" y="2705"/>
                  </a:cubicBezTo>
                  <a:cubicBezTo>
                    <a:pt x="1435" y="2772"/>
                    <a:pt x="1569" y="2772"/>
                    <a:pt x="1702" y="2805"/>
                  </a:cubicBezTo>
                  <a:cubicBezTo>
                    <a:pt x="1936" y="2805"/>
                    <a:pt x="2169" y="2805"/>
                    <a:pt x="2436" y="2738"/>
                  </a:cubicBezTo>
                  <a:cubicBezTo>
                    <a:pt x="2734" y="2653"/>
                    <a:pt x="3005" y="2514"/>
                    <a:pt x="3240" y="2320"/>
                  </a:cubicBezTo>
                  <a:lnTo>
                    <a:pt x="3240" y="2320"/>
                  </a:lnTo>
                  <a:cubicBezTo>
                    <a:pt x="3362" y="2587"/>
                    <a:pt x="3530" y="2832"/>
                    <a:pt x="3737" y="3039"/>
                  </a:cubicBezTo>
                  <a:cubicBezTo>
                    <a:pt x="3970" y="3305"/>
                    <a:pt x="4271" y="3506"/>
                    <a:pt x="4604" y="3672"/>
                  </a:cubicBezTo>
                  <a:lnTo>
                    <a:pt x="4771" y="3739"/>
                  </a:lnTo>
                  <a:lnTo>
                    <a:pt x="4904" y="3806"/>
                  </a:lnTo>
                  <a:cubicBezTo>
                    <a:pt x="5138" y="3856"/>
                    <a:pt x="5371" y="3881"/>
                    <a:pt x="5605" y="3881"/>
                  </a:cubicBezTo>
                  <a:cubicBezTo>
                    <a:pt x="5838" y="3881"/>
                    <a:pt x="6072" y="3856"/>
                    <a:pt x="6305" y="3806"/>
                  </a:cubicBezTo>
                  <a:cubicBezTo>
                    <a:pt x="6506" y="3739"/>
                    <a:pt x="6739" y="3639"/>
                    <a:pt x="6939" y="3539"/>
                  </a:cubicBezTo>
                  <a:cubicBezTo>
                    <a:pt x="7039" y="3472"/>
                    <a:pt x="7139" y="3439"/>
                    <a:pt x="7239" y="3339"/>
                  </a:cubicBezTo>
                  <a:cubicBezTo>
                    <a:pt x="7339" y="3272"/>
                    <a:pt x="7406" y="3205"/>
                    <a:pt x="7506" y="3139"/>
                  </a:cubicBezTo>
                  <a:lnTo>
                    <a:pt x="7506" y="3172"/>
                  </a:lnTo>
                  <a:cubicBezTo>
                    <a:pt x="7540" y="3105"/>
                    <a:pt x="7540" y="3005"/>
                    <a:pt x="7506" y="2938"/>
                  </a:cubicBezTo>
                  <a:cubicBezTo>
                    <a:pt x="7473" y="2905"/>
                    <a:pt x="7423" y="2888"/>
                    <a:pt x="7377" y="2888"/>
                  </a:cubicBezTo>
                  <a:cubicBezTo>
                    <a:pt x="7331" y="2888"/>
                    <a:pt x="7289" y="2905"/>
                    <a:pt x="7273" y="2938"/>
                  </a:cubicBezTo>
                  <a:cubicBezTo>
                    <a:pt x="7173" y="3005"/>
                    <a:pt x="7106" y="3072"/>
                    <a:pt x="7039" y="3139"/>
                  </a:cubicBezTo>
                  <a:cubicBezTo>
                    <a:pt x="6939" y="3205"/>
                    <a:pt x="6872" y="3239"/>
                    <a:pt x="6772" y="3305"/>
                  </a:cubicBezTo>
                  <a:cubicBezTo>
                    <a:pt x="6606" y="3405"/>
                    <a:pt x="6405" y="3472"/>
                    <a:pt x="6205" y="3539"/>
                  </a:cubicBezTo>
                  <a:cubicBezTo>
                    <a:pt x="6047" y="3578"/>
                    <a:pt x="5890" y="3597"/>
                    <a:pt x="5732" y="3597"/>
                  </a:cubicBezTo>
                  <a:cubicBezTo>
                    <a:pt x="5489" y="3597"/>
                    <a:pt x="5247" y="3553"/>
                    <a:pt x="5004" y="3472"/>
                  </a:cubicBezTo>
                  <a:lnTo>
                    <a:pt x="4871" y="3405"/>
                  </a:lnTo>
                  <a:lnTo>
                    <a:pt x="4738" y="3339"/>
                  </a:lnTo>
                  <a:cubicBezTo>
                    <a:pt x="4638" y="3305"/>
                    <a:pt x="4571" y="3239"/>
                    <a:pt x="4471" y="3205"/>
                  </a:cubicBezTo>
                  <a:cubicBezTo>
                    <a:pt x="4004" y="2838"/>
                    <a:pt x="3704" y="2305"/>
                    <a:pt x="3637" y="1704"/>
                  </a:cubicBezTo>
                  <a:cubicBezTo>
                    <a:pt x="3637" y="1638"/>
                    <a:pt x="3603" y="1571"/>
                    <a:pt x="3537" y="1504"/>
                  </a:cubicBezTo>
                  <a:cubicBezTo>
                    <a:pt x="3490" y="1458"/>
                    <a:pt x="3422" y="1433"/>
                    <a:pt x="3353" y="1433"/>
                  </a:cubicBezTo>
                  <a:cubicBezTo>
                    <a:pt x="3272" y="1433"/>
                    <a:pt x="3190" y="1466"/>
                    <a:pt x="3136" y="1537"/>
                  </a:cubicBezTo>
                  <a:lnTo>
                    <a:pt x="3103" y="1571"/>
                  </a:lnTo>
                  <a:cubicBezTo>
                    <a:pt x="2903" y="1804"/>
                    <a:pt x="2603" y="1971"/>
                    <a:pt x="2269" y="2038"/>
                  </a:cubicBezTo>
                  <a:lnTo>
                    <a:pt x="1802" y="2038"/>
                  </a:lnTo>
                  <a:cubicBezTo>
                    <a:pt x="1702" y="2004"/>
                    <a:pt x="1635" y="2004"/>
                    <a:pt x="1569" y="1971"/>
                  </a:cubicBezTo>
                  <a:cubicBezTo>
                    <a:pt x="1502" y="1971"/>
                    <a:pt x="1435" y="1938"/>
                    <a:pt x="1369" y="1904"/>
                  </a:cubicBezTo>
                  <a:lnTo>
                    <a:pt x="1235" y="1804"/>
                  </a:lnTo>
                  <a:lnTo>
                    <a:pt x="1168" y="1771"/>
                  </a:lnTo>
                  <a:cubicBezTo>
                    <a:pt x="1102" y="1704"/>
                    <a:pt x="1035" y="1671"/>
                    <a:pt x="1002" y="1604"/>
                  </a:cubicBezTo>
                  <a:cubicBezTo>
                    <a:pt x="935" y="1537"/>
                    <a:pt x="868" y="1471"/>
                    <a:pt x="835" y="1404"/>
                  </a:cubicBezTo>
                  <a:cubicBezTo>
                    <a:pt x="801" y="1337"/>
                    <a:pt x="768" y="1271"/>
                    <a:pt x="701" y="1204"/>
                  </a:cubicBezTo>
                  <a:cubicBezTo>
                    <a:pt x="568" y="870"/>
                    <a:pt x="501" y="537"/>
                    <a:pt x="501" y="170"/>
                  </a:cubicBezTo>
                  <a:cubicBezTo>
                    <a:pt x="535" y="136"/>
                    <a:pt x="501" y="70"/>
                    <a:pt x="435" y="36"/>
                  </a:cubicBezTo>
                  <a:cubicBezTo>
                    <a:pt x="409" y="11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62"/>
            <p:cNvSpPr/>
            <p:nvPr/>
          </p:nvSpPr>
          <p:spPr>
            <a:xfrm>
              <a:off x="1961352" y="3452007"/>
              <a:ext cx="47634" cy="48405"/>
            </a:xfrm>
            <a:custGeom>
              <a:avLst/>
              <a:gdLst/>
              <a:ahLst/>
              <a:cxnLst/>
              <a:rect l="l" t="t" r="r" b="b"/>
              <a:pathLst>
                <a:path w="4734" h="4811" extrusionOk="0">
                  <a:moveTo>
                    <a:pt x="1496" y="1"/>
                  </a:moveTo>
                  <a:cubicBezTo>
                    <a:pt x="1441" y="1"/>
                    <a:pt x="1386" y="3"/>
                    <a:pt x="1331" y="7"/>
                  </a:cubicBezTo>
                  <a:cubicBezTo>
                    <a:pt x="1097" y="7"/>
                    <a:pt x="897" y="74"/>
                    <a:pt x="697" y="141"/>
                  </a:cubicBezTo>
                  <a:cubicBezTo>
                    <a:pt x="597" y="174"/>
                    <a:pt x="497" y="241"/>
                    <a:pt x="397" y="274"/>
                  </a:cubicBezTo>
                  <a:cubicBezTo>
                    <a:pt x="297" y="341"/>
                    <a:pt x="230" y="408"/>
                    <a:pt x="130" y="474"/>
                  </a:cubicBezTo>
                  <a:cubicBezTo>
                    <a:pt x="1" y="578"/>
                    <a:pt x="92" y="761"/>
                    <a:pt x="217" y="761"/>
                  </a:cubicBezTo>
                  <a:cubicBezTo>
                    <a:pt x="253" y="761"/>
                    <a:pt x="292" y="745"/>
                    <a:pt x="330" y="708"/>
                  </a:cubicBezTo>
                  <a:lnTo>
                    <a:pt x="463" y="641"/>
                  </a:lnTo>
                  <a:lnTo>
                    <a:pt x="564" y="574"/>
                  </a:lnTo>
                  <a:cubicBezTo>
                    <a:pt x="630" y="508"/>
                    <a:pt x="697" y="474"/>
                    <a:pt x="797" y="441"/>
                  </a:cubicBezTo>
                  <a:cubicBezTo>
                    <a:pt x="964" y="374"/>
                    <a:pt x="1131" y="341"/>
                    <a:pt x="1331" y="307"/>
                  </a:cubicBezTo>
                  <a:cubicBezTo>
                    <a:pt x="1698" y="307"/>
                    <a:pt x="2065" y="408"/>
                    <a:pt x="2365" y="608"/>
                  </a:cubicBezTo>
                  <a:lnTo>
                    <a:pt x="2465" y="674"/>
                  </a:lnTo>
                  <a:lnTo>
                    <a:pt x="2565" y="774"/>
                  </a:lnTo>
                  <a:cubicBezTo>
                    <a:pt x="2598" y="841"/>
                    <a:pt x="2665" y="908"/>
                    <a:pt x="2732" y="975"/>
                  </a:cubicBezTo>
                  <a:cubicBezTo>
                    <a:pt x="2798" y="1141"/>
                    <a:pt x="2865" y="1275"/>
                    <a:pt x="2899" y="1475"/>
                  </a:cubicBezTo>
                  <a:cubicBezTo>
                    <a:pt x="2999" y="1775"/>
                    <a:pt x="2999" y="2109"/>
                    <a:pt x="2899" y="2442"/>
                  </a:cubicBezTo>
                  <a:cubicBezTo>
                    <a:pt x="2899" y="2442"/>
                    <a:pt x="2899" y="2476"/>
                    <a:pt x="2899" y="2509"/>
                  </a:cubicBezTo>
                  <a:cubicBezTo>
                    <a:pt x="2899" y="2676"/>
                    <a:pt x="3032" y="2843"/>
                    <a:pt x="3199" y="2876"/>
                  </a:cubicBezTo>
                  <a:lnTo>
                    <a:pt x="3265" y="2876"/>
                  </a:lnTo>
                  <a:cubicBezTo>
                    <a:pt x="3432" y="2909"/>
                    <a:pt x="3599" y="2976"/>
                    <a:pt x="3732" y="3076"/>
                  </a:cubicBezTo>
                  <a:cubicBezTo>
                    <a:pt x="3799" y="3143"/>
                    <a:pt x="3833" y="3176"/>
                    <a:pt x="3899" y="3276"/>
                  </a:cubicBezTo>
                  <a:lnTo>
                    <a:pt x="3966" y="3376"/>
                  </a:lnTo>
                  <a:cubicBezTo>
                    <a:pt x="3966" y="3410"/>
                    <a:pt x="3999" y="3443"/>
                    <a:pt x="3999" y="3443"/>
                  </a:cubicBezTo>
                  <a:lnTo>
                    <a:pt x="4033" y="3543"/>
                  </a:lnTo>
                  <a:cubicBezTo>
                    <a:pt x="4033" y="3576"/>
                    <a:pt x="4033" y="3576"/>
                    <a:pt x="4033" y="3610"/>
                  </a:cubicBezTo>
                  <a:lnTo>
                    <a:pt x="4033" y="3710"/>
                  </a:lnTo>
                  <a:cubicBezTo>
                    <a:pt x="4033" y="3810"/>
                    <a:pt x="3999" y="3910"/>
                    <a:pt x="3999" y="3977"/>
                  </a:cubicBezTo>
                  <a:cubicBezTo>
                    <a:pt x="3966" y="4177"/>
                    <a:pt x="3866" y="4377"/>
                    <a:pt x="3732" y="4510"/>
                  </a:cubicBezTo>
                  <a:cubicBezTo>
                    <a:pt x="3699" y="4577"/>
                    <a:pt x="3699" y="4611"/>
                    <a:pt x="3699" y="4677"/>
                  </a:cubicBezTo>
                  <a:cubicBezTo>
                    <a:pt x="3732" y="4777"/>
                    <a:pt x="3833" y="4811"/>
                    <a:pt x="3899" y="4811"/>
                  </a:cubicBezTo>
                  <a:cubicBezTo>
                    <a:pt x="4199" y="4711"/>
                    <a:pt x="4466" y="4477"/>
                    <a:pt x="4600" y="4210"/>
                  </a:cubicBezTo>
                  <a:cubicBezTo>
                    <a:pt x="4666" y="4077"/>
                    <a:pt x="4733" y="3910"/>
                    <a:pt x="4733" y="3777"/>
                  </a:cubicBezTo>
                  <a:cubicBezTo>
                    <a:pt x="4733" y="3677"/>
                    <a:pt x="4733" y="3610"/>
                    <a:pt x="4733" y="3510"/>
                  </a:cubicBezTo>
                  <a:lnTo>
                    <a:pt x="4733" y="3376"/>
                  </a:lnTo>
                  <a:lnTo>
                    <a:pt x="4733" y="3276"/>
                  </a:lnTo>
                  <a:cubicBezTo>
                    <a:pt x="4733" y="3210"/>
                    <a:pt x="4700" y="3109"/>
                    <a:pt x="4666" y="3043"/>
                  </a:cubicBezTo>
                  <a:cubicBezTo>
                    <a:pt x="4633" y="2943"/>
                    <a:pt x="4600" y="2876"/>
                    <a:pt x="4533" y="2809"/>
                  </a:cubicBezTo>
                  <a:cubicBezTo>
                    <a:pt x="4433" y="2676"/>
                    <a:pt x="4333" y="2542"/>
                    <a:pt x="4199" y="2442"/>
                  </a:cubicBezTo>
                  <a:cubicBezTo>
                    <a:pt x="4040" y="2323"/>
                    <a:pt x="3857" y="2239"/>
                    <a:pt x="3664" y="2191"/>
                  </a:cubicBezTo>
                  <a:lnTo>
                    <a:pt x="3664" y="2191"/>
                  </a:lnTo>
                  <a:cubicBezTo>
                    <a:pt x="3664" y="1866"/>
                    <a:pt x="3606" y="1545"/>
                    <a:pt x="3466" y="1241"/>
                  </a:cubicBezTo>
                  <a:cubicBezTo>
                    <a:pt x="3366" y="1041"/>
                    <a:pt x="3232" y="875"/>
                    <a:pt x="3065" y="674"/>
                  </a:cubicBezTo>
                  <a:cubicBezTo>
                    <a:pt x="2999" y="608"/>
                    <a:pt x="2932" y="541"/>
                    <a:pt x="2832" y="474"/>
                  </a:cubicBezTo>
                  <a:lnTo>
                    <a:pt x="2698" y="374"/>
                  </a:lnTo>
                  <a:lnTo>
                    <a:pt x="2565" y="274"/>
                  </a:lnTo>
                  <a:cubicBezTo>
                    <a:pt x="2245" y="99"/>
                    <a:pt x="1873" y="1"/>
                    <a:pt x="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62"/>
            <p:cNvSpPr/>
            <p:nvPr/>
          </p:nvSpPr>
          <p:spPr>
            <a:xfrm>
              <a:off x="2009308" y="3573224"/>
              <a:ext cx="44656" cy="43394"/>
            </a:xfrm>
            <a:custGeom>
              <a:avLst/>
              <a:gdLst/>
              <a:ahLst/>
              <a:cxnLst/>
              <a:rect l="l" t="t" r="r" b="b"/>
              <a:pathLst>
                <a:path w="4438" h="4313" extrusionOk="0">
                  <a:moveTo>
                    <a:pt x="3726" y="1"/>
                  </a:moveTo>
                  <a:cubicBezTo>
                    <a:pt x="3600" y="1"/>
                    <a:pt x="3466" y="219"/>
                    <a:pt x="3603" y="301"/>
                  </a:cubicBezTo>
                  <a:lnTo>
                    <a:pt x="3703" y="368"/>
                  </a:lnTo>
                  <a:lnTo>
                    <a:pt x="3770" y="468"/>
                  </a:lnTo>
                  <a:cubicBezTo>
                    <a:pt x="3837" y="502"/>
                    <a:pt x="3870" y="568"/>
                    <a:pt x="3903" y="635"/>
                  </a:cubicBezTo>
                  <a:cubicBezTo>
                    <a:pt x="4003" y="768"/>
                    <a:pt x="4037" y="935"/>
                    <a:pt x="4070" y="1102"/>
                  </a:cubicBezTo>
                  <a:cubicBezTo>
                    <a:pt x="4137" y="1402"/>
                    <a:pt x="4037" y="1702"/>
                    <a:pt x="3870" y="1969"/>
                  </a:cubicBezTo>
                  <a:lnTo>
                    <a:pt x="3803" y="2069"/>
                  </a:lnTo>
                  <a:lnTo>
                    <a:pt x="3703" y="2136"/>
                  </a:lnTo>
                  <a:cubicBezTo>
                    <a:pt x="3636" y="2169"/>
                    <a:pt x="3570" y="2236"/>
                    <a:pt x="3536" y="2269"/>
                  </a:cubicBezTo>
                  <a:cubicBezTo>
                    <a:pt x="3403" y="2336"/>
                    <a:pt x="3236" y="2370"/>
                    <a:pt x="3103" y="2370"/>
                  </a:cubicBezTo>
                  <a:cubicBezTo>
                    <a:pt x="3053" y="2375"/>
                    <a:pt x="3004" y="2378"/>
                    <a:pt x="2955" y="2378"/>
                  </a:cubicBezTo>
                  <a:cubicBezTo>
                    <a:pt x="2715" y="2378"/>
                    <a:pt x="2497" y="2308"/>
                    <a:pt x="2302" y="2169"/>
                  </a:cubicBezTo>
                  <a:cubicBezTo>
                    <a:pt x="2260" y="2106"/>
                    <a:pt x="2191" y="2083"/>
                    <a:pt x="2120" y="2083"/>
                  </a:cubicBezTo>
                  <a:cubicBezTo>
                    <a:pt x="2080" y="2083"/>
                    <a:pt x="2039" y="2091"/>
                    <a:pt x="2002" y="2103"/>
                  </a:cubicBezTo>
                  <a:cubicBezTo>
                    <a:pt x="1835" y="2169"/>
                    <a:pt x="1735" y="2336"/>
                    <a:pt x="1802" y="2503"/>
                  </a:cubicBezTo>
                  <a:lnTo>
                    <a:pt x="1802" y="2570"/>
                  </a:lnTo>
                  <a:cubicBezTo>
                    <a:pt x="1869" y="2770"/>
                    <a:pt x="1835" y="2970"/>
                    <a:pt x="1768" y="3137"/>
                  </a:cubicBezTo>
                  <a:cubicBezTo>
                    <a:pt x="1735" y="3203"/>
                    <a:pt x="1668" y="3304"/>
                    <a:pt x="1602" y="3370"/>
                  </a:cubicBezTo>
                  <a:lnTo>
                    <a:pt x="1502" y="3437"/>
                  </a:lnTo>
                  <a:cubicBezTo>
                    <a:pt x="1468" y="3470"/>
                    <a:pt x="1435" y="3470"/>
                    <a:pt x="1402" y="3504"/>
                  </a:cubicBezTo>
                  <a:lnTo>
                    <a:pt x="1301" y="3537"/>
                  </a:lnTo>
                  <a:lnTo>
                    <a:pt x="1001" y="3537"/>
                  </a:lnTo>
                  <a:cubicBezTo>
                    <a:pt x="935" y="3537"/>
                    <a:pt x="901" y="3504"/>
                    <a:pt x="834" y="3504"/>
                  </a:cubicBezTo>
                  <a:cubicBezTo>
                    <a:pt x="734" y="3470"/>
                    <a:pt x="634" y="3437"/>
                    <a:pt x="568" y="3370"/>
                  </a:cubicBezTo>
                  <a:cubicBezTo>
                    <a:pt x="468" y="3304"/>
                    <a:pt x="367" y="3237"/>
                    <a:pt x="301" y="3137"/>
                  </a:cubicBezTo>
                  <a:cubicBezTo>
                    <a:pt x="269" y="3105"/>
                    <a:pt x="226" y="3090"/>
                    <a:pt x="184" y="3090"/>
                  </a:cubicBezTo>
                  <a:cubicBezTo>
                    <a:pt x="93" y="3090"/>
                    <a:pt x="1" y="3157"/>
                    <a:pt x="1" y="3270"/>
                  </a:cubicBezTo>
                  <a:cubicBezTo>
                    <a:pt x="34" y="3637"/>
                    <a:pt x="267" y="3937"/>
                    <a:pt x="568" y="4138"/>
                  </a:cubicBezTo>
                  <a:cubicBezTo>
                    <a:pt x="789" y="4248"/>
                    <a:pt x="1033" y="4313"/>
                    <a:pt x="1262" y="4313"/>
                  </a:cubicBezTo>
                  <a:cubicBezTo>
                    <a:pt x="1309" y="4313"/>
                    <a:pt x="1356" y="4310"/>
                    <a:pt x="1402" y="4304"/>
                  </a:cubicBezTo>
                  <a:lnTo>
                    <a:pt x="1568" y="4271"/>
                  </a:lnTo>
                  <a:lnTo>
                    <a:pt x="1668" y="4238"/>
                  </a:lnTo>
                  <a:cubicBezTo>
                    <a:pt x="1768" y="4204"/>
                    <a:pt x="1869" y="4138"/>
                    <a:pt x="1969" y="4071"/>
                  </a:cubicBezTo>
                  <a:cubicBezTo>
                    <a:pt x="2035" y="4037"/>
                    <a:pt x="2135" y="3971"/>
                    <a:pt x="2202" y="3904"/>
                  </a:cubicBezTo>
                  <a:cubicBezTo>
                    <a:pt x="2336" y="3737"/>
                    <a:pt x="2436" y="3570"/>
                    <a:pt x="2502" y="3404"/>
                  </a:cubicBezTo>
                  <a:cubicBezTo>
                    <a:pt x="2558" y="3251"/>
                    <a:pt x="2584" y="3093"/>
                    <a:pt x="2585" y="2936"/>
                  </a:cubicBezTo>
                  <a:lnTo>
                    <a:pt x="2585" y="2936"/>
                  </a:lnTo>
                  <a:cubicBezTo>
                    <a:pt x="2656" y="2945"/>
                    <a:pt x="2729" y="2949"/>
                    <a:pt x="2802" y="2949"/>
                  </a:cubicBezTo>
                  <a:cubicBezTo>
                    <a:pt x="2934" y="2949"/>
                    <a:pt x="3069" y="2934"/>
                    <a:pt x="3203" y="2903"/>
                  </a:cubicBezTo>
                  <a:cubicBezTo>
                    <a:pt x="3403" y="2837"/>
                    <a:pt x="3603" y="2770"/>
                    <a:pt x="3770" y="2636"/>
                  </a:cubicBezTo>
                  <a:cubicBezTo>
                    <a:pt x="3837" y="2570"/>
                    <a:pt x="3937" y="2503"/>
                    <a:pt x="4003" y="2436"/>
                  </a:cubicBezTo>
                  <a:lnTo>
                    <a:pt x="4103" y="2336"/>
                  </a:lnTo>
                  <a:lnTo>
                    <a:pt x="4204" y="2203"/>
                  </a:lnTo>
                  <a:cubicBezTo>
                    <a:pt x="4237" y="2136"/>
                    <a:pt x="4304" y="2036"/>
                    <a:pt x="4337" y="1936"/>
                  </a:cubicBezTo>
                  <a:cubicBezTo>
                    <a:pt x="4370" y="1836"/>
                    <a:pt x="4404" y="1769"/>
                    <a:pt x="4404" y="1669"/>
                  </a:cubicBezTo>
                  <a:cubicBezTo>
                    <a:pt x="4437" y="1469"/>
                    <a:pt x="4437" y="1269"/>
                    <a:pt x="4404" y="1069"/>
                  </a:cubicBezTo>
                  <a:cubicBezTo>
                    <a:pt x="4370" y="868"/>
                    <a:pt x="4304" y="702"/>
                    <a:pt x="4204" y="535"/>
                  </a:cubicBezTo>
                  <a:cubicBezTo>
                    <a:pt x="4170" y="435"/>
                    <a:pt x="4103" y="368"/>
                    <a:pt x="4037" y="268"/>
                  </a:cubicBezTo>
                  <a:lnTo>
                    <a:pt x="3937" y="168"/>
                  </a:lnTo>
                  <a:lnTo>
                    <a:pt x="3837" y="68"/>
                  </a:lnTo>
                  <a:lnTo>
                    <a:pt x="3803" y="35"/>
                  </a:lnTo>
                  <a:cubicBezTo>
                    <a:pt x="3780" y="11"/>
                    <a:pt x="3753" y="1"/>
                    <a:pt x="3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62"/>
            <p:cNvSpPr/>
            <p:nvPr/>
          </p:nvSpPr>
          <p:spPr>
            <a:xfrm>
              <a:off x="1703873" y="3380592"/>
              <a:ext cx="58078" cy="48646"/>
            </a:xfrm>
            <a:custGeom>
              <a:avLst/>
              <a:gdLst/>
              <a:ahLst/>
              <a:cxnLst/>
              <a:rect l="l" t="t" r="r" b="b"/>
              <a:pathLst>
                <a:path w="5772" h="4835" extrusionOk="0">
                  <a:moveTo>
                    <a:pt x="1568" y="0"/>
                  </a:moveTo>
                  <a:cubicBezTo>
                    <a:pt x="1435" y="34"/>
                    <a:pt x="1335" y="34"/>
                    <a:pt x="1235" y="67"/>
                  </a:cubicBezTo>
                  <a:cubicBezTo>
                    <a:pt x="1001" y="134"/>
                    <a:pt x="768" y="234"/>
                    <a:pt x="568" y="367"/>
                  </a:cubicBezTo>
                  <a:cubicBezTo>
                    <a:pt x="468" y="434"/>
                    <a:pt x="401" y="501"/>
                    <a:pt x="301" y="567"/>
                  </a:cubicBezTo>
                  <a:lnTo>
                    <a:pt x="167" y="701"/>
                  </a:lnTo>
                  <a:lnTo>
                    <a:pt x="67" y="834"/>
                  </a:lnTo>
                  <a:cubicBezTo>
                    <a:pt x="1" y="901"/>
                    <a:pt x="1" y="1001"/>
                    <a:pt x="101" y="1068"/>
                  </a:cubicBezTo>
                  <a:cubicBezTo>
                    <a:pt x="128" y="1081"/>
                    <a:pt x="162" y="1090"/>
                    <a:pt x="196" y="1090"/>
                  </a:cubicBezTo>
                  <a:cubicBezTo>
                    <a:pt x="245" y="1090"/>
                    <a:pt x="295" y="1073"/>
                    <a:pt x="334" y="1034"/>
                  </a:cubicBezTo>
                  <a:lnTo>
                    <a:pt x="401" y="901"/>
                  </a:lnTo>
                  <a:lnTo>
                    <a:pt x="501" y="801"/>
                  </a:lnTo>
                  <a:cubicBezTo>
                    <a:pt x="568" y="734"/>
                    <a:pt x="668" y="667"/>
                    <a:pt x="734" y="601"/>
                  </a:cubicBezTo>
                  <a:cubicBezTo>
                    <a:pt x="901" y="501"/>
                    <a:pt x="1101" y="400"/>
                    <a:pt x="1301" y="367"/>
                  </a:cubicBezTo>
                  <a:cubicBezTo>
                    <a:pt x="1439" y="330"/>
                    <a:pt x="1586" y="311"/>
                    <a:pt x="1734" y="311"/>
                  </a:cubicBezTo>
                  <a:cubicBezTo>
                    <a:pt x="1980" y="311"/>
                    <a:pt x="2227" y="363"/>
                    <a:pt x="2436" y="467"/>
                  </a:cubicBezTo>
                  <a:lnTo>
                    <a:pt x="2569" y="567"/>
                  </a:lnTo>
                  <a:lnTo>
                    <a:pt x="2702" y="634"/>
                  </a:lnTo>
                  <a:cubicBezTo>
                    <a:pt x="2769" y="701"/>
                    <a:pt x="2836" y="767"/>
                    <a:pt x="2903" y="834"/>
                  </a:cubicBezTo>
                  <a:cubicBezTo>
                    <a:pt x="3036" y="1001"/>
                    <a:pt x="3136" y="1168"/>
                    <a:pt x="3169" y="1334"/>
                  </a:cubicBezTo>
                  <a:cubicBezTo>
                    <a:pt x="3303" y="1668"/>
                    <a:pt x="3336" y="2068"/>
                    <a:pt x="3203" y="2402"/>
                  </a:cubicBezTo>
                  <a:cubicBezTo>
                    <a:pt x="3169" y="2469"/>
                    <a:pt x="3169" y="2569"/>
                    <a:pt x="3203" y="2635"/>
                  </a:cubicBezTo>
                  <a:cubicBezTo>
                    <a:pt x="3255" y="2767"/>
                    <a:pt x="3390" y="2856"/>
                    <a:pt x="3527" y="2856"/>
                  </a:cubicBezTo>
                  <a:cubicBezTo>
                    <a:pt x="3564" y="2856"/>
                    <a:pt x="3601" y="2850"/>
                    <a:pt x="3636" y="2836"/>
                  </a:cubicBezTo>
                  <a:lnTo>
                    <a:pt x="3670" y="2836"/>
                  </a:lnTo>
                  <a:cubicBezTo>
                    <a:pt x="3787" y="2802"/>
                    <a:pt x="3903" y="2785"/>
                    <a:pt x="4016" y="2785"/>
                  </a:cubicBezTo>
                  <a:cubicBezTo>
                    <a:pt x="4128" y="2785"/>
                    <a:pt x="4237" y="2802"/>
                    <a:pt x="4337" y="2836"/>
                  </a:cubicBezTo>
                  <a:cubicBezTo>
                    <a:pt x="4470" y="2869"/>
                    <a:pt x="4570" y="2902"/>
                    <a:pt x="4637" y="2969"/>
                  </a:cubicBezTo>
                  <a:cubicBezTo>
                    <a:pt x="4704" y="3002"/>
                    <a:pt x="4737" y="3036"/>
                    <a:pt x="4771" y="3102"/>
                  </a:cubicBezTo>
                  <a:cubicBezTo>
                    <a:pt x="4804" y="3136"/>
                    <a:pt x="4871" y="3202"/>
                    <a:pt x="4871" y="3202"/>
                  </a:cubicBezTo>
                  <a:lnTo>
                    <a:pt x="4937" y="3303"/>
                  </a:lnTo>
                  <a:cubicBezTo>
                    <a:pt x="4937" y="3303"/>
                    <a:pt x="4971" y="3336"/>
                    <a:pt x="4971" y="3336"/>
                  </a:cubicBezTo>
                  <a:lnTo>
                    <a:pt x="5037" y="3503"/>
                  </a:lnTo>
                  <a:cubicBezTo>
                    <a:pt x="5071" y="3603"/>
                    <a:pt x="5071" y="3736"/>
                    <a:pt x="5071" y="3836"/>
                  </a:cubicBezTo>
                  <a:cubicBezTo>
                    <a:pt x="5104" y="4103"/>
                    <a:pt x="5037" y="4370"/>
                    <a:pt x="4904" y="4603"/>
                  </a:cubicBezTo>
                  <a:cubicBezTo>
                    <a:pt x="4825" y="4708"/>
                    <a:pt x="4932" y="4834"/>
                    <a:pt x="5047" y="4834"/>
                  </a:cubicBezTo>
                  <a:cubicBezTo>
                    <a:pt x="5078" y="4834"/>
                    <a:pt x="5109" y="4825"/>
                    <a:pt x="5138" y="4804"/>
                  </a:cubicBezTo>
                  <a:cubicBezTo>
                    <a:pt x="5471" y="4603"/>
                    <a:pt x="5671" y="4270"/>
                    <a:pt x="5738" y="3903"/>
                  </a:cubicBezTo>
                  <a:cubicBezTo>
                    <a:pt x="5771" y="3703"/>
                    <a:pt x="5771" y="3503"/>
                    <a:pt x="5738" y="3336"/>
                  </a:cubicBezTo>
                  <a:cubicBezTo>
                    <a:pt x="5738" y="3236"/>
                    <a:pt x="5705" y="3136"/>
                    <a:pt x="5671" y="3036"/>
                  </a:cubicBezTo>
                  <a:lnTo>
                    <a:pt x="5605" y="2902"/>
                  </a:lnTo>
                  <a:lnTo>
                    <a:pt x="5538" y="2802"/>
                  </a:lnTo>
                  <a:cubicBezTo>
                    <a:pt x="5471" y="2702"/>
                    <a:pt x="5404" y="2602"/>
                    <a:pt x="5338" y="2535"/>
                  </a:cubicBezTo>
                  <a:cubicBezTo>
                    <a:pt x="5001" y="2199"/>
                    <a:pt x="4553" y="2031"/>
                    <a:pt x="4095" y="2031"/>
                  </a:cubicBezTo>
                  <a:cubicBezTo>
                    <a:pt x="4053" y="2031"/>
                    <a:pt x="4012" y="2032"/>
                    <a:pt x="3970" y="2035"/>
                  </a:cubicBezTo>
                  <a:cubicBezTo>
                    <a:pt x="3954" y="2038"/>
                    <a:pt x="3937" y="2040"/>
                    <a:pt x="3921" y="2043"/>
                  </a:cubicBezTo>
                  <a:lnTo>
                    <a:pt x="3921" y="2043"/>
                  </a:lnTo>
                  <a:cubicBezTo>
                    <a:pt x="3918" y="1983"/>
                    <a:pt x="3911" y="1925"/>
                    <a:pt x="3903" y="1868"/>
                  </a:cubicBezTo>
                  <a:cubicBezTo>
                    <a:pt x="3837" y="1601"/>
                    <a:pt x="3770" y="1368"/>
                    <a:pt x="3670" y="1168"/>
                  </a:cubicBezTo>
                  <a:cubicBezTo>
                    <a:pt x="3536" y="934"/>
                    <a:pt x="3403" y="734"/>
                    <a:pt x="3203" y="567"/>
                  </a:cubicBezTo>
                  <a:cubicBezTo>
                    <a:pt x="3136" y="501"/>
                    <a:pt x="3036" y="400"/>
                    <a:pt x="2936" y="334"/>
                  </a:cubicBezTo>
                  <a:lnTo>
                    <a:pt x="2769" y="234"/>
                  </a:lnTo>
                  <a:lnTo>
                    <a:pt x="2602" y="167"/>
                  </a:lnTo>
                  <a:cubicBezTo>
                    <a:pt x="2402" y="67"/>
                    <a:pt x="2169" y="34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62"/>
            <p:cNvSpPr/>
            <p:nvPr/>
          </p:nvSpPr>
          <p:spPr>
            <a:xfrm>
              <a:off x="1630027" y="3339643"/>
              <a:ext cx="41456" cy="55055"/>
            </a:xfrm>
            <a:custGeom>
              <a:avLst/>
              <a:gdLst/>
              <a:ahLst/>
              <a:cxnLst/>
              <a:rect l="l" t="t" r="r" b="b"/>
              <a:pathLst>
                <a:path w="4120" h="5472" extrusionOk="0">
                  <a:moveTo>
                    <a:pt x="3403" y="1"/>
                  </a:moveTo>
                  <a:cubicBezTo>
                    <a:pt x="3203" y="1"/>
                    <a:pt x="3036" y="1"/>
                    <a:pt x="2836" y="34"/>
                  </a:cubicBezTo>
                  <a:cubicBezTo>
                    <a:pt x="2469" y="101"/>
                    <a:pt x="2136" y="267"/>
                    <a:pt x="1836" y="501"/>
                  </a:cubicBezTo>
                  <a:lnTo>
                    <a:pt x="1736" y="601"/>
                  </a:lnTo>
                  <a:lnTo>
                    <a:pt x="1635" y="701"/>
                  </a:lnTo>
                  <a:cubicBezTo>
                    <a:pt x="1569" y="768"/>
                    <a:pt x="1535" y="835"/>
                    <a:pt x="1469" y="935"/>
                  </a:cubicBezTo>
                  <a:cubicBezTo>
                    <a:pt x="1193" y="1320"/>
                    <a:pt x="1054" y="1796"/>
                    <a:pt x="1089" y="2289"/>
                  </a:cubicBezTo>
                  <a:lnTo>
                    <a:pt x="1089" y="2289"/>
                  </a:lnTo>
                  <a:cubicBezTo>
                    <a:pt x="832" y="2401"/>
                    <a:pt x="614" y="2572"/>
                    <a:pt x="435" y="2803"/>
                  </a:cubicBezTo>
                  <a:cubicBezTo>
                    <a:pt x="301" y="2936"/>
                    <a:pt x="201" y="3103"/>
                    <a:pt x="134" y="3270"/>
                  </a:cubicBezTo>
                  <a:cubicBezTo>
                    <a:pt x="101" y="3370"/>
                    <a:pt x="68" y="3436"/>
                    <a:pt x="68" y="3536"/>
                  </a:cubicBezTo>
                  <a:cubicBezTo>
                    <a:pt x="34" y="3637"/>
                    <a:pt x="1" y="3737"/>
                    <a:pt x="1" y="3837"/>
                  </a:cubicBezTo>
                  <a:lnTo>
                    <a:pt x="1" y="4104"/>
                  </a:lnTo>
                  <a:cubicBezTo>
                    <a:pt x="1" y="4170"/>
                    <a:pt x="34" y="4270"/>
                    <a:pt x="68" y="4370"/>
                  </a:cubicBezTo>
                  <a:cubicBezTo>
                    <a:pt x="101" y="4537"/>
                    <a:pt x="168" y="4704"/>
                    <a:pt x="268" y="4871"/>
                  </a:cubicBezTo>
                  <a:cubicBezTo>
                    <a:pt x="468" y="5171"/>
                    <a:pt x="768" y="5371"/>
                    <a:pt x="1102" y="5471"/>
                  </a:cubicBezTo>
                  <a:cubicBezTo>
                    <a:pt x="1168" y="5471"/>
                    <a:pt x="1235" y="5471"/>
                    <a:pt x="1269" y="5438"/>
                  </a:cubicBezTo>
                  <a:cubicBezTo>
                    <a:pt x="1335" y="5371"/>
                    <a:pt x="1335" y="5271"/>
                    <a:pt x="1269" y="5204"/>
                  </a:cubicBezTo>
                  <a:cubicBezTo>
                    <a:pt x="1102" y="5004"/>
                    <a:pt x="968" y="4804"/>
                    <a:pt x="868" y="4537"/>
                  </a:cubicBezTo>
                  <a:cubicBezTo>
                    <a:pt x="835" y="4437"/>
                    <a:pt x="802" y="4337"/>
                    <a:pt x="768" y="4204"/>
                  </a:cubicBezTo>
                  <a:lnTo>
                    <a:pt x="768" y="4037"/>
                  </a:lnTo>
                  <a:lnTo>
                    <a:pt x="768" y="3970"/>
                  </a:lnTo>
                  <a:lnTo>
                    <a:pt x="768" y="3870"/>
                  </a:lnTo>
                  <a:lnTo>
                    <a:pt x="768" y="3737"/>
                  </a:lnTo>
                  <a:cubicBezTo>
                    <a:pt x="835" y="3570"/>
                    <a:pt x="902" y="3403"/>
                    <a:pt x="1002" y="3270"/>
                  </a:cubicBezTo>
                  <a:cubicBezTo>
                    <a:pt x="1135" y="3069"/>
                    <a:pt x="1302" y="2903"/>
                    <a:pt x="1502" y="2803"/>
                  </a:cubicBezTo>
                  <a:lnTo>
                    <a:pt x="1569" y="2803"/>
                  </a:lnTo>
                  <a:cubicBezTo>
                    <a:pt x="1702" y="2736"/>
                    <a:pt x="1769" y="2602"/>
                    <a:pt x="1702" y="2469"/>
                  </a:cubicBezTo>
                  <a:cubicBezTo>
                    <a:pt x="1602" y="2169"/>
                    <a:pt x="1569" y="1869"/>
                    <a:pt x="1635" y="1568"/>
                  </a:cubicBezTo>
                  <a:cubicBezTo>
                    <a:pt x="1669" y="1435"/>
                    <a:pt x="1736" y="1302"/>
                    <a:pt x="1802" y="1168"/>
                  </a:cubicBezTo>
                  <a:cubicBezTo>
                    <a:pt x="1836" y="1101"/>
                    <a:pt x="1869" y="1035"/>
                    <a:pt x="1902" y="968"/>
                  </a:cubicBezTo>
                  <a:lnTo>
                    <a:pt x="1969" y="901"/>
                  </a:lnTo>
                  <a:lnTo>
                    <a:pt x="2069" y="801"/>
                  </a:lnTo>
                  <a:cubicBezTo>
                    <a:pt x="2303" y="568"/>
                    <a:pt x="2569" y="434"/>
                    <a:pt x="2903" y="368"/>
                  </a:cubicBezTo>
                  <a:cubicBezTo>
                    <a:pt x="2970" y="351"/>
                    <a:pt x="3045" y="342"/>
                    <a:pt x="3124" y="342"/>
                  </a:cubicBezTo>
                  <a:cubicBezTo>
                    <a:pt x="3203" y="342"/>
                    <a:pt x="3287" y="351"/>
                    <a:pt x="3370" y="368"/>
                  </a:cubicBezTo>
                  <a:cubicBezTo>
                    <a:pt x="3437" y="368"/>
                    <a:pt x="3537" y="368"/>
                    <a:pt x="3604" y="401"/>
                  </a:cubicBezTo>
                  <a:cubicBezTo>
                    <a:pt x="3670" y="401"/>
                    <a:pt x="3770" y="434"/>
                    <a:pt x="3837" y="468"/>
                  </a:cubicBezTo>
                  <a:lnTo>
                    <a:pt x="3837" y="434"/>
                  </a:lnTo>
                  <a:cubicBezTo>
                    <a:pt x="3855" y="440"/>
                    <a:pt x="3872" y="443"/>
                    <a:pt x="3889" y="443"/>
                  </a:cubicBezTo>
                  <a:cubicBezTo>
                    <a:pt x="4053" y="443"/>
                    <a:pt x="4119" y="161"/>
                    <a:pt x="3937" y="101"/>
                  </a:cubicBezTo>
                  <a:lnTo>
                    <a:pt x="3670" y="3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62"/>
            <p:cNvSpPr/>
            <p:nvPr/>
          </p:nvSpPr>
          <p:spPr>
            <a:xfrm>
              <a:off x="1478653" y="3414951"/>
              <a:ext cx="17860" cy="18171"/>
            </a:xfrm>
            <a:custGeom>
              <a:avLst/>
              <a:gdLst/>
              <a:ahLst/>
              <a:cxnLst/>
              <a:rect l="l" t="t" r="r" b="b"/>
              <a:pathLst>
                <a:path w="1775" h="1806" extrusionOk="0">
                  <a:moveTo>
                    <a:pt x="1537" y="1"/>
                  </a:moveTo>
                  <a:cubicBezTo>
                    <a:pt x="1515" y="1"/>
                    <a:pt x="1492" y="7"/>
                    <a:pt x="1469" y="21"/>
                  </a:cubicBezTo>
                  <a:cubicBezTo>
                    <a:pt x="1435" y="54"/>
                    <a:pt x="1402" y="54"/>
                    <a:pt x="1369" y="54"/>
                  </a:cubicBezTo>
                  <a:cubicBezTo>
                    <a:pt x="1335" y="88"/>
                    <a:pt x="1202" y="121"/>
                    <a:pt x="1135" y="154"/>
                  </a:cubicBezTo>
                  <a:cubicBezTo>
                    <a:pt x="1002" y="221"/>
                    <a:pt x="902" y="254"/>
                    <a:pt x="801" y="321"/>
                  </a:cubicBezTo>
                  <a:cubicBezTo>
                    <a:pt x="668" y="421"/>
                    <a:pt x="535" y="488"/>
                    <a:pt x="401" y="588"/>
                  </a:cubicBezTo>
                  <a:cubicBezTo>
                    <a:pt x="168" y="755"/>
                    <a:pt x="1" y="1055"/>
                    <a:pt x="1" y="1355"/>
                  </a:cubicBezTo>
                  <a:cubicBezTo>
                    <a:pt x="1" y="1489"/>
                    <a:pt x="68" y="1655"/>
                    <a:pt x="168" y="1756"/>
                  </a:cubicBezTo>
                  <a:cubicBezTo>
                    <a:pt x="218" y="1789"/>
                    <a:pt x="268" y="1806"/>
                    <a:pt x="318" y="1806"/>
                  </a:cubicBezTo>
                  <a:cubicBezTo>
                    <a:pt x="368" y="1806"/>
                    <a:pt x="418" y="1789"/>
                    <a:pt x="468" y="1756"/>
                  </a:cubicBezTo>
                  <a:lnTo>
                    <a:pt x="501" y="1722"/>
                  </a:lnTo>
                  <a:cubicBezTo>
                    <a:pt x="535" y="1722"/>
                    <a:pt x="568" y="1689"/>
                    <a:pt x="568" y="1655"/>
                  </a:cubicBezTo>
                  <a:cubicBezTo>
                    <a:pt x="635" y="1622"/>
                    <a:pt x="668" y="1555"/>
                    <a:pt x="735" y="1489"/>
                  </a:cubicBezTo>
                  <a:cubicBezTo>
                    <a:pt x="801" y="1322"/>
                    <a:pt x="835" y="1122"/>
                    <a:pt x="868" y="955"/>
                  </a:cubicBezTo>
                  <a:cubicBezTo>
                    <a:pt x="902" y="822"/>
                    <a:pt x="968" y="721"/>
                    <a:pt x="1035" y="655"/>
                  </a:cubicBezTo>
                  <a:cubicBezTo>
                    <a:pt x="1102" y="555"/>
                    <a:pt x="1168" y="488"/>
                    <a:pt x="1268" y="455"/>
                  </a:cubicBezTo>
                  <a:cubicBezTo>
                    <a:pt x="1302" y="421"/>
                    <a:pt x="1369" y="388"/>
                    <a:pt x="1469" y="388"/>
                  </a:cubicBezTo>
                  <a:lnTo>
                    <a:pt x="1535" y="388"/>
                  </a:lnTo>
                  <a:lnTo>
                    <a:pt x="1602" y="321"/>
                  </a:lnTo>
                  <a:cubicBezTo>
                    <a:pt x="1774" y="235"/>
                    <a:pt x="1675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62"/>
            <p:cNvSpPr/>
            <p:nvPr/>
          </p:nvSpPr>
          <p:spPr>
            <a:xfrm>
              <a:off x="1464224" y="3470530"/>
              <a:ext cx="8402" cy="19811"/>
            </a:xfrm>
            <a:custGeom>
              <a:avLst/>
              <a:gdLst/>
              <a:ahLst/>
              <a:cxnLst/>
              <a:rect l="l" t="t" r="r" b="b"/>
              <a:pathLst>
                <a:path w="835" h="1969" extrusionOk="0">
                  <a:moveTo>
                    <a:pt x="468" y="1"/>
                  </a:moveTo>
                  <a:cubicBezTo>
                    <a:pt x="367" y="1"/>
                    <a:pt x="267" y="68"/>
                    <a:pt x="267" y="168"/>
                  </a:cubicBezTo>
                  <a:cubicBezTo>
                    <a:pt x="267" y="168"/>
                    <a:pt x="267" y="201"/>
                    <a:pt x="234" y="234"/>
                  </a:cubicBezTo>
                  <a:cubicBezTo>
                    <a:pt x="234" y="268"/>
                    <a:pt x="234" y="368"/>
                    <a:pt x="201" y="435"/>
                  </a:cubicBezTo>
                  <a:cubicBezTo>
                    <a:pt x="167" y="535"/>
                    <a:pt x="134" y="635"/>
                    <a:pt x="101" y="735"/>
                  </a:cubicBezTo>
                  <a:cubicBezTo>
                    <a:pt x="67" y="868"/>
                    <a:pt x="67" y="968"/>
                    <a:pt x="34" y="1135"/>
                  </a:cubicBezTo>
                  <a:cubicBezTo>
                    <a:pt x="1" y="1369"/>
                    <a:pt x="67" y="1635"/>
                    <a:pt x="234" y="1836"/>
                  </a:cubicBezTo>
                  <a:cubicBezTo>
                    <a:pt x="301" y="1936"/>
                    <a:pt x="434" y="1969"/>
                    <a:pt x="568" y="1969"/>
                  </a:cubicBezTo>
                  <a:cubicBezTo>
                    <a:pt x="668" y="1969"/>
                    <a:pt x="768" y="1902"/>
                    <a:pt x="801" y="1802"/>
                  </a:cubicBezTo>
                  <a:lnTo>
                    <a:pt x="801" y="1735"/>
                  </a:lnTo>
                  <a:cubicBezTo>
                    <a:pt x="801" y="1702"/>
                    <a:pt x="834" y="1669"/>
                    <a:pt x="834" y="1635"/>
                  </a:cubicBezTo>
                  <a:cubicBezTo>
                    <a:pt x="834" y="1569"/>
                    <a:pt x="834" y="1502"/>
                    <a:pt x="834" y="1435"/>
                  </a:cubicBezTo>
                  <a:cubicBezTo>
                    <a:pt x="768" y="1302"/>
                    <a:pt x="701" y="1168"/>
                    <a:pt x="601" y="1035"/>
                  </a:cubicBezTo>
                  <a:cubicBezTo>
                    <a:pt x="534" y="935"/>
                    <a:pt x="501" y="868"/>
                    <a:pt x="468" y="768"/>
                  </a:cubicBezTo>
                  <a:cubicBezTo>
                    <a:pt x="468" y="668"/>
                    <a:pt x="468" y="601"/>
                    <a:pt x="468" y="501"/>
                  </a:cubicBezTo>
                  <a:cubicBezTo>
                    <a:pt x="501" y="468"/>
                    <a:pt x="501" y="401"/>
                    <a:pt x="534" y="334"/>
                  </a:cubicBezTo>
                  <a:cubicBezTo>
                    <a:pt x="534" y="334"/>
                    <a:pt x="534" y="301"/>
                    <a:pt x="568" y="268"/>
                  </a:cubicBezTo>
                  <a:cubicBezTo>
                    <a:pt x="568" y="234"/>
                    <a:pt x="601" y="234"/>
                    <a:pt x="601" y="201"/>
                  </a:cubicBezTo>
                  <a:cubicBezTo>
                    <a:pt x="601" y="101"/>
                    <a:pt x="534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62"/>
            <p:cNvSpPr/>
            <p:nvPr/>
          </p:nvSpPr>
          <p:spPr>
            <a:xfrm>
              <a:off x="1416559" y="3441302"/>
              <a:ext cx="15787" cy="27316"/>
            </a:xfrm>
            <a:custGeom>
              <a:avLst/>
              <a:gdLst/>
              <a:ahLst/>
              <a:cxnLst/>
              <a:rect l="l" t="t" r="r" b="b"/>
              <a:pathLst>
                <a:path w="1569" h="2715" extrusionOk="0">
                  <a:moveTo>
                    <a:pt x="1389" y="1"/>
                  </a:moveTo>
                  <a:cubicBezTo>
                    <a:pt x="1358" y="1"/>
                    <a:pt x="1327" y="12"/>
                    <a:pt x="1302" y="37"/>
                  </a:cubicBezTo>
                  <a:lnTo>
                    <a:pt x="1202" y="104"/>
                  </a:lnTo>
                  <a:cubicBezTo>
                    <a:pt x="1102" y="171"/>
                    <a:pt x="1002" y="237"/>
                    <a:pt x="901" y="304"/>
                  </a:cubicBezTo>
                  <a:cubicBezTo>
                    <a:pt x="835" y="337"/>
                    <a:pt x="768" y="404"/>
                    <a:pt x="701" y="437"/>
                  </a:cubicBezTo>
                  <a:cubicBezTo>
                    <a:pt x="635" y="504"/>
                    <a:pt x="601" y="571"/>
                    <a:pt x="535" y="638"/>
                  </a:cubicBezTo>
                  <a:cubicBezTo>
                    <a:pt x="401" y="804"/>
                    <a:pt x="268" y="971"/>
                    <a:pt x="168" y="1138"/>
                  </a:cubicBezTo>
                  <a:cubicBezTo>
                    <a:pt x="134" y="1238"/>
                    <a:pt x="101" y="1338"/>
                    <a:pt x="68" y="1438"/>
                  </a:cubicBezTo>
                  <a:cubicBezTo>
                    <a:pt x="34" y="1538"/>
                    <a:pt x="1" y="1638"/>
                    <a:pt x="1" y="1772"/>
                  </a:cubicBezTo>
                  <a:cubicBezTo>
                    <a:pt x="1" y="1939"/>
                    <a:pt x="1" y="2139"/>
                    <a:pt x="101" y="2305"/>
                  </a:cubicBezTo>
                  <a:cubicBezTo>
                    <a:pt x="134" y="2439"/>
                    <a:pt x="234" y="2572"/>
                    <a:pt x="368" y="2639"/>
                  </a:cubicBezTo>
                  <a:cubicBezTo>
                    <a:pt x="401" y="2672"/>
                    <a:pt x="434" y="2706"/>
                    <a:pt x="501" y="2706"/>
                  </a:cubicBezTo>
                  <a:cubicBezTo>
                    <a:pt x="519" y="2712"/>
                    <a:pt x="538" y="2714"/>
                    <a:pt x="557" y="2714"/>
                  </a:cubicBezTo>
                  <a:cubicBezTo>
                    <a:pt x="644" y="2714"/>
                    <a:pt x="735" y="2655"/>
                    <a:pt x="735" y="2572"/>
                  </a:cubicBezTo>
                  <a:lnTo>
                    <a:pt x="735" y="2506"/>
                  </a:lnTo>
                  <a:cubicBezTo>
                    <a:pt x="768" y="2472"/>
                    <a:pt x="768" y="2439"/>
                    <a:pt x="735" y="2372"/>
                  </a:cubicBezTo>
                  <a:lnTo>
                    <a:pt x="735" y="2272"/>
                  </a:lnTo>
                  <a:lnTo>
                    <a:pt x="735" y="2105"/>
                  </a:lnTo>
                  <a:cubicBezTo>
                    <a:pt x="701" y="1838"/>
                    <a:pt x="701" y="1572"/>
                    <a:pt x="701" y="1305"/>
                  </a:cubicBezTo>
                  <a:cubicBezTo>
                    <a:pt x="701" y="1171"/>
                    <a:pt x="735" y="1005"/>
                    <a:pt x="801" y="871"/>
                  </a:cubicBezTo>
                  <a:cubicBezTo>
                    <a:pt x="868" y="738"/>
                    <a:pt x="935" y="638"/>
                    <a:pt x="1035" y="538"/>
                  </a:cubicBezTo>
                  <a:cubicBezTo>
                    <a:pt x="1102" y="471"/>
                    <a:pt x="1202" y="404"/>
                    <a:pt x="1302" y="371"/>
                  </a:cubicBezTo>
                  <a:lnTo>
                    <a:pt x="1402" y="337"/>
                  </a:lnTo>
                  <a:lnTo>
                    <a:pt x="1502" y="304"/>
                  </a:lnTo>
                  <a:cubicBezTo>
                    <a:pt x="1569" y="271"/>
                    <a:pt x="1569" y="171"/>
                    <a:pt x="1535" y="71"/>
                  </a:cubicBezTo>
                  <a:cubicBezTo>
                    <a:pt x="1494" y="29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62"/>
            <p:cNvSpPr/>
            <p:nvPr/>
          </p:nvSpPr>
          <p:spPr>
            <a:xfrm>
              <a:off x="1425957" y="3513551"/>
              <a:ext cx="12769" cy="16058"/>
            </a:xfrm>
            <a:custGeom>
              <a:avLst/>
              <a:gdLst/>
              <a:ahLst/>
              <a:cxnLst/>
              <a:rect l="l" t="t" r="r" b="b"/>
              <a:pathLst>
                <a:path w="1269" h="1596" extrusionOk="0">
                  <a:moveTo>
                    <a:pt x="187" y="0"/>
                  </a:moveTo>
                  <a:cubicBezTo>
                    <a:pt x="160" y="0"/>
                    <a:pt x="130" y="8"/>
                    <a:pt x="101" y="28"/>
                  </a:cubicBezTo>
                  <a:cubicBezTo>
                    <a:pt x="34" y="61"/>
                    <a:pt x="1" y="161"/>
                    <a:pt x="34" y="261"/>
                  </a:cubicBezTo>
                  <a:lnTo>
                    <a:pt x="34" y="328"/>
                  </a:lnTo>
                  <a:cubicBezTo>
                    <a:pt x="68" y="362"/>
                    <a:pt x="68" y="428"/>
                    <a:pt x="101" y="495"/>
                  </a:cubicBezTo>
                  <a:cubicBezTo>
                    <a:pt x="134" y="595"/>
                    <a:pt x="134" y="695"/>
                    <a:pt x="201" y="795"/>
                  </a:cubicBezTo>
                  <a:cubicBezTo>
                    <a:pt x="234" y="895"/>
                    <a:pt x="268" y="995"/>
                    <a:pt x="301" y="1129"/>
                  </a:cubicBezTo>
                  <a:cubicBezTo>
                    <a:pt x="401" y="1329"/>
                    <a:pt x="568" y="1496"/>
                    <a:pt x="801" y="1596"/>
                  </a:cubicBezTo>
                  <a:cubicBezTo>
                    <a:pt x="901" y="1596"/>
                    <a:pt x="1035" y="1596"/>
                    <a:pt x="1135" y="1529"/>
                  </a:cubicBezTo>
                  <a:cubicBezTo>
                    <a:pt x="1235" y="1462"/>
                    <a:pt x="1268" y="1329"/>
                    <a:pt x="1235" y="1229"/>
                  </a:cubicBezTo>
                  <a:lnTo>
                    <a:pt x="1235" y="1195"/>
                  </a:lnTo>
                  <a:cubicBezTo>
                    <a:pt x="1235" y="1162"/>
                    <a:pt x="1235" y="1129"/>
                    <a:pt x="1235" y="1095"/>
                  </a:cubicBezTo>
                  <a:cubicBezTo>
                    <a:pt x="1202" y="1029"/>
                    <a:pt x="1168" y="995"/>
                    <a:pt x="1135" y="929"/>
                  </a:cubicBezTo>
                  <a:cubicBezTo>
                    <a:pt x="1035" y="829"/>
                    <a:pt x="901" y="762"/>
                    <a:pt x="768" y="728"/>
                  </a:cubicBezTo>
                  <a:cubicBezTo>
                    <a:pt x="668" y="695"/>
                    <a:pt x="601" y="662"/>
                    <a:pt x="535" y="595"/>
                  </a:cubicBezTo>
                  <a:cubicBezTo>
                    <a:pt x="468" y="528"/>
                    <a:pt x="434" y="462"/>
                    <a:pt x="401" y="395"/>
                  </a:cubicBezTo>
                  <a:cubicBezTo>
                    <a:pt x="368" y="362"/>
                    <a:pt x="368" y="295"/>
                    <a:pt x="368" y="261"/>
                  </a:cubicBezTo>
                  <a:cubicBezTo>
                    <a:pt x="334" y="228"/>
                    <a:pt x="334" y="195"/>
                    <a:pt x="368" y="161"/>
                  </a:cubicBezTo>
                  <a:cubicBezTo>
                    <a:pt x="368" y="161"/>
                    <a:pt x="334" y="128"/>
                    <a:pt x="334" y="95"/>
                  </a:cubicBezTo>
                  <a:cubicBezTo>
                    <a:pt x="311" y="48"/>
                    <a:pt x="25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62"/>
            <p:cNvSpPr/>
            <p:nvPr/>
          </p:nvSpPr>
          <p:spPr>
            <a:xfrm>
              <a:off x="1949227" y="3395020"/>
              <a:ext cx="25860" cy="11510"/>
            </a:xfrm>
            <a:custGeom>
              <a:avLst/>
              <a:gdLst/>
              <a:ahLst/>
              <a:cxnLst/>
              <a:rect l="l" t="t" r="r" b="b"/>
              <a:pathLst>
                <a:path w="2570" h="1144" extrusionOk="0">
                  <a:moveTo>
                    <a:pt x="1435" y="1"/>
                  </a:moveTo>
                  <a:cubicBezTo>
                    <a:pt x="1068" y="34"/>
                    <a:pt x="734" y="134"/>
                    <a:pt x="434" y="334"/>
                  </a:cubicBezTo>
                  <a:cubicBezTo>
                    <a:pt x="334" y="367"/>
                    <a:pt x="234" y="434"/>
                    <a:pt x="167" y="501"/>
                  </a:cubicBezTo>
                  <a:lnTo>
                    <a:pt x="67" y="601"/>
                  </a:lnTo>
                  <a:cubicBezTo>
                    <a:pt x="67" y="601"/>
                    <a:pt x="67" y="634"/>
                    <a:pt x="67" y="634"/>
                  </a:cubicBezTo>
                  <a:cubicBezTo>
                    <a:pt x="1" y="701"/>
                    <a:pt x="1" y="801"/>
                    <a:pt x="101" y="868"/>
                  </a:cubicBezTo>
                  <a:cubicBezTo>
                    <a:pt x="126" y="893"/>
                    <a:pt x="157" y="904"/>
                    <a:pt x="188" y="904"/>
                  </a:cubicBezTo>
                  <a:cubicBezTo>
                    <a:pt x="239" y="904"/>
                    <a:pt x="293" y="876"/>
                    <a:pt x="334" y="834"/>
                  </a:cubicBezTo>
                  <a:cubicBezTo>
                    <a:pt x="334" y="834"/>
                    <a:pt x="368" y="801"/>
                    <a:pt x="401" y="734"/>
                  </a:cubicBezTo>
                  <a:cubicBezTo>
                    <a:pt x="468" y="701"/>
                    <a:pt x="534" y="634"/>
                    <a:pt x="601" y="601"/>
                  </a:cubicBezTo>
                  <a:cubicBezTo>
                    <a:pt x="701" y="534"/>
                    <a:pt x="835" y="501"/>
                    <a:pt x="968" y="501"/>
                  </a:cubicBezTo>
                  <a:cubicBezTo>
                    <a:pt x="1101" y="501"/>
                    <a:pt x="1235" y="534"/>
                    <a:pt x="1368" y="601"/>
                  </a:cubicBezTo>
                  <a:cubicBezTo>
                    <a:pt x="1402" y="601"/>
                    <a:pt x="1468" y="634"/>
                    <a:pt x="1535" y="701"/>
                  </a:cubicBezTo>
                  <a:lnTo>
                    <a:pt x="1668" y="801"/>
                  </a:lnTo>
                  <a:cubicBezTo>
                    <a:pt x="1769" y="868"/>
                    <a:pt x="1835" y="935"/>
                    <a:pt x="1902" y="968"/>
                  </a:cubicBezTo>
                  <a:cubicBezTo>
                    <a:pt x="1969" y="1001"/>
                    <a:pt x="2069" y="1068"/>
                    <a:pt x="2135" y="1101"/>
                  </a:cubicBezTo>
                  <a:lnTo>
                    <a:pt x="2269" y="1135"/>
                  </a:lnTo>
                  <a:cubicBezTo>
                    <a:pt x="2293" y="1141"/>
                    <a:pt x="2315" y="1143"/>
                    <a:pt x="2337" y="1143"/>
                  </a:cubicBezTo>
                  <a:cubicBezTo>
                    <a:pt x="2437" y="1143"/>
                    <a:pt x="2514" y="1084"/>
                    <a:pt x="2569" y="1001"/>
                  </a:cubicBezTo>
                  <a:cubicBezTo>
                    <a:pt x="2569" y="935"/>
                    <a:pt x="2569" y="901"/>
                    <a:pt x="2569" y="834"/>
                  </a:cubicBezTo>
                  <a:cubicBezTo>
                    <a:pt x="2536" y="701"/>
                    <a:pt x="2502" y="601"/>
                    <a:pt x="2436" y="468"/>
                  </a:cubicBezTo>
                  <a:cubicBezTo>
                    <a:pt x="2336" y="334"/>
                    <a:pt x="2202" y="201"/>
                    <a:pt x="2035" y="134"/>
                  </a:cubicBezTo>
                  <a:cubicBezTo>
                    <a:pt x="1935" y="101"/>
                    <a:pt x="1835" y="67"/>
                    <a:pt x="1735" y="34"/>
                  </a:cubicBezTo>
                  <a:cubicBezTo>
                    <a:pt x="1635" y="1"/>
                    <a:pt x="15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62"/>
            <p:cNvSpPr/>
            <p:nvPr/>
          </p:nvSpPr>
          <p:spPr>
            <a:xfrm>
              <a:off x="1920027" y="3423544"/>
              <a:ext cx="16794" cy="9407"/>
            </a:xfrm>
            <a:custGeom>
              <a:avLst/>
              <a:gdLst/>
              <a:ahLst/>
              <a:cxnLst/>
              <a:rect l="l" t="t" r="r" b="b"/>
              <a:pathLst>
                <a:path w="1669" h="935" extrusionOk="0">
                  <a:moveTo>
                    <a:pt x="935" y="1"/>
                  </a:moveTo>
                  <a:cubicBezTo>
                    <a:pt x="801" y="34"/>
                    <a:pt x="701" y="34"/>
                    <a:pt x="568" y="34"/>
                  </a:cubicBezTo>
                  <a:cubicBezTo>
                    <a:pt x="334" y="68"/>
                    <a:pt x="134" y="234"/>
                    <a:pt x="34" y="468"/>
                  </a:cubicBezTo>
                  <a:cubicBezTo>
                    <a:pt x="1" y="568"/>
                    <a:pt x="1" y="635"/>
                    <a:pt x="34" y="735"/>
                  </a:cubicBezTo>
                  <a:cubicBezTo>
                    <a:pt x="34" y="768"/>
                    <a:pt x="67" y="801"/>
                    <a:pt x="101" y="835"/>
                  </a:cubicBezTo>
                  <a:cubicBezTo>
                    <a:pt x="167" y="902"/>
                    <a:pt x="267" y="935"/>
                    <a:pt x="367" y="935"/>
                  </a:cubicBezTo>
                  <a:lnTo>
                    <a:pt x="501" y="935"/>
                  </a:lnTo>
                  <a:cubicBezTo>
                    <a:pt x="568" y="902"/>
                    <a:pt x="601" y="902"/>
                    <a:pt x="668" y="868"/>
                  </a:cubicBezTo>
                  <a:cubicBezTo>
                    <a:pt x="734" y="835"/>
                    <a:pt x="768" y="735"/>
                    <a:pt x="868" y="568"/>
                  </a:cubicBezTo>
                  <a:cubicBezTo>
                    <a:pt x="901" y="501"/>
                    <a:pt x="935" y="468"/>
                    <a:pt x="1001" y="401"/>
                  </a:cubicBezTo>
                  <a:cubicBezTo>
                    <a:pt x="1068" y="368"/>
                    <a:pt x="1135" y="368"/>
                    <a:pt x="1201" y="368"/>
                  </a:cubicBezTo>
                  <a:lnTo>
                    <a:pt x="1335" y="368"/>
                  </a:lnTo>
                  <a:lnTo>
                    <a:pt x="1402" y="401"/>
                  </a:lnTo>
                  <a:cubicBezTo>
                    <a:pt x="1435" y="401"/>
                    <a:pt x="1468" y="401"/>
                    <a:pt x="1502" y="368"/>
                  </a:cubicBezTo>
                  <a:cubicBezTo>
                    <a:pt x="1602" y="368"/>
                    <a:pt x="1668" y="301"/>
                    <a:pt x="1668" y="201"/>
                  </a:cubicBezTo>
                  <a:cubicBezTo>
                    <a:pt x="1668" y="101"/>
                    <a:pt x="1602" y="34"/>
                    <a:pt x="1502" y="34"/>
                  </a:cubicBezTo>
                  <a:lnTo>
                    <a:pt x="1435" y="34"/>
                  </a:lnTo>
                  <a:cubicBezTo>
                    <a:pt x="1368" y="34"/>
                    <a:pt x="1301" y="34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62"/>
            <p:cNvSpPr/>
            <p:nvPr/>
          </p:nvSpPr>
          <p:spPr>
            <a:xfrm>
              <a:off x="2023405" y="3443686"/>
              <a:ext cx="15445" cy="14911"/>
            </a:xfrm>
            <a:custGeom>
              <a:avLst/>
              <a:gdLst/>
              <a:ahLst/>
              <a:cxnLst/>
              <a:rect l="l" t="t" r="r" b="b"/>
              <a:pathLst>
                <a:path w="1535" h="1482" extrusionOk="0">
                  <a:moveTo>
                    <a:pt x="201" y="0"/>
                  </a:moveTo>
                  <a:cubicBezTo>
                    <a:pt x="101" y="0"/>
                    <a:pt x="34" y="67"/>
                    <a:pt x="1" y="134"/>
                  </a:cubicBezTo>
                  <a:cubicBezTo>
                    <a:pt x="1" y="234"/>
                    <a:pt x="67" y="334"/>
                    <a:pt x="134" y="334"/>
                  </a:cubicBezTo>
                  <a:lnTo>
                    <a:pt x="201" y="334"/>
                  </a:lnTo>
                  <a:cubicBezTo>
                    <a:pt x="267" y="367"/>
                    <a:pt x="334" y="401"/>
                    <a:pt x="367" y="434"/>
                  </a:cubicBezTo>
                  <a:cubicBezTo>
                    <a:pt x="434" y="467"/>
                    <a:pt x="501" y="534"/>
                    <a:pt x="534" y="601"/>
                  </a:cubicBezTo>
                  <a:cubicBezTo>
                    <a:pt x="601" y="667"/>
                    <a:pt x="634" y="768"/>
                    <a:pt x="668" y="868"/>
                  </a:cubicBezTo>
                  <a:cubicBezTo>
                    <a:pt x="701" y="1034"/>
                    <a:pt x="768" y="1168"/>
                    <a:pt x="868" y="1301"/>
                  </a:cubicBezTo>
                  <a:cubicBezTo>
                    <a:pt x="901" y="1368"/>
                    <a:pt x="968" y="1401"/>
                    <a:pt x="1001" y="1435"/>
                  </a:cubicBezTo>
                  <a:lnTo>
                    <a:pt x="1101" y="1468"/>
                  </a:lnTo>
                  <a:lnTo>
                    <a:pt x="1135" y="1468"/>
                  </a:lnTo>
                  <a:cubicBezTo>
                    <a:pt x="1162" y="1477"/>
                    <a:pt x="1191" y="1481"/>
                    <a:pt x="1220" y="1481"/>
                  </a:cubicBezTo>
                  <a:cubicBezTo>
                    <a:pt x="1301" y="1481"/>
                    <a:pt x="1386" y="1450"/>
                    <a:pt x="1435" y="1401"/>
                  </a:cubicBezTo>
                  <a:cubicBezTo>
                    <a:pt x="1502" y="1301"/>
                    <a:pt x="1535" y="1168"/>
                    <a:pt x="1535" y="1034"/>
                  </a:cubicBezTo>
                  <a:cubicBezTo>
                    <a:pt x="1468" y="801"/>
                    <a:pt x="1335" y="601"/>
                    <a:pt x="1101" y="467"/>
                  </a:cubicBezTo>
                  <a:cubicBezTo>
                    <a:pt x="1001" y="401"/>
                    <a:pt x="901" y="334"/>
                    <a:pt x="801" y="301"/>
                  </a:cubicBezTo>
                  <a:cubicBezTo>
                    <a:pt x="701" y="234"/>
                    <a:pt x="601" y="200"/>
                    <a:pt x="534" y="167"/>
                  </a:cubicBezTo>
                  <a:cubicBezTo>
                    <a:pt x="468" y="100"/>
                    <a:pt x="367" y="67"/>
                    <a:pt x="334" y="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62"/>
            <p:cNvSpPr/>
            <p:nvPr/>
          </p:nvSpPr>
          <p:spPr>
            <a:xfrm>
              <a:off x="1787117" y="3500804"/>
              <a:ext cx="21151" cy="7999"/>
            </a:xfrm>
            <a:custGeom>
              <a:avLst/>
              <a:gdLst/>
              <a:ahLst/>
              <a:cxnLst/>
              <a:rect l="l" t="t" r="r" b="b"/>
              <a:pathLst>
                <a:path w="2102" h="795" extrusionOk="0">
                  <a:moveTo>
                    <a:pt x="1407" y="0"/>
                  </a:moveTo>
                  <a:cubicBezTo>
                    <a:pt x="1302" y="0"/>
                    <a:pt x="1199" y="19"/>
                    <a:pt x="1101" y="61"/>
                  </a:cubicBezTo>
                  <a:lnTo>
                    <a:pt x="734" y="194"/>
                  </a:lnTo>
                  <a:cubicBezTo>
                    <a:pt x="634" y="261"/>
                    <a:pt x="534" y="294"/>
                    <a:pt x="434" y="328"/>
                  </a:cubicBezTo>
                  <a:cubicBezTo>
                    <a:pt x="334" y="361"/>
                    <a:pt x="267" y="428"/>
                    <a:pt x="234" y="428"/>
                  </a:cubicBezTo>
                  <a:lnTo>
                    <a:pt x="134" y="461"/>
                  </a:lnTo>
                  <a:lnTo>
                    <a:pt x="67" y="461"/>
                  </a:lnTo>
                  <a:cubicBezTo>
                    <a:pt x="0" y="528"/>
                    <a:pt x="0" y="628"/>
                    <a:pt x="67" y="695"/>
                  </a:cubicBezTo>
                  <a:cubicBezTo>
                    <a:pt x="108" y="736"/>
                    <a:pt x="162" y="764"/>
                    <a:pt x="213" y="764"/>
                  </a:cubicBezTo>
                  <a:cubicBezTo>
                    <a:pt x="244" y="764"/>
                    <a:pt x="275" y="753"/>
                    <a:pt x="300" y="728"/>
                  </a:cubicBezTo>
                  <a:lnTo>
                    <a:pt x="367" y="695"/>
                  </a:lnTo>
                  <a:cubicBezTo>
                    <a:pt x="400" y="661"/>
                    <a:pt x="467" y="628"/>
                    <a:pt x="534" y="594"/>
                  </a:cubicBezTo>
                  <a:cubicBezTo>
                    <a:pt x="634" y="594"/>
                    <a:pt x="701" y="561"/>
                    <a:pt x="801" y="561"/>
                  </a:cubicBezTo>
                  <a:cubicBezTo>
                    <a:pt x="901" y="561"/>
                    <a:pt x="1001" y="594"/>
                    <a:pt x="1101" y="628"/>
                  </a:cubicBezTo>
                  <a:cubicBezTo>
                    <a:pt x="1268" y="728"/>
                    <a:pt x="1434" y="761"/>
                    <a:pt x="1601" y="795"/>
                  </a:cubicBezTo>
                  <a:cubicBezTo>
                    <a:pt x="1668" y="761"/>
                    <a:pt x="1768" y="761"/>
                    <a:pt x="1835" y="728"/>
                  </a:cubicBezTo>
                  <a:cubicBezTo>
                    <a:pt x="1868" y="728"/>
                    <a:pt x="1901" y="695"/>
                    <a:pt x="1935" y="695"/>
                  </a:cubicBezTo>
                  <a:cubicBezTo>
                    <a:pt x="2035" y="628"/>
                    <a:pt x="2102" y="494"/>
                    <a:pt x="2068" y="394"/>
                  </a:cubicBezTo>
                  <a:cubicBezTo>
                    <a:pt x="2035" y="261"/>
                    <a:pt x="1935" y="161"/>
                    <a:pt x="1835" y="94"/>
                  </a:cubicBezTo>
                  <a:cubicBezTo>
                    <a:pt x="1699" y="36"/>
                    <a:pt x="1552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62"/>
            <p:cNvSpPr/>
            <p:nvPr/>
          </p:nvSpPr>
          <p:spPr>
            <a:xfrm>
              <a:off x="1863307" y="3542357"/>
              <a:ext cx="19470" cy="12426"/>
            </a:xfrm>
            <a:custGeom>
              <a:avLst/>
              <a:gdLst/>
              <a:ahLst/>
              <a:cxnLst/>
              <a:rect l="l" t="t" r="r" b="b"/>
              <a:pathLst>
                <a:path w="1935" h="1235" extrusionOk="0">
                  <a:moveTo>
                    <a:pt x="200" y="0"/>
                  </a:moveTo>
                  <a:cubicBezTo>
                    <a:pt x="0" y="34"/>
                    <a:pt x="0" y="301"/>
                    <a:pt x="200" y="334"/>
                  </a:cubicBezTo>
                  <a:cubicBezTo>
                    <a:pt x="267" y="334"/>
                    <a:pt x="367" y="367"/>
                    <a:pt x="467" y="401"/>
                  </a:cubicBezTo>
                  <a:cubicBezTo>
                    <a:pt x="534" y="434"/>
                    <a:pt x="634" y="467"/>
                    <a:pt x="701" y="534"/>
                  </a:cubicBezTo>
                  <a:cubicBezTo>
                    <a:pt x="767" y="601"/>
                    <a:pt x="867" y="667"/>
                    <a:pt x="934" y="768"/>
                  </a:cubicBezTo>
                  <a:cubicBezTo>
                    <a:pt x="1001" y="901"/>
                    <a:pt x="1134" y="1068"/>
                    <a:pt x="1301" y="1168"/>
                  </a:cubicBezTo>
                  <a:cubicBezTo>
                    <a:pt x="1368" y="1201"/>
                    <a:pt x="1435" y="1235"/>
                    <a:pt x="1501" y="1235"/>
                  </a:cubicBezTo>
                  <a:lnTo>
                    <a:pt x="1668" y="1235"/>
                  </a:lnTo>
                  <a:cubicBezTo>
                    <a:pt x="1768" y="1201"/>
                    <a:pt x="1868" y="1134"/>
                    <a:pt x="1902" y="1034"/>
                  </a:cubicBezTo>
                  <a:cubicBezTo>
                    <a:pt x="1935" y="901"/>
                    <a:pt x="1902" y="768"/>
                    <a:pt x="1835" y="667"/>
                  </a:cubicBezTo>
                  <a:cubicBezTo>
                    <a:pt x="1701" y="467"/>
                    <a:pt x="1468" y="301"/>
                    <a:pt x="1234" y="267"/>
                  </a:cubicBezTo>
                  <a:cubicBezTo>
                    <a:pt x="1101" y="234"/>
                    <a:pt x="968" y="200"/>
                    <a:pt x="867" y="200"/>
                  </a:cubicBezTo>
                  <a:cubicBezTo>
                    <a:pt x="734" y="167"/>
                    <a:pt x="634" y="134"/>
                    <a:pt x="534" y="134"/>
                  </a:cubicBezTo>
                  <a:lnTo>
                    <a:pt x="334" y="67"/>
                  </a:lnTo>
                  <a:lnTo>
                    <a:pt x="267" y="34"/>
                  </a:lnTo>
                  <a:cubicBezTo>
                    <a:pt x="234" y="34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62"/>
            <p:cNvSpPr/>
            <p:nvPr/>
          </p:nvSpPr>
          <p:spPr>
            <a:xfrm>
              <a:off x="1710252" y="3559471"/>
              <a:ext cx="22871" cy="10122"/>
            </a:xfrm>
            <a:custGeom>
              <a:avLst/>
              <a:gdLst/>
              <a:ahLst/>
              <a:cxnLst/>
              <a:rect l="l" t="t" r="r" b="b"/>
              <a:pathLst>
                <a:path w="2273" h="1006" extrusionOk="0">
                  <a:moveTo>
                    <a:pt x="2012" y="0"/>
                  </a:moveTo>
                  <a:cubicBezTo>
                    <a:pt x="1985" y="0"/>
                    <a:pt x="1959" y="10"/>
                    <a:pt x="1935" y="34"/>
                  </a:cubicBezTo>
                  <a:lnTo>
                    <a:pt x="1868" y="101"/>
                  </a:lnTo>
                  <a:cubicBezTo>
                    <a:pt x="1802" y="134"/>
                    <a:pt x="1768" y="201"/>
                    <a:pt x="1702" y="234"/>
                  </a:cubicBezTo>
                  <a:cubicBezTo>
                    <a:pt x="1601" y="267"/>
                    <a:pt x="1501" y="301"/>
                    <a:pt x="1401" y="301"/>
                  </a:cubicBezTo>
                  <a:cubicBezTo>
                    <a:pt x="1351" y="317"/>
                    <a:pt x="1293" y="326"/>
                    <a:pt x="1235" y="326"/>
                  </a:cubicBezTo>
                  <a:cubicBezTo>
                    <a:pt x="1176" y="326"/>
                    <a:pt x="1118" y="317"/>
                    <a:pt x="1068" y="301"/>
                  </a:cubicBezTo>
                  <a:cubicBezTo>
                    <a:pt x="868" y="267"/>
                    <a:pt x="667" y="234"/>
                    <a:pt x="467" y="234"/>
                  </a:cubicBezTo>
                  <a:cubicBezTo>
                    <a:pt x="401" y="234"/>
                    <a:pt x="334" y="267"/>
                    <a:pt x="267" y="301"/>
                  </a:cubicBezTo>
                  <a:lnTo>
                    <a:pt x="167" y="334"/>
                  </a:lnTo>
                  <a:lnTo>
                    <a:pt x="134" y="367"/>
                  </a:lnTo>
                  <a:cubicBezTo>
                    <a:pt x="34" y="434"/>
                    <a:pt x="0" y="534"/>
                    <a:pt x="34" y="634"/>
                  </a:cubicBezTo>
                  <a:cubicBezTo>
                    <a:pt x="100" y="768"/>
                    <a:pt x="200" y="868"/>
                    <a:pt x="334" y="935"/>
                  </a:cubicBezTo>
                  <a:cubicBezTo>
                    <a:pt x="458" y="981"/>
                    <a:pt x="589" y="1006"/>
                    <a:pt x="720" y="1006"/>
                  </a:cubicBezTo>
                  <a:cubicBezTo>
                    <a:pt x="872" y="1006"/>
                    <a:pt x="1025" y="973"/>
                    <a:pt x="1168" y="901"/>
                  </a:cubicBezTo>
                  <a:cubicBezTo>
                    <a:pt x="1301" y="834"/>
                    <a:pt x="1435" y="768"/>
                    <a:pt x="1535" y="701"/>
                  </a:cubicBezTo>
                  <a:cubicBezTo>
                    <a:pt x="1668" y="601"/>
                    <a:pt x="1768" y="568"/>
                    <a:pt x="1868" y="501"/>
                  </a:cubicBezTo>
                  <a:cubicBezTo>
                    <a:pt x="1935" y="434"/>
                    <a:pt x="2002" y="401"/>
                    <a:pt x="2068" y="334"/>
                  </a:cubicBezTo>
                  <a:cubicBezTo>
                    <a:pt x="2068" y="334"/>
                    <a:pt x="2102" y="301"/>
                    <a:pt x="2135" y="301"/>
                  </a:cubicBezTo>
                  <a:cubicBezTo>
                    <a:pt x="2273" y="218"/>
                    <a:pt x="2138" y="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62"/>
            <p:cNvSpPr/>
            <p:nvPr/>
          </p:nvSpPr>
          <p:spPr>
            <a:xfrm>
              <a:off x="1612247" y="3504265"/>
              <a:ext cx="14439" cy="17295"/>
            </a:xfrm>
            <a:custGeom>
              <a:avLst/>
              <a:gdLst/>
              <a:ahLst/>
              <a:cxnLst/>
              <a:rect l="l" t="t" r="r" b="b"/>
              <a:pathLst>
                <a:path w="1435" h="1719" extrusionOk="0">
                  <a:moveTo>
                    <a:pt x="317" y="0"/>
                  </a:moveTo>
                  <a:cubicBezTo>
                    <a:pt x="267" y="0"/>
                    <a:pt x="217" y="17"/>
                    <a:pt x="167" y="50"/>
                  </a:cubicBezTo>
                  <a:cubicBezTo>
                    <a:pt x="67" y="150"/>
                    <a:pt x="0" y="250"/>
                    <a:pt x="0" y="384"/>
                  </a:cubicBezTo>
                  <a:cubicBezTo>
                    <a:pt x="0" y="651"/>
                    <a:pt x="100" y="918"/>
                    <a:pt x="300" y="1084"/>
                  </a:cubicBezTo>
                  <a:cubicBezTo>
                    <a:pt x="400" y="1151"/>
                    <a:pt x="500" y="1251"/>
                    <a:pt x="600" y="1318"/>
                  </a:cubicBezTo>
                  <a:cubicBezTo>
                    <a:pt x="734" y="1385"/>
                    <a:pt x="801" y="1451"/>
                    <a:pt x="867" y="1485"/>
                  </a:cubicBezTo>
                  <a:cubicBezTo>
                    <a:pt x="967" y="1551"/>
                    <a:pt x="1034" y="1585"/>
                    <a:pt x="1067" y="1618"/>
                  </a:cubicBezTo>
                  <a:cubicBezTo>
                    <a:pt x="1101" y="1618"/>
                    <a:pt x="1101" y="1651"/>
                    <a:pt x="1134" y="1651"/>
                  </a:cubicBezTo>
                  <a:cubicBezTo>
                    <a:pt x="1168" y="1685"/>
                    <a:pt x="1168" y="1685"/>
                    <a:pt x="1201" y="1718"/>
                  </a:cubicBezTo>
                  <a:cubicBezTo>
                    <a:pt x="1301" y="1718"/>
                    <a:pt x="1368" y="1685"/>
                    <a:pt x="1401" y="1585"/>
                  </a:cubicBezTo>
                  <a:cubicBezTo>
                    <a:pt x="1434" y="1485"/>
                    <a:pt x="1368" y="1385"/>
                    <a:pt x="1301" y="1385"/>
                  </a:cubicBezTo>
                  <a:lnTo>
                    <a:pt x="1201" y="1351"/>
                  </a:lnTo>
                  <a:cubicBezTo>
                    <a:pt x="1168" y="1318"/>
                    <a:pt x="1101" y="1285"/>
                    <a:pt x="1067" y="1251"/>
                  </a:cubicBezTo>
                  <a:cubicBezTo>
                    <a:pt x="1001" y="1184"/>
                    <a:pt x="934" y="1118"/>
                    <a:pt x="901" y="1051"/>
                  </a:cubicBezTo>
                  <a:cubicBezTo>
                    <a:pt x="867" y="951"/>
                    <a:pt x="834" y="884"/>
                    <a:pt x="801" y="784"/>
                  </a:cubicBezTo>
                  <a:cubicBezTo>
                    <a:pt x="801" y="617"/>
                    <a:pt x="767" y="451"/>
                    <a:pt x="734" y="284"/>
                  </a:cubicBezTo>
                  <a:cubicBezTo>
                    <a:pt x="667" y="250"/>
                    <a:pt x="634" y="184"/>
                    <a:pt x="600" y="150"/>
                  </a:cubicBezTo>
                  <a:cubicBezTo>
                    <a:pt x="567" y="117"/>
                    <a:pt x="534" y="84"/>
                    <a:pt x="500" y="84"/>
                  </a:cubicBezTo>
                  <a:lnTo>
                    <a:pt x="467" y="50"/>
                  </a:lnTo>
                  <a:cubicBezTo>
                    <a:pt x="417" y="17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62"/>
            <p:cNvSpPr/>
            <p:nvPr/>
          </p:nvSpPr>
          <p:spPr>
            <a:xfrm>
              <a:off x="1786110" y="3631871"/>
              <a:ext cx="22489" cy="13522"/>
            </a:xfrm>
            <a:custGeom>
              <a:avLst/>
              <a:gdLst/>
              <a:ahLst/>
              <a:cxnLst/>
              <a:rect l="l" t="t" r="r" b="b"/>
              <a:pathLst>
                <a:path w="2235" h="1344" extrusionOk="0">
                  <a:moveTo>
                    <a:pt x="2047" y="1"/>
                  </a:moveTo>
                  <a:cubicBezTo>
                    <a:pt x="1968" y="1"/>
                    <a:pt x="1901" y="55"/>
                    <a:pt x="1901" y="110"/>
                  </a:cubicBezTo>
                  <a:lnTo>
                    <a:pt x="1868" y="210"/>
                  </a:lnTo>
                  <a:cubicBezTo>
                    <a:pt x="1835" y="277"/>
                    <a:pt x="1801" y="343"/>
                    <a:pt x="1735" y="410"/>
                  </a:cubicBezTo>
                  <a:cubicBezTo>
                    <a:pt x="1668" y="477"/>
                    <a:pt x="1568" y="543"/>
                    <a:pt x="1468" y="577"/>
                  </a:cubicBezTo>
                  <a:cubicBezTo>
                    <a:pt x="1368" y="644"/>
                    <a:pt x="1234" y="644"/>
                    <a:pt x="1134" y="644"/>
                  </a:cubicBezTo>
                  <a:cubicBezTo>
                    <a:pt x="867" y="644"/>
                    <a:pt x="701" y="577"/>
                    <a:pt x="534" y="577"/>
                  </a:cubicBezTo>
                  <a:cubicBezTo>
                    <a:pt x="467" y="577"/>
                    <a:pt x="400" y="610"/>
                    <a:pt x="300" y="610"/>
                  </a:cubicBezTo>
                  <a:lnTo>
                    <a:pt x="200" y="644"/>
                  </a:lnTo>
                  <a:lnTo>
                    <a:pt x="167" y="644"/>
                  </a:lnTo>
                  <a:cubicBezTo>
                    <a:pt x="67" y="677"/>
                    <a:pt x="0" y="777"/>
                    <a:pt x="0" y="910"/>
                  </a:cubicBezTo>
                  <a:cubicBezTo>
                    <a:pt x="33" y="944"/>
                    <a:pt x="33" y="977"/>
                    <a:pt x="67" y="1044"/>
                  </a:cubicBezTo>
                  <a:cubicBezTo>
                    <a:pt x="133" y="1144"/>
                    <a:pt x="200" y="1211"/>
                    <a:pt x="334" y="1277"/>
                  </a:cubicBezTo>
                  <a:cubicBezTo>
                    <a:pt x="467" y="1344"/>
                    <a:pt x="634" y="1344"/>
                    <a:pt x="801" y="1344"/>
                  </a:cubicBezTo>
                  <a:cubicBezTo>
                    <a:pt x="967" y="1344"/>
                    <a:pt x="1134" y="1277"/>
                    <a:pt x="1301" y="1177"/>
                  </a:cubicBezTo>
                  <a:cubicBezTo>
                    <a:pt x="1434" y="1111"/>
                    <a:pt x="1568" y="1010"/>
                    <a:pt x="1701" y="877"/>
                  </a:cubicBezTo>
                  <a:cubicBezTo>
                    <a:pt x="1801" y="810"/>
                    <a:pt x="1901" y="677"/>
                    <a:pt x="2001" y="577"/>
                  </a:cubicBezTo>
                  <a:cubicBezTo>
                    <a:pt x="2035" y="510"/>
                    <a:pt x="2102" y="410"/>
                    <a:pt x="2168" y="343"/>
                  </a:cubicBezTo>
                  <a:cubicBezTo>
                    <a:pt x="2168" y="310"/>
                    <a:pt x="2168" y="277"/>
                    <a:pt x="2202" y="243"/>
                  </a:cubicBezTo>
                  <a:lnTo>
                    <a:pt x="2202" y="210"/>
                  </a:lnTo>
                  <a:cubicBezTo>
                    <a:pt x="2235" y="110"/>
                    <a:pt x="2168" y="43"/>
                    <a:pt x="2102" y="10"/>
                  </a:cubicBezTo>
                  <a:cubicBezTo>
                    <a:pt x="2083" y="4"/>
                    <a:pt x="2065" y="1"/>
                    <a:pt x="2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62"/>
            <p:cNvSpPr/>
            <p:nvPr/>
          </p:nvSpPr>
          <p:spPr>
            <a:xfrm>
              <a:off x="1646811" y="3686393"/>
              <a:ext cx="23978" cy="10353"/>
            </a:xfrm>
            <a:custGeom>
              <a:avLst/>
              <a:gdLst/>
              <a:ahLst/>
              <a:cxnLst/>
              <a:rect l="l" t="t" r="r" b="b"/>
              <a:pathLst>
                <a:path w="2383" h="1029" extrusionOk="0">
                  <a:moveTo>
                    <a:pt x="363" y="1"/>
                  </a:moveTo>
                  <a:cubicBezTo>
                    <a:pt x="273" y="1"/>
                    <a:pt x="192" y="37"/>
                    <a:pt x="134" y="95"/>
                  </a:cubicBezTo>
                  <a:cubicBezTo>
                    <a:pt x="1" y="228"/>
                    <a:pt x="1" y="428"/>
                    <a:pt x="101" y="595"/>
                  </a:cubicBezTo>
                  <a:lnTo>
                    <a:pt x="234" y="695"/>
                  </a:lnTo>
                  <a:cubicBezTo>
                    <a:pt x="334" y="829"/>
                    <a:pt x="501" y="929"/>
                    <a:pt x="668" y="962"/>
                  </a:cubicBezTo>
                  <a:cubicBezTo>
                    <a:pt x="835" y="1029"/>
                    <a:pt x="1002" y="1029"/>
                    <a:pt x="1202" y="1029"/>
                  </a:cubicBezTo>
                  <a:lnTo>
                    <a:pt x="2169" y="1029"/>
                  </a:lnTo>
                  <a:lnTo>
                    <a:pt x="2169" y="962"/>
                  </a:lnTo>
                  <a:lnTo>
                    <a:pt x="2202" y="962"/>
                  </a:lnTo>
                  <a:cubicBezTo>
                    <a:pt x="2383" y="902"/>
                    <a:pt x="2319" y="652"/>
                    <a:pt x="2159" y="652"/>
                  </a:cubicBezTo>
                  <a:cubicBezTo>
                    <a:pt x="2141" y="652"/>
                    <a:pt x="2122" y="655"/>
                    <a:pt x="2102" y="662"/>
                  </a:cubicBezTo>
                  <a:cubicBezTo>
                    <a:pt x="1969" y="695"/>
                    <a:pt x="1835" y="695"/>
                    <a:pt x="1702" y="695"/>
                  </a:cubicBezTo>
                  <a:cubicBezTo>
                    <a:pt x="1535" y="662"/>
                    <a:pt x="1402" y="628"/>
                    <a:pt x="1302" y="562"/>
                  </a:cubicBezTo>
                  <a:cubicBezTo>
                    <a:pt x="1168" y="495"/>
                    <a:pt x="1068" y="395"/>
                    <a:pt x="968" y="328"/>
                  </a:cubicBezTo>
                  <a:lnTo>
                    <a:pt x="801" y="195"/>
                  </a:lnTo>
                  <a:cubicBezTo>
                    <a:pt x="768" y="161"/>
                    <a:pt x="701" y="128"/>
                    <a:pt x="668" y="128"/>
                  </a:cubicBezTo>
                  <a:lnTo>
                    <a:pt x="664" y="136"/>
                  </a:lnTo>
                  <a:lnTo>
                    <a:pt x="664" y="136"/>
                  </a:lnTo>
                  <a:cubicBezTo>
                    <a:pt x="632" y="108"/>
                    <a:pt x="600" y="83"/>
                    <a:pt x="568" y="61"/>
                  </a:cubicBezTo>
                  <a:cubicBezTo>
                    <a:pt x="498" y="19"/>
                    <a:pt x="428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62"/>
            <p:cNvSpPr/>
            <p:nvPr/>
          </p:nvSpPr>
          <p:spPr>
            <a:xfrm>
              <a:off x="1516919" y="3590932"/>
              <a:ext cx="15787" cy="23040"/>
            </a:xfrm>
            <a:custGeom>
              <a:avLst/>
              <a:gdLst/>
              <a:ahLst/>
              <a:cxnLst/>
              <a:rect l="l" t="t" r="r" b="b"/>
              <a:pathLst>
                <a:path w="1569" h="2290" extrusionOk="0">
                  <a:moveTo>
                    <a:pt x="368" y="1"/>
                  </a:moveTo>
                  <a:cubicBezTo>
                    <a:pt x="309" y="1"/>
                    <a:pt x="251" y="26"/>
                    <a:pt x="201" y="76"/>
                  </a:cubicBezTo>
                  <a:cubicBezTo>
                    <a:pt x="101" y="176"/>
                    <a:pt x="34" y="343"/>
                    <a:pt x="34" y="476"/>
                  </a:cubicBezTo>
                  <a:cubicBezTo>
                    <a:pt x="1" y="810"/>
                    <a:pt x="134" y="1110"/>
                    <a:pt x="368" y="1343"/>
                  </a:cubicBezTo>
                  <a:cubicBezTo>
                    <a:pt x="468" y="1477"/>
                    <a:pt x="568" y="1610"/>
                    <a:pt x="701" y="1710"/>
                  </a:cubicBezTo>
                  <a:cubicBezTo>
                    <a:pt x="801" y="1810"/>
                    <a:pt x="901" y="1911"/>
                    <a:pt x="1001" y="1977"/>
                  </a:cubicBezTo>
                  <a:cubicBezTo>
                    <a:pt x="1068" y="2077"/>
                    <a:pt x="1168" y="2111"/>
                    <a:pt x="1201" y="2177"/>
                  </a:cubicBezTo>
                  <a:lnTo>
                    <a:pt x="1302" y="2244"/>
                  </a:lnTo>
                  <a:cubicBezTo>
                    <a:pt x="1302" y="2244"/>
                    <a:pt x="1302" y="2244"/>
                    <a:pt x="1335" y="2277"/>
                  </a:cubicBezTo>
                  <a:cubicBezTo>
                    <a:pt x="1352" y="2286"/>
                    <a:pt x="1370" y="2290"/>
                    <a:pt x="1390" y="2290"/>
                  </a:cubicBezTo>
                  <a:cubicBezTo>
                    <a:pt x="1447" y="2290"/>
                    <a:pt x="1510" y="2252"/>
                    <a:pt x="1535" y="2177"/>
                  </a:cubicBezTo>
                  <a:cubicBezTo>
                    <a:pt x="1568" y="2111"/>
                    <a:pt x="1535" y="2011"/>
                    <a:pt x="1468" y="1977"/>
                  </a:cubicBezTo>
                  <a:lnTo>
                    <a:pt x="1368" y="1911"/>
                  </a:lnTo>
                  <a:cubicBezTo>
                    <a:pt x="1302" y="1877"/>
                    <a:pt x="1235" y="1810"/>
                    <a:pt x="1168" y="1744"/>
                  </a:cubicBezTo>
                  <a:cubicBezTo>
                    <a:pt x="1101" y="1677"/>
                    <a:pt x="1035" y="1577"/>
                    <a:pt x="968" y="1477"/>
                  </a:cubicBezTo>
                  <a:cubicBezTo>
                    <a:pt x="901" y="1343"/>
                    <a:pt x="868" y="1210"/>
                    <a:pt x="868" y="1077"/>
                  </a:cubicBezTo>
                  <a:cubicBezTo>
                    <a:pt x="835" y="843"/>
                    <a:pt x="801" y="643"/>
                    <a:pt x="734" y="409"/>
                  </a:cubicBezTo>
                  <a:cubicBezTo>
                    <a:pt x="668" y="276"/>
                    <a:pt x="601" y="176"/>
                    <a:pt x="534" y="76"/>
                  </a:cubicBezTo>
                  <a:cubicBezTo>
                    <a:pt x="484" y="26"/>
                    <a:pt x="426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62"/>
            <p:cNvSpPr/>
            <p:nvPr/>
          </p:nvSpPr>
          <p:spPr>
            <a:xfrm>
              <a:off x="1960980" y="3541008"/>
              <a:ext cx="20144" cy="16058"/>
            </a:xfrm>
            <a:custGeom>
              <a:avLst/>
              <a:gdLst/>
              <a:ahLst/>
              <a:cxnLst/>
              <a:rect l="l" t="t" r="r" b="b"/>
              <a:pathLst>
                <a:path w="2002" h="1596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234"/>
                    <a:pt x="100" y="334"/>
                    <a:pt x="167" y="334"/>
                  </a:cubicBezTo>
                  <a:lnTo>
                    <a:pt x="267" y="334"/>
                  </a:lnTo>
                  <a:cubicBezTo>
                    <a:pt x="367" y="334"/>
                    <a:pt x="434" y="368"/>
                    <a:pt x="500" y="401"/>
                  </a:cubicBezTo>
                  <a:cubicBezTo>
                    <a:pt x="601" y="435"/>
                    <a:pt x="667" y="501"/>
                    <a:pt x="767" y="568"/>
                  </a:cubicBezTo>
                  <a:cubicBezTo>
                    <a:pt x="867" y="635"/>
                    <a:pt x="934" y="735"/>
                    <a:pt x="1001" y="835"/>
                  </a:cubicBezTo>
                  <a:cubicBezTo>
                    <a:pt x="1068" y="1035"/>
                    <a:pt x="1201" y="1202"/>
                    <a:pt x="1301" y="1402"/>
                  </a:cubicBezTo>
                  <a:cubicBezTo>
                    <a:pt x="1368" y="1435"/>
                    <a:pt x="1434" y="1502"/>
                    <a:pt x="1501" y="1535"/>
                  </a:cubicBezTo>
                  <a:cubicBezTo>
                    <a:pt x="1535" y="1535"/>
                    <a:pt x="1568" y="1569"/>
                    <a:pt x="1601" y="1569"/>
                  </a:cubicBezTo>
                  <a:lnTo>
                    <a:pt x="1635" y="1569"/>
                  </a:lnTo>
                  <a:cubicBezTo>
                    <a:pt x="1663" y="1587"/>
                    <a:pt x="1693" y="1596"/>
                    <a:pt x="1724" y="1596"/>
                  </a:cubicBezTo>
                  <a:cubicBezTo>
                    <a:pt x="1804" y="1596"/>
                    <a:pt x="1887" y="1541"/>
                    <a:pt x="1935" y="1469"/>
                  </a:cubicBezTo>
                  <a:cubicBezTo>
                    <a:pt x="2002" y="1335"/>
                    <a:pt x="2002" y="1202"/>
                    <a:pt x="1968" y="1068"/>
                  </a:cubicBezTo>
                  <a:cubicBezTo>
                    <a:pt x="1868" y="768"/>
                    <a:pt x="1635" y="535"/>
                    <a:pt x="1368" y="435"/>
                  </a:cubicBezTo>
                  <a:cubicBezTo>
                    <a:pt x="1234" y="368"/>
                    <a:pt x="1101" y="301"/>
                    <a:pt x="967" y="234"/>
                  </a:cubicBezTo>
                  <a:cubicBezTo>
                    <a:pt x="834" y="201"/>
                    <a:pt x="701" y="134"/>
                    <a:pt x="601" y="101"/>
                  </a:cubicBezTo>
                  <a:cubicBezTo>
                    <a:pt x="500" y="68"/>
                    <a:pt x="400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62"/>
            <p:cNvSpPr/>
            <p:nvPr/>
          </p:nvSpPr>
          <p:spPr>
            <a:xfrm>
              <a:off x="1780737" y="3384526"/>
              <a:ext cx="16119" cy="19599"/>
            </a:xfrm>
            <a:custGeom>
              <a:avLst/>
              <a:gdLst/>
              <a:ahLst/>
              <a:cxnLst/>
              <a:rect l="l" t="t" r="r" b="b"/>
              <a:pathLst>
                <a:path w="1602" h="1948" extrusionOk="0">
                  <a:moveTo>
                    <a:pt x="148" y="1"/>
                  </a:moveTo>
                  <a:cubicBezTo>
                    <a:pt x="68" y="1"/>
                    <a:pt x="0" y="61"/>
                    <a:pt x="0" y="143"/>
                  </a:cubicBezTo>
                  <a:cubicBezTo>
                    <a:pt x="0" y="243"/>
                    <a:pt x="34" y="310"/>
                    <a:pt x="134" y="343"/>
                  </a:cubicBezTo>
                  <a:lnTo>
                    <a:pt x="234" y="343"/>
                  </a:lnTo>
                  <a:cubicBezTo>
                    <a:pt x="301" y="376"/>
                    <a:pt x="367" y="410"/>
                    <a:pt x="434" y="443"/>
                  </a:cubicBezTo>
                  <a:cubicBezTo>
                    <a:pt x="501" y="510"/>
                    <a:pt x="567" y="577"/>
                    <a:pt x="634" y="677"/>
                  </a:cubicBezTo>
                  <a:cubicBezTo>
                    <a:pt x="701" y="777"/>
                    <a:pt x="734" y="877"/>
                    <a:pt x="768" y="977"/>
                  </a:cubicBezTo>
                  <a:cubicBezTo>
                    <a:pt x="801" y="1177"/>
                    <a:pt x="834" y="1377"/>
                    <a:pt x="901" y="1577"/>
                  </a:cubicBezTo>
                  <a:cubicBezTo>
                    <a:pt x="934" y="1677"/>
                    <a:pt x="1001" y="1744"/>
                    <a:pt x="1068" y="1844"/>
                  </a:cubicBezTo>
                  <a:lnTo>
                    <a:pt x="1068" y="1877"/>
                  </a:lnTo>
                  <a:cubicBezTo>
                    <a:pt x="1130" y="1919"/>
                    <a:pt x="1204" y="1947"/>
                    <a:pt x="1268" y="1947"/>
                  </a:cubicBezTo>
                  <a:cubicBezTo>
                    <a:pt x="1307" y="1947"/>
                    <a:pt x="1342" y="1936"/>
                    <a:pt x="1368" y="1911"/>
                  </a:cubicBezTo>
                  <a:cubicBezTo>
                    <a:pt x="1401" y="1877"/>
                    <a:pt x="1435" y="1844"/>
                    <a:pt x="1468" y="1811"/>
                  </a:cubicBezTo>
                  <a:cubicBezTo>
                    <a:pt x="1535" y="1744"/>
                    <a:pt x="1601" y="1611"/>
                    <a:pt x="1601" y="1511"/>
                  </a:cubicBezTo>
                  <a:cubicBezTo>
                    <a:pt x="1601" y="1210"/>
                    <a:pt x="1501" y="910"/>
                    <a:pt x="1268" y="677"/>
                  </a:cubicBezTo>
                  <a:cubicBezTo>
                    <a:pt x="1134" y="577"/>
                    <a:pt x="1034" y="476"/>
                    <a:pt x="901" y="376"/>
                  </a:cubicBezTo>
                  <a:cubicBezTo>
                    <a:pt x="801" y="310"/>
                    <a:pt x="667" y="243"/>
                    <a:pt x="567" y="176"/>
                  </a:cubicBezTo>
                  <a:cubicBezTo>
                    <a:pt x="501" y="143"/>
                    <a:pt x="401" y="110"/>
                    <a:pt x="334" y="76"/>
                  </a:cubicBezTo>
                  <a:lnTo>
                    <a:pt x="234" y="9"/>
                  </a:lnTo>
                  <a:lnTo>
                    <a:pt x="200" y="9"/>
                  </a:lnTo>
                  <a:cubicBezTo>
                    <a:pt x="183" y="4"/>
                    <a:pt x="165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62"/>
            <p:cNvSpPr/>
            <p:nvPr/>
          </p:nvSpPr>
          <p:spPr>
            <a:xfrm>
              <a:off x="1627008" y="3436975"/>
              <a:ext cx="23847" cy="16199"/>
            </a:xfrm>
            <a:custGeom>
              <a:avLst/>
              <a:gdLst/>
              <a:ahLst/>
              <a:cxnLst/>
              <a:rect l="l" t="t" r="r" b="b"/>
              <a:pathLst>
                <a:path w="2370" h="1610" extrusionOk="0">
                  <a:moveTo>
                    <a:pt x="2169" y="0"/>
                  </a:moveTo>
                  <a:lnTo>
                    <a:pt x="1869" y="67"/>
                  </a:lnTo>
                  <a:lnTo>
                    <a:pt x="1602" y="134"/>
                  </a:lnTo>
                  <a:cubicBezTo>
                    <a:pt x="1435" y="167"/>
                    <a:pt x="1235" y="234"/>
                    <a:pt x="1068" y="300"/>
                  </a:cubicBezTo>
                  <a:cubicBezTo>
                    <a:pt x="868" y="334"/>
                    <a:pt x="668" y="434"/>
                    <a:pt x="501" y="534"/>
                  </a:cubicBezTo>
                  <a:cubicBezTo>
                    <a:pt x="434" y="601"/>
                    <a:pt x="368" y="667"/>
                    <a:pt x="301" y="734"/>
                  </a:cubicBezTo>
                  <a:cubicBezTo>
                    <a:pt x="201" y="801"/>
                    <a:pt x="168" y="901"/>
                    <a:pt x="101" y="968"/>
                  </a:cubicBezTo>
                  <a:lnTo>
                    <a:pt x="34" y="1134"/>
                  </a:lnTo>
                  <a:cubicBezTo>
                    <a:pt x="1" y="1201"/>
                    <a:pt x="34" y="1268"/>
                    <a:pt x="67" y="1301"/>
                  </a:cubicBezTo>
                  <a:cubicBezTo>
                    <a:pt x="134" y="1435"/>
                    <a:pt x="234" y="1535"/>
                    <a:pt x="368" y="1601"/>
                  </a:cubicBezTo>
                  <a:cubicBezTo>
                    <a:pt x="391" y="1607"/>
                    <a:pt x="415" y="1610"/>
                    <a:pt x="438" y="1610"/>
                  </a:cubicBezTo>
                  <a:cubicBezTo>
                    <a:pt x="545" y="1610"/>
                    <a:pt x="640" y="1550"/>
                    <a:pt x="668" y="1468"/>
                  </a:cubicBezTo>
                  <a:cubicBezTo>
                    <a:pt x="681" y="1442"/>
                    <a:pt x="692" y="1417"/>
                    <a:pt x="702" y="1391"/>
                  </a:cubicBezTo>
                  <a:lnTo>
                    <a:pt x="702" y="1391"/>
                  </a:lnTo>
                  <a:lnTo>
                    <a:pt x="701" y="1401"/>
                  </a:lnTo>
                  <a:cubicBezTo>
                    <a:pt x="801" y="1301"/>
                    <a:pt x="901" y="1168"/>
                    <a:pt x="1001" y="1068"/>
                  </a:cubicBezTo>
                  <a:cubicBezTo>
                    <a:pt x="1102" y="934"/>
                    <a:pt x="1202" y="801"/>
                    <a:pt x="1302" y="701"/>
                  </a:cubicBezTo>
                  <a:cubicBezTo>
                    <a:pt x="1535" y="467"/>
                    <a:pt x="1869" y="334"/>
                    <a:pt x="2202" y="334"/>
                  </a:cubicBezTo>
                  <a:lnTo>
                    <a:pt x="2236" y="334"/>
                  </a:lnTo>
                  <a:cubicBezTo>
                    <a:pt x="2302" y="300"/>
                    <a:pt x="2369" y="234"/>
                    <a:pt x="2369" y="134"/>
                  </a:cubicBezTo>
                  <a:cubicBezTo>
                    <a:pt x="2336" y="34"/>
                    <a:pt x="2236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2" name="Google Shape;10432;p62"/>
          <p:cNvGrpSpPr/>
          <p:nvPr/>
        </p:nvGrpSpPr>
        <p:grpSpPr>
          <a:xfrm>
            <a:off x="2882918" y="3692612"/>
            <a:ext cx="621676" cy="941755"/>
            <a:chOff x="7675087" y="3013966"/>
            <a:chExt cx="465640" cy="705382"/>
          </a:xfrm>
        </p:grpSpPr>
        <p:sp>
          <p:nvSpPr>
            <p:cNvPr id="10433" name="Google Shape;10433;p62"/>
            <p:cNvSpPr/>
            <p:nvPr/>
          </p:nvSpPr>
          <p:spPr>
            <a:xfrm>
              <a:off x="7814278" y="3263441"/>
              <a:ext cx="94079" cy="104688"/>
            </a:xfrm>
            <a:custGeom>
              <a:avLst/>
              <a:gdLst/>
              <a:ahLst/>
              <a:cxnLst/>
              <a:rect l="l" t="t" r="r" b="b"/>
              <a:pathLst>
                <a:path w="10642" h="11842" fill="none" extrusionOk="0">
                  <a:moveTo>
                    <a:pt x="1" y="0"/>
                  </a:moveTo>
                  <a:cubicBezTo>
                    <a:pt x="1" y="0"/>
                    <a:pt x="3270" y="10174"/>
                    <a:pt x="10641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62"/>
            <p:cNvSpPr/>
            <p:nvPr/>
          </p:nvSpPr>
          <p:spPr>
            <a:xfrm>
              <a:off x="7927815" y="3263441"/>
              <a:ext cx="92895" cy="104688"/>
            </a:xfrm>
            <a:custGeom>
              <a:avLst/>
              <a:gdLst/>
              <a:ahLst/>
              <a:cxnLst/>
              <a:rect l="l" t="t" r="r" b="b"/>
              <a:pathLst>
                <a:path w="10508" h="11842" fill="none" extrusionOk="0">
                  <a:moveTo>
                    <a:pt x="10508" y="0"/>
                  </a:moveTo>
                  <a:cubicBezTo>
                    <a:pt x="10508" y="0"/>
                    <a:pt x="6204" y="11241"/>
                    <a:pt x="0" y="11842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62"/>
            <p:cNvSpPr/>
            <p:nvPr/>
          </p:nvSpPr>
          <p:spPr>
            <a:xfrm>
              <a:off x="7844062" y="3185584"/>
              <a:ext cx="63412" cy="97032"/>
            </a:xfrm>
            <a:custGeom>
              <a:avLst/>
              <a:gdLst/>
              <a:ahLst/>
              <a:cxnLst/>
              <a:rect l="l" t="t" r="r" b="b"/>
              <a:pathLst>
                <a:path w="7173" h="10976" fill="none" extrusionOk="0">
                  <a:moveTo>
                    <a:pt x="1" y="1"/>
                  </a:moveTo>
                  <a:cubicBezTo>
                    <a:pt x="1" y="1"/>
                    <a:pt x="134" y="7373"/>
                    <a:pt x="7172" y="10975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62"/>
            <p:cNvSpPr/>
            <p:nvPr/>
          </p:nvSpPr>
          <p:spPr>
            <a:xfrm>
              <a:off x="7927815" y="3185584"/>
              <a:ext cx="63995" cy="102637"/>
            </a:xfrm>
            <a:custGeom>
              <a:avLst/>
              <a:gdLst/>
              <a:ahLst/>
              <a:cxnLst/>
              <a:rect l="l" t="t" r="r" b="b"/>
              <a:pathLst>
                <a:path w="7239" h="11610" fill="none" extrusionOk="0">
                  <a:moveTo>
                    <a:pt x="7239" y="1"/>
                  </a:moveTo>
                  <a:cubicBezTo>
                    <a:pt x="7239" y="1"/>
                    <a:pt x="6204" y="9574"/>
                    <a:pt x="0" y="11609"/>
                  </a:cubicBezTo>
                </a:path>
              </a:pathLst>
            </a:custGeom>
            <a:noFill/>
            <a:ln w="133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62"/>
            <p:cNvSpPr/>
            <p:nvPr/>
          </p:nvSpPr>
          <p:spPr>
            <a:xfrm>
              <a:off x="7675087" y="3013966"/>
              <a:ext cx="465640" cy="428908"/>
            </a:xfrm>
            <a:custGeom>
              <a:avLst/>
              <a:gdLst/>
              <a:ahLst/>
              <a:cxnLst/>
              <a:rect l="l" t="t" r="r" b="b"/>
              <a:pathLst>
                <a:path w="52672" h="48517" extrusionOk="0">
                  <a:moveTo>
                    <a:pt x="26665" y="1"/>
                  </a:moveTo>
                  <a:cubicBezTo>
                    <a:pt x="22369" y="1"/>
                    <a:pt x="19115" y="1067"/>
                    <a:pt x="19115" y="1067"/>
                  </a:cubicBezTo>
                  <a:cubicBezTo>
                    <a:pt x="13878" y="2335"/>
                    <a:pt x="9274" y="5370"/>
                    <a:pt x="6005" y="9640"/>
                  </a:cubicBezTo>
                  <a:cubicBezTo>
                    <a:pt x="768" y="16745"/>
                    <a:pt x="1" y="26752"/>
                    <a:pt x="3870" y="34658"/>
                  </a:cubicBezTo>
                  <a:cubicBezTo>
                    <a:pt x="6639" y="40229"/>
                    <a:pt x="11342" y="44565"/>
                    <a:pt x="17113" y="46867"/>
                  </a:cubicBezTo>
                  <a:cubicBezTo>
                    <a:pt x="19936" y="47979"/>
                    <a:pt x="22959" y="48517"/>
                    <a:pt x="25988" y="48517"/>
                  </a:cubicBezTo>
                  <a:cubicBezTo>
                    <a:pt x="32589" y="48517"/>
                    <a:pt x="39214" y="45962"/>
                    <a:pt x="43832" y="41229"/>
                  </a:cubicBezTo>
                  <a:cubicBezTo>
                    <a:pt x="50604" y="34358"/>
                    <a:pt x="52672" y="23250"/>
                    <a:pt x="48803" y="14410"/>
                  </a:cubicBezTo>
                  <a:cubicBezTo>
                    <a:pt x="46101" y="8272"/>
                    <a:pt x="40563" y="3736"/>
                    <a:pt x="34359" y="1334"/>
                  </a:cubicBezTo>
                  <a:cubicBezTo>
                    <a:pt x="31725" y="326"/>
                    <a:pt x="29037" y="1"/>
                    <a:pt x="2666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62"/>
            <p:cNvSpPr/>
            <p:nvPr/>
          </p:nvSpPr>
          <p:spPr>
            <a:xfrm>
              <a:off x="7867356" y="3230511"/>
              <a:ext cx="108233" cy="488837"/>
            </a:xfrm>
            <a:custGeom>
              <a:avLst/>
              <a:gdLst/>
              <a:ahLst/>
              <a:cxnLst/>
              <a:rect l="l" t="t" r="r" b="b"/>
              <a:pathLst>
                <a:path w="12243" h="55296" extrusionOk="0">
                  <a:moveTo>
                    <a:pt x="5513" y="0"/>
                  </a:moveTo>
                  <a:cubicBezTo>
                    <a:pt x="4834" y="0"/>
                    <a:pt x="4382" y="1023"/>
                    <a:pt x="4404" y="1023"/>
                  </a:cubicBezTo>
                  <a:cubicBezTo>
                    <a:pt x="6005" y="46189"/>
                    <a:pt x="1" y="53961"/>
                    <a:pt x="1" y="53961"/>
                  </a:cubicBezTo>
                  <a:cubicBezTo>
                    <a:pt x="1769" y="54962"/>
                    <a:pt x="3718" y="55295"/>
                    <a:pt x="5532" y="55295"/>
                  </a:cubicBezTo>
                  <a:cubicBezTo>
                    <a:pt x="9159" y="55295"/>
                    <a:pt x="12243" y="53961"/>
                    <a:pt x="12243" y="53961"/>
                  </a:cubicBezTo>
                  <a:cubicBezTo>
                    <a:pt x="6005" y="41519"/>
                    <a:pt x="6672" y="1023"/>
                    <a:pt x="6672" y="1023"/>
                  </a:cubicBezTo>
                  <a:cubicBezTo>
                    <a:pt x="6250" y="256"/>
                    <a:pt x="5853" y="0"/>
                    <a:pt x="5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62"/>
            <p:cNvSpPr/>
            <p:nvPr/>
          </p:nvSpPr>
          <p:spPr>
            <a:xfrm>
              <a:off x="8043704" y="3350386"/>
              <a:ext cx="11802" cy="13517"/>
            </a:xfrm>
            <a:custGeom>
              <a:avLst/>
              <a:gdLst/>
              <a:ahLst/>
              <a:cxnLst/>
              <a:rect l="l" t="t" r="r" b="b"/>
              <a:pathLst>
                <a:path w="1335" h="1529" extrusionOk="0">
                  <a:moveTo>
                    <a:pt x="1037" y="1"/>
                  </a:moveTo>
                  <a:cubicBezTo>
                    <a:pt x="961" y="1"/>
                    <a:pt x="888" y="34"/>
                    <a:pt x="834" y="106"/>
                  </a:cubicBezTo>
                  <a:cubicBezTo>
                    <a:pt x="801" y="139"/>
                    <a:pt x="768" y="172"/>
                    <a:pt x="734" y="206"/>
                  </a:cubicBezTo>
                  <a:cubicBezTo>
                    <a:pt x="701" y="239"/>
                    <a:pt x="701" y="272"/>
                    <a:pt x="668" y="306"/>
                  </a:cubicBezTo>
                  <a:lnTo>
                    <a:pt x="501" y="472"/>
                  </a:lnTo>
                  <a:cubicBezTo>
                    <a:pt x="439" y="597"/>
                    <a:pt x="348" y="692"/>
                    <a:pt x="255" y="812"/>
                  </a:cubicBezTo>
                  <a:lnTo>
                    <a:pt x="255" y="812"/>
                  </a:lnTo>
                  <a:cubicBezTo>
                    <a:pt x="215" y="823"/>
                    <a:pt x="183" y="848"/>
                    <a:pt x="134" y="873"/>
                  </a:cubicBezTo>
                  <a:cubicBezTo>
                    <a:pt x="0" y="973"/>
                    <a:pt x="0" y="1140"/>
                    <a:pt x="100" y="1273"/>
                  </a:cubicBezTo>
                  <a:cubicBezTo>
                    <a:pt x="134" y="1340"/>
                    <a:pt x="201" y="1406"/>
                    <a:pt x="301" y="1473"/>
                  </a:cubicBezTo>
                  <a:cubicBezTo>
                    <a:pt x="320" y="1512"/>
                    <a:pt x="363" y="1528"/>
                    <a:pt x="408" y="1528"/>
                  </a:cubicBezTo>
                  <a:cubicBezTo>
                    <a:pt x="440" y="1528"/>
                    <a:pt x="473" y="1520"/>
                    <a:pt x="501" y="1507"/>
                  </a:cubicBezTo>
                  <a:lnTo>
                    <a:pt x="634" y="1473"/>
                  </a:lnTo>
                  <a:cubicBezTo>
                    <a:pt x="868" y="1340"/>
                    <a:pt x="1068" y="1173"/>
                    <a:pt x="1201" y="939"/>
                  </a:cubicBezTo>
                  <a:cubicBezTo>
                    <a:pt x="1268" y="839"/>
                    <a:pt x="1301" y="706"/>
                    <a:pt x="1335" y="573"/>
                  </a:cubicBezTo>
                  <a:cubicBezTo>
                    <a:pt x="1335" y="506"/>
                    <a:pt x="1335" y="439"/>
                    <a:pt x="1335" y="372"/>
                  </a:cubicBezTo>
                  <a:cubicBezTo>
                    <a:pt x="1335" y="306"/>
                    <a:pt x="1335" y="272"/>
                    <a:pt x="1301" y="206"/>
                  </a:cubicBezTo>
                  <a:lnTo>
                    <a:pt x="1301" y="172"/>
                  </a:lnTo>
                  <a:cubicBezTo>
                    <a:pt x="1268" y="106"/>
                    <a:pt x="1235" y="72"/>
                    <a:pt x="1235" y="72"/>
                  </a:cubicBezTo>
                  <a:cubicBezTo>
                    <a:pt x="1173" y="26"/>
                    <a:pt x="1104" y="1"/>
                    <a:pt x="103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62"/>
            <p:cNvSpPr/>
            <p:nvPr/>
          </p:nvSpPr>
          <p:spPr>
            <a:xfrm>
              <a:off x="8028958" y="3345126"/>
              <a:ext cx="9742" cy="973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768" y="0"/>
                  </a:moveTo>
                  <a:cubicBezTo>
                    <a:pt x="701" y="33"/>
                    <a:pt x="634" y="33"/>
                    <a:pt x="568" y="67"/>
                  </a:cubicBezTo>
                  <a:cubicBezTo>
                    <a:pt x="434" y="100"/>
                    <a:pt x="334" y="167"/>
                    <a:pt x="267" y="267"/>
                  </a:cubicBezTo>
                  <a:cubicBezTo>
                    <a:pt x="167" y="334"/>
                    <a:pt x="101" y="434"/>
                    <a:pt x="34" y="534"/>
                  </a:cubicBezTo>
                  <a:cubicBezTo>
                    <a:pt x="34" y="600"/>
                    <a:pt x="1" y="667"/>
                    <a:pt x="1" y="734"/>
                  </a:cubicBezTo>
                  <a:cubicBezTo>
                    <a:pt x="1" y="767"/>
                    <a:pt x="1" y="767"/>
                    <a:pt x="1" y="801"/>
                  </a:cubicBezTo>
                  <a:cubicBezTo>
                    <a:pt x="1" y="967"/>
                    <a:pt x="167" y="1101"/>
                    <a:pt x="367" y="1101"/>
                  </a:cubicBezTo>
                  <a:cubicBezTo>
                    <a:pt x="534" y="1067"/>
                    <a:pt x="701" y="967"/>
                    <a:pt x="834" y="834"/>
                  </a:cubicBezTo>
                  <a:cubicBezTo>
                    <a:pt x="935" y="767"/>
                    <a:pt x="1001" y="634"/>
                    <a:pt x="1035" y="534"/>
                  </a:cubicBezTo>
                  <a:cubicBezTo>
                    <a:pt x="1068" y="467"/>
                    <a:pt x="1068" y="400"/>
                    <a:pt x="1101" y="367"/>
                  </a:cubicBezTo>
                  <a:lnTo>
                    <a:pt x="1101" y="300"/>
                  </a:lnTo>
                  <a:cubicBezTo>
                    <a:pt x="1068" y="100"/>
                    <a:pt x="935" y="0"/>
                    <a:pt x="7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62"/>
            <p:cNvSpPr/>
            <p:nvPr/>
          </p:nvSpPr>
          <p:spPr>
            <a:xfrm>
              <a:off x="8015096" y="3379789"/>
              <a:ext cx="13278" cy="11050"/>
            </a:xfrm>
            <a:custGeom>
              <a:avLst/>
              <a:gdLst/>
              <a:ahLst/>
              <a:cxnLst/>
              <a:rect l="l" t="t" r="r" b="b"/>
              <a:pathLst>
                <a:path w="1502" h="1250" extrusionOk="0">
                  <a:moveTo>
                    <a:pt x="1241" y="0"/>
                  </a:moveTo>
                  <a:cubicBezTo>
                    <a:pt x="1194" y="0"/>
                    <a:pt x="1146" y="15"/>
                    <a:pt x="1102" y="49"/>
                  </a:cubicBezTo>
                  <a:cubicBezTo>
                    <a:pt x="1068" y="49"/>
                    <a:pt x="1068" y="49"/>
                    <a:pt x="1035" y="82"/>
                  </a:cubicBezTo>
                  <a:cubicBezTo>
                    <a:pt x="1001" y="115"/>
                    <a:pt x="1001" y="82"/>
                    <a:pt x="901" y="149"/>
                  </a:cubicBezTo>
                  <a:cubicBezTo>
                    <a:pt x="835" y="215"/>
                    <a:pt x="735" y="282"/>
                    <a:pt x="601" y="349"/>
                  </a:cubicBezTo>
                  <a:cubicBezTo>
                    <a:pt x="501" y="415"/>
                    <a:pt x="401" y="516"/>
                    <a:pt x="301" y="582"/>
                  </a:cubicBezTo>
                  <a:cubicBezTo>
                    <a:pt x="268" y="582"/>
                    <a:pt x="234" y="616"/>
                    <a:pt x="201" y="649"/>
                  </a:cubicBezTo>
                  <a:lnTo>
                    <a:pt x="168" y="682"/>
                  </a:lnTo>
                  <a:lnTo>
                    <a:pt x="134" y="749"/>
                  </a:lnTo>
                  <a:cubicBezTo>
                    <a:pt x="101" y="782"/>
                    <a:pt x="67" y="816"/>
                    <a:pt x="67" y="849"/>
                  </a:cubicBezTo>
                  <a:cubicBezTo>
                    <a:pt x="1" y="983"/>
                    <a:pt x="67" y="1149"/>
                    <a:pt x="234" y="1216"/>
                  </a:cubicBezTo>
                  <a:cubicBezTo>
                    <a:pt x="301" y="1249"/>
                    <a:pt x="401" y="1249"/>
                    <a:pt x="501" y="1249"/>
                  </a:cubicBezTo>
                  <a:cubicBezTo>
                    <a:pt x="735" y="1216"/>
                    <a:pt x="935" y="1149"/>
                    <a:pt x="1102" y="1016"/>
                  </a:cubicBezTo>
                  <a:cubicBezTo>
                    <a:pt x="1268" y="882"/>
                    <a:pt x="1368" y="716"/>
                    <a:pt x="1468" y="516"/>
                  </a:cubicBezTo>
                  <a:cubicBezTo>
                    <a:pt x="1468" y="449"/>
                    <a:pt x="1502" y="382"/>
                    <a:pt x="1502" y="315"/>
                  </a:cubicBezTo>
                  <a:cubicBezTo>
                    <a:pt x="1502" y="282"/>
                    <a:pt x="1502" y="282"/>
                    <a:pt x="1502" y="249"/>
                  </a:cubicBezTo>
                  <a:cubicBezTo>
                    <a:pt x="1502" y="215"/>
                    <a:pt x="1502" y="182"/>
                    <a:pt x="1468" y="149"/>
                  </a:cubicBezTo>
                  <a:cubicBezTo>
                    <a:pt x="1424" y="60"/>
                    <a:pt x="1335" y="0"/>
                    <a:pt x="12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62"/>
            <p:cNvSpPr/>
            <p:nvPr/>
          </p:nvSpPr>
          <p:spPr>
            <a:xfrm>
              <a:off x="8005363" y="3365769"/>
              <a:ext cx="9159" cy="8186"/>
            </a:xfrm>
            <a:custGeom>
              <a:avLst/>
              <a:gdLst/>
              <a:ahLst/>
              <a:cxnLst/>
              <a:rect l="l" t="t" r="r" b="b"/>
              <a:pathLst>
                <a:path w="1036" h="926" extrusionOk="0">
                  <a:moveTo>
                    <a:pt x="568" y="0"/>
                  </a:moveTo>
                  <a:cubicBezTo>
                    <a:pt x="468" y="33"/>
                    <a:pt x="368" y="67"/>
                    <a:pt x="268" y="100"/>
                  </a:cubicBezTo>
                  <a:cubicBezTo>
                    <a:pt x="201" y="167"/>
                    <a:pt x="134" y="267"/>
                    <a:pt x="101" y="334"/>
                  </a:cubicBezTo>
                  <a:cubicBezTo>
                    <a:pt x="68" y="400"/>
                    <a:pt x="68" y="434"/>
                    <a:pt x="34" y="500"/>
                  </a:cubicBezTo>
                  <a:cubicBezTo>
                    <a:pt x="1" y="701"/>
                    <a:pt x="168" y="901"/>
                    <a:pt x="368" y="901"/>
                  </a:cubicBezTo>
                  <a:cubicBezTo>
                    <a:pt x="385" y="917"/>
                    <a:pt x="410" y="926"/>
                    <a:pt x="439" y="926"/>
                  </a:cubicBezTo>
                  <a:cubicBezTo>
                    <a:pt x="468" y="926"/>
                    <a:pt x="501" y="917"/>
                    <a:pt x="535" y="901"/>
                  </a:cubicBezTo>
                  <a:cubicBezTo>
                    <a:pt x="635" y="901"/>
                    <a:pt x="701" y="834"/>
                    <a:pt x="802" y="801"/>
                  </a:cubicBezTo>
                  <a:cubicBezTo>
                    <a:pt x="868" y="734"/>
                    <a:pt x="935" y="634"/>
                    <a:pt x="968" y="534"/>
                  </a:cubicBezTo>
                  <a:cubicBezTo>
                    <a:pt x="1002" y="500"/>
                    <a:pt x="1002" y="434"/>
                    <a:pt x="1002" y="400"/>
                  </a:cubicBezTo>
                  <a:lnTo>
                    <a:pt x="1002" y="367"/>
                  </a:lnTo>
                  <a:cubicBezTo>
                    <a:pt x="1035" y="200"/>
                    <a:pt x="902" y="33"/>
                    <a:pt x="735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62"/>
            <p:cNvSpPr/>
            <p:nvPr/>
          </p:nvSpPr>
          <p:spPr>
            <a:xfrm>
              <a:off x="7978824" y="3382574"/>
              <a:ext cx="9150" cy="8266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535" y="0"/>
                  </a:moveTo>
                  <a:cubicBezTo>
                    <a:pt x="434" y="34"/>
                    <a:pt x="334" y="67"/>
                    <a:pt x="268" y="134"/>
                  </a:cubicBezTo>
                  <a:cubicBezTo>
                    <a:pt x="134" y="201"/>
                    <a:pt x="68" y="334"/>
                    <a:pt x="34" y="501"/>
                  </a:cubicBezTo>
                  <a:cubicBezTo>
                    <a:pt x="1" y="701"/>
                    <a:pt x="134" y="901"/>
                    <a:pt x="368" y="934"/>
                  </a:cubicBezTo>
                  <a:lnTo>
                    <a:pt x="501" y="934"/>
                  </a:lnTo>
                  <a:cubicBezTo>
                    <a:pt x="601" y="901"/>
                    <a:pt x="701" y="868"/>
                    <a:pt x="768" y="801"/>
                  </a:cubicBezTo>
                  <a:cubicBezTo>
                    <a:pt x="868" y="734"/>
                    <a:pt x="901" y="634"/>
                    <a:pt x="968" y="567"/>
                  </a:cubicBezTo>
                  <a:cubicBezTo>
                    <a:pt x="968" y="501"/>
                    <a:pt x="1002" y="434"/>
                    <a:pt x="1002" y="401"/>
                  </a:cubicBezTo>
                  <a:cubicBezTo>
                    <a:pt x="1035" y="201"/>
                    <a:pt x="901" y="34"/>
                    <a:pt x="7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62"/>
            <p:cNvSpPr/>
            <p:nvPr/>
          </p:nvSpPr>
          <p:spPr>
            <a:xfrm>
              <a:off x="7980893" y="3405824"/>
              <a:ext cx="10326" cy="9786"/>
            </a:xfrm>
            <a:custGeom>
              <a:avLst/>
              <a:gdLst/>
              <a:ahLst/>
              <a:cxnLst/>
              <a:rect l="l" t="t" r="r" b="b"/>
              <a:pathLst>
                <a:path w="1168" h="1107" extrusionOk="0">
                  <a:moveTo>
                    <a:pt x="886" y="0"/>
                  </a:moveTo>
                  <a:cubicBezTo>
                    <a:pt x="869" y="0"/>
                    <a:pt x="852" y="2"/>
                    <a:pt x="834" y="6"/>
                  </a:cubicBezTo>
                  <a:cubicBezTo>
                    <a:pt x="768" y="6"/>
                    <a:pt x="734" y="6"/>
                    <a:pt x="667" y="39"/>
                  </a:cubicBezTo>
                  <a:cubicBezTo>
                    <a:pt x="534" y="72"/>
                    <a:pt x="434" y="139"/>
                    <a:pt x="334" y="206"/>
                  </a:cubicBezTo>
                  <a:cubicBezTo>
                    <a:pt x="234" y="306"/>
                    <a:pt x="134" y="406"/>
                    <a:pt x="67" y="506"/>
                  </a:cubicBezTo>
                  <a:cubicBezTo>
                    <a:pt x="34" y="573"/>
                    <a:pt x="34" y="639"/>
                    <a:pt x="0" y="706"/>
                  </a:cubicBezTo>
                  <a:cubicBezTo>
                    <a:pt x="0" y="739"/>
                    <a:pt x="0" y="773"/>
                    <a:pt x="0" y="773"/>
                  </a:cubicBezTo>
                  <a:cubicBezTo>
                    <a:pt x="34" y="973"/>
                    <a:pt x="167" y="1106"/>
                    <a:pt x="367" y="1106"/>
                  </a:cubicBezTo>
                  <a:cubicBezTo>
                    <a:pt x="434" y="1073"/>
                    <a:pt x="501" y="1073"/>
                    <a:pt x="567" y="1040"/>
                  </a:cubicBezTo>
                  <a:cubicBezTo>
                    <a:pt x="667" y="1006"/>
                    <a:pt x="768" y="940"/>
                    <a:pt x="868" y="840"/>
                  </a:cubicBezTo>
                  <a:cubicBezTo>
                    <a:pt x="968" y="773"/>
                    <a:pt x="1034" y="639"/>
                    <a:pt x="1101" y="539"/>
                  </a:cubicBezTo>
                  <a:cubicBezTo>
                    <a:pt x="1134" y="473"/>
                    <a:pt x="1168" y="406"/>
                    <a:pt x="1168" y="339"/>
                  </a:cubicBezTo>
                  <a:cubicBezTo>
                    <a:pt x="1168" y="339"/>
                    <a:pt x="1168" y="306"/>
                    <a:pt x="1168" y="272"/>
                  </a:cubicBezTo>
                  <a:cubicBezTo>
                    <a:pt x="1168" y="123"/>
                    <a:pt x="1034" y="0"/>
                    <a:pt x="88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62"/>
            <p:cNvSpPr/>
            <p:nvPr/>
          </p:nvSpPr>
          <p:spPr>
            <a:xfrm>
              <a:off x="7952179" y="3408467"/>
              <a:ext cx="8080" cy="7302"/>
            </a:xfrm>
            <a:custGeom>
              <a:avLst/>
              <a:gdLst/>
              <a:ahLst/>
              <a:cxnLst/>
              <a:rect l="l" t="t" r="r" b="b"/>
              <a:pathLst>
                <a:path w="914" h="826" extrusionOk="0">
                  <a:moveTo>
                    <a:pt x="479" y="0"/>
                  </a:moveTo>
                  <a:cubicBezTo>
                    <a:pt x="457" y="0"/>
                    <a:pt x="435" y="3"/>
                    <a:pt x="413" y="7"/>
                  </a:cubicBezTo>
                  <a:cubicBezTo>
                    <a:pt x="280" y="7"/>
                    <a:pt x="146" y="107"/>
                    <a:pt x="113" y="240"/>
                  </a:cubicBezTo>
                  <a:lnTo>
                    <a:pt x="46" y="340"/>
                  </a:lnTo>
                  <a:cubicBezTo>
                    <a:pt x="0" y="614"/>
                    <a:pt x="235" y="825"/>
                    <a:pt x="474" y="825"/>
                  </a:cubicBezTo>
                  <a:cubicBezTo>
                    <a:pt x="584" y="825"/>
                    <a:pt x="695" y="780"/>
                    <a:pt x="780" y="674"/>
                  </a:cubicBezTo>
                  <a:cubicBezTo>
                    <a:pt x="789" y="661"/>
                    <a:pt x="797" y="647"/>
                    <a:pt x="803" y="634"/>
                  </a:cubicBezTo>
                  <a:lnTo>
                    <a:pt x="803" y="634"/>
                  </a:lnTo>
                  <a:lnTo>
                    <a:pt x="813" y="641"/>
                  </a:lnTo>
                  <a:cubicBezTo>
                    <a:pt x="913" y="507"/>
                    <a:pt x="913" y="374"/>
                    <a:pt x="847" y="240"/>
                  </a:cubicBezTo>
                  <a:cubicBezTo>
                    <a:pt x="789" y="95"/>
                    <a:pt x="629" y="0"/>
                    <a:pt x="47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62"/>
            <p:cNvSpPr/>
            <p:nvPr/>
          </p:nvSpPr>
          <p:spPr>
            <a:xfrm>
              <a:off x="8057857" y="3315449"/>
              <a:ext cx="8858" cy="10405"/>
            </a:xfrm>
            <a:custGeom>
              <a:avLst/>
              <a:gdLst/>
              <a:ahLst/>
              <a:cxnLst/>
              <a:rect l="l" t="t" r="r" b="b"/>
              <a:pathLst>
                <a:path w="1002" h="1177" extrusionOk="0">
                  <a:moveTo>
                    <a:pt x="707" y="0"/>
                  </a:moveTo>
                  <a:cubicBezTo>
                    <a:pt x="672" y="0"/>
                    <a:pt x="637" y="7"/>
                    <a:pt x="601" y="21"/>
                  </a:cubicBezTo>
                  <a:cubicBezTo>
                    <a:pt x="534" y="21"/>
                    <a:pt x="501" y="55"/>
                    <a:pt x="434" y="88"/>
                  </a:cubicBezTo>
                  <a:cubicBezTo>
                    <a:pt x="334" y="155"/>
                    <a:pt x="234" y="255"/>
                    <a:pt x="167" y="355"/>
                  </a:cubicBezTo>
                  <a:cubicBezTo>
                    <a:pt x="101" y="455"/>
                    <a:pt x="34" y="555"/>
                    <a:pt x="1" y="688"/>
                  </a:cubicBezTo>
                  <a:cubicBezTo>
                    <a:pt x="1" y="755"/>
                    <a:pt x="1" y="822"/>
                    <a:pt x="1" y="889"/>
                  </a:cubicBezTo>
                  <a:cubicBezTo>
                    <a:pt x="1" y="922"/>
                    <a:pt x="1" y="922"/>
                    <a:pt x="1" y="955"/>
                  </a:cubicBezTo>
                  <a:cubicBezTo>
                    <a:pt x="53" y="1086"/>
                    <a:pt x="188" y="1176"/>
                    <a:pt x="324" y="1176"/>
                  </a:cubicBezTo>
                  <a:cubicBezTo>
                    <a:pt x="361" y="1176"/>
                    <a:pt x="399" y="1170"/>
                    <a:pt x="434" y="1155"/>
                  </a:cubicBezTo>
                  <a:cubicBezTo>
                    <a:pt x="501" y="1155"/>
                    <a:pt x="534" y="1122"/>
                    <a:pt x="601" y="1089"/>
                  </a:cubicBezTo>
                  <a:cubicBezTo>
                    <a:pt x="701" y="1022"/>
                    <a:pt x="801" y="922"/>
                    <a:pt x="868" y="822"/>
                  </a:cubicBezTo>
                  <a:cubicBezTo>
                    <a:pt x="901" y="722"/>
                    <a:pt x="968" y="588"/>
                    <a:pt x="1001" y="488"/>
                  </a:cubicBezTo>
                  <a:cubicBezTo>
                    <a:pt x="1001" y="422"/>
                    <a:pt x="1001" y="355"/>
                    <a:pt x="1001" y="288"/>
                  </a:cubicBezTo>
                  <a:cubicBezTo>
                    <a:pt x="1001" y="255"/>
                    <a:pt x="1001" y="221"/>
                    <a:pt x="1001" y="221"/>
                  </a:cubicBezTo>
                  <a:cubicBezTo>
                    <a:pt x="949" y="90"/>
                    <a:pt x="835" y="0"/>
                    <a:pt x="70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62"/>
            <p:cNvSpPr/>
            <p:nvPr/>
          </p:nvSpPr>
          <p:spPr>
            <a:xfrm>
              <a:off x="8078499" y="3310976"/>
              <a:ext cx="12394" cy="13703"/>
            </a:xfrm>
            <a:custGeom>
              <a:avLst/>
              <a:gdLst/>
              <a:ahLst/>
              <a:cxnLst/>
              <a:rect l="l" t="t" r="r" b="b"/>
              <a:pathLst>
                <a:path w="1402" h="1550" extrusionOk="0">
                  <a:moveTo>
                    <a:pt x="1147" y="1"/>
                  </a:moveTo>
                  <a:cubicBezTo>
                    <a:pt x="1109" y="1"/>
                    <a:pt x="1070" y="9"/>
                    <a:pt x="1035" y="27"/>
                  </a:cubicBezTo>
                  <a:cubicBezTo>
                    <a:pt x="968" y="27"/>
                    <a:pt x="868" y="94"/>
                    <a:pt x="801" y="127"/>
                  </a:cubicBezTo>
                  <a:cubicBezTo>
                    <a:pt x="668" y="227"/>
                    <a:pt x="501" y="361"/>
                    <a:pt x="401" y="494"/>
                  </a:cubicBezTo>
                  <a:cubicBezTo>
                    <a:pt x="267" y="627"/>
                    <a:pt x="167" y="761"/>
                    <a:pt x="101" y="928"/>
                  </a:cubicBezTo>
                  <a:cubicBezTo>
                    <a:pt x="67" y="1028"/>
                    <a:pt x="34" y="1094"/>
                    <a:pt x="1" y="1194"/>
                  </a:cubicBezTo>
                  <a:cubicBezTo>
                    <a:pt x="1" y="1228"/>
                    <a:pt x="1" y="1295"/>
                    <a:pt x="1" y="1361"/>
                  </a:cubicBezTo>
                  <a:cubicBezTo>
                    <a:pt x="53" y="1465"/>
                    <a:pt x="166" y="1549"/>
                    <a:pt x="292" y="1549"/>
                  </a:cubicBezTo>
                  <a:cubicBezTo>
                    <a:pt x="328" y="1549"/>
                    <a:pt x="364" y="1543"/>
                    <a:pt x="401" y="1528"/>
                  </a:cubicBezTo>
                  <a:cubicBezTo>
                    <a:pt x="468" y="1495"/>
                    <a:pt x="534" y="1461"/>
                    <a:pt x="634" y="1395"/>
                  </a:cubicBezTo>
                  <a:cubicBezTo>
                    <a:pt x="768" y="1295"/>
                    <a:pt x="901" y="1161"/>
                    <a:pt x="1035" y="1028"/>
                  </a:cubicBezTo>
                  <a:cubicBezTo>
                    <a:pt x="1135" y="894"/>
                    <a:pt x="1235" y="727"/>
                    <a:pt x="1302" y="561"/>
                  </a:cubicBezTo>
                  <a:cubicBezTo>
                    <a:pt x="1335" y="494"/>
                    <a:pt x="1368" y="394"/>
                    <a:pt x="1402" y="327"/>
                  </a:cubicBezTo>
                  <a:cubicBezTo>
                    <a:pt x="1402" y="260"/>
                    <a:pt x="1402" y="227"/>
                    <a:pt x="1402" y="160"/>
                  </a:cubicBezTo>
                  <a:cubicBezTo>
                    <a:pt x="1353" y="63"/>
                    <a:pt x="1250" y="1"/>
                    <a:pt x="114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62"/>
            <p:cNvSpPr/>
            <p:nvPr/>
          </p:nvSpPr>
          <p:spPr>
            <a:xfrm>
              <a:off x="8052845" y="3280282"/>
              <a:ext cx="12925" cy="14949"/>
            </a:xfrm>
            <a:custGeom>
              <a:avLst/>
              <a:gdLst/>
              <a:ahLst/>
              <a:cxnLst/>
              <a:rect l="l" t="t" r="r" b="b"/>
              <a:pathLst>
                <a:path w="1462" h="1691" extrusionOk="0">
                  <a:moveTo>
                    <a:pt x="1188" y="0"/>
                  </a:moveTo>
                  <a:cubicBezTo>
                    <a:pt x="1149" y="0"/>
                    <a:pt x="1109" y="9"/>
                    <a:pt x="1068" y="30"/>
                  </a:cubicBezTo>
                  <a:cubicBezTo>
                    <a:pt x="968" y="63"/>
                    <a:pt x="901" y="97"/>
                    <a:pt x="834" y="163"/>
                  </a:cubicBezTo>
                  <a:cubicBezTo>
                    <a:pt x="668" y="297"/>
                    <a:pt x="534" y="430"/>
                    <a:pt x="401" y="597"/>
                  </a:cubicBezTo>
                  <a:cubicBezTo>
                    <a:pt x="267" y="730"/>
                    <a:pt x="167" y="897"/>
                    <a:pt x="101" y="1064"/>
                  </a:cubicBezTo>
                  <a:cubicBezTo>
                    <a:pt x="67" y="1164"/>
                    <a:pt x="34" y="1264"/>
                    <a:pt x="0" y="1331"/>
                  </a:cubicBezTo>
                  <a:cubicBezTo>
                    <a:pt x="0" y="1397"/>
                    <a:pt x="0" y="1464"/>
                    <a:pt x="34" y="1531"/>
                  </a:cubicBezTo>
                  <a:cubicBezTo>
                    <a:pt x="83" y="1629"/>
                    <a:pt x="185" y="1690"/>
                    <a:pt x="289" y="1690"/>
                  </a:cubicBezTo>
                  <a:cubicBezTo>
                    <a:pt x="327" y="1690"/>
                    <a:pt x="365" y="1682"/>
                    <a:pt x="401" y="1664"/>
                  </a:cubicBezTo>
                  <a:cubicBezTo>
                    <a:pt x="501" y="1631"/>
                    <a:pt x="568" y="1564"/>
                    <a:pt x="634" y="1531"/>
                  </a:cubicBezTo>
                  <a:cubicBezTo>
                    <a:pt x="801" y="1397"/>
                    <a:pt x="934" y="1264"/>
                    <a:pt x="1068" y="1097"/>
                  </a:cubicBezTo>
                  <a:cubicBezTo>
                    <a:pt x="1168" y="930"/>
                    <a:pt x="1268" y="764"/>
                    <a:pt x="1368" y="597"/>
                  </a:cubicBezTo>
                  <a:cubicBezTo>
                    <a:pt x="1402" y="497"/>
                    <a:pt x="1435" y="430"/>
                    <a:pt x="1435" y="330"/>
                  </a:cubicBezTo>
                  <a:cubicBezTo>
                    <a:pt x="1461" y="144"/>
                    <a:pt x="1340" y="0"/>
                    <a:pt x="118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62"/>
            <p:cNvSpPr/>
            <p:nvPr/>
          </p:nvSpPr>
          <p:spPr>
            <a:xfrm>
              <a:off x="8021293" y="3315414"/>
              <a:ext cx="13871" cy="13208"/>
            </a:xfrm>
            <a:custGeom>
              <a:avLst/>
              <a:gdLst/>
              <a:ahLst/>
              <a:cxnLst/>
              <a:rect l="l" t="t" r="r" b="b"/>
              <a:pathLst>
                <a:path w="1569" h="1494" extrusionOk="0">
                  <a:moveTo>
                    <a:pt x="1276" y="0"/>
                  </a:moveTo>
                  <a:cubicBezTo>
                    <a:pt x="1224" y="0"/>
                    <a:pt x="1174" y="19"/>
                    <a:pt x="1134" y="59"/>
                  </a:cubicBezTo>
                  <a:lnTo>
                    <a:pt x="1068" y="125"/>
                  </a:lnTo>
                  <a:cubicBezTo>
                    <a:pt x="1034" y="159"/>
                    <a:pt x="1001" y="159"/>
                    <a:pt x="934" y="225"/>
                  </a:cubicBezTo>
                  <a:lnTo>
                    <a:pt x="601" y="526"/>
                  </a:lnTo>
                  <a:cubicBezTo>
                    <a:pt x="501" y="626"/>
                    <a:pt x="367" y="726"/>
                    <a:pt x="300" y="826"/>
                  </a:cubicBezTo>
                  <a:lnTo>
                    <a:pt x="167" y="959"/>
                  </a:lnTo>
                  <a:lnTo>
                    <a:pt x="134" y="993"/>
                  </a:lnTo>
                  <a:lnTo>
                    <a:pt x="100" y="1059"/>
                  </a:lnTo>
                  <a:cubicBezTo>
                    <a:pt x="0" y="1226"/>
                    <a:pt x="100" y="1460"/>
                    <a:pt x="300" y="1493"/>
                  </a:cubicBezTo>
                  <a:cubicBezTo>
                    <a:pt x="401" y="1493"/>
                    <a:pt x="534" y="1493"/>
                    <a:pt x="634" y="1460"/>
                  </a:cubicBezTo>
                  <a:cubicBezTo>
                    <a:pt x="834" y="1393"/>
                    <a:pt x="1034" y="1260"/>
                    <a:pt x="1201" y="1126"/>
                  </a:cubicBezTo>
                  <a:cubicBezTo>
                    <a:pt x="1335" y="959"/>
                    <a:pt x="1468" y="759"/>
                    <a:pt x="1535" y="559"/>
                  </a:cubicBezTo>
                  <a:cubicBezTo>
                    <a:pt x="1535" y="459"/>
                    <a:pt x="1568" y="392"/>
                    <a:pt x="1568" y="326"/>
                  </a:cubicBezTo>
                  <a:cubicBezTo>
                    <a:pt x="1568" y="292"/>
                    <a:pt x="1568" y="259"/>
                    <a:pt x="1568" y="259"/>
                  </a:cubicBezTo>
                  <a:cubicBezTo>
                    <a:pt x="1568" y="192"/>
                    <a:pt x="1535" y="159"/>
                    <a:pt x="1501" y="125"/>
                  </a:cubicBezTo>
                  <a:cubicBezTo>
                    <a:pt x="1441" y="45"/>
                    <a:pt x="1356" y="0"/>
                    <a:pt x="1276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62"/>
            <p:cNvSpPr/>
            <p:nvPr/>
          </p:nvSpPr>
          <p:spPr>
            <a:xfrm>
              <a:off x="7992686" y="3346302"/>
              <a:ext cx="7382" cy="738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301" y="0"/>
                    <a:pt x="234" y="34"/>
                    <a:pt x="167" y="101"/>
                  </a:cubicBezTo>
                  <a:cubicBezTo>
                    <a:pt x="101" y="134"/>
                    <a:pt x="34" y="201"/>
                    <a:pt x="34" y="301"/>
                  </a:cubicBezTo>
                  <a:cubicBezTo>
                    <a:pt x="1" y="334"/>
                    <a:pt x="1" y="367"/>
                    <a:pt x="1" y="434"/>
                  </a:cubicBezTo>
                  <a:cubicBezTo>
                    <a:pt x="1" y="634"/>
                    <a:pt x="167" y="801"/>
                    <a:pt x="334" y="834"/>
                  </a:cubicBezTo>
                  <a:lnTo>
                    <a:pt x="501" y="834"/>
                  </a:lnTo>
                  <a:cubicBezTo>
                    <a:pt x="568" y="801"/>
                    <a:pt x="634" y="768"/>
                    <a:pt x="701" y="734"/>
                  </a:cubicBezTo>
                  <a:cubicBezTo>
                    <a:pt x="768" y="668"/>
                    <a:pt x="801" y="601"/>
                    <a:pt x="835" y="501"/>
                  </a:cubicBezTo>
                  <a:cubicBezTo>
                    <a:pt x="835" y="467"/>
                    <a:pt x="835" y="401"/>
                    <a:pt x="835" y="367"/>
                  </a:cubicBezTo>
                  <a:cubicBezTo>
                    <a:pt x="835" y="201"/>
                    <a:pt x="701" y="34"/>
                    <a:pt x="5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62"/>
            <p:cNvSpPr/>
            <p:nvPr/>
          </p:nvSpPr>
          <p:spPr>
            <a:xfrm>
              <a:off x="7955238" y="3368261"/>
              <a:ext cx="8849" cy="9008"/>
            </a:xfrm>
            <a:custGeom>
              <a:avLst/>
              <a:gdLst/>
              <a:ahLst/>
              <a:cxnLst/>
              <a:rect l="l" t="t" r="r" b="b"/>
              <a:pathLst>
                <a:path w="1001" h="1019" extrusionOk="0">
                  <a:moveTo>
                    <a:pt x="691" y="1"/>
                  </a:moveTo>
                  <a:cubicBezTo>
                    <a:pt x="661" y="1"/>
                    <a:pt x="630" y="6"/>
                    <a:pt x="601" y="18"/>
                  </a:cubicBezTo>
                  <a:cubicBezTo>
                    <a:pt x="401" y="52"/>
                    <a:pt x="234" y="185"/>
                    <a:pt x="167" y="318"/>
                  </a:cubicBezTo>
                  <a:lnTo>
                    <a:pt x="134" y="385"/>
                  </a:lnTo>
                  <a:cubicBezTo>
                    <a:pt x="0" y="552"/>
                    <a:pt x="34" y="785"/>
                    <a:pt x="167" y="919"/>
                  </a:cubicBezTo>
                  <a:cubicBezTo>
                    <a:pt x="250" y="986"/>
                    <a:pt x="359" y="1019"/>
                    <a:pt x="467" y="1019"/>
                  </a:cubicBezTo>
                  <a:cubicBezTo>
                    <a:pt x="576" y="1019"/>
                    <a:pt x="684" y="986"/>
                    <a:pt x="767" y="919"/>
                  </a:cubicBezTo>
                  <a:cubicBezTo>
                    <a:pt x="824" y="843"/>
                    <a:pt x="881" y="768"/>
                    <a:pt x="919" y="687"/>
                  </a:cubicBezTo>
                  <a:lnTo>
                    <a:pt x="919" y="687"/>
                  </a:lnTo>
                  <a:cubicBezTo>
                    <a:pt x="958" y="610"/>
                    <a:pt x="983" y="526"/>
                    <a:pt x="994" y="446"/>
                  </a:cubicBezTo>
                  <a:lnTo>
                    <a:pt x="994" y="446"/>
                  </a:lnTo>
                  <a:cubicBezTo>
                    <a:pt x="1001" y="430"/>
                    <a:pt x="1001" y="419"/>
                    <a:pt x="1001" y="419"/>
                  </a:cubicBezTo>
                  <a:cubicBezTo>
                    <a:pt x="1001" y="410"/>
                    <a:pt x="1001" y="401"/>
                    <a:pt x="1000" y="393"/>
                  </a:cubicBezTo>
                  <a:lnTo>
                    <a:pt x="1000" y="393"/>
                  </a:lnTo>
                  <a:cubicBezTo>
                    <a:pt x="1001" y="379"/>
                    <a:pt x="1001" y="365"/>
                    <a:pt x="1001" y="352"/>
                  </a:cubicBezTo>
                  <a:cubicBezTo>
                    <a:pt x="1001" y="318"/>
                    <a:pt x="1001" y="285"/>
                    <a:pt x="1001" y="285"/>
                  </a:cubicBezTo>
                  <a:cubicBezTo>
                    <a:pt x="974" y="120"/>
                    <a:pt x="833" y="1"/>
                    <a:pt x="69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62"/>
            <p:cNvSpPr/>
            <p:nvPr/>
          </p:nvSpPr>
          <p:spPr>
            <a:xfrm>
              <a:off x="8084104" y="3273130"/>
              <a:ext cx="8858" cy="14419"/>
            </a:xfrm>
            <a:custGeom>
              <a:avLst/>
              <a:gdLst/>
              <a:ahLst/>
              <a:cxnLst/>
              <a:rect l="l" t="t" r="r" b="b"/>
              <a:pathLst>
                <a:path w="1002" h="1631" extrusionOk="0">
                  <a:moveTo>
                    <a:pt x="731" y="0"/>
                  </a:moveTo>
                  <a:cubicBezTo>
                    <a:pt x="665" y="0"/>
                    <a:pt x="596" y="25"/>
                    <a:pt x="534" y="72"/>
                  </a:cubicBezTo>
                  <a:cubicBezTo>
                    <a:pt x="367" y="205"/>
                    <a:pt x="201" y="439"/>
                    <a:pt x="134" y="672"/>
                  </a:cubicBezTo>
                  <a:cubicBezTo>
                    <a:pt x="67" y="805"/>
                    <a:pt x="34" y="972"/>
                    <a:pt x="0" y="1139"/>
                  </a:cubicBezTo>
                  <a:cubicBezTo>
                    <a:pt x="0" y="1206"/>
                    <a:pt x="0" y="1306"/>
                    <a:pt x="0" y="1373"/>
                  </a:cubicBezTo>
                  <a:cubicBezTo>
                    <a:pt x="0" y="1439"/>
                    <a:pt x="34" y="1473"/>
                    <a:pt x="67" y="1506"/>
                  </a:cubicBezTo>
                  <a:cubicBezTo>
                    <a:pt x="128" y="1587"/>
                    <a:pt x="213" y="1631"/>
                    <a:pt x="300" y="1631"/>
                  </a:cubicBezTo>
                  <a:cubicBezTo>
                    <a:pt x="357" y="1631"/>
                    <a:pt x="415" y="1612"/>
                    <a:pt x="467" y="1573"/>
                  </a:cubicBezTo>
                  <a:cubicBezTo>
                    <a:pt x="534" y="1506"/>
                    <a:pt x="601" y="1439"/>
                    <a:pt x="668" y="1406"/>
                  </a:cubicBezTo>
                  <a:cubicBezTo>
                    <a:pt x="734" y="1272"/>
                    <a:pt x="834" y="1106"/>
                    <a:pt x="901" y="972"/>
                  </a:cubicBezTo>
                  <a:cubicBezTo>
                    <a:pt x="934" y="805"/>
                    <a:pt x="968" y="639"/>
                    <a:pt x="1001" y="505"/>
                  </a:cubicBezTo>
                  <a:cubicBezTo>
                    <a:pt x="1001" y="405"/>
                    <a:pt x="1001" y="338"/>
                    <a:pt x="1001" y="238"/>
                  </a:cubicBezTo>
                  <a:cubicBezTo>
                    <a:pt x="968" y="205"/>
                    <a:pt x="968" y="138"/>
                    <a:pt x="934" y="105"/>
                  </a:cubicBezTo>
                  <a:cubicBezTo>
                    <a:pt x="881" y="33"/>
                    <a:pt x="808" y="0"/>
                    <a:pt x="73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62"/>
            <p:cNvSpPr/>
            <p:nvPr/>
          </p:nvSpPr>
          <p:spPr>
            <a:xfrm>
              <a:off x="8066406" y="3237786"/>
              <a:ext cx="7382" cy="14162"/>
            </a:xfrm>
            <a:custGeom>
              <a:avLst/>
              <a:gdLst/>
              <a:ahLst/>
              <a:cxnLst/>
              <a:rect l="l" t="t" r="r" b="b"/>
              <a:pathLst>
                <a:path w="835" h="1602" extrusionOk="0">
                  <a:moveTo>
                    <a:pt x="428" y="0"/>
                  </a:moveTo>
                  <a:cubicBezTo>
                    <a:pt x="335" y="0"/>
                    <a:pt x="246" y="44"/>
                    <a:pt x="201" y="133"/>
                  </a:cubicBezTo>
                  <a:cubicBezTo>
                    <a:pt x="134" y="200"/>
                    <a:pt x="101" y="267"/>
                    <a:pt x="101" y="334"/>
                  </a:cubicBezTo>
                  <a:cubicBezTo>
                    <a:pt x="34" y="500"/>
                    <a:pt x="1" y="634"/>
                    <a:pt x="1" y="801"/>
                  </a:cubicBezTo>
                  <a:cubicBezTo>
                    <a:pt x="1" y="934"/>
                    <a:pt x="34" y="1101"/>
                    <a:pt x="68" y="1234"/>
                  </a:cubicBezTo>
                  <a:cubicBezTo>
                    <a:pt x="101" y="1334"/>
                    <a:pt x="134" y="1401"/>
                    <a:pt x="168" y="1468"/>
                  </a:cubicBezTo>
                  <a:cubicBezTo>
                    <a:pt x="201" y="1501"/>
                    <a:pt x="201" y="1534"/>
                    <a:pt x="268" y="1568"/>
                  </a:cubicBezTo>
                  <a:cubicBezTo>
                    <a:pt x="312" y="1590"/>
                    <a:pt x="360" y="1601"/>
                    <a:pt x="409" y="1601"/>
                  </a:cubicBezTo>
                  <a:cubicBezTo>
                    <a:pt x="505" y="1601"/>
                    <a:pt x="601" y="1557"/>
                    <a:pt x="668" y="1468"/>
                  </a:cubicBezTo>
                  <a:cubicBezTo>
                    <a:pt x="701" y="1401"/>
                    <a:pt x="735" y="1334"/>
                    <a:pt x="768" y="1234"/>
                  </a:cubicBezTo>
                  <a:cubicBezTo>
                    <a:pt x="802" y="1101"/>
                    <a:pt x="835" y="934"/>
                    <a:pt x="835" y="801"/>
                  </a:cubicBezTo>
                  <a:cubicBezTo>
                    <a:pt x="835" y="567"/>
                    <a:pt x="768" y="334"/>
                    <a:pt x="668" y="133"/>
                  </a:cubicBezTo>
                  <a:cubicBezTo>
                    <a:pt x="635" y="100"/>
                    <a:pt x="601" y="67"/>
                    <a:pt x="568" y="33"/>
                  </a:cubicBezTo>
                  <a:cubicBezTo>
                    <a:pt x="524" y="11"/>
                    <a:pt x="475" y="0"/>
                    <a:pt x="42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62"/>
            <p:cNvSpPr/>
            <p:nvPr/>
          </p:nvSpPr>
          <p:spPr>
            <a:xfrm>
              <a:off x="8102094" y="3229530"/>
              <a:ext cx="7382" cy="9442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34" y="0"/>
                  </a:moveTo>
                  <a:cubicBezTo>
                    <a:pt x="350" y="0"/>
                    <a:pt x="267" y="33"/>
                    <a:pt x="200" y="100"/>
                  </a:cubicBezTo>
                  <a:cubicBezTo>
                    <a:pt x="167" y="133"/>
                    <a:pt x="134" y="200"/>
                    <a:pt x="100" y="234"/>
                  </a:cubicBezTo>
                  <a:cubicBezTo>
                    <a:pt x="34" y="334"/>
                    <a:pt x="34" y="434"/>
                    <a:pt x="34" y="534"/>
                  </a:cubicBezTo>
                  <a:cubicBezTo>
                    <a:pt x="0" y="634"/>
                    <a:pt x="34" y="734"/>
                    <a:pt x="67" y="834"/>
                  </a:cubicBezTo>
                  <a:cubicBezTo>
                    <a:pt x="100" y="901"/>
                    <a:pt x="134" y="934"/>
                    <a:pt x="167" y="967"/>
                  </a:cubicBezTo>
                  <a:cubicBezTo>
                    <a:pt x="234" y="1034"/>
                    <a:pt x="325" y="1067"/>
                    <a:pt x="417" y="1067"/>
                  </a:cubicBezTo>
                  <a:cubicBezTo>
                    <a:pt x="509" y="1067"/>
                    <a:pt x="601" y="1034"/>
                    <a:pt x="667" y="967"/>
                  </a:cubicBezTo>
                  <a:cubicBezTo>
                    <a:pt x="701" y="934"/>
                    <a:pt x="734" y="901"/>
                    <a:pt x="767" y="834"/>
                  </a:cubicBezTo>
                  <a:cubicBezTo>
                    <a:pt x="801" y="734"/>
                    <a:pt x="834" y="634"/>
                    <a:pt x="834" y="534"/>
                  </a:cubicBezTo>
                  <a:cubicBezTo>
                    <a:pt x="834" y="434"/>
                    <a:pt x="801" y="334"/>
                    <a:pt x="767" y="234"/>
                  </a:cubicBezTo>
                  <a:cubicBezTo>
                    <a:pt x="734" y="200"/>
                    <a:pt x="701" y="133"/>
                    <a:pt x="667" y="100"/>
                  </a:cubicBezTo>
                  <a:cubicBezTo>
                    <a:pt x="601" y="33"/>
                    <a:pt x="517" y="0"/>
                    <a:pt x="4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62"/>
            <p:cNvSpPr/>
            <p:nvPr/>
          </p:nvSpPr>
          <p:spPr>
            <a:xfrm>
              <a:off x="8026306" y="3261169"/>
              <a:ext cx="8858" cy="12005"/>
            </a:xfrm>
            <a:custGeom>
              <a:avLst/>
              <a:gdLst/>
              <a:ahLst/>
              <a:cxnLst/>
              <a:rect l="l" t="t" r="r" b="b"/>
              <a:pathLst>
                <a:path w="1002" h="1358" extrusionOk="0">
                  <a:moveTo>
                    <a:pt x="609" y="1"/>
                  </a:moveTo>
                  <a:cubicBezTo>
                    <a:pt x="518" y="1"/>
                    <a:pt x="430" y="53"/>
                    <a:pt x="367" y="157"/>
                  </a:cubicBezTo>
                  <a:lnTo>
                    <a:pt x="334" y="190"/>
                  </a:lnTo>
                  <a:cubicBezTo>
                    <a:pt x="334" y="224"/>
                    <a:pt x="301" y="257"/>
                    <a:pt x="267" y="290"/>
                  </a:cubicBezTo>
                  <a:cubicBezTo>
                    <a:pt x="200" y="357"/>
                    <a:pt x="167" y="457"/>
                    <a:pt x="134" y="524"/>
                  </a:cubicBezTo>
                  <a:cubicBezTo>
                    <a:pt x="100" y="624"/>
                    <a:pt x="67" y="691"/>
                    <a:pt x="34" y="791"/>
                  </a:cubicBezTo>
                  <a:cubicBezTo>
                    <a:pt x="0" y="824"/>
                    <a:pt x="0" y="858"/>
                    <a:pt x="0" y="891"/>
                  </a:cubicBezTo>
                  <a:cubicBezTo>
                    <a:pt x="0" y="891"/>
                    <a:pt x="0" y="924"/>
                    <a:pt x="0" y="924"/>
                  </a:cubicBezTo>
                  <a:lnTo>
                    <a:pt x="0" y="1058"/>
                  </a:lnTo>
                  <a:lnTo>
                    <a:pt x="0" y="1091"/>
                  </a:lnTo>
                  <a:cubicBezTo>
                    <a:pt x="34" y="1258"/>
                    <a:pt x="167" y="1358"/>
                    <a:pt x="334" y="1358"/>
                  </a:cubicBezTo>
                  <a:cubicBezTo>
                    <a:pt x="401" y="1358"/>
                    <a:pt x="501" y="1325"/>
                    <a:pt x="567" y="1258"/>
                  </a:cubicBezTo>
                  <a:cubicBezTo>
                    <a:pt x="734" y="1158"/>
                    <a:pt x="834" y="1024"/>
                    <a:pt x="901" y="858"/>
                  </a:cubicBezTo>
                  <a:cubicBezTo>
                    <a:pt x="968" y="691"/>
                    <a:pt x="1001" y="491"/>
                    <a:pt x="968" y="324"/>
                  </a:cubicBezTo>
                  <a:cubicBezTo>
                    <a:pt x="934" y="257"/>
                    <a:pt x="934" y="190"/>
                    <a:pt x="901" y="157"/>
                  </a:cubicBezTo>
                  <a:lnTo>
                    <a:pt x="868" y="90"/>
                  </a:lnTo>
                  <a:cubicBezTo>
                    <a:pt x="834" y="90"/>
                    <a:pt x="801" y="57"/>
                    <a:pt x="768" y="57"/>
                  </a:cubicBezTo>
                  <a:cubicBezTo>
                    <a:pt x="718" y="19"/>
                    <a:pt x="663" y="1"/>
                    <a:pt x="60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62"/>
            <p:cNvSpPr/>
            <p:nvPr/>
          </p:nvSpPr>
          <p:spPr>
            <a:xfrm>
              <a:off x="7987382" y="3307908"/>
              <a:ext cx="8266" cy="9857"/>
            </a:xfrm>
            <a:custGeom>
              <a:avLst/>
              <a:gdLst/>
              <a:ahLst/>
              <a:cxnLst/>
              <a:rect l="l" t="t" r="r" b="b"/>
              <a:pathLst>
                <a:path w="935" h="1115" extrusionOk="0">
                  <a:moveTo>
                    <a:pt x="598" y="1"/>
                  </a:moveTo>
                  <a:cubicBezTo>
                    <a:pt x="577" y="1"/>
                    <a:pt x="555" y="3"/>
                    <a:pt x="534" y="7"/>
                  </a:cubicBezTo>
                  <a:cubicBezTo>
                    <a:pt x="501" y="40"/>
                    <a:pt x="434" y="74"/>
                    <a:pt x="367" y="74"/>
                  </a:cubicBezTo>
                  <a:cubicBezTo>
                    <a:pt x="167" y="207"/>
                    <a:pt x="34" y="407"/>
                    <a:pt x="0" y="641"/>
                  </a:cubicBezTo>
                  <a:cubicBezTo>
                    <a:pt x="0" y="708"/>
                    <a:pt x="0" y="741"/>
                    <a:pt x="0" y="808"/>
                  </a:cubicBezTo>
                  <a:cubicBezTo>
                    <a:pt x="0" y="841"/>
                    <a:pt x="0" y="841"/>
                    <a:pt x="0" y="874"/>
                  </a:cubicBezTo>
                  <a:cubicBezTo>
                    <a:pt x="58" y="1020"/>
                    <a:pt x="192" y="1114"/>
                    <a:pt x="358" y="1114"/>
                  </a:cubicBezTo>
                  <a:cubicBezTo>
                    <a:pt x="383" y="1114"/>
                    <a:pt x="408" y="1112"/>
                    <a:pt x="434" y="1108"/>
                  </a:cubicBezTo>
                  <a:cubicBezTo>
                    <a:pt x="467" y="1074"/>
                    <a:pt x="534" y="1041"/>
                    <a:pt x="601" y="1008"/>
                  </a:cubicBezTo>
                  <a:cubicBezTo>
                    <a:pt x="667" y="941"/>
                    <a:pt x="767" y="874"/>
                    <a:pt x="834" y="774"/>
                  </a:cubicBezTo>
                  <a:cubicBezTo>
                    <a:pt x="867" y="674"/>
                    <a:pt x="901" y="574"/>
                    <a:pt x="934" y="441"/>
                  </a:cubicBezTo>
                  <a:cubicBezTo>
                    <a:pt x="934" y="407"/>
                    <a:pt x="934" y="341"/>
                    <a:pt x="934" y="274"/>
                  </a:cubicBezTo>
                  <a:cubicBezTo>
                    <a:pt x="934" y="274"/>
                    <a:pt x="934" y="241"/>
                    <a:pt x="934" y="241"/>
                  </a:cubicBezTo>
                  <a:cubicBezTo>
                    <a:pt x="876" y="95"/>
                    <a:pt x="742" y="1"/>
                    <a:pt x="59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62"/>
            <p:cNvSpPr/>
            <p:nvPr/>
          </p:nvSpPr>
          <p:spPr>
            <a:xfrm>
              <a:off x="7864111" y="3364584"/>
              <a:ext cx="14463" cy="7797"/>
            </a:xfrm>
            <a:custGeom>
              <a:avLst/>
              <a:gdLst/>
              <a:ahLst/>
              <a:cxnLst/>
              <a:rect l="l" t="t" r="r" b="b"/>
              <a:pathLst>
                <a:path w="1636" h="882" extrusionOk="0">
                  <a:moveTo>
                    <a:pt x="468" y="1"/>
                  </a:moveTo>
                  <a:cubicBezTo>
                    <a:pt x="368" y="1"/>
                    <a:pt x="301" y="34"/>
                    <a:pt x="234" y="34"/>
                  </a:cubicBezTo>
                  <a:cubicBezTo>
                    <a:pt x="201" y="67"/>
                    <a:pt x="134" y="101"/>
                    <a:pt x="101" y="134"/>
                  </a:cubicBezTo>
                  <a:cubicBezTo>
                    <a:pt x="1" y="234"/>
                    <a:pt x="1" y="401"/>
                    <a:pt x="101" y="534"/>
                  </a:cubicBezTo>
                  <a:cubicBezTo>
                    <a:pt x="168" y="601"/>
                    <a:pt x="234" y="634"/>
                    <a:pt x="301" y="668"/>
                  </a:cubicBezTo>
                  <a:cubicBezTo>
                    <a:pt x="435" y="768"/>
                    <a:pt x="568" y="801"/>
                    <a:pt x="701" y="835"/>
                  </a:cubicBezTo>
                  <a:cubicBezTo>
                    <a:pt x="819" y="858"/>
                    <a:pt x="937" y="882"/>
                    <a:pt x="1043" y="882"/>
                  </a:cubicBezTo>
                  <a:cubicBezTo>
                    <a:pt x="1087" y="882"/>
                    <a:pt x="1129" y="878"/>
                    <a:pt x="1168" y="868"/>
                  </a:cubicBezTo>
                  <a:cubicBezTo>
                    <a:pt x="1268" y="868"/>
                    <a:pt x="1335" y="868"/>
                    <a:pt x="1402" y="835"/>
                  </a:cubicBezTo>
                  <a:cubicBezTo>
                    <a:pt x="1435" y="835"/>
                    <a:pt x="1502" y="835"/>
                    <a:pt x="1535" y="801"/>
                  </a:cubicBezTo>
                  <a:cubicBezTo>
                    <a:pt x="1635" y="701"/>
                    <a:pt x="1635" y="501"/>
                    <a:pt x="1535" y="401"/>
                  </a:cubicBezTo>
                  <a:cubicBezTo>
                    <a:pt x="1469" y="334"/>
                    <a:pt x="1402" y="267"/>
                    <a:pt x="1335" y="234"/>
                  </a:cubicBezTo>
                  <a:cubicBezTo>
                    <a:pt x="1202" y="167"/>
                    <a:pt x="1068" y="101"/>
                    <a:pt x="935" y="67"/>
                  </a:cubicBezTo>
                  <a:cubicBezTo>
                    <a:pt x="768" y="1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62"/>
            <p:cNvSpPr/>
            <p:nvPr/>
          </p:nvSpPr>
          <p:spPr>
            <a:xfrm>
              <a:off x="7873553" y="3390902"/>
              <a:ext cx="15338" cy="7444"/>
            </a:xfrm>
            <a:custGeom>
              <a:avLst/>
              <a:gdLst/>
              <a:ahLst/>
              <a:cxnLst/>
              <a:rect l="l" t="t" r="r" b="b"/>
              <a:pathLst>
                <a:path w="1735" h="842" extrusionOk="0">
                  <a:moveTo>
                    <a:pt x="680" y="1"/>
                  </a:moveTo>
                  <a:cubicBezTo>
                    <a:pt x="601" y="1"/>
                    <a:pt x="517" y="9"/>
                    <a:pt x="434" y="26"/>
                  </a:cubicBezTo>
                  <a:cubicBezTo>
                    <a:pt x="367" y="26"/>
                    <a:pt x="267" y="59"/>
                    <a:pt x="200" y="92"/>
                  </a:cubicBezTo>
                  <a:cubicBezTo>
                    <a:pt x="167" y="92"/>
                    <a:pt x="100" y="126"/>
                    <a:pt x="100" y="193"/>
                  </a:cubicBezTo>
                  <a:cubicBezTo>
                    <a:pt x="0" y="326"/>
                    <a:pt x="0" y="493"/>
                    <a:pt x="134" y="593"/>
                  </a:cubicBezTo>
                  <a:cubicBezTo>
                    <a:pt x="200" y="660"/>
                    <a:pt x="267" y="693"/>
                    <a:pt x="334" y="726"/>
                  </a:cubicBezTo>
                  <a:cubicBezTo>
                    <a:pt x="501" y="793"/>
                    <a:pt x="667" y="826"/>
                    <a:pt x="834" y="826"/>
                  </a:cubicBezTo>
                  <a:cubicBezTo>
                    <a:pt x="879" y="837"/>
                    <a:pt x="927" y="841"/>
                    <a:pt x="978" y="841"/>
                  </a:cubicBezTo>
                  <a:cubicBezTo>
                    <a:pt x="1079" y="841"/>
                    <a:pt x="1190" y="826"/>
                    <a:pt x="1301" y="826"/>
                  </a:cubicBezTo>
                  <a:cubicBezTo>
                    <a:pt x="1368" y="793"/>
                    <a:pt x="1468" y="760"/>
                    <a:pt x="1535" y="760"/>
                  </a:cubicBezTo>
                  <a:cubicBezTo>
                    <a:pt x="1568" y="726"/>
                    <a:pt x="1601" y="693"/>
                    <a:pt x="1635" y="660"/>
                  </a:cubicBezTo>
                  <a:cubicBezTo>
                    <a:pt x="1735" y="559"/>
                    <a:pt x="1702" y="359"/>
                    <a:pt x="1601" y="293"/>
                  </a:cubicBezTo>
                  <a:cubicBezTo>
                    <a:pt x="1535" y="226"/>
                    <a:pt x="1468" y="193"/>
                    <a:pt x="1401" y="159"/>
                  </a:cubicBezTo>
                  <a:cubicBezTo>
                    <a:pt x="1235" y="92"/>
                    <a:pt x="1068" y="59"/>
                    <a:pt x="901" y="26"/>
                  </a:cubicBezTo>
                  <a:cubicBezTo>
                    <a:pt x="834" y="9"/>
                    <a:pt x="759" y="1"/>
                    <a:pt x="68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62"/>
            <p:cNvSpPr/>
            <p:nvPr/>
          </p:nvSpPr>
          <p:spPr>
            <a:xfrm>
              <a:off x="7855855" y="3416486"/>
              <a:ext cx="19184" cy="9150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268" y="0"/>
                  </a:moveTo>
                  <a:cubicBezTo>
                    <a:pt x="201" y="34"/>
                    <a:pt x="134" y="67"/>
                    <a:pt x="101" y="101"/>
                  </a:cubicBezTo>
                  <a:cubicBezTo>
                    <a:pt x="1" y="234"/>
                    <a:pt x="1" y="401"/>
                    <a:pt x="134" y="534"/>
                  </a:cubicBezTo>
                  <a:cubicBezTo>
                    <a:pt x="201" y="601"/>
                    <a:pt x="301" y="634"/>
                    <a:pt x="368" y="701"/>
                  </a:cubicBezTo>
                  <a:cubicBezTo>
                    <a:pt x="568" y="801"/>
                    <a:pt x="768" y="868"/>
                    <a:pt x="968" y="934"/>
                  </a:cubicBezTo>
                  <a:cubicBezTo>
                    <a:pt x="1168" y="968"/>
                    <a:pt x="1369" y="1001"/>
                    <a:pt x="1602" y="1035"/>
                  </a:cubicBezTo>
                  <a:lnTo>
                    <a:pt x="1902" y="1035"/>
                  </a:lnTo>
                  <a:cubicBezTo>
                    <a:pt x="1969" y="1001"/>
                    <a:pt x="2036" y="968"/>
                    <a:pt x="2069" y="901"/>
                  </a:cubicBezTo>
                  <a:cubicBezTo>
                    <a:pt x="2169" y="801"/>
                    <a:pt x="2136" y="634"/>
                    <a:pt x="2036" y="534"/>
                  </a:cubicBezTo>
                  <a:cubicBezTo>
                    <a:pt x="1936" y="501"/>
                    <a:pt x="1869" y="434"/>
                    <a:pt x="1769" y="367"/>
                  </a:cubicBezTo>
                  <a:cubicBezTo>
                    <a:pt x="1402" y="167"/>
                    <a:pt x="1002" y="34"/>
                    <a:pt x="5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62"/>
            <p:cNvSpPr/>
            <p:nvPr/>
          </p:nvSpPr>
          <p:spPr>
            <a:xfrm>
              <a:off x="7829024" y="3383458"/>
              <a:ext cx="17407" cy="9663"/>
            </a:xfrm>
            <a:custGeom>
              <a:avLst/>
              <a:gdLst/>
              <a:ahLst/>
              <a:cxnLst/>
              <a:rect l="l" t="t" r="r" b="b"/>
              <a:pathLst>
                <a:path w="1969" h="1093" extrusionOk="0">
                  <a:moveTo>
                    <a:pt x="301" y="0"/>
                  </a:moveTo>
                  <a:cubicBezTo>
                    <a:pt x="267" y="34"/>
                    <a:pt x="201" y="34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201" y="568"/>
                    <a:pt x="267" y="634"/>
                    <a:pt x="334" y="701"/>
                  </a:cubicBezTo>
                  <a:cubicBezTo>
                    <a:pt x="501" y="801"/>
                    <a:pt x="668" y="868"/>
                    <a:pt x="834" y="968"/>
                  </a:cubicBezTo>
                  <a:cubicBezTo>
                    <a:pt x="1034" y="1001"/>
                    <a:pt x="1201" y="1068"/>
                    <a:pt x="1401" y="1068"/>
                  </a:cubicBezTo>
                  <a:cubicBezTo>
                    <a:pt x="1451" y="1085"/>
                    <a:pt x="1501" y="1093"/>
                    <a:pt x="1547" y="1093"/>
                  </a:cubicBezTo>
                  <a:cubicBezTo>
                    <a:pt x="1593" y="1093"/>
                    <a:pt x="1635" y="1085"/>
                    <a:pt x="1668" y="1068"/>
                  </a:cubicBezTo>
                  <a:cubicBezTo>
                    <a:pt x="1735" y="1068"/>
                    <a:pt x="1802" y="1035"/>
                    <a:pt x="1835" y="1001"/>
                  </a:cubicBezTo>
                  <a:cubicBezTo>
                    <a:pt x="1968" y="901"/>
                    <a:pt x="1968" y="734"/>
                    <a:pt x="1835" y="634"/>
                  </a:cubicBezTo>
                  <a:cubicBezTo>
                    <a:pt x="1768" y="568"/>
                    <a:pt x="1702" y="501"/>
                    <a:pt x="1635" y="434"/>
                  </a:cubicBezTo>
                  <a:cubicBezTo>
                    <a:pt x="1501" y="334"/>
                    <a:pt x="1335" y="234"/>
                    <a:pt x="1135" y="167"/>
                  </a:cubicBezTo>
                  <a:cubicBezTo>
                    <a:pt x="968" y="101"/>
                    <a:pt x="768" y="34"/>
                    <a:pt x="6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62"/>
            <p:cNvSpPr/>
            <p:nvPr/>
          </p:nvSpPr>
          <p:spPr>
            <a:xfrm>
              <a:off x="7803767" y="3391909"/>
              <a:ext cx="17893" cy="15373"/>
            </a:xfrm>
            <a:custGeom>
              <a:avLst/>
              <a:gdLst/>
              <a:ahLst/>
              <a:cxnLst/>
              <a:rect l="l" t="t" r="r" b="b"/>
              <a:pathLst>
                <a:path w="2024" h="1739" extrusionOk="0">
                  <a:moveTo>
                    <a:pt x="341" y="0"/>
                  </a:moveTo>
                  <a:cubicBezTo>
                    <a:pt x="146" y="0"/>
                    <a:pt x="1" y="206"/>
                    <a:pt x="89" y="412"/>
                  </a:cubicBezTo>
                  <a:cubicBezTo>
                    <a:pt x="155" y="512"/>
                    <a:pt x="189" y="579"/>
                    <a:pt x="256" y="679"/>
                  </a:cubicBezTo>
                  <a:cubicBezTo>
                    <a:pt x="556" y="1046"/>
                    <a:pt x="923" y="1379"/>
                    <a:pt x="1323" y="1580"/>
                  </a:cubicBezTo>
                  <a:cubicBezTo>
                    <a:pt x="1423" y="1646"/>
                    <a:pt x="1523" y="1680"/>
                    <a:pt x="1623" y="1713"/>
                  </a:cubicBezTo>
                  <a:cubicBezTo>
                    <a:pt x="1657" y="1730"/>
                    <a:pt x="1690" y="1738"/>
                    <a:pt x="1723" y="1738"/>
                  </a:cubicBezTo>
                  <a:cubicBezTo>
                    <a:pt x="1757" y="1738"/>
                    <a:pt x="1790" y="1730"/>
                    <a:pt x="1823" y="1713"/>
                  </a:cubicBezTo>
                  <a:cubicBezTo>
                    <a:pt x="1957" y="1646"/>
                    <a:pt x="2023" y="1513"/>
                    <a:pt x="1957" y="1379"/>
                  </a:cubicBezTo>
                  <a:cubicBezTo>
                    <a:pt x="1890" y="1279"/>
                    <a:pt x="1823" y="1179"/>
                    <a:pt x="1790" y="1079"/>
                  </a:cubicBezTo>
                  <a:cubicBezTo>
                    <a:pt x="1623" y="912"/>
                    <a:pt x="1490" y="712"/>
                    <a:pt x="1290" y="579"/>
                  </a:cubicBezTo>
                  <a:cubicBezTo>
                    <a:pt x="1123" y="412"/>
                    <a:pt x="923" y="279"/>
                    <a:pt x="723" y="145"/>
                  </a:cubicBezTo>
                  <a:cubicBezTo>
                    <a:pt x="622" y="112"/>
                    <a:pt x="522" y="45"/>
                    <a:pt x="422" y="12"/>
                  </a:cubicBezTo>
                  <a:cubicBezTo>
                    <a:pt x="395" y="4"/>
                    <a:pt x="368" y="0"/>
                    <a:pt x="3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62"/>
            <p:cNvSpPr/>
            <p:nvPr/>
          </p:nvSpPr>
          <p:spPr>
            <a:xfrm>
              <a:off x="7825488" y="3362524"/>
              <a:ext cx="12394" cy="8266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67" y="0"/>
                  </a:moveTo>
                  <a:cubicBezTo>
                    <a:pt x="400" y="0"/>
                    <a:pt x="334" y="33"/>
                    <a:pt x="300" y="33"/>
                  </a:cubicBezTo>
                  <a:cubicBezTo>
                    <a:pt x="267" y="67"/>
                    <a:pt x="234" y="67"/>
                    <a:pt x="200" y="67"/>
                  </a:cubicBezTo>
                  <a:cubicBezTo>
                    <a:pt x="67" y="167"/>
                    <a:pt x="0" y="367"/>
                    <a:pt x="100" y="534"/>
                  </a:cubicBezTo>
                  <a:cubicBezTo>
                    <a:pt x="134" y="567"/>
                    <a:pt x="200" y="634"/>
                    <a:pt x="234" y="667"/>
                  </a:cubicBezTo>
                  <a:cubicBezTo>
                    <a:pt x="334" y="767"/>
                    <a:pt x="434" y="834"/>
                    <a:pt x="567" y="867"/>
                  </a:cubicBezTo>
                  <a:cubicBezTo>
                    <a:pt x="701" y="901"/>
                    <a:pt x="801" y="934"/>
                    <a:pt x="934" y="934"/>
                  </a:cubicBezTo>
                  <a:cubicBezTo>
                    <a:pt x="1001" y="901"/>
                    <a:pt x="1068" y="901"/>
                    <a:pt x="1134" y="901"/>
                  </a:cubicBezTo>
                  <a:lnTo>
                    <a:pt x="1201" y="867"/>
                  </a:lnTo>
                  <a:cubicBezTo>
                    <a:pt x="1334" y="767"/>
                    <a:pt x="1401" y="567"/>
                    <a:pt x="1301" y="434"/>
                  </a:cubicBezTo>
                  <a:cubicBezTo>
                    <a:pt x="1268" y="400"/>
                    <a:pt x="1234" y="334"/>
                    <a:pt x="1168" y="300"/>
                  </a:cubicBezTo>
                  <a:cubicBezTo>
                    <a:pt x="1068" y="200"/>
                    <a:pt x="967" y="134"/>
                    <a:pt x="867" y="100"/>
                  </a:cubicBezTo>
                  <a:cubicBezTo>
                    <a:pt x="734" y="33"/>
                    <a:pt x="601" y="0"/>
                    <a:pt x="4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62"/>
            <p:cNvSpPr/>
            <p:nvPr/>
          </p:nvSpPr>
          <p:spPr>
            <a:xfrm>
              <a:off x="7801893" y="3368491"/>
              <a:ext cx="7382" cy="7311"/>
            </a:xfrm>
            <a:custGeom>
              <a:avLst/>
              <a:gdLst/>
              <a:ahLst/>
              <a:cxnLst/>
              <a:rect l="l" t="t" r="r" b="b"/>
              <a:pathLst>
                <a:path w="835" h="827" extrusionOk="0">
                  <a:moveTo>
                    <a:pt x="434" y="1"/>
                  </a:moveTo>
                  <a:cubicBezTo>
                    <a:pt x="401" y="1"/>
                    <a:pt x="367" y="9"/>
                    <a:pt x="334" y="26"/>
                  </a:cubicBezTo>
                  <a:cubicBezTo>
                    <a:pt x="301" y="26"/>
                    <a:pt x="234" y="59"/>
                    <a:pt x="201" y="92"/>
                  </a:cubicBezTo>
                  <a:cubicBezTo>
                    <a:pt x="67" y="192"/>
                    <a:pt x="1" y="393"/>
                    <a:pt x="67" y="593"/>
                  </a:cubicBezTo>
                  <a:cubicBezTo>
                    <a:pt x="67" y="626"/>
                    <a:pt x="101" y="659"/>
                    <a:pt x="134" y="693"/>
                  </a:cubicBezTo>
                  <a:cubicBezTo>
                    <a:pt x="167" y="759"/>
                    <a:pt x="234" y="793"/>
                    <a:pt x="301" y="826"/>
                  </a:cubicBezTo>
                  <a:cubicBezTo>
                    <a:pt x="401" y="826"/>
                    <a:pt x="468" y="826"/>
                    <a:pt x="534" y="793"/>
                  </a:cubicBezTo>
                  <a:cubicBezTo>
                    <a:pt x="568" y="793"/>
                    <a:pt x="601" y="759"/>
                    <a:pt x="668" y="726"/>
                  </a:cubicBezTo>
                  <a:cubicBezTo>
                    <a:pt x="801" y="626"/>
                    <a:pt x="834" y="459"/>
                    <a:pt x="768" y="292"/>
                  </a:cubicBezTo>
                  <a:cubicBezTo>
                    <a:pt x="768" y="226"/>
                    <a:pt x="734" y="192"/>
                    <a:pt x="734" y="159"/>
                  </a:cubicBezTo>
                  <a:cubicBezTo>
                    <a:pt x="668" y="92"/>
                    <a:pt x="601" y="59"/>
                    <a:pt x="534" y="26"/>
                  </a:cubicBezTo>
                  <a:cubicBezTo>
                    <a:pt x="501" y="9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62"/>
            <p:cNvSpPr/>
            <p:nvPr/>
          </p:nvSpPr>
          <p:spPr>
            <a:xfrm>
              <a:off x="7789799" y="3340476"/>
              <a:ext cx="12987" cy="10555"/>
            </a:xfrm>
            <a:custGeom>
              <a:avLst/>
              <a:gdLst/>
              <a:ahLst/>
              <a:cxnLst/>
              <a:rect l="l" t="t" r="r" b="b"/>
              <a:pathLst>
                <a:path w="1469" h="1194" extrusionOk="0">
                  <a:moveTo>
                    <a:pt x="322" y="1"/>
                  </a:moveTo>
                  <a:cubicBezTo>
                    <a:pt x="301" y="1"/>
                    <a:pt x="284" y="9"/>
                    <a:pt x="268" y="26"/>
                  </a:cubicBezTo>
                  <a:cubicBezTo>
                    <a:pt x="101" y="59"/>
                    <a:pt x="1" y="259"/>
                    <a:pt x="68" y="393"/>
                  </a:cubicBezTo>
                  <a:cubicBezTo>
                    <a:pt x="101" y="459"/>
                    <a:pt x="134" y="559"/>
                    <a:pt x="168" y="593"/>
                  </a:cubicBezTo>
                  <a:cubicBezTo>
                    <a:pt x="268" y="726"/>
                    <a:pt x="368" y="826"/>
                    <a:pt x="501" y="926"/>
                  </a:cubicBezTo>
                  <a:cubicBezTo>
                    <a:pt x="601" y="1026"/>
                    <a:pt x="768" y="1093"/>
                    <a:pt x="902" y="1160"/>
                  </a:cubicBezTo>
                  <a:cubicBezTo>
                    <a:pt x="968" y="1160"/>
                    <a:pt x="1068" y="1193"/>
                    <a:pt x="1135" y="1193"/>
                  </a:cubicBezTo>
                  <a:lnTo>
                    <a:pt x="1235" y="1193"/>
                  </a:lnTo>
                  <a:cubicBezTo>
                    <a:pt x="1402" y="1160"/>
                    <a:pt x="1469" y="993"/>
                    <a:pt x="1402" y="826"/>
                  </a:cubicBezTo>
                  <a:cubicBezTo>
                    <a:pt x="1369" y="760"/>
                    <a:pt x="1335" y="693"/>
                    <a:pt x="1302" y="626"/>
                  </a:cubicBezTo>
                  <a:cubicBezTo>
                    <a:pt x="1235" y="493"/>
                    <a:pt x="1135" y="393"/>
                    <a:pt x="1002" y="293"/>
                  </a:cubicBezTo>
                  <a:cubicBezTo>
                    <a:pt x="902" y="192"/>
                    <a:pt x="768" y="126"/>
                    <a:pt x="601" y="59"/>
                  </a:cubicBezTo>
                  <a:cubicBezTo>
                    <a:pt x="535" y="26"/>
                    <a:pt x="468" y="26"/>
                    <a:pt x="401" y="26"/>
                  </a:cubicBezTo>
                  <a:cubicBezTo>
                    <a:pt x="368" y="9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62"/>
            <p:cNvSpPr/>
            <p:nvPr/>
          </p:nvSpPr>
          <p:spPr>
            <a:xfrm>
              <a:off x="7760900" y="3361888"/>
              <a:ext cx="16231" cy="13252"/>
            </a:xfrm>
            <a:custGeom>
              <a:avLst/>
              <a:gdLst/>
              <a:ahLst/>
              <a:cxnLst/>
              <a:rect l="l" t="t" r="r" b="b"/>
              <a:pathLst>
                <a:path w="1836" h="1499" extrusionOk="0">
                  <a:moveTo>
                    <a:pt x="262" y="0"/>
                  </a:moveTo>
                  <a:cubicBezTo>
                    <a:pt x="128" y="0"/>
                    <a:pt x="1" y="100"/>
                    <a:pt x="1" y="272"/>
                  </a:cubicBezTo>
                  <a:cubicBezTo>
                    <a:pt x="1" y="372"/>
                    <a:pt x="34" y="506"/>
                    <a:pt x="68" y="606"/>
                  </a:cubicBezTo>
                  <a:cubicBezTo>
                    <a:pt x="101" y="739"/>
                    <a:pt x="168" y="839"/>
                    <a:pt x="268" y="939"/>
                  </a:cubicBezTo>
                  <a:cubicBezTo>
                    <a:pt x="435" y="1173"/>
                    <a:pt x="668" y="1340"/>
                    <a:pt x="968" y="1406"/>
                  </a:cubicBezTo>
                  <a:cubicBezTo>
                    <a:pt x="1068" y="1473"/>
                    <a:pt x="1202" y="1473"/>
                    <a:pt x="1335" y="1473"/>
                  </a:cubicBezTo>
                  <a:cubicBezTo>
                    <a:pt x="1369" y="1490"/>
                    <a:pt x="1410" y="1498"/>
                    <a:pt x="1456" y="1498"/>
                  </a:cubicBezTo>
                  <a:cubicBezTo>
                    <a:pt x="1502" y="1498"/>
                    <a:pt x="1552" y="1490"/>
                    <a:pt x="1602" y="1473"/>
                  </a:cubicBezTo>
                  <a:lnTo>
                    <a:pt x="1669" y="1473"/>
                  </a:lnTo>
                  <a:cubicBezTo>
                    <a:pt x="1735" y="1440"/>
                    <a:pt x="1769" y="1373"/>
                    <a:pt x="1769" y="1340"/>
                  </a:cubicBezTo>
                  <a:cubicBezTo>
                    <a:pt x="1836" y="1206"/>
                    <a:pt x="1802" y="1039"/>
                    <a:pt x="1702" y="973"/>
                  </a:cubicBezTo>
                  <a:lnTo>
                    <a:pt x="1602" y="939"/>
                  </a:lnTo>
                  <a:cubicBezTo>
                    <a:pt x="1569" y="906"/>
                    <a:pt x="1502" y="873"/>
                    <a:pt x="1469" y="839"/>
                  </a:cubicBezTo>
                  <a:cubicBezTo>
                    <a:pt x="1302" y="739"/>
                    <a:pt x="1168" y="639"/>
                    <a:pt x="1035" y="539"/>
                  </a:cubicBezTo>
                  <a:cubicBezTo>
                    <a:pt x="902" y="439"/>
                    <a:pt x="701" y="272"/>
                    <a:pt x="635" y="239"/>
                  </a:cubicBezTo>
                  <a:cubicBezTo>
                    <a:pt x="601" y="172"/>
                    <a:pt x="535" y="139"/>
                    <a:pt x="501" y="105"/>
                  </a:cubicBezTo>
                  <a:cubicBezTo>
                    <a:pt x="501" y="105"/>
                    <a:pt x="468" y="72"/>
                    <a:pt x="468" y="72"/>
                  </a:cubicBezTo>
                  <a:lnTo>
                    <a:pt x="401" y="39"/>
                  </a:lnTo>
                  <a:cubicBezTo>
                    <a:pt x="358" y="13"/>
                    <a:pt x="309" y="0"/>
                    <a:pt x="26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62"/>
            <p:cNvSpPr/>
            <p:nvPr/>
          </p:nvSpPr>
          <p:spPr>
            <a:xfrm>
              <a:off x="7765029" y="3345126"/>
              <a:ext cx="11510" cy="8266"/>
            </a:xfrm>
            <a:custGeom>
              <a:avLst/>
              <a:gdLst/>
              <a:ahLst/>
              <a:cxnLst/>
              <a:rect l="l" t="t" r="r" b="b"/>
              <a:pathLst>
                <a:path w="1302" h="935" extrusionOk="0">
                  <a:moveTo>
                    <a:pt x="234" y="0"/>
                  </a:moveTo>
                  <a:cubicBezTo>
                    <a:pt x="68" y="67"/>
                    <a:pt x="1" y="234"/>
                    <a:pt x="68" y="400"/>
                  </a:cubicBezTo>
                  <a:cubicBezTo>
                    <a:pt x="101" y="467"/>
                    <a:pt x="134" y="534"/>
                    <a:pt x="168" y="567"/>
                  </a:cubicBezTo>
                  <a:cubicBezTo>
                    <a:pt x="234" y="667"/>
                    <a:pt x="334" y="734"/>
                    <a:pt x="468" y="801"/>
                  </a:cubicBezTo>
                  <a:cubicBezTo>
                    <a:pt x="568" y="867"/>
                    <a:pt x="701" y="901"/>
                    <a:pt x="835" y="934"/>
                  </a:cubicBezTo>
                  <a:lnTo>
                    <a:pt x="1102" y="934"/>
                  </a:lnTo>
                  <a:cubicBezTo>
                    <a:pt x="1235" y="867"/>
                    <a:pt x="1302" y="701"/>
                    <a:pt x="1235" y="534"/>
                  </a:cubicBezTo>
                  <a:cubicBezTo>
                    <a:pt x="1235" y="467"/>
                    <a:pt x="1202" y="434"/>
                    <a:pt x="1135" y="367"/>
                  </a:cubicBezTo>
                  <a:cubicBezTo>
                    <a:pt x="1068" y="267"/>
                    <a:pt x="968" y="200"/>
                    <a:pt x="868" y="133"/>
                  </a:cubicBezTo>
                  <a:cubicBezTo>
                    <a:pt x="735" y="67"/>
                    <a:pt x="635" y="0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62"/>
            <p:cNvSpPr/>
            <p:nvPr/>
          </p:nvSpPr>
          <p:spPr>
            <a:xfrm>
              <a:off x="7732593" y="3325067"/>
              <a:ext cx="11510" cy="14162"/>
            </a:xfrm>
            <a:custGeom>
              <a:avLst/>
              <a:gdLst/>
              <a:ahLst/>
              <a:cxnLst/>
              <a:rect l="l" t="t" r="r" b="b"/>
              <a:pathLst>
                <a:path w="1302" h="1602" extrusionOk="0">
                  <a:moveTo>
                    <a:pt x="267" y="1"/>
                  </a:moveTo>
                  <a:cubicBezTo>
                    <a:pt x="134" y="34"/>
                    <a:pt x="1" y="168"/>
                    <a:pt x="34" y="334"/>
                  </a:cubicBezTo>
                  <a:cubicBezTo>
                    <a:pt x="34" y="434"/>
                    <a:pt x="34" y="501"/>
                    <a:pt x="67" y="601"/>
                  </a:cubicBezTo>
                  <a:cubicBezTo>
                    <a:pt x="134" y="768"/>
                    <a:pt x="201" y="901"/>
                    <a:pt x="334" y="1068"/>
                  </a:cubicBezTo>
                  <a:cubicBezTo>
                    <a:pt x="434" y="1202"/>
                    <a:pt x="534" y="1335"/>
                    <a:pt x="701" y="1435"/>
                  </a:cubicBezTo>
                  <a:cubicBezTo>
                    <a:pt x="768" y="1502"/>
                    <a:pt x="835" y="1535"/>
                    <a:pt x="901" y="1569"/>
                  </a:cubicBezTo>
                  <a:cubicBezTo>
                    <a:pt x="935" y="1602"/>
                    <a:pt x="1001" y="1602"/>
                    <a:pt x="1068" y="1602"/>
                  </a:cubicBezTo>
                  <a:cubicBezTo>
                    <a:pt x="1201" y="1602"/>
                    <a:pt x="1302" y="1468"/>
                    <a:pt x="1302" y="1302"/>
                  </a:cubicBezTo>
                  <a:cubicBezTo>
                    <a:pt x="1268" y="1235"/>
                    <a:pt x="1268" y="1135"/>
                    <a:pt x="1235" y="1068"/>
                  </a:cubicBezTo>
                  <a:cubicBezTo>
                    <a:pt x="1168" y="901"/>
                    <a:pt x="1101" y="735"/>
                    <a:pt x="1001" y="568"/>
                  </a:cubicBezTo>
                  <a:cubicBezTo>
                    <a:pt x="901" y="434"/>
                    <a:pt x="801" y="301"/>
                    <a:pt x="668" y="201"/>
                  </a:cubicBezTo>
                  <a:cubicBezTo>
                    <a:pt x="601" y="134"/>
                    <a:pt x="534" y="67"/>
                    <a:pt x="434" y="34"/>
                  </a:cubicBezTo>
                  <a:cubicBezTo>
                    <a:pt x="401" y="1"/>
                    <a:pt x="334" y="1"/>
                    <a:pt x="2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62"/>
            <p:cNvSpPr/>
            <p:nvPr/>
          </p:nvSpPr>
          <p:spPr>
            <a:xfrm>
              <a:off x="7757072" y="3317695"/>
              <a:ext cx="12094" cy="10034"/>
            </a:xfrm>
            <a:custGeom>
              <a:avLst/>
              <a:gdLst/>
              <a:ahLst/>
              <a:cxnLst/>
              <a:rect l="l" t="t" r="r" b="b"/>
              <a:pathLst>
                <a:path w="1368" h="1135" extrusionOk="0">
                  <a:moveTo>
                    <a:pt x="267" y="1"/>
                  </a:moveTo>
                  <a:cubicBezTo>
                    <a:pt x="100" y="68"/>
                    <a:pt x="0" y="234"/>
                    <a:pt x="67" y="401"/>
                  </a:cubicBezTo>
                  <a:cubicBezTo>
                    <a:pt x="67" y="468"/>
                    <a:pt x="100" y="535"/>
                    <a:pt x="134" y="601"/>
                  </a:cubicBezTo>
                  <a:cubicBezTo>
                    <a:pt x="234" y="701"/>
                    <a:pt x="334" y="801"/>
                    <a:pt x="434" y="901"/>
                  </a:cubicBezTo>
                  <a:cubicBezTo>
                    <a:pt x="534" y="968"/>
                    <a:pt x="667" y="1035"/>
                    <a:pt x="801" y="1102"/>
                  </a:cubicBezTo>
                  <a:cubicBezTo>
                    <a:pt x="868" y="1102"/>
                    <a:pt x="934" y="1102"/>
                    <a:pt x="1034" y="1135"/>
                  </a:cubicBezTo>
                  <a:lnTo>
                    <a:pt x="1134" y="1135"/>
                  </a:lnTo>
                  <a:cubicBezTo>
                    <a:pt x="1268" y="1068"/>
                    <a:pt x="1368" y="901"/>
                    <a:pt x="1301" y="768"/>
                  </a:cubicBezTo>
                  <a:cubicBezTo>
                    <a:pt x="1301" y="701"/>
                    <a:pt x="1268" y="635"/>
                    <a:pt x="1234" y="568"/>
                  </a:cubicBezTo>
                  <a:cubicBezTo>
                    <a:pt x="1134" y="434"/>
                    <a:pt x="1068" y="334"/>
                    <a:pt x="934" y="268"/>
                  </a:cubicBezTo>
                  <a:cubicBezTo>
                    <a:pt x="834" y="168"/>
                    <a:pt x="701" y="101"/>
                    <a:pt x="567" y="34"/>
                  </a:cubicBezTo>
                  <a:cubicBezTo>
                    <a:pt x="501" y="34"/>
                    <a:pt x="434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62"/>
            <p:cNvSpPr/>
            <p:nvPr/>
          </p:nvSpPr>
          <p:spPr>
            <a:xfrm>
              <a:off x="7728173" y="3295240"/>
              <a:ext cx="8557" cy="10432"/>
            </a:xfrm>
            <a:custGeom>
              <a:avLst/>
              <a:gdLst/>
              <a:ahLst/>
              <a:cxnLst/>
              <a:rect l="l" t="t" r="r" b="b"/>
              <a:pathLst>
                <a:path w="968" h="1180" extrusionOk="0">
                  <a:moveTo>
                    <a:pt x="340" y="1"/>
                  </a:moveTo>
                  <a:cubicBezTo>
                    <a:pt x="167" y="1"/>
                    <a:pt x="30" y="126"/>
                    <a:pt x="0" y="306"/>
                  </a:cubicBezTo>
                  <a:cubicBezTo>
                    <a:pt x="0" y="339"/>
                    <a:pt x="0" y="406"/>
                    <a:pt x="0" y="473"/>
                  </a:cubicBezTo>
                  <a:cubicBezTo>
                    <a:pt x="34" y="606"/>
                    <a:pt x="67" y="706"/>
                    <a:pt x="134" y="806"/>
                  </a:cubicBezTo>
                  <a:cubicBezTo>
                    <a:pt x="200" y="906"/>
                    <a:pt x="300" y="1006"/>
                    <a:pt x="367" y="1073"/>
                  </a:cubicBezTo>
                  <a:cubicBezTo>
                    <a:pt x="434" y="1106"/>
                    <a:pt x="501" y="1140"/>
                    <a:pt x="534" y="1173"/>
                  </a:cubicBezTo>
                  <a:lnTo>
                    <a:pt x="601" y="1173"/>
                  </a:lnTo>
                  <a:cubicBezTo>
                    <a:pt x="622" y="1177"/>
                    <a:pt x="644" y="1180"/>
                    <a:pt x="665" y="1180"/>
                  </a:cubicBezTo>
                  <a:cubicBezTo>
                    <a:pt x="808" y="1180"/>
                    <a:pt x="939" y="1085"/>
                    <a:pt x="968" y="940"/>
                  </a:cubicBezTo>
                  <a:cubicBezTo>
                    <a:pt x="968" y="873"/>
                    <a:pt x="968" y="806"/>
                    <a:pt x="968" y="740"/>
                  </a:cubicBezTo>
                  <a:cubicBezTo>
                    <a:pt x="934" y="606"/>
                    <a:pt x="901" y="506"/>
                    <a:pt x="868" y="406"/>
                  </a:cubicBezTo>
                  <a:cubicBezTo>
                    <a:pt x="801" y="306"/>
                    <a:pt x="734" y="206"/>
                    <a:pt x="634" y="139"/>
                  </a:cubicBezTo>
                  <a:cubicBezTo>
                    <a:pt x="567" y="72"/>
                    <a:pt x="534" y="72"/>
                    <a:pt x="467" y="39"/>
                  </a:cubicBezTo>
                  <a:lnTo>
                    <a:pt x="401" y="6"/>
                  </a:ln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62"/>
            <p:cNvSpPr/>
            <p:nvPr/>
          </p:nvSpPr>
          <p:spPr>
            <a:xfrm>
              <a:off x="7703986" y="3277002"/>
              <a:ext cx="8858" cy="15108"/>
            </a:xfrm>
            <a:custGeom>
              <a:avLst/>
              <a:gdLst/>
              <a:ahLst/>
              <a:cxnLst/>
              <a:rect l="l" t="t" r="r" b="b"/>
              <a:pathLst>
                <a:path w="1002" h="1709" extrusionOk="0">
                  <a:moveTo>
                    <a:pt x="335" y="1"/>
                  </a:moveTo>
                  <a:cubicBezTo>
                    <a:pt x="168" y="1"/>
                    <a:pt x="34" y="101"/>
                    <a:pt x="1" y="267"/>
                  </a:cubicBezTo>
                  <a:cubicBezTo>
                    <a:pt x="1" y="334"/>
                    <a:pt x="1" y="434"/>
                    <a:pt x="1" y="501"/>
                  </a:cubicBezTo>
                  <a:cubicBezTo>
                    <a:pt x="1" y="668"/>
                    <a:pt x="68" y="834"/>
                    <a:pt x="134" y="1001"/>
                  </a:cubicBezTo>
                  <a:cubicBezTo>
                    <a:pt x="168" y="1168"/>
                    <a:pt x="268" y="1335"/>
                    <a:pt x="368" y="1468"/>
                  </a:cubicBezTo>
                  <a:cubicBezTo>
                    <a:pt x="435" y="1535"/>
                    <a:pt x="468" y="1602"/>
                    <a:pt x="535" y="1635"/>
                  </a:cubicBezTo>
                  <a:cubicBezTo>
                    <a:pt x="568" y="1668"/>
                    <a:pt x="635" y="1702"/>
                    <a:pt x="668" y="1702"/>
                  </a:cubicBezTo>
                  <a:cubicBezTo>
                    <a:pt x="690" y="1706"/>
                    <a:pt x="711" y="1708"/>
                    <a:pt x="732" y="1708"/>
                  </a:cubicBezTo>
                  <a:cubicBezTo>
                    <a:pt x="868" y="1708"/>
                    <a:pt x="973" y="1617"/>
                    <a:pt x="1002" y="1502"/>
                  </a:cubicBezTo>
                  <a:cubicBezTo>
                    <a:pt x="1002" y="1402"/>
                    <a:pt x="1002" y="1301"/>
                    <a:pt x="1002" y="1235"/>
                  </a:cubicBezTo>
                  <a:cubicBezTo>
                    <a:pt x="968" y="1068"/>
                    <a:pt x="935" y="901"/>
                    <a:pt x="902" y="734"/>
                  </a:cubicBezTo>
                  <a:cubicBezTo>
                    <a:pt x="835" y="568"/>
                    <a:pt x="768" y="401"/>
                    <a:pt x="668" y="267"/>
                  </a:cubicBezTo>
                  <a:cubicBezTo>
                    <a:pt x="601" y="201"/>
                    <a:pt x="535" y="134"/>
                    <a:pt x="501" y="67"/>
                  </a:cubicBezTo>
                  <a:cubicBezTo>
                    <a:pt x="435" y="34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62"/>
            <p:cNvSpPr/>
            <p:nvPr/>
          </p:nvSpPr>
          <p:spPr>
            <a:xfrm>
              <a:off x="7725220" y="3263026"/>
              <a:ext cx="9150" cy="14339"/>
            </a:xfrm>
            <a:custGeom>
              <a:avLst/>
              <a:gdLst/>
              <a:ahLst/>
              <a:cxnLst/>
              <a:rect l="l" t="t" r="r" b="b"/>
              <a:pathLst>
                <a:path w="1035" h="1622" extrusionOk="0">
                  <a:moveTo>
                    <a:pt x="381" y="1"/>
                  </a:moveTo>
                  <a:cubicBezTo>
                    <a:pt x="355" y="1"/>
                    <a:pt x="328" y="5"/>
                    <a:pt x="301" y="14"/>
                  </a:cubicBezTo>
                  <a:cubicBezTo>
                    <a:pt x="101" y="14"/>
                    <a:pt x="1" y="181"/>
                    <a:pt x="1" y="381"/>
                  </a:cubicBezTo>
                  <a:lnTo>
                    <a:pt x="34" y="547"/>
                  </a:lnTo>
                  <a:cubicBezTo>
                    <a:pt x="67" y="714"/>
                    <a:pt x="134" y="914"/>
                    <a:pt x="201" y="1081"/>
                  </a:cubicBezTo>
                  <a:cubicBezTo>
                    <a:pt x="234" y="1148"/>
                    <a:pt x="301" y="1248"/>
                    <a:pt x="334" y="1315"/>
                  </a:cubicBezTo>
                  <a:cubicBezTo>
                    <a:pt x="401" y="1415"/>
                    <a:pt x="468" y="1481"/>
                    <a:pt x="568" y="1548"/>
                  </a:cubicBezTo>
                  <a:cubicBezTo>
                    <a:pt x="601" y="1582"/>
                    <a:pt x="634" y="1615"/>
                    <a:pt x="701" y="1615"/>
                  </a:cubicBezTo>
                  <a:cubicBezTo>
                    <a:pt x="718" y="1619"/>
                    <a:pt x="736" y="1621"/>
                    <a:pt x="754" y="1621"/>
                  </a:cubicBezTo>
                  <a:cubicBezTo>
                    <a:pt x="875" y="1621"/>
                    <a:pt x="1001" y="1527"/>
                    <a:pt x="1001" y="1381"/>
                  </a:cubicBezTo>
                  <a:cubicBezTo>
                    <a:pt x="1035" y="1281"/>
                    <a:pt x="1035" y="1181"/>
                    <a:pt x="1001" y="1081"/>
                  </a:cubicBezTo>
                  <a:cubicBezTo>
                    <a:pt x="1001" y="981"/>
                    <a:pt x="1001" y="914"/>
                    <a:pt x="968" y="814"/>
                  </a:cubicBezTo>
                  <a:cubicBezTo>
                    <a:pt x="930" y="702"/>
                    <a:pt x="893" y="599"/>
                    <a:pt x="849" y="502"/>
                  </a:cubicBezTo>
                  <a:lnTo>
                    <a:pt x="849" y="502"/>
                  </a:lnTo>
                  <a:cubicBezTo>
                    <a:pt x="851" y="448"/>
                    <a:pt x="836" y="394"/>
                    <a:pt x="801" y="347"/>
                  </a:cubicBezTo>
                  <a:cubicBezTo>
                    <a:pt x="735" y="247"/>
                    <a:pt x="668" y="147"/>
                    <a:pt x="568" y="80"/>
                  </a:cubicBezTo>
                  <a:cubicBezTo>
                    <a:pt x="519" y="32"/>
                    <a:pt x="452" y="1"/>
                    <a:pt x="38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62"/>
            <p:cNvSpPr/>
            <p:nvPr/>
          </p:nvSpPr>
          <p:spPr>
            <a:xfrm>
              <a:off x="7760016" y="3293163"/>
              <a:ext cx="12695" cy="13924"/>
            </a:xfrm>
            <a:custGeom>
              <a:avLst/>
              <a:gdLst/>
              <a:ahLst/>
              <a:cxnLst/>
              <a:rect l="l" t="t" r="r" b="b"/>
              <a:pathLst>
                <a:path w="1436" h="1575" extrusionOk="0">
                  <a:moveTo>
                    <a:pt x="305" y="1"/>
                  </a:moveTo>
                  <a:cubicBezTo>
                    <a:pt x="168" y="1"/>
                    <a:pt x="63" y="95"/>
                    <a:pt x="34" y="241"/>
                  </a:cubicBezTo>
                  <a:cubicBezTo>
                    <a:pt x="1" y="341"/>
                    <a:pt x="1" y="441"/>
                    <a:pt x="34" y="541"/>
                  </a:cubicBezTo>
                  <a:cubicBezTo>
                    <a:pt x="68" y="741"/>
                    <a:pt x="134" y="975"/>
                    <a:pt x="301" y="1141"/>
                  </a:cubicBezTo>
                  <a:cubicBezTo>
                    <a:pt x="434" y="1308"/>
                    <a:pt x="601" y="1442"/>
                    <a:pt x="835" y="1542"/>
                  </a:cubicBezTo>
                  <a:cubicBezTo>
                    <a:pt x="901" y="1542"/>
                    <a:pt x="968" y="1575"/>
                    <a:pt x="1035" y="1575"/>
                  </a:cubicBezTo>
                  <a:lnTo>
                    <a:pt x="1102" y="1575"/>
                  </a:lnTo>
                  <a:cubicBezTo>
                    <a:pt x="1302" y="1542"/>
                    <a:pt x="1435" y="1341"/>
                    <a:pt x="1335" y="1141"/>
                  </a:cubicBezTo>
                  <a:lnTo>
                    <a:pt x="1268" y="1108"/>
                  </a:lnTo>
                  <a:cubicBezTo>
                    <a:pt x="1235" y="1075"/>
                    <a:pt x="1268" y="1075"/>
                    <a:pt x="1202" y="975"/>
                  </a:cubicBezTo>
                  <a:cubicBezTo>
                    <a:pt x="1135" y="874"/>
                    <a:pt x="1035" y="741"/>
                    <a:pt x="935" y="608"/>
                  </a:cubicBezTo>
                  <a:cubicBezTo>
                    <a:pt x="835" y="508"/>
                    <a:pt x="768" y="374"/>
                    <a:pt x="668" y="274"/>
                  </a:cubicBezTo>
                  <a:lnTo>
                    <a:pt x="568" y="174"/>
                  </a:lnTo>
                  <a:cubicBezTo>
                    <a:pt x="568" y="141"/>
                    <a:pt x="535" y="141"/>
                    <a:pt x="535" y="107"/>
                  </a:cubicBezTo>
                  <a:lnTo>
                    <a:pt x="468" y="74"/>
                  </a:lnTo>
                  <a:cubicBezTo>
                    <a:pt x="434" y="41"/>
                    <a:pt x="401" y="41"/>
                    <a:pt x="368" y="7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62"/>
            <p:cNvSpPr/>
            <p:nvPr/>
          </p:nvSpPr>
          <p:spPr>
            <a:xfrm>
              <a:off x="7803962" y="3322371"/>
              <a:ext cx="11501" cy="9274"/>
            </a:xfrm>
            <a:custGeom>
              <a:avLst/>
              <a:gdLst/>
              <a:ahLst/>
              <a:cxnLst/>
              <a:rect l="l" t="t" r="r" b="b"/>
              <a:pathLst>
                <a:path w="1301" h="1049" extrusionOk="0">
                  <a:moveTo>
                    <a:pt x="249" y="0"/>
                  </a:moveTo>
                  <a:cubicBezTo>
                    <a:pt x="107" y="0"/>
                    <a:pt x="0" y="123"/>
                    <a:pt x="0" y="272"/>
                  </a:cubicBezTo>
                  <a:cubicBezTo>
                    <a:pt x="0" y="372"/>
                    <a:pt x="0" y="439"/>
                    <a:pt x="33" y="539"/>
                  </a:cubicBezTo>
                  <a:cubicBezTo>
                    <a:pt x="100" y="673"/>
                    <a:pt x="234" y="839"/>
                    <a:pt x="400" y="906"/>
                  </a:cubicBezTo>
                  <a:cubicBezTo>
                    <a:pt x="510" y="989"/>
                    <a:pt x="665" y="1048"/>
                    <a:pt x="809" y="1048"/>
                  </a:cubicBezTo>
                  <a:cubicBezTo>
                    <a:pt x="841" y="1048"/>
                    <a:pt x="871" y="1046"/>
                    <a:pt x="901" y="1040"/>
                  </a:cubicBezTo>
                  <a:cubicBezTo>
                    <a:pt x="967" y="1040"/>
                    <a:pt x="1034" y="1040"/>
                    <a:pt x="1067" y="1006"/>
                  </a:cubicBezTo>
                  <a:lnTo>
                    <a:pt x="1134" y="1006"/>
                  </a:lnTo>
                  <a:lnTo>
                    <a:pt x="1201" y="906"/>
                  </a:lnTo>
                  <a:cubicBezTo>
                    <a:pt x="1301" y="806"/>
                    <a:pt x="1301" y="606"/>
                    <a:pt x="1201" y="506"/>
                  </a:cubicBezTo>
                  <a:lnTo>
                    <a:pt x="1134" y="473"/>
                  </a:lnTo>
                  <a:cubicBezTo>
                    <a:pt x="1101" y="439"/>
                    <a:pt x="1101" y="406"/>
                    <a:pt x="1067" y="372"/>
                  </a:cubicBezTo>
                  <a:cubicBezTo>
                    <a:pt x="1001" y="306"/>
                    <a:pt x="901" y="239"/>
                    <a:pt x="834" y="206"/>
                  </a:cubicBezTo>
                  <a:cubicBezTo>
                    <a:pt x="767" y="139"/>
                    <a:pt x="667" y="106"/>
                    <a:pt x="600" y="72"/>
                  </a:cubicBezTo>
                  <a:lnTo>
                    <a:pt x="500" y="6"/>
                  </a:lnTo>
                  <a:lnTo>
                    <a:pt x="300" y="6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62"/>
            <p:cNvSpPr/>
            <p:nvPr/>
          </p:nvSpPr>
          <p:spPr>
            <a:xfrm>
              <a:off x="7839933" y="3334801"/>
              <a:ext cx="12987" cy="10334"/>
            </a:xfrm>
            <a:custGeom>
              <a:avLst/>
              <a:gdLst/>
              <a:ahLst/>
              <a:cxnLst/>
              <a:rect l="l" t="t" r="r" b="b"/>
              <a:pathLst>
                <a:path w="1469" h="1169" extrusionOk="0">
                  <a:moveTo>
                    <a:pt x="368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101" y="101"/>
                    <a:pt x="1" y="267"/>
                    <a:pt x="67" y="434"/>
                  </a:cubicBezTo>
                  <a:cubicBezTo>
                    <a:pt x="101" y="501"/>
                    <a:pt x="134" y="568"/>
                    <a:pt x="201" y="634"/>
                  </a:cubicBezTo>
                  <a:cubicBezTo>
                    <a:pt x="267" y="768"/>
                    <a:pt x="368" y="868"/>
                    <a:pt x="501" y="935"/>
                  </a:cubicBezTo>
                  <a:cubicBezTo>
                    <a:pt x="634" y="1035"/>
                    <a:pt x="768" y="1101"/>
                    <a:pt x="935" y="1135"/>
                  </a:cubicBezTo>
                  <a:cubicBezTo>
                    <a:pt x="1001" y="1135"/>
                    <a:pt x="1068" y="1168"/>
                    <a:pt x="1135" y="1168"/>
                  </a:cubicBezTo>
                  <a:cubicBezTo>
                    <a:pt x="1168" y="1168"/>
                    <a:pt x="1201" y="1135"/>
                    <a:pt x="1235" y="1135"/>
                  </a:cubicBezTo>
                  <a:cubicBezTo>
                    <a:pt x="1368" y="1068"/>
                    <a:pt x="1468" y="901"/>
                    <a:pt x="1402" y="768"/>
                  </a:cubicBezTo>
                  <a:cubicBezTo>
                    <a:pt x="1368" y="701"/>
                    <a:pt x="1335" y="634"/>
                    <a:pt x="1302" y="568"/>
                  </a:cubicBezTo>
                  <a:cubicBezTo>
                    <a:pt x="1201" y="434"/>
                    <a:pt x="1101" y="334"/>
                    <a:pt x="1001" y="267"/>
                  </a:cubicBezTo>
                  <a:cubicBezTo>
                    <a:pt x="868" y="167"/>
                    <a:pt x="734" y="101"/>
                    <a:pt x="601" y="34"/>
                  </a:cubicBezTo>
                  <a:cubicBezTo>
                    <a:pt x="534" y="34"/>
                    <a:pt x="468" y="1"/>
                    <a:pt x="3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62"/>
            <p:cNvSpPr/>
            <p:nvPr/>
          </p:nvSpPr>
          <p:spPr>
            <a:xfrm>
              <a:off x="7982661" y="3053182"/>
              <a:ext cx="18291" cy="14092"/>
            </a:xfrm>
            <a:custGeom>
              <a:avLst/>
              <a:gdLst/>
              <a:ahLst/>
              <a:cxnLst/>
              <a:rect l="l" t="t" r="r" b="b"/>
              <a:pathLst>
                <a:path w="2069" h="1594" extrusionOk="0">
                  <a:moveTo>
                    <a:pt x="267" y="0"/>
                  </a:moveTo>
                  <a:cubicBezTo>
                    <a:pt x="201" y="0"/>
                    <a:pt x="134" y="34"/>
                    <a:pt x="101" y="100"/>
                  </a:cubicBezTo>
                  <a:cubicBezTo>
                    <a:pt x="0" y="201"/>
                    <a:pt x="0" y="367"/>
                    <a:pt x="101" y="467"/>
                  </a:cubicBezTo>
                  <a:lnTo>
                    <a:pt x="201" y="534"/>
                  </a:lnTo>
                  <a:cubicBezTo>
                    <a:pt x="234" y="567"/>
                    <a:pt x="267" y="601"/>
                    <a:pt x="367" y="668"/>
                  </a:cubicBezTo>
                  <a:lnTo>
                    <a:pt x="834" y="1034"/>
                  </a:lnTo>
                  <a:cubicBezTo>
                    <a:pt x="1035" y="1168"/>
                    <a:pt x="1201" y="1301"/>
                    <a:pt x="1335" y="1401"/>
                  </a:cubicBezTo>
                  <a:cubicBezTo>
                    <a:pt x="1401" y="1468"/>
                    <a:pt x="1502" y="1501"/>
                    <a:pt x="1535" y="1535"/>
                  </a:cubicBezTo>
                  <a:lnTo>
                    <a:pt x="1602" y="1568"/>
                  </a:lnTo>
                  <a:lnTo>
                    <a:pt x="1635" y="1568"/>
                  </a:lnTo>
                  <a:cubicBezTo>
                    <a:pt x="1668" y="1585"/>
                    <a:pt x="1702" y="1593"/>
                    <a:pt x="1735" y="1593"/>
                  </a:cubicBezTo>
                  <a:cubicBezTo>
                    <a:pt x="1768" y="1593"/>
                    <a:pt x="1802" y="1585"/>
                    <a:pt x="1835" y="1568"/>
                  </a:cubicBezTo>
                  <a:cubicBezTo>
                    <a:pt x="1969" y="1535"/>
                    <a:pt x="2069" y="1368"/>
                    <a:pt x="2035" y="1235"/>
                  </a:cubicBezTo>
                  <a:cubicBezTo>
                    <a:pt x="1969" y="1135"/>
                    <a:pt x="1935" y="1001"/>
                    <a:pt x="1868" y="901"/>
                  </a:cubicBezTo>
                  <a:cubicBezTo>
                    <a:pt x="1602" y="467"/>
                    <a:pt x="1135" y="134"/>
                    <a:pt x="634" y="34"/>
                  </a:cubicBezTo>
                  <a:cubicBezTo>
                    <a:pt x="534" y="0"/>
                    <a:pt x="434" y="0"/>
                    <a:pt x="3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62"/>
            <p:cNvSpPr/>
            <p:nvPr/>
          </p:nvSpPr>
          <p:spPr>
            <a:xfrm>
              <a:off x="7975288" y="3071464"/>
              <a:ext cx="9442" cy="7700"/>
            </a:xfrm>
            <a:custGeom>
              <a:avLst/>
              <a:gdLst/>
              <a:ahLst/>
              <a:cxnLst/>
              <a:rect l="l" t="t" r="r" b="b"/>
              <a:pathLst>
                <a:path w="1068" h="871" extrusionOk="0">
                  <a:moveTo>
                    <a:pt x="434" y="1"/>
                  </a:moveTo>
                  <a:cubicBezTo>
                    <a:pt x="367" y="1"/>
                    <a:pt x="334" y="1"/>
                    <a:pt x="267" y="34"/>
                  </a:cubicBezTo>
                  <a:cubicBezTo>
                    <a:pt x="101" y="67"/>
                    <a:pt x="1" y="267"/>
                    <a:pt x="67" y="434"/>
                  </a:cubicBezTo>
                  <a:cubicBezTo>
                    <a:pt x="101" y="501"/>
                    <a:pt x="101" y="534"/>
                    <a:pt x="134" y="601"/>
                  </a:cubicBezTo>
                  <a:cubicBezTo>
                    <a:pt x="201" y="668"/>
                    <a:pt x="267" y="734"/>
                    <a:pt x="367" y="801"/>
                  </a:cubicBezTo>
                  <a:cubicBezTo>
                    <a:pt x="429" y="842"/>
                    <a:pt x="517" y="871"/>
                    <a:pt x="606" y="871"/>
                  </a:cubicBezTo>
                  <a:cubicBezTo>
                    <a:pt x="661" y="871"/>
                    <a:pt x="717" y="860"/>
                    <a:pt x="768" y="834"/>
                  </a:cubicBezTo>
                  <a:cubicBezTo>
                    <a:pt x="968" y="768"/>
                    <a:pt x="1068" y="568"/>
                    <a:pt x="1001" y="401"/>
                  </a:cubicBezTo>
                  <a:cubicBezTo>
                    <a:pt x="968" y="234"/>
                    <a:pt x="868" y="134"/>
                    <a:pt x="734" y="67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62"/>
            <p:cNvSpPr/>
            <p:nvPr/>
          </p:nvSpPr>
          <p:spPr>
            <a:xfrm>
              <a:off x="8010676" y="3090630"/>
              <a:ext cx="7974" cy="8266"/>
            </a:xfrm>
            <a:custGeom>
              <a:avLst/>
              <a:gdLst/>
              <a:ahLst/>
              <a:cxnLst/>
              <a:rect l="l" t="t" r="r" b="b"/>
              <a:pathLst>
                <a:path w="902" h="935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368"/>
                    <a:pt x="0" y="434"/>
                    <a:pt x="0" y="468"/>
                  </a:cubicBezTo>
                  <a:cubicBezTo>
                    <a:pt x="0" y="568"/>
                    <a:pt x="67" y="668"/>
                    <a:pt x="100" y="735"/>
                  </a:cubicBezTo>
                  <a:cubicBezTo>
                    <a:pt x="167" y="801"/>
                    <a:pt x="234" y="868"/>
                    <a:pt x="334" y="901"/>
                  </a:cubicBezTo>
                  <a:cubicBezTo>
                    <a:pt x="401" y="901"/>
                    <a:pt x="434" y="901"/>
                    <a:pt x="501" y="935"/>
                  </a:cubicBezTo>
                  <a:cubicBezTo>
                    <a:pt x="701" y="935"/>
                    <a:pt x="868" y="768"/>
                    <a:pt x="868" y="568"/>
                  </a:cubicBezTo>
                  <a:cubicBezTo>
                    <a:pt x="901" y="534"/>
                    <a:pt x="901" y="468"/>
                    <a:pt x="868" y="434"/>
                  </a:cubicBezTo>
                  <a:cubicBezTo>
                    <a:pt x="868" y="334"/>
                    <a:pt x="801" y="234"/>
                    <a:pt x="768" y="168"/>
                  </a:cubicBezTo>
                  <a:cubicBezTo>
                    <a:pt x="701" y="101"/>
                    <a:pt x="601" y="67"/>
                    <a:pt x="501" y="34"/>
                  </a:cubicBezTo>
                  <a:cubicBezTo>
                    <a:pt x="467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62"/>
            <p:cNvSpPr/>
            <p:nvPr/>
          </p:nvSpPr>
          <p:spPr>
            <a:xfrm>
              <a:off x="8033970" y="3087686"/>
              <a:ext cx="12102" cy="11210"/>
            </a:xfrm>
            <a:custGeom>
              <a:avLst/>
              <a:gdLst/>
              <a:ahLst/>
              <a:cxnLst/>
              <a:rect l="l" t="t" r="r" b="b"/>
              <a:pathLst>
                <a:path w="1369" h="1268" extrusionOk="0">
                  <a:moveTo>
                    <a:pt x="234" y="0"/>
                  </a:moveTo>
                  <a:cubicBezTo>
                    <a:pt x="67" y="67"/>
                    <a:pt x="1" y="200"/>
                    <a:pt x="34" y="367"/>
                  </a:cubicBezTo>
                  <a:cubicBezTo>
                    <a:pt x="34" y="434"/>
                    <a:pt x="67" y="501"/>
                    <a:pt x="101" y="567"/>
                  </a:cubicBezTo>
                  <a:cubicBezTo>
                    <a:pt x="167" y="701"/>
                    <a:pt x="267" y="834"/>
                    <a:pt x="401" y="934"/>
                  </a:cubicBezTo>
                  <a:cubicBezTo>
                    <a:pt x="501" y="1034"/>
                    <a:pt x="634" y="1134"/>
                    <a:pt x="768" y="1201"/>
                  </a:cubicBezTo>
                  <a:cubicBezTo>
                    <a:pt x="835" y="1234"/>
                    <a:pt x="901" y="1234"/>
                    <a:pt x="968" y="1268"/>
                  </a:cubicBezTo>
                  <a:lnTo>
                    <a:pt x="1101" y="1268"/>
                  </a:lnTo>
                  <a:cubicBezTo>
                    <a:pt x="1268" y="1234"/>
                    <a:pt x="1368" y="1034"/>
                    <a:pt x="1335" y="901"/>
                  </a:cubicBezTo>
                  <a:cubicBezTo>
                    <a:pt x="1302" y="801"/>
                    <a:pt x="1268" y="734"/>
                    <a:pt x="1235" y="667"/>
                  </a:cubicBezTo>
                  <a:cubicBezTo>
                    <a:pt x="1168" y="534"/>
                    <a:pt x="1068" y="434"/>
                    <a:pt x="935" y="334"/>
                  </a:cubicBezTo>
                  <a:cubicBezTo>
                    <a:pt x="835" y="234"/>
                    <a:pt x="701" y="134"/>
                    <a:pt x="568" y="100"/>
                  </a:cubicBezTo>
                  <a:cubicBezTo>
                    <a:pt x="501" y="67"/>
                    <a:pt x="434" y="34"/>
                    <a:pt x="368" y="34"/>
                  </a:cubicBezTo>
                  <a:cubicBezTo>
                    <a:pt x="301" y="0"/>
                    <a:pt x="267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62"/>
            <p:cNvSpPr/>
            <p:nvPr/>
          </p:nvSpPr>
          <p:spPr>
            <a:xfrm>
              <a:off x="7990034" y="3111573"/>
              <a:ext cx="12987" cy="16938"/>
            </a:xfrm>
            <a:custGeom>
              <a:avLst/>
              <a:gdLst/>
              <a:ahLst/>
              <a:cxnLst/>
              <a:rect l="l" t="t" r="r" b="b"/>
              <a:pathLst>
                <a:path w="1469" h="1916" extrusionOk="0">
                  <a:moveTo>
                    <a:pt x="234" y="0"/>
                  </a:moveTo>
                  <a:cubicBezTo>
                    <a:pt x="100" y="33"/>
                    <a:pt x="0" y="167"/>
                    <a:pt x="0" y="300"/>
                  </a:cubicBezTo>
                  <a:cubicBezTo>
                    <a:pt x="34" y="400"/>
                    <a:pt x="67" y="500"/>
                    <a:pt x="100" y="601"/>
                  </a:cubicBezTo>
                  <a:cubicBezTo>
                    <a:pt x="167" y="801"/>
                    <a:pt x="267" y="1001"/>
                    <a:pt x="367" y="1168"/>
                  </a:cubicBezTo>
                  <a:cubicBezTo>
                    <a:pt x="501" y="1368"/>
                    <a:pt x="634" y="1535"/>
                    <a:pt x="768" y="1668"/>
                  </a:cubicBezTo>
                  <a:cubicBezTo>
                    <a:pt x="868" y="1735"/>
                    <a:pt x="934" y="1801"/>
                    <a:pt x="1034" y="1868"/>
                  </a:cubicBezTo>
                  <a:cubicBezTo>
                    <a:pt x="1058" y="1892"/>
                    <a:pt x="1115" y="1915"/>
                    <a:pt x="1170" y="1915"/>
                  </a:cubicBezTo>
                  <a:cubicBezTo>
                    <a:pt x="1193" y="1915"/>
                    <a:pt x="1215" y="1911"/>
                    <a:pt x="1235" y="1901"/>
                  </a:cubicBezTo>
                  <a:cubicBezTo>
                    <a:pt x="1368" y="1901"/>
                    <a:pt x="1468" y="1735"/>
                    <a:pt x="1468" y="1601"/>
                  </a:cubicBezTo>
                  <a:cubicBezTo>
                    <a:pt x="1435" y="1501"/>
                    <a:pt x="1401" y="1401"/>
                    <a:pt x="1368" y="1301"/>
                  </a:cubicBezTo>
                  <a:cubicBezTo>
                    <a:pt x="1301" y="1101"/>
                    <a:pt x="1201" y="901"/>
                    <a:pt x="1068" y="734"/>
                  </a:cubicBezTo>
                  <a:cubicBezTo>
                    <a:pt x="968" y="534"/>
                    <a:pt x="834" y="400"/>
                    <a:pt x="668" y="234"/>
                  </a:cubicBezTo>
                  <a:cubicBezTo>
                    <a:pt x="601" y="167"/>
                    <a:pt x="501" y="100"/>
                    <a:pt x="434" y="67"/>
                  </a:cubicBezTo>
                  <a:cubicBezTo>
                    <a:pt x="367" y="0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62"/>
            <p:cNvSpPr/>
            <p:nvPr/>
          </p:nvSpPr>
          <p:spPr>
            <a:xfrm>
              <a:off x="8033679" y="3136343"/>
              <a:ext cx="8849" cy="8557"/>
            </a:xfrm>
            <a:custGeom>
              <a:avLst/>
              <a:gdLst/>
              <a:ahLst/>
              <a:cxnLst/>
              <a:rect l="l" t="t" r="r" b="b"/>
              <a:pathLst>
                <a:path w="1001" h="9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400"/>
                    <a:pt x="34" y="467"/>
                    <a:pt x="34" y="500"/>
                  </a:cubicBezTo>
                  <a:cubicBezTo>
                    <a:pt x="67" y="601"/>
                    <a:pt x="134" y="701"/>
                    <a:pt x="200" y="767"/>
                  </a:cubicBezTo>
                  <a:cubicBezTo>
                    <a:pt x="300" y="834"/>
                    <a:pt x="367" y="901"/>
                    <a:pt x="467" y="934"/>
                  </a:cubicBezTo>
                  <a:cubicBezTo>
                    <a:pt x="534" y="934"/>
                    <a:pt x="601" y="967"/>
                    <a:pt x="634" y="967"/>
                  </a:cubicBezTo>
                  <a:lnTo>
                    <a:pt x="667" y="967"/>
                  </a:lnTo>
                  <a:cubicBezTo>
                    <a:pt x="868" y="934"/>
                    <a:pt x="1001" y="767"/>
                    <a:pt x="1001" y="567"/>
                  </a:cubicBezTo>
                  <a:cubicBezTo>
                    <a:pt x="1001" y="500"/>
                    <a:pt x="968" y="467"/>
                    <a:pt x="968" y="400"/>
                  </a:cubicBezTo>
                  <a:cubicBezTo>
                    <a:pt x="901" y="300"/>
                    <a:pt x="868" y="234"/>
                    <a:pt x="767" y="167"/>
                  </a:cubicBezTo>
                  <a:cubicBezTo>
                    <a:pt x="701" y="100"/>
                    <a:pt x="601" y="33"/>
                    <a:pt x="5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62"/>
            <p:cNvSpPr/>
            <p:nvPr/>
          </p:nvSpPr>
          <p:spPr>
            <a:xfrm>
              <a:off x="8067299" y="3145184"/>
              <a:ext cx="10034" cy="17248"/>
            </a:xfrm>
            <a:custGeom>
              <a:avLst/>
              <a:gdLst/>
              <a:ahLst/>
              <a:cxnLst/>
              <a:rect l="l" t="t" r="r" b="b"/>
              <a:pathLst>
                <a:path w="1135" h="1951" extrusionOk="0">
                  <a:moveTo>
                    <a:pt x="300" y="1"/>
                  </a:moveTo>
                  <a:cubicBezTo>
                    <a:pt x="167" y="1"/>
                    <a:pt x="33" y="101"/>
                    <a:pt x="33" y="268"/>
                  </a:cubicBezTo>
                  <a:cubicBezTo>
                    <a:pt x="0" y="334"/>
                    <a:pt x="0" y="434"/>
                    <a:pt x="33" y="535"/>
                  </a:cubicBezTo>
                  <a:cubicBezTo>
                    <a:pt x="33" y="735"/>
                    <a:pt x="100" y="935"/>
                    <a:pt x="167" y="1135"/>
                  </a:cubicBezTo>
                  <a:cubicBezTo>
                    <a:pt x="234" y="1302"/>
                    <a:pt x="334" y="1502"/>
                    <a:pt x="467" y="1669"/>
                  </a:cubicBezTo>
                  <a:cubicBezTo>
                    <a:pt x="534" y="1735"/>
                    <a:pt x="567" y="1802"/>
                    <a:pt x="667" y="1869"/>
                  </a:cubicBezTo>
                  <a:cubicBezTo>
                    <a:pt x="723" y="1924"/>
                    <a:pt x="793" y="1950"/>
                    <a:pt x="862" y="1950"/>
                  </a:cubicBezTo>
                  <a:cubicBezTo>
                    <a:pt x="1001" y="1950"/>
                    <a:pt x="1134" y="1847"/>
                    <a:pt x="1134" y="1669"/>
                  </a:cubicBezTo>
                  <a:cubicBezTo>
                    <a:pt x="1134" y="1569"/>
                    <a:pt x="1134" y="1469"/>
                    <a:pt x="1134" y="1402"/>
                  </a:cubicBezTo>
                  <a:cubicBezTo>
                    <a:pt x="1101" y="1202"/>
                    <a:pt x="1034" y="1002"/>
                    <a:pt x="967" y="801"/>
                  </a:cubicBezTo>
                  <a:cubicBezTo>
                    <a:pt x="867" y="635"/>
                    <a:pt x="767" y="434"/>
                    <a:pt x="667" y="301"/>
                  </a:cubicBezTo>
                  <a:cubicBezTo>
                    <a:pt x="600" y="201"/>
                    <a:pt x="534" y="134"/>
                    <a:pt x="467" y="68"/>
                  </a:cubicBezTo>
                  <a:cubicBezTo>
                    <a:pt x="434" y="34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62"/>
            <p:cNvSpPr/>
            <p:nvPr/>
          </p:nvSpPr>
          <p:spPr>
            <a:xfrm>
              <a:off x="8026597" y="3175798"/>
              <a:ext cx="8566" cy="11024"/>
            </a:xfrm>
            <a:custGeom>
              <a:avLst/>
              <a:gdLst/>
              <a:ahLst/>
              <a:cxnLst/>
              <a:rect l="l" t="t" r="r" b="b"/>
              <a:pathLst>
                <a:path w="969" h="1247" extrusionOk="0">
                  <a:moveTo>
                    <a:pt x="303" y="1"/>
                  </a:moveTo>
                  <a:cubicBezTo>
                    <a:pt x="161" y="1"/>
                    <a:pt x="34" y="95"/>
                    <a:pt x="34" y="240"/>
                  </a:cubicBezTo>
                  <a:cubicBezTo>
                    <a:pt x="1" y="307"/>
                    <a:pt x="1" y="374"/>
                    <a:pt x="34" y="441"/>
                  </a:cubicBezTo>
                  <a:cubicBezTo>
                    <a:pt x="34" y="574"/>
                    <a:pt x="67" y="707"/>
                    <a:pt x="134" y="808"/>
                  </a:cubicBezTo>
                  <a:cubicBezTo>
                    <a:pt x="167" y="941"/>
                    <a:pt x="268" y="1041"/>
                    <a:pt x="368" y="1108"/>
                  </a:cubicBezTo>
                  <a:cubicBezTo>
                    <a:pt x="401" y="1141"/>
                    <a:pt x="468" y="1208"/>
                    <a:pt x="501" y="1208"/>
                  </a:cubicBezTo>
                  <a:cubicBezTo>
                    <a:pt x="534" y="1241"/>
                    <a:pt x="568" y="1241"/>
                    <a:pt x="601" y="1241"/>
                  </a:cubicBezTo>
                  <a:cubicBezTo>
                    <a:pt x="619" y="1245"/>
                    <a:pt x="636" y="1246"/>
                    <a:pt x="653" y="1246"/>
                  </a:cubicBezTo>
                  <a:cubicBezTo>
                    <a:pt x="801" y="1246"/>
                    <a:pt x="938" y="1124"/>
                    <a:pt x="968" y="974"/>
                  </a:cubicBezTo>
                  <a:cubicBezTo>
                    <a:pt x="968" y="908"/>
                    <a:pt x="968" y="841"/>
                    <a:pt x="968" y="774"/>
                  </a:cubicBezTo>
                  <a:cubicBezTo>
                    <a:pt x="968" y="641"/>
                    <a:pt x="935" y="541"/>
                    <a:pt x="868" y="441"/>
                  </a:cubicBezTo>
                  <a:cubicBezTo>
                    <a:pt x="801" y="307"/>
                    <a:pt x="701" y="207"/>
                    <a:pt x="601" y="140"/>
                  </a:cubicBezTo>
                  <a:cubicBezTo>
                    <a:pt x="568" y="107"/>
                    <a:pt x="501" y="74"/>
                    <a:pt x="434" y="40"/>
                  </a:cubicBezTo>
                  <a:lnTo>
                    <a:pt x="368" y="7"/>
                  </a:lnTo>
                  <a:cubicBezTo>
                    <a:pt x="346" y="3"/>
                    <a:pt x="325" y="1"/>
                    <a:pt x="303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62"/>
            <p:cNvSpPr/>
            <p:nvPr/>
          </p:nvSpPr>
          <p:spPr>
            <a:xfrm>
              <a:off x="7947865" y="3049345"/>
              <a:ext cx="10034" cy="7505"/>
            </a:xfrm>
            <a:custGeom>
              <a:avLst/>
              <a:gdLst/>
              <a:ahLst/>
              <a:cxnLst/>
              <a:rect l="l" t="t" r="r" b="b"/>
              <a:pathLst>
                <a:path w="1135" h="849" extrusionOk="0">
                  <a:moveTo>
                    <a:pt x="401" y="1"/>
                  </a:moveTo>
                  <a:cubicBezTo>
                    <a:pt x="334" y="1"/>
                    <a:pt x="301" y="34"/>
                    <a:pt x="234" y="34"/>
                  </a:cubicBezTo>
                  <a:cubicBezTo>
                    <a:pt x="67" y="134"/>
                    <a:pt x="0" y="334"/>
                    <a:pt x="67" y="534"/>
                  </a:cubicBezTo>
                  <a:cubicBezTo>
                    <a:pt x="100" y="568"/>
                    <a:pt x="134" y="601"/>
                    <a:pt x="167" y="668"/>
                  </a:cubicBezTo>
                  <a:cubicBezTo>
                    <a:pt x="234" y="735"/>
                    <a:pt x="334" y="768"/>
                    <a:pt x="434" y="801"/>
                  </a:cubicBezTo>
                  <a:cubicBezTo>
                    <a:pt x="505" y="825"/>
                    <a:pt x="576" y="848"/>
                    <a:pt x="646" y="848"/>
                  </a:cubicBezTo>
                  <a:cubicBezTo>
                    <a:pt x="676" y="848"/>
                    <a:pt x="705" y="844"/>
                    <a:pt x="734" y="835"/>
                  </a:cubicBezTo>
                  <a:cubicBezTo>
                    <a:pt x="768" y="835"/>
                    <a:pt x="834" y="801"/>
                    <a:pt x="901" y="801"/>
                  </a:cubicBezTo>
                  <a:cubicBezTo>
                    <a:pt x="1068" y="701"/>
                    <a:pt x="1134" y="501"/>
                    <a:pt x="1034" y="368"/>
                  </a:cubicBezTo>
                  <a:cubicBezTo>
                    <a:pt x="1001" y="301"/>
                    <a:pt x="968" y="268"/>
                    <a:pt x="934" y="201"/>
                  </a:cubicBezTo>
                  <a:cubicBezTo>
                    <a:pt x="868" y="134"/>
                    <a:pt x="801" y="67"/>
                    <a:pt x="701" y="34"/>
                  </a:cubicBezTo>
                  <a:cubicBezTo>
                    <a:pt x="601" y="1"/>
                    <a:pt x="501" y="1"/>
                    <a:pt x="4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62"/>
            <p:cNvSpPr/>
            <p:nvPr/>
          </p:nvSpPr>
          <p:spPr>
            <a:xfrm>
              <a:off x="7932527" y="3071755"/>
              <a:ext cx="17115" cy="8266"/>
            </a:xfrm>
            <a:custGeom>
              <a:avLst/>
              <a:gdLst/>
              <a:ahLst/>
              <a:cxnLst/>
              <a:rect l="l" t="t" r="r" b="b"/>
              <a:pathLst>
                <a:path w="1936" h="935" extrusionOk="0">
                  <a:moveTo>
                    <a:pt x="534" y="1"/>
                  </a:moveTo>
                  <a:cubicBezTo>
                    <a:pt x="434" y="1"/>
                    <a:pt x="368" y="34"/>
                    <a:pt x="268" y="34"/>
                  </a:cubicBezTo>
                  <a:cubicBezTo>
                    <a:pt x="201" y="68"/>
                    <a:pt x="168" y="101"/>
                    <a:pt x="134" y="134"/>
                  </a:cubicBezTo>
                  <a:cubicBezTo>
                    <a:pt x="1" y="268"/>
                    <a:pt x="34" y="435"/>
                    <a:pt x="134" y="535"/>
                  </a:cubicBezTo>
                  <a:cubicBezTo>
                    <a:pt x="201" y="601"/>
                    <a:pt x="301" y="668"/>
                    <a:pt x="368" y="701"/>
                  </a:cubicBezTo>
                  <a:cubicBezTo>
                    <a:pt x="701" y="868"/>
                    <a:pt x="1068" y="935"/>
                    <a:pt x="1435" y="935"/>
                  </a:cubicBezTo>
                  <a:cubicBezTo>
                    <a:pt x="1535" y="935"/>
                    <a:pt x="1602" y="902"/>
                    <a:pt x="1702" y="902"/>
                  </a:cubicBezTo>
                  <a:cubicBezTo>
                    <a:pt x="1769" y="868"/>
                    <a:pt x="1802" y="835"/>
                    <a:pt x="1835" y="801"/>
                  </a:cubicBezTo>
                  <a:cubicBezTo>
                    <a:pt x="1935" y="701"/>
                    <a:pt x="1902" y="535"/>
                    <a:pt x="1802" y="435"/>
                  </a:cubicBezTo>
                  <a:cubicBezTo>
                    <a:pt x="1735" y="368"/>
                    <a:pt x="1669" y="301"/>
                    <a:pt x="1602" y="268"/>
                  </a:cubicBezTo>
                  <a:cubicBezTo>
                    <a:pt x="1268" y="101"/>
                    <a:pt x="901" y="1"/>
                    <a:pt x="53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62"/>
            <p:cNvSpPr/>
            <p:nvPr/>
          </p:nvSpPr>
          <p:spPr>
            <a:xfrm>
              <a:off x="7889474" y="3034599"/>
              <a:ext cx="21243" cy="7505"/>
            </a:xfrm>
            <a:custGeom>
              <a:avLst/>
              <a:gdLst/>
              <a:ahLst/>
              <a:cxnLst/>
              <a:rect l="l" t="t" r="r" b="b"/>
              <a:pathLst>
                <a:path w="2403" h="849" extrusionOk="0">
                  <a:moveTo>
                    <a:pt x="1201" y="1"/>
                  </a:moveTo>
                  <a:cubicBezTo>
                    <a:pt x="1001" y="1"/>
                    <a:pt x="768" y="34"/>
                    <a:pt x="534" y="68"/>
                  </a:cubicBezTo>
                  <a:cubicBezTo>
                    <a:pt x="434" y="101"/>
                    <a:pt x="334" y="134"/>
                    <a:pt x="234" y="168"/>
                  </a:cubicBezTo>
                  <a:cubicBezTo>
                    <a:pt x="167" y="201"/>
                    <a:pt x="101" y="268"/>
                    <a:pt x="67" y="334"/>
                  </a:cubicBezTo>
                  <a:cubicBezTo>
                    <a:pt x="1" y="468"/>
                    <a:pt x="101" y="635"/>
                    <a:pt x="234" y="701"/>
                  </a:cubicBezTo>
                  <a:cubicBezTo>
                    <a:pt x="334" y="735"/>
                    <a:pt x="434" y="768"/>
                    <a:pt x="534" y="801"/>
                  </a:cubicBezTo>
                  <a:cubicBezTo>
                    <a:pt x="699" y="825"/>
                    <a:pt x="865" y="849"/>
                    <a:pt x="1030" y="849"/>
                  </a:cubicBezTo>
                  <a:cubicBezTo>
                    <a:pt x="1098" y="849"/>
                    <a:pt x="1166" y="845"/>
                    <a:pt x="1235" y="835"/>
                  </a:cubicBezTo>
                  <a:cubicBezTo>
                    <a:pt x="1435" y="835"/>
                    <a:pt x="1668" y="801"/>
                    <a:pt x="1902" y="768"/>
                  </a:cubicBezTo>
                  <a:cubicBezTo>
                    <a:pt x="2002" y="735"/>
                    <a:pt x="2102" y="701"/>
                    <a:pt x="2202" y="668"/>
                  </a:cubicBezTo>
                  <a:cubicBezTo>
                    <a:pt x="2269" y="635"/>
                    <a:pt x="2336" y="568"/>
                    <a:pt x="2336" y="501"/>
                  </a:cubicBezTo>
                  <a:cubicBezTo>
                    <a:pt x="2402" y="401"/>
                    <a:pt x="2336" y="234"/>
                    <a:pt x="2202" y="168"/>
                  </a:cubicBezTo>
                  <a:cubicBezTo>
                    <a:pt x="2102" y="134"/>
                    <a:pt x="2002" y="101"/>
                    <a:pt x="1902" y="101"/>
                  </a:cubicBezTo>
                  <a:cubicBezTo>
                    <a:pt x="1668" y="34"/>
                    <a:pt x="1435" y="1"/>
                    <a:pt x="12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62"/>
            <p:cNvSpPr/>
            <p:nvPr/>
          </p:nvSpPr>
          <p:spPr>
            <a:xfrm>
              <a:off x="7883286" y="3054658"/>
              <a:ext cx="13862" cy="7382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767" y="0"/>
                  </a:moveTo>
                  <a:cubicBezTo>
                    <a:pt x="634" y="0"/>
                    <a:pt x="500" y="34"/>
                    <a:pt x="367" y="100"/>
                  </a:cubicBezTo>
                  <a:cubicBezTo>
                    <a:pt x="300" y="134"/>
                    <a:pt x="234" y="167"/>
                    <a:pt x="167" y="200"/>
                  </a:cubicBezTo>
                  <a:cubicBezTo>
                    <a:pt x="134" y="234"/>
                    <a:pt x="100" y="267"/>
                    <a:pt x="100" y="300"/>
                  </a:cubicBezTo>
                  <a:cubicBezTo>
                    <a:pt x="0" y="467"/>
                    <a:pt x="67" y="634"/>
                    <a:pt x="200" y="734"/>
                  </a:cubicBezTo>
                  <a:cubicBezTo>
                    <a:pt x="267" y="767"/>
                    <a:pt x="334" y="767"/>
                    <a:pt x="400" y="801"/>
                  </a:cubicBezTo>
                  <a:cubicBezTo>
                    <a:pt x="500" y="823"/>
                    <a:pt x="601" y="834"/>
                    <a:pt x="699" y="834"/>
                  </a:cubicBezTo>
                  <a:cubicBezTo>
                    <a:pt x="897" y="834"/>
                    <a:pt x="1090" y="790"/>
                    <a:pt x="1268" y="701"/>
                  </a:cubicBezTo>
                  <a:cubicBezTo>
                    <a:pt x="1334" y="667"/>
                    <a:pt x="1401" y="634"/>
                    <a:pt x="1468" y="601"/>
                  </a:cubicBezTo>
                  <a:cubicBezTo>
                    <a:pt x="1468" y="567"/>
                    <a:pt x="1501" y="534"/>
                    <a:pt x="1501" y="501"/>
                  </a:cubicBezTo>
                  <a:cubicBezTo>
                    <a:pt x="1568" y="367"/>
                    <a:pt x="1535" y="200"/>
                    <a:pt x="1401" y="134"/>
                  </a:cubicBezTo>
                  <a:cubicBezTo>
                    <a:pt x="1334" y="100"/>
                    <a:pt x="1268" y="67"/>
                    <a:pt x="1201" y="34"/>
                  </a:cubicBezTo>
                  <a:cubicBezTo>
                    <a:pt x="1068" y="0"/>
                    <a:pt x="901" y="0"/>
                    <a:pt x="76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62"/>
            <p:cNvSpPr/>
            <p:nvPr/>
          </p:nvSpPr>
          <p:spPr>
            <a:xfrm>
              <a:off x="7845830" y="3048240"/>
              <a:ext cx="12695" cy="7311"/>
            </a:xfrm>
            <a:custGeom>
              <a:avLst/>
              <a:gdLst/>
              <a:ahLst/>
              <a:cxnLst/>
              <a:rect l="l" t="t" r="r" b="b"/>
              <a:pathLst>
                <a:path w="1436" h="827" extrusionOk="0">
                  <a:moveTo>
                    <a:pt x="868" y="1"/>
                  </a:moveTo>
                  <a:cubicBezTo>
                    <a:pt x="801" y="1"/>
                    <a:pt x="735" y="9"/>
                    <a:pt x="668" y="26"/>
                  </a:cubicBezTo>
                  <a:cubicBezTo>
                    <a:pt x="534" y="26"/>
                    <a:pt x="401" y="59"/>
                    <a:pt x="301" y="126"/>
                  </a:cubicBezTo>
                  <a:cubicBezTo>
                    <a:pt x="234" y="159"/>
                    <a:pt x="201" y="192"/>
                    <a:pt x="134" y="226"/>
                  </a:cubicBezTo>
                  <a:cubicBezTo>
                    <a:pt x="101" y="259"/>
                    <a:pt x="101" y="293"/>
                    <a:pt x="101" y="326"/>
                  </a:cubicBezTo>
                  <a:cubicBezTo>
                    <a:pt x="1" y="459"/>
                    <a:pt x="67" y="659"/>
                    <a:pt x="201" y="760"/>
                  </a:cubicBezTo>
                  <a:cubicBezTo>
                    <a:pt x="268" y="760"/>
                    <a:pt x="334" y="793"/>
                    <a:pt x="401" y="826"/>
                  </a:cubicBezTo>
                  <a:lnTo>
                    <a:pt x="768" y="826"/>
                  </a:lnTo>
                  <a:cubicBezTo>
                    <a:pt x="901" y="793"/>
                    <a:pt x="1035" y="760"/>
                    <a:pt x="1135" y="693"/>
                  </a:cubicBezTo>
                  <a:cubicBezTo>
                    <a:pt x="1202" y="659"/>
                    <a:pt x="1268" y="626"/>
                    <a:pt x="1302" y="559"/>
                  </a:cubicBezTo>
                  <a:cubicBezTo>
                    <a:pt x="1335" y="559"/>
                    <a:pt x="1335" y="526"/>
                    <a:pt x="1368" y="526"/>
                  </a:cubicBezTo>
                  <a:cubicBezTo>
                    <a:pt x="1435" y="393"/>
                    <a:pt x="1402" y="192"/>
                    <a:pt x="1235" y="126"/>
                  </a:cubicBezTo>
                  <a:cubicBezTo>
                    <a:pt x="1168" y="92"/>
                    <a:pt x="1135" y="59"/>
                    <a:pt x="1068" y="26"/>
                  </a:cubicBezTo>
                  <a:cubicBezTo>
                    <a:pt x="1001" y="9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62"/>
            <p:cNvSpPr/>
            <p:nvPr/>
          </p:nvSpPr>
          <p:spPr>
            <a:xfrm>
              <a:off x="7854971" y="3085325"/>
              <a:ext cx="12987" cy="1062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1168" y="0"/>
                  </a:moveTo>
                  <a:cubicBezTo>
                    <a:pt x="1068" y="0"/>
                    <a:pt x="1002" y="34"/>
                    <a:pt x="935" y="67"/>
                  </a:cubicBezTo>
                  <a:cubicBezTo>
                    <a:pt x="768" y="100"/>
                    <a:pt x="635" y="167"/>
                    <a:pt x="501" y="267"/>
                  </a:cubicBezTo>
                  <a:cubicBezTo>
                    <a:pt x="368" y="334"/>
                    <a:pt x="268" y="467"/>
                    <a:pt x="168" y="601"/>
                  </a:cubicBezTo>
                  <a:cubicBezTo>
                    <a:pt x="101" y="634"/>
                    <a:pt x="68" y="701"/>
                    <a:pt x="34" y="801"/>
                  </a:cubicBezTo>
                  <a:cubicBezTo>
                    <a:pt x="34" y="834"/>
                    <a:pt x="1" y="868"/>
                    <a:pt x="34" y="934"/>
                  </a:cubicBezTo>
                  <a:cubicBezTo>
                    <a:pt x="34" y="1101"/>
                    <a:pt x="168" y="1201"/>
                    <a:pt x="334" y="1201"/>
                  </a:cubicBezTo>
                  <a:cubicBezTo>
                    <a:pt x="434" y="1201"/>
                    <a:pt x="501" y="1168"/>
                    <a:pt x="568" y="1168"/>
                  </a:cubicBezTo>
                  <a:cubicBezTo>
                    <a:pt x="735" y="1101"/>
                    <a:pt x="868" y="1034"/>
                    <a:pt x="1002" y="934"/>
                  </a:cubicBezTo>
                  <a:cubicBezTo>
                    <a:pt x="1202" y="801"/>
                    <a:pt x="1335" y="601"/>
                    <a:pt x="1435" y="401"/>
                  </a:cubicBezTo>
                  <a:cubicBezTo>
                    <a:pt x="1469" y="334"/>
                    <a:pt x="1469" y="301"/>
                    <a:pt x="1469" y="267"/>
                  </a:cubicBezTo>
                  <a:cubicBezTo>
                    <a:pt x="1435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62"/>
            <p:cNvSpPr/>
            <p:nvPr/>
          </p:nvSpPr>
          <p:spPr>
            <a:xfrm>
              <a:off x="7820767" y="3077360"/>
              <a:ext cx="15338" cy="10918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468" y="1"/>
                  </a:moveTo>
                  <a:cubicBezTo>
                    <a:pt x="1368" y="1"/>
                    <a:pt x="1268" y="34"/>
                    <a:pt x="1201" y="34"/>
                  </a:cubicBezTo>
                  <a:cubicBezTo>
                    <a:pt x="1001" y="101"/>
                    <a:pt x="834" y="167"/>
                    <a:pt x="668" y="234"/>
                  </a:cubicBezTo>
                  <a:cubicBezTo>
                    <a:pt x="501" y="334"/>
                    <a:pt x="367" y="434"/>
                    <a:pt x="234" y="568"/>
                  </a:cubicBezTo>
                  <a:cubicBezTo>
                    <a:pt x="167" y="634"/>
                    <a:pt x="100" y="701"/>
                    <a:pt x="34" y="768"/>
                  </a:cubicBezTo>
                  <a:cubicBezTo>
                    <a:pt x="0" y="835"/>
                    <a:pt x="0" y="868"/>
                    <a:pt x="0" y="935"/>
                  </a:cubicBezTo>
                  <a:cubicBezTo>
                    <a:pt x="0" y="1101"/>
                    <a:pt x="134" y="1235"/>
                    <a:pt x="301" y="1235"/>
                  </a:cubicBezTo>
                  <a:cubicBezTo>
                    <a:pt x="401" y="1235"/>
                    <a:pt x="467" y="1202"/>
                    <a:pt x="567" y="1202"/>
                  </a:cubicBezTo>
                  <a:cubicBezTo>
                    <a:pt x="734" y="1135"/>
                    <a:pt x="901" y="1068"/>
                    <a:pt x="1068" y="968"/>
                  </a:cubicBezTo>
                  <a:cubicBezTo>
                    <a:pt x="1235" y="868"/>
                    <a:pt x="1401" y="768"/>
                    <a:pt x="1535" y="634"/>
                  </a:cubicBezTo>
                  <a:cubicBezTo>
                    <a:pt x="1568" y="568"/>
                    <a:pt x="1635" y="501"/>
                    <a:pt x="1702" y="434"/>
                  </a:cubicBezTo>
                  <a:cubicBezTo>
                    <a:pt x="1735" y="368"/>
                    <a:pt x="1735" y="301"/>
                    <a:pt x="1735" y="268"/>
                  </a:cubicBezTo>
                  <a:cubicBezTo>
                    <a:pt x="1735" y="101"/>
                    <a:pt x="1602" y="1"/>
                    <a:pt x="1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62"/>
            <p:cNvSpPr/>
            <p:nvPr/>
          </p:nvSpPr>
          <p:spPr>
            <a:xfrm>
              <a:off x="7795112" y="3067627"/>
              <a:ext cx="12094" cy="10043"/>
            </a:xfrm>
            <a:custGeom>
              <a:avLst/>
              <a:gdLst/>
              <a:ahLst/>
              <a:cxnLst/>
              <a:rect l="l" t="t" r="r" b="b"/>
              <a:pathLst>
                <a:path w="1368" h="1136" extrusionOk="0">
                  <a:moveTo>
                    <a:pt x="1101" y="1"/>
                  </a:moveTo>
                  <a:cubicBezTo>
                    <a:pt x="1001" y="1"/>
                    <a:pt x="934" y="1"/>
                    <a:pt x="868" y="34"/>
                  </a:cubicBezTo>
                  <a:cubicBezTo>
                    <a:pt x="701" y="68"/>
                    <a:pt x="567" y="134"/>
                    <a:pt x="434" y="234"/>
                  </a:cubicBezTo>
                  <a:cubicBezTo>
                    <a:pt x="334" y="301"/>
                    <a:pt x="234" y="401"/>
                    <a:pt x="134" y="535"/>
                  </a:cubicBezTo>
                  <a:cubicBezTo>
                    <a:pt x="100" y="601"/>
                    <a:pt x="67" y="635"/>
                    <a:pt x="34" y="701"/>
                  </a:cubicBezTo>
                  <a:cubicBezTo>
                    <a:pt x="0" y="768"/>
                    <a:pt x="0" y="801"/>
                    <a:pt x="0" y="835"/>
                  </a:cubicBezTo>
                  <a:cubicBezTo>
                    <a:pt x="0" y="1002"/>
                    <a:pt x="167" y="1135"/>
                    <a:pt x="334" y="1135"/>
                  </a:cubicBezTo>
                  <a:cubicBezTo>
                    <a:pt x="401" y="1135"/>
                    <a:pt x="467" y="1135"/>
                    <a:pt x="534" y="1102"/>
                  </a:cubicBezTo>
                  <a:cubicBezTo>
                    <a:pt x="834" y="1002"/>
                    <a:pt x="1068" y="835"/>
                    <a:pt x="1235" y="568"/>
                  </a:cubicBezTo>
                  <a:cubicBezTo>
                    <a:pt x="1268" y="535"/>
                    <a:pt x="1301" y="468"/>
                    <a:pt x="1335" y="401"/>
                  </a:cubicBezTo>
                  <a:cubicBezTo>
                    <a:pt x="1368" y="334"/>
                    <a:pt x="1368" y="301"/>
                    <a:pt x="1368" y="268"/>
                  </a:cubicBezTo>
                  <a:cubicBezTo>
                    <a:pt x="1368" y="101"/>
                    <a:pt x="1235" y="1"/>
                    <a:pt x="11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62"/>
            <p:cNvSpPr/>
            <p:nvPr/>
          </p:nvSpPr>
          <p:spPr>
            <a:xfrm>
              <a:off x="7761784" y="3096526"/>
              <a:ext cx="12102" cy="13950"/>
            </a:xfrm>
            <a:custGeom>
              <a:avLst/>
              <a:gdLst/>
              <a:ahLst/>
              <a:cxnLst/>
              <a:rect l="l" t="t" r="r" b="b"/>
              <a:pathLst>
                <a:path w="1369" h="1578" extrusionOk="0">
                  <a:moveTo>
                    <a:pt x="1035" y="1"/>
                  </a:moveTo>
                  <a:cubicBezTo>
                    <a:pt x="968" y="1"/>
                    <a:pt x="902" y="34"/>
                    <a:pt x="802" y="68"/>
                  </a:cubicBezTo>
                  <a:cubicBezTo>
                    <a:pt x="601" y="134"/>
                    <a:pt x="435" y="268"/>
                    <a:pt x="268" y="468"/>
                  </a:cubicBezTo>
                  <a:cubicBezTo>
                    <a:pt x="134" y="635"/>
                    <a:pt x="34" y="835"/>
                    <a:pt x="1" y="1068"/>
                  </a:cubicBezTo>
                  <a:cubicBezTo>
                    <a:pt x="1" y="1168"/>
                    <a:pt x="1" y="1268"/>
                    <a:pt x="1" y="1369"/>
                  </a:cubicBezTo>
                  <a:cubicBezTo>
                    <a:pt x="34" y="1435"/>
                    <a:pt x="34" y="1469"/>
                    <a:pt x="68" y="1502"/>
                  </a:cubicBezTo>
                  <a:cubicBezTo>
                    <a:pt x="134" y="1552"/>
                    <a:pt x="209" y="1577"/>
                    <a:pt x="285" y="1577"/>
                  </a:cubicBezTo>
                  <a:cubicBezTo>
                    <a:pt x="360" y="1577"/>
                    <a:pt x="435" y="1552"/>
                    <a:pt x="501" y="1502"/>
                  </a:cubicBezTo>
                  <a:lnTo>
                    <a:pt x="535" y="1435"/>
                  </a:lnTo>
                  <a:cubicBezTo>
                    <a:pt x="568" y="1435"/>
                    <a:pt x="568" y="1435"/>
                    <a:pt x="568" y="1402"/>
                  </a:cubicBezTo>
                  <a:cubicBezTo>
                    <a:pt x="601" y="1369"/>
                    <a:pt x="601" y="1402"/>
                    <a:pt x="668" y="1302"/>
                  </a:cubicBezTo>
                  <a:cubicBezTo>
                    <a:pt x="768" y="1202"/>
                    <a:pt x="835" y="1068"/>
                    <a:pt x="935" y="935"/>
                  </a:cubicBezTo>
                  <a:lnTo>
                    <a:pt x="1202" y="601"/>
                  </a:lnTo>
                  <a:cubicBezTo>
                    <a:pt x="1235" y="568"/>
                    <a:pt x="1235" y="501"/>
                    <a:pt x="1269" y="468"/>
                  </a:cubicBezTo>
                  <a:lnTo>
                    <a:pt x="1335" y="435"/>
                  </a:lnTo>
                  <a:cubicBezTo>
                    <a:pt x="1335" y="401"/>
                    <a:pt x="1369" y="334"/>
                    <a:pt x="1369" y="301"/>
                  </a:cubicBezTo>
                  <a:cubicBezTo>
                    <a:pt x="1369" y="168"/>
                    <a:pt x="1269" y="34"/>
                    <a:pt x="11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62"/>
            <p:cNvSpPr/>
            <p:nvPr/>
          </p:nvSpPr>
          <p:spPr>
            <a:xfrm>
              <a:off x="7796880" y="3113411"/>
              <a:ext cx="12686" cy="8778"/>
            </a:xfrm>
            <a:custGeom>
              <a:avLst/>
              <a:gdLst/>
              <a:ahLst/>
              <a:cxnLst/>
              <a:rect l="l" t="t" r="r" b="b"/>
              <a:pathLst>
                <a:path w="1435" h="993" extrusionOk="0">
                  <a:moveTo>
                    <a:pt x="1068" y="1"/>
                  </a:moveTo>
                  <a:cubicBezTo>
                    <a:pt x="1035" y="1"/>
                    <a:pt x="1001" y="9"/>
                    <a:pt x="968" y="26"/>
                  </a:cubicBezTo>
                  <a:cubicBezTo>
                    <a:pt x="834" y="26"/>
                    <a:pt x="668" y="59"/>
                    <a:pt x="534" y="126"/>
                  </a:cubicBezTo>
                  <a:cubicBezTo>
                    <a:pt x="401" y="159"/>
                    <a:pt x="301" y="259"/>
                    <a:pt x="201" y="359"/>
                  </a:cubicBezTo>
                  <a:cubicBezTo>
                    <a:pt x="134" y="393"/>
                    <a:pt x="101" y="459"/>
                    <a:pt x="67" y="526"/>
                  </a:cubicBezTo>
                  <a:cubicBezTo>
                    <a:pt x="34" y="559"/>
                    <a:pt x="34" y="593"/>
                    <a:pt x="34" y="626"/>
                  </a:cubicBezTo>
                  <a:cubicBezTo>
                    <a:pt x="0" y="793"/>
                    <a:pt x="101" y="960"/>
                    <a:pt x="301" y="993"/>
                  </a:cubicBezTo>
                  <a:lnTo>
                    <a:pt x="501" y="993"/>
                  </a:lnTo>
                  <a:cubicBezTo>
                    <a:pt x="634" y="960"/>
                    <a:pt x="801" y="926"/>
                    <a:pt x="934" y="860"/>
                  </a:cubicBezTo>
                  <a:cubicBezTo>
                    <a:pt x="1035" y="793"/>
                    <a:pt x="1168" y="726"/>
                    <a:pt x="1268" y="626"/>
                  </a:cubicBezTo>
                  <a:cubicBezTo>
                    <a:pt x="1301" y="559"/>
                    <a:pt x="1368" y="493"/>
                    <a:pt x="1401" y="459"/>
                  </a:cubicBezTo>
                  <a:cubicBezTo>
                    <a:pt x="1401" y="426"/>
                    <a:pt x="1401" y="359"/>
                    <a:pt x="1401" y="326"/>
                  </a:cubicBezTo>
                  <a:cubicBezTo>
                    <a:pt x="1435" y="192"/>
                    <a:pt x="1335" y="26"/>
                    <a:pt x="1168" y="26"/>
                  </a:cubicBezTo>
                  <a:cubicBezTo>
                    <a:pt x="1135" y="9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62"/>
            <p:cNvSpPr/>
            <p:nvPr/>
          </p:nvSpPr>
          <p:spPr>
            <a:xfrm>
              <a:off x="7821943" y="3133338"/>
              <a:ext cx="12102" cy="11325"/>
            </a:xfrm>
            <a:custGeom>
              <a:avLst/>
              <a:gdLst/>
              <a:ahLst/>
              <a:cxnLst/>
              <a:rect l="l" t="t" r="r" b="b"/>
              <a:pathLst>
                <a:path w="1369" h="1281" extrusionOk="0">
                  <a:moveTo>
                    <a:pt x="1120" y="0"/>
                  </a:moveTo>
                  <a:cubicBezTo>
                    <a:pt x="1103" y="0"/>
                    <a:pt x="1086" y="2"/>
                    <a:pt x="1068" y="7"/>
                  </a:cubicBezTo>
                  <a:cubicBezTo>
                    <a:pt x="968" y="40"/>
                    <a:pt x="901" y="40"/>
                    <a:pt x="835" y="73"/>
                  </a:cubicBezTo>
                  <a:cubicBezTo>
                    <a:pt x="668" y="140"/>
                    <a:pt x="535" y="240"/>
                    <a:pt x="401" y="340"/>
                  </a:cubicBezTo>
                  <a:cubicBezTo>
                    <a:pt x="301" y="440"/>
                    <a:pt x="201" y="540"/>
                    <a:pt x="101" y="707"/>
                  </a:cubicBezTo>
                  <a:cubicBezTo>
                    <a:pt x="68" y="774"/>
                    <a:pt x="34" y="840"/>
                    <a:pt x="1" y="907"/>
                  </a:cubicBezTo>
                  <a:cubicBezTo>
                    <a:pt x="1" y="941"/>
                    <a:pt x="1" y="1007"/>
                    <a:pt x="1" y="1041"/>
                  </a:cubicBezTo>
                  <a:cubicBezTo>
                    <a:pt x="30" y="1186"/>
                    <a:pt x="160" y="1281"/>
                    <a:pt x="303" y="1281"/>
                  </a:cubicBezTo>
                  <a:cubicBezTo>
                    <a:pt x="325" y="1281"/>
                    <a:pt x="346" y="1278"/>
                    <a:pt x="368" y="1274"/>
                  </a:cubicBezTo>
                  <a:cubicBezTo>
                    <a:pt x="434" y="1274"/>
                    <a:pt x="501" y="1241"/>
                    <a:pt x="601" y="1207"/>
                  </a:cubicBezTo>
                  <a:cubicBezTo>
                    <a:pt x="735" y="1141"/>
                    <a:pt x="868" y="1074"/>
                    <a:pt x="968" y="941"/>
                  </a:cubicBezTo>
                  <a:cubicBezTo>
                    <a:pt x="1102" y="840"/>
                    <a:pt x="1202" y="707"/>
                    <a:pt x="1268" y="574"/>
                  </a:cubicBezTo>
                  <a:cubicBezTo>
                    <a:pt x="1302" y="507"/>
                    <a:pt x="1335" y="440"/>
                    <a:pt x="1368" y="373"/>
                  </a:cubicBezTo>
                  <a:cubicBezTo>
                    <a:pt x="1368" y="340"/>
                    <a:pt x="1368" y="273"/>
                    <a:pt x="1368" y="240"/>
                  </a:cubicBezTo>
                  <a:cubicBezTo>
                    <a:pt x="1339" y="95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62"/>
            <p:cNvSpPr/>
            <p:nvPr/>
          </p:nvSpPr>
          <p:spPr>
            <a:xfrm>
              <a:off x="7763261" y="3148976"/>
              <a:ext cx="9742" cy="10140"/>
            </a:xfrm>
            <a:custGeom>
              <a:avLst/>
              <a:gdLst/>
              <a:ahLst/>
              <a:cxnLst/>
              <a:rect l="l" t="t" r="r" b="b"/>
              <a:pathLst>
                <a:path w="1102" h="1147" extrusionOk="0">
                  <a:moveTo>
                    <a:pt x="787" y="0"/>
                  </a:moveTo>
                  <a:cubicBezTo>
                    <a:pt x="770" y="0"/>
                    <a:pt x="752" y="2"/>
                    <a:pt x="735" y="5"/>
                  </a:cubicBezTo>
                  <a:cubicBezTo>
                    <a:pt x="668" y="39"/>
                    <a:pt x="601" y="39"/>
                    <a:pt x="568" y="72"/>
                  </a:cubicBezTo>
                  <a:cubicBezTo>
                    <a:pt x="434" y="139"/>
                    <a:pt x="334" y="206"/>
                    <a:pt x="234" y="306"/>
                  </a:cubicBezTo>
                  <a:cubicBezTo>
                    <a:pt x="168" y="406"/>
                    <a:pt x="67" y="506"/>
                    <a:pt x="34" y="606"/>
                  </a:cubicBezTo>
                  <a:cubicBezTo>
                    <a:pt x="1" y="673"/>
                    <a:pt x="1" y="739"/>
                    <a:pt x="1" y="806"/>
                  </a:cubicBezTo>
                  <a:cubicBezTo>
                    <a:pt x="1" y="839"/>
                    <a:pt x="1" y="873"/>
                    <a:pt x="1" y="906"/>
                  </a:cubicBezTo>
                  <a:cubicBezTo>
                    <a:pt x="30" y="1051"/>
                    <a:pt x="160" y="1146"/>
                    <a:pt x="303" y="1146"/>
                  </a:cubicBezTo>
                  <a:cubicBezTo>
                    <a:pt x="325" y="1146"/>
                    <a:pt x="346" y="1144"/>
                    <a:pt x="368" y="1140"/>
                  </a:cubicBezTo>
                  <a:cubicBezTo>
                    <a:pt x="434" y="1140"/>
                    <a:pt x="501" y="1106"/>
                    <a:pt x="568" y="1106"/>
                  </a:cubicBezTo>
                  <a:cubicBezTo>
                    <a:pt x="668" y="1040"/>
                    <a:pt x="768" y="939"/>
                    <a:pt x="868" y="873"/>
                  </a:cubicBezTo>
                  <a:cubicBezTo>
                    <a:pt x="935" y="773"/>
                    <a:pt x="1001" y="639"/>
                    <a:pt x="1035" y="539"/>
                  </a:cubicBezTo>
                  <a:cubicBezTo>
                    <a:pt x="1068" y="472"/>
                    <a:pt x="1068" y="406"/>
                    <a:pt x="1102" y="339"/>
                  </a:cubicBezTo>
                  <a:cubicBezTo>
                    <a:pt x="1102" y="306"/>
                    <a:pt x="1102" y="272"/>
                    <a:pt x="1068" y="239"/>
                  </a:cubicBezTo>
                  <a:cubicBezTo>
                    <a:pt x="1068" y="120"/>
                    <a:pt x="935" y="0"/>
                    <a:pt x="78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62"/>
            <p:cNvSpPr/>
            <p:nvPr/>
          </p:nvSpPr>
          <p:spPr>
            <a:xfrm>
              <a:off x="7738198" y="3140242"/>
              <a:ext cx="10918" cy="12403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008" y="1"/>
                  </a:moveTo>
                  <a:cubicBezTo>
                    <a:pt x="972" y="1"/>
                    <a:pt x="936" y="9"/>
                    <a:pt x="901" y="26"/>
                  </a:cubicBezTo>
                  <a:cubicBezTo>
                    <a:pt x="801" y="26"/>
                    <a:pt x="734" y="59"/>
                    <a:pt x="668" y="126"/>
                  </a:cubicBezTo>
                  <a:cubicBezTo>
                    <a:pt x="534" y="193"/>
                    <a:pt x="401" y="293"/>
                    <a:pt x="301" y="426"/>
                  </a:cubicBezTo>
                  <a:cubicBezTo>
                    <a:pt x="201" y="526"/>
                    <a:pt x="134" y="693"/>
                    <a:pt x="67" y="827"/>
                  </a:cubicBezTo>
                  <a:cubicBezTo>
                    <a:pt x="34" y="893"/>
                    <a:pt x="0" y="960"/>
                    <a:pt x="0" y="1060"/>
                  </a:cubicBezTo>
                  <a:cubicBezTo>
                    <a:pt x="0" y="1094"/>
                    <a:pt x="0" y="1160"/>
                    <a:pt x="0" y="1194"/>
                  </a:cubicBezTo>
                  <a:cubicBezTo>
                    <a:pt x="28" y="1333"/>
                    <a:pt x="172" y="1402"/>
                    <a:pt x="296" y="1402"/>
                  </a:cubicBezTo>
                  <a:cubicBezTo>
                    <a:pt x="321" y="1402"/>
                    <a:pt x="345" y="1399"/>
                    <a:pt x="367" y="1394"/>
                  </a:cubicBezTo>
                  <a:cubicBezTo>
                    <a:pt x="467" y="1360"/>
                    <a:pt x="534" y="1327"/>
                    <a:pt x="601" y="1294"/>
                  </a:cubicBezTo>
                  <a:cubicBezTo>
                    <a:pt x="734" y="1194"/>
                    <a:pt x="834" y="1094"/>
                    <a:pt x="934" y="960"/>
                  </a:cubicBezTo>
                  <a:cubicBezTo>
                    <a:pt x="1034" y="827"/>
                    <a:pt x="1101" y="693"/>
                    <a:pt x="1168" y="560"/>
                  </a:cubicBezTo>
                  <a:cubicBezTo>
                    <a:pt x="1201" y="493"/>
                    <a:pt x="1235" y="393"/>
                    <a:pt x="1235" y="326"/>
                  </a:cubicBezTo>
                  <a:cubicBezTo>
                    <a:pt x="1235" y="293"/>
                    <a:pt x="1235" y="226"/>
                    <a:pt x="1235" y="193"/>
                  </a:cubicBezTo>
                  <a:cubicBezTo>
                    <a:pt x="1210" y="69"/>
                    <a:pt x="1112" y="1"/>
                    <a:pt x="100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62"/>
            <p:cNvSpPr/>
            <p:nvPr/>
          </p:nvSpPr>
          <p:spPr>
            <a:xfrm>
              <a:off x="7719916" y="3178521"/>
              <a:ext cx="7965" cy="10900"/>
            </a:xfrm>
            <a:custGeom>
              <a:avLst/>
              <a:gdLst/>
              <a:ahLst/>
              <a:cxnLst/>
              <a:rect l="l" t="t" r="r" b="b"/>
              <a:pathLst>
                <a:path w="901" h="1233" extrusionOk="0">
                  <a:moveTo>
                    <a:pt x="624" y="0"/>
                  </a:moveTo>
                  <a:cubicBezTo>
                    <a:pt x="573" y="0"/>
                    <a:pt x="520" y="11"/>
                    <a:pt x="467" y="33"/>
                  </a:cubicBezTo>
                  <a:cubicBezTo>
                    <a:pt x="434" y="66"/>
                    <a:pt x="367" y="99"/>
                    <a:pt x="334" y="133"/>
                  </a:cubicBezTo>
                  <a:cubicBezTo>
                    <a:pt x="234" y="233"/>
                    <a:pt x="134" y="333"/>
                    <a:pt x="100" y="433"/>
                  </a:cubicBezTo>
                  <a:cubicBezTo>
                    <a:pt x="34" y="566"/>
                    <a:pt x="0" y="666"/>
                    <a:pt x="0" y="800"/>
                  </a:cubicBezTo>
                  <a:cubicBezTo>
                    <a:pt x="0" y="866"/>
                    <a:pt x="0" y="933"/>
                    <a:pt x="0" y="967"/>
                  </a:cubicBezTo>
                  <a:cubicBezTo>
                    <a:pt x="0" y="1000"/>
                    <a:pt x="0" y="1033"/>
                    <a:pt x="34" y="1067"/>
                  </a:cubicBezTo>
                  <a:cubicBezTo>
                    <a:pt x="79" y="1181"/>
                    <a:pt x="187" y="1232"/>
                    <a:pt x="304" y="1232"/>
                  </a:cubicBezTo>
                  <a:cubicBezTo>
                    <a:pt x="358" y="1232"/>
                    <a:pt x="414" y="1221"/>
                    <a:pt x="467" y="1200"/>
                  </a:cubicBezTo>
                  <a:cubicBezTo>
                    <a:pt x="534" y="1167"/>
                    <a:pt x="567" y="1133"/>
                    <a:pt x="634" y="1100"/>
                  </a:cubicBezTo>
                  <a:cubicBezTo>
                    <a:pt x="701" y="1000"/>
                    <a:pt x="801" y="900"/>
                    <a:pt x="834" y="800"/>
                  </a:cubicBezTo>
                  <a:cubicBezTo>
                    <a:pt x="868" y="666"/>
                    <a:pt x="901" y="533"/>
                    <a:pt x="901" y="433"/>
                  </a:cubicBezTo>
                  <a:cubicBezTo>
                    <a:pt x="901" y="366"/>
                    <a:pt x="901" y="299"/>
                    <a:pt x="901" y="233"/>
                  </a:cubicBezTo>
                  <a:lnTo>
                    <a:pt x="901" y="166"/>
                  </a:lnTo>
                  <a:cubicBezTo>
                    <a:pt x="833" y="52"/>
                    <a:pt x="733" y="0"/>
                    <a:pt x="624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62"/>
            <p:cNvSpPr/>
            <p:nvPr/>
          </p:nvSpPr>
          <p:spPr>
            <a:xfrm>
              <a:off x="7740258" y="3195848"/>
              <a:ext cx="8566" cy="9954"/>
            </a:xfrm>
            <a:custGeom>
              <a:avLst/>
              <a:gdLst/>
              <a:ahLst/>
              <a:cxnLst/>
              <a:rect l="l" t="t" r="r" b="b"/>
              <a:pathLst>
                <a:path w="969" h="1126" extrusionOk="0">
                  <a:moveTo>
                    <a:pt x="666" y="1"/>
                  </a:moveTo>
                  <a:cubicBezTo>
                    <a:pt x="644" y="1"/>
                    <a:pt x="623" y="3"/>
                    <a:pt x="601" y="7"/>
                  </a:cubicBezTo>
                  <a:cubicBezTo>
                    <a:pt x="535" y="41"/>
                    <a:pt x="468" y="41"/>
                    <a:pt x="435" y="74"/>
                  </a:cubicBezTo>
                  <a:cubicBezTo>
                    <a:pt x="301" y="141"/>
                    <a:pt x="234" y="207"/>
                    <a:pt x="168" y="307"/>
                  </a:cubicBezTo>
                  <a:cubicBezTo>
                    <a:pt x="68" y="408"/>
                    <a:pt x="34" y="508"/>
                    <a:pt x="1" y="641"/>
                  </a:cubicBezTo>
                  <a:cubicBezTo>
                    <a:pt x="1" y="674"/>
                    <a:pt x="1" y="741"/>
                    <a:pt x="1" y="808"/>
                  </a:cubicBezTo>
                  <a:cubicBezTo>
                    <a:pt x="1" y="841"/>
                    <a:pt x="1" y="841"/>
                    <a:pt x="1" y="875"/>
                  </a:cubicBezTo>
                  <a:cubicBezTo>
                    <a:pt x="56" y="1011"/>
                    <a:pt x="178" y="1126"/>
                    <a:pt x="330" y="1126"/>
                  </a:cubicBezTo>
                  <a:cubicBezTo>
                    <a:pt x="364" y="1126"/>
                    <a:pt x="398" y="1120"/>
                    <a:pt x="435" y="1108"/>
                  </a:cubicBezTo>
                  <a:cubicBezTo>
                    <a:pt x="468" y="1108"/>
                    <a:pt x="535" y="1075"/>
                    <a:pt x="601" y="1041"/>
                  </a:cubicBezTo>
                  <a:cubicBezTo>
                    <a:pt x="701" y="975"/>
                    <a:pt x="768" y="908"/>
                    <a:pt x="835" y="808"/>
                  </a:cubicBezTo>
                  <a:cubicBezTo>
                    <a:pt x="902" y="708"/>
                    <a:pt x="968" y="574"/>
                    <a:pt x="968" y="474"/>
                  </a:cubicBezTo>
                  <a:cubicBezTo>
                    <a:pt x="968" y="408"/>
                    <a:pt x="968" y="341"/>
                    <a:pt x="968" y="307"/>
                  </a:cubicBezTo>
                  <a:cubicBezTo>
                    <a:pt x="968" y="274"/>
                    <a:pt x="968" y="241"/>
                    <a:pt x="968" y="241"/>
                  </a:cubicBezTo>
                  <a:cubicBezTo>
                    <a:pt x="939" y="96"/>
                    <a:pt x="809" y="1"/>
                    <a:pt x="66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62"/>
            <p:cNvSpPr/>
            <p:nvPr/>
          </p:nvSpPr>
          <p:spPr>
            <a:xfrm>
              <a:off x="7786855" y="3172315"/>
              <a:ext cx="11802" cy="15586"/>
            </a:xfrm>
            <a:custGeom>
              <a:avLst/>
              <a:gdLst/>
              <a:ahLst/>
              <a:cxnLst/>
              <a:rect l="l" t="t" r="r" b="b"/>
              <a:pathLst>
                <a:path w="1335" h="1763" extrusionOk="0">
                  <a:moveTo>
                    <a:pt x="968" y="1"/>
                  </a:moveTo>
                  <a:cubicBezTo>
                    <a:pt x="901" y="34"/>
                    <a:pt x="834" y="67"/>
                    <a:pt x="734" y="101"/>
                  </a:cubicBezTo>
                  <a:cubicBezTo>
                    <a:pt x="534" y="201"/>
                    <a:pt x="334" y="368"/>
                    <a:pt x="200" y="568"/>
                  </a:cubicBezTo>
                  <a:cubicBezTo>
                    <a:pt x="67" y="768"/>
                    <a:pt x="0" y="1001"/>
                    <a:pt x="0" y="1268"/>
                  </a:cubicBezTo>
                  <a:cubicBezTo>
                    <a:pt x="0" y="1368"/>
                    <a:pt x="0" y="1468"/>
                    <a:pt x="34" y="1602"/>
                  </a:cubicBezTo>
                  <a:cubicBezTo>
                    <a:pt x="67" y="1635"/>
                    <a:pt x="100" y="1669"/>
                    <a:pt x="134" y="1702"/>
                  </a:cubicBezTo>
                  <a:cubicBezTo>
                    <a:pt x="190" y="1744"/>
                    <a:pt x="251" y="1762"/>
                    <a:pt x="312" y="1762"/>
                  </a:cubicBezTo>
                  <a:cubicBezTo>
                    <a:pt x="395" y="1762"/>
                    <a:pt x="476" y="1727"/>
                    <a:pt x="534" y="1669"/>
                  </a:cubicBezTo>
                  <a:lnTo>
                    <a:pt x="567" y="1635"/>
                  </a:lnTo>
                  <a:cubicBezTo>
                    <a:pt x="567" y="1602"/>
                    <a:pt x="601" y="1568"/>
                    <a:pt x="601" y="1568"/>
                  </a:cubicBezTo>
                  <a:cubicBezTo>
                    <a:pt x="634" y="1535"/>
                    <a:pt x="634" y="1535"/>
                    <a:pt x="701" y="1402"/>
                  </a:cubicBezTo>
                  <a:cubicBezTo>
                    <a:pt x="768" y="1302"/>
                    <a:pt x="834" y="1168"/>
                    <a:pt x="934" y="1001"/>
                  </a:cubicBezTo>
                  <a:cubicBezTo>
                    <a:pt x="1001" y="835"/>
                    <a:pt x="1101" y="701"/>
                    <a:pt x="1168" y="568"/>
                  </a:cubicBezTo>
                  <a:cubicBezTo>
                    <a:pt x="1201" y="534"/>
                    <a:pt x="1235" y="468"/>
                    <a:pt x="1268" y="434"/>
                  </a:cubicBezTo>
                  <a:cubicBezTo>
                    <a:pt x="1268" y="401"/>
                    <a:pt x="1301" y="401"/>
                    <a:pt x="1301" y="368"/>
                  </a:cubicBezTo>
                  <a:cubicBezTo>
                    <a:pt x="1335" y="334"/>
                    <a:pt x="1335" y="301"/>
                    <a:pt x="1335" y="268"/>
                  </a:cubicBezTo>
                  <a:cubicBezTo>
                    <a:pt x="1335" y="101"/>
                    <a:pt x="1201" y="1"/>
                    <a:pt x="10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62"/>
            <p:cNvSpPr/>
            <p:nvPr/>
          </p:nvSpPr>
          <p:spPr>
            <a:xfrm>
              <a:off x="7916013" y="3094758"/>
              <a:ext cx="13871" cy="7382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768" y="1"/>
                  </a:moveTo>
                  <a:cubicBezTo>
                    <a:pt x="635" y="34"/>
                    <a:pt x="501" y="34"/>
                    <a:pt x="368" y="101"/>
                  </a:cubicBezTo>
                  <a:cubicBezTo>
                    <a:pt x="301" y="134"/>
                    <a:pt x="234" y="168"/>
                    <a:pt x="168" y="201"/>
                  </a:cubicBezTo>
                  <a:lnTo>
                    <a:pt x="168" y="168"/>
                  </a:lnTo>
                  <a:cubicBezTo>
                    <a:pt x="1" y="301"/>
                    <a:pt x="1" y="534"/>
                    <a:pt x="168" y="668"/>
                  </a:cubicBezTo>
                  <a:cubicBezTo>
                    <a:pt x="234" y="701"/>
                    <a:pt x="301" y="735"/>
                    <a:pt x="368" y="735"/>
                  </a:cubicBezTo>
                  <a:cubicBezTo>
                    <a:pt x="501" y="801"/>
                    <a:pt x="635" y="835"/>
                    <a:pt x="768" y="835"/>
                  </a:cubicBezTo>
                  <a:cubicBezTo>
                    <a:pt x="901" y="835"/>
                    <a:pt x="1068" y="801"/>
                    <a:pt x="1202" y="768"/>
                  </a:cubicBezTo>
                  <a:cubicBezTo>
                    <a:pt x="1268" y="735"/>
                    <a:pt x="1335" y="701"/>
                    <a:pt x="1402" y="668"/>
                  </a:cubicBezTo>
                  <a:cubicBezTo>
                    <a:pt x="1435" y="668"/>
                    <a:pt x="1468" y="635"/>
                    <a:pt x="1468" y="601"/>
                  </a:cubicBezTo>
                  <a:cubicBezTo>
                    <a:pt x="1569" y="434"/>
                    <a:pt x="1535" y="268"/>
                    <a:pt x="1402" y="168"/>
                  </a:cubicBezTo>
                  <a:cubicBezTo>
                    <a:pt x="1335" y="134"/>
                    <a:pt x="1268" y="101"/>
                    <a:pt x="1202" y="67"/>
                  </a:cubicBezTo>
                  <a:cubicBezTo>
                    <a:pt x="1068" y="34"/>
                    <a:pt x="901" y="1"/>
                    <a:pt x="7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62"/>
            <p:cNvSpPr/>
            <p:nvPr/>
          </p:nvSpPr>
          <p:spPr>
            <a:xfrm>
              <a:off x="7991802" y="3152857"/>
              <a:ext cx="9742" cy="15338"/>
            </a:xfrm>
            <a:custGeom>
              <a:avLst/>
              <a:gdLst/>
              <a:ahLst/>
              <a:cxnLst/>
              <a:rect l="l" t="t" r="r" b="b"/>
              <a:pathLst>
                <a:path w="1102" h="1735" extrusionOk="0">
                  <a:moveTo>
                    <a:pt x="301" y="0"/>
                  </a:moveTo>
                  <a:cubicBezTo>
                    <a:pt x="167" y="0"/>
                    <a:pt x="34" y="100"/>
                    <a:pt x="34" y="267"/>
                  </a:cubicBezTo>
                  <a:cubicBezTo>
                    <a:pt x="1" y="334"/>
                    <a:pt x="1" y="434"/>
                    <a:pt x="34" y="500"/>
                  </a:cubicBezTo>
                  <a:cubicBezTo>
                    <a:pt x="34" y="701"/>
                    <a:pt x="101" y="867"/>
                    <a:pt x="167" y="1034"/>
                  </a:cubicBezTo>
                  <a:cubicBezTo>
                    <a:pt x="234" y="1201"/>
                    <a:pt x="334" y="1334"/>
                    <a:pt x="434" y="1468"/>
                  </a:cubicBezTo>
                  <a:cubicBezTo>
                    <a:pt x="501" y="1535"/>
                    <a:pt x="568" y="1601"/>
                    <a:pt x="634" y="1668"/>
                  </a:cubicBezTo>
                  <a:cubicBezTo>
                    <a:pt x="668" y="1701"/>
                    <a:pt x="734" y="1701"/>
                    <a:pt x="801" y="1735"/>
                  </a:cubicBezTo>
                  <a:cubicBezTo>
                    <a:pt x="968" y="1735"/>
                    <a:pt x="1101" y="1601"/>
                    <a:pt x="1101" y="1434"/>
                  </a:cubicBezTo>
                  <a:cubicBezTo>
                    <a:pt x="1101" y="1368"/>
                    <a:pt x="1101" y="1268"/>
                    <a:pt x="1101" y="1201"/>
                  </a:cubicBezTo>
                  <a:cubicBezTo>
                    <a:pt x="1068" y="1001"/>
                    <a:pt x="1001" y="834"/>
                    <a:pt x="935" y="667"/>
                  </a:cubicBezTo>
                  <a:cubicBezTo>
                    <a:pt x="868" y="500"/>
                    <a:pt x="768" y="367"/>
                    <a:pt x="634" y="234"/>
                  </a:cubicBezTo>
                  <a:cubicBezTo>
                    <a:pt x="601" y="167"/>
                    <a:pt x="534" y="100"/>
                    <a:pt x="468" y="67"/>
                  </a:cubicBezTo>
                  <a:cubicBezTo>
                    <a:pt x="401" y="33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62"/>
            <p:cNvSpPr/>
            <p:nvPr/>
          </p:nvSpPr>
          <p:spPr>
            <a:xfrm>
              <a:off x="8008908" y="3198933"/>
              <a:ext cx="7673" cy="11059"/>
            </a:xfrm>
            <a:custGeom>
              <a:avLst/>
              <a:gdLst/>
              <a:ahLst/>
              <a:cxnLst/>
              <a:rect l="l" t="t" r="r" b="b"/>
              <a:pathLst>
                <a:path w="868" h="1251" extrusionOk="0">
                  <a:moveTo>
                    <a:pt x="400" y="0"/>
                  </a:moveTo>
                  <a:cubicBezTo>
                    <a:pt x="313" y="0"/>
                    <a:pt x="228" y="44"/>
                    <a:pt x="167" y="125"/>
                  </a:cubicBezTo>
                  <a:cubicBezTo>
                    <a:pt x="134" y="159"/>
                    <a:pt x="100" y="225"/>
                    <a:pt x="67" y="292"/>
                  </a:cubicBezTo>
                  <a:cubicBezTo>
                    <a:pt x="34" y="392"/>
                    <a:pt x="0" y="526"/>
                    <a:pt x="34" y="659"/>
                  </a:cubicBezTo>
                  <a:cubicBezTo>
                    <a:pt x="34" y="759"/>
                    <a:pt x="34" y="892"/>
                    <a:pt x="100" y="993"/>
                  </a:cubicBezTo>
                  <a:cubicBezTo>
                    <a:pt x="134" y="1059"/>
                    <a:pt x="167" y="1093"/>
                    <a:pt x="200" y="1159"/>
                  </a:cubicBezTo>
                  <a:cubicBezTo>
                    <a:pt x="234" y="1159"/>
                    <a:pt x="234" y="1193"/>
                    <a:pt x="267" y="1193"/>
                  </a:cubicBezTo>
                  <a:cubicBezTo>
                    <a:pt x="320" y="1232"/>
                    <a:pt x="388" y="1251"/>
                    <a:pt x="457" y="1251"/>
                  </a:cubicBezTo>
                  <a:cubicBezTo>
                    <a:pt x="564" y="1251"/>
                    <a:pt x="674" y="1207"/>
                    <a:pt x="734" y="1126"/>
                  </a:cubicBezTo>
                  <a:cubicBezTo>
                    <a:pt x="767" y="1059"/>
                    <a:pt x="801" y="993"/>
                    <a:pt x="801" y="959"/>
                  </a:cubicBezTo>
                  <a:cubicBezTo>
                    <a:pt x="834" y="826"/>
                    <a:pt x="868" y="692"/>
                    <a:pt x="834" y="592"/>
                  </a:cubicBezTo>
                  <a:cubicBezTo>
                    <a:pt x="834" y="459"/>
                    <a:pt x="801" y="359"/>
                    <a:pt x="734" y="259"/>
                  </a:cubicBezTo>
                  <a:cubicBezTo>
                    <a:pt x="701" y="192"/>
                    <a:pt x="667" y="125"/>
                    <a:pt x="634" y="92"/>
                  </a:cubicBezTo>
                  <a:lnTo>
                    <a:pt x="567" y="59"/>
                  </a:lnTo>
                  <a:cubicBezTo>
                    <a:pt x="515" y="19"/>
                    <a:pt x="457" y="0"/>
                    <a:pt x="40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62"/>
            <p:cNvSpPr/>
            <p:nvPr/>
          </p:nvSpPr>
          <p:spPr>
            <a:xfrm>
              <a:off x="7764445" y="3220044"/>
              <a:ext cx="7965" cy="13561"/>
            </a:xfrm>
            <a:custGeom>
              <a:avLst/>
              <a:gdLst/>
              <a:ahLst/>
              <a:cxnLst/>
              <a:rect l="l" t="t" r="r" b="b"/>
              <a:pathLst>
                <a:path w="901" h="1534" extrusionOk="0">
                  <a:moveTo>
                    <a:pt x="618" y="1"/>
                  </a:moveTo>
                  <a:cubicBezTo>
                    <a:pt x="548" y="1"/>
                    <a:pt x="480" y="26"/>
                    <a:pt x="434" y="72"/>
                  </a:cubicBezTo>
                  <a:cubicBezTo>
                    <a:pt x="367" y="106"/>
                    <a:pt x="334" y="172"/>
                    <a:pt x="267" y="239"/>
                  </a:cubicBezTo>
                  <a:cubicBezTo>
                    <a:pt x="200" y="373"/>
                    <a:pt x="134" y="506"/>
                    <a:pt x="67" y="639"/>
                  </a:cubicBezTo>
                  <a:cubicBezTo>
                    <a:pt x="34" y="806"/>
                    <a:pt x="0" y="940"/>
                    <a:pt x="0" y="1106"/>
                  </a:cubicBezTo>
                  <a:cubicBezTo>
                    <a:pt x="0" y="1173"/>
                    <a:pt x="34" y="1240"/>
                    <a:pt x="34" y="1307"/>
                  </a:cubicBezTo>
                  <a:cubicBezTo>
                    <a:pt x="34" y="1373"/>
                    <a:pt x="67" y="1407"/>
                    <a:pt x="100" y="1440"/>
                  </a:cubicBezTo>
                  <a:cubicBezTo>
                    <a:pt x="158" y="1498"/>
                    <a:pt x="250" y="1534"/>
                    <a:pt x="343" y="1534"/>
                  </a:cubicBezTo>
                  <a:cubicBezTo>
                    <a:pt x="410" y="1534"/>
                    <a:pt x="478" y="1515"/>
                    <a:pt x="534" y="1473"/>
                  </a:cubicBezTo>
                  <a:cubicBezTo>
                    <a:pt x="567" y="1407"/>
                    <a:pt x="634" y="1373"/>
                    <a:pt x="667" y="1307"/>
                  </a:cubicBezTo>
                  <a:cubicBezTo>
                    <a:pt x="734" y="1173"/>
                    <a:pt x="801" y="1040"/>
                    <a:pt x="867" y="873"/>
                  </a:cubicBezTo>
                  <a:cubicBezTo>
                    <a:pt x="901" y="739"/>
                    <a:pt x="901" y="573"/>
                    <a:pt x="901" y="439"/>
                  </a:cubicBezTo>
                  <a:cubicBezTo>
                    <a:pt x="901" y="339"/>
                    <a:pt x="867" y="272"/>
                    <a:pt x="867" y="206"/>
                  </a:cubicBezTo>
                  <a:cubicBezTo>
                    <a:pt x="867" y="172"/>
                    <a:pt x="867" y="139"/>
                    <a:pt x="834" y="106"/>
                  </a:cubicBezTo>
                  <a:cubicBezTo>
                    <a:pt x="781" y="34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62"/>
            <p:cNvSpPr/>
            <p:nvPr/>
          </p:nvSpPr>
          <p:spPr>
            <a:xfrm>
              <a:off x="7712243" y="3219849"/>
              <a:ext cx="8858" cy="22066"/>
            </a:xfrm>
            <a:custGeom>
              <a:avLst/>
              <a:gdLst/>
              <a:ahLst/>
              <a:cxnLst/>
              <a:rect l="l" t="t" r="r" b="b"/>
              <a:pathLst>
                <a:path w="1002" h="2496" extrusionOk="0">
                  <a:moveTo>
                    <a:pt x="536" y="1"/>
                  </a:moveTo>
                  <a:cubicBezTo>
                    <a:pt x="462" y="1"/>
                    <a:pt x="393" y="36"/>
                    <a:pt x="335" y="94"/>
                  </a:cubicBezTo>
                  <a:cubicBezTo>
                    <a:pt x="301" y="128"/>
                    <a:pt x="301" y="161"/>
                    <a:pt x="268" y="161"/>
                  </a:cubicBezTo>
                  <a:cubicBezTo>
                    <a:pt x="234" y="261"/>
                    <a:pt x="168" y="328"/>
                    <a:pt x="134" y="428"/>
                  </a:cubicBezTo>
                  <a:cubicBezTo>
                    <a:pt x="34" y="695"/>
                    <a:pt x="1" y="995"/>
                    <a:pt x="34" y="1295"/>
                  </a:cubicBezTo>
                  <a:cubicBezTo>
                    <a:pt x="34" y="1462"/>
                    <a:pt x="68" y="1595"/>
                    <a:pt x="134" y="1762"/>
                  </a:cubicBezTo>
                  <a:cubicBezTo>
                    <a:pt x="168" y="1862"/>
                    <a:pt x="234" y="1996"/>
                    <a:pt x="301" y="2129"/>
                  </a:cubicBezTo>
                  <a:cubicBezTo>
                    <a:pt x="368" y="2229"/>
                    <a:pt x="435" y="2329"/>
                    <a:pt x="535" y="2429"/>
                  </a:cubicBezTo>
                  <a:cubicBezTo>
                    <a:pt x="601" y="2463"/>
                    <a:pt x="668" y="2496"/>
                    <a:pt x="735" y="2496"/>
                  </a:cubicBezTo>
                  <a:cubicBezTo>
                    <a:pt x="902" y="2463"/>
                    <a:pt x="1002" y="2363"/>
                    <a:pt x="1002" y="2196"/>
                  </a:cubicBezTo>
                  <a:lnTo>
                    <a:pt x="1002" y="2162"/>
                  </a:lnTo>
                  <a:cubicBezTo>
                    <a:pt x="1002" y="2129"/>
                    <a:pt x="1002" y="2096"/>
                    <a:pt x="1002" y="2062"/>
                  </a:cubicBezTo>
                  <a:cubicBezTo>
                    <a:pt x="1002" y="2029"/>
                    <a:pt x="968" y="1929"/>
                    <a:pt x="968" y="1862"/>
                  </a:cubicBezTo>
                  <a:cubicBezTo>
                    <a:pt x="935" y="1662"/>
                    <a:pt x="902" y="1429"/>
                    <a:pt x="868" y="1195"/>
                  </a:cubicBezTo>
                  <a:cubicBezTo>
                    <a:pt x="835" y="962"/>
                    <a:pt x="835" y="761"/>
                    <a:pt x="835" y="561"/>
                  </a:cubicBezTo>
                  <a:lnTo>
                    <a:pt x="835" y="328"/>
                  </a:lnTo>
                  <a:lnTo>
                    <a:pt x="835" y="228"/>
                  </a:lnTo>
                  <a:cubicBezTo>
                    <a:pt x="802" y="161"/>
                    <a:pt x="768" y="94"/>
                    <a:pt x="701" y="61"/>
                  </a:cubicBezTo>
                  <a:cubicBezTo>
                    <a:pt x="646" y="19"/>
                    <a:pt x="590" y="1"/>
                    <a:pt x="536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62"/>
            <p:cNvSpPr/>
            <p:nvPr/>
          </p:nvSpPr>
          <p:spPr>
            <a:xfrm>
              <a:off x="8058741" y="3185531"/>
              <a:ext cx="8557" cy="13093"/>
            </a:xfrm>
            <a:custGeom>
              <a:avLst/>
              <a:gdLst/>
              <a:ahLst/>
              <a:cxnLst/>
              <a:rect l="l" t="t" r="r" b="b"/>
              <a:pathLst>
                <a:path w="968" h="1481" extrusionOk="0">
                  <a:moveTo>
                    <a:pt x="270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274"/>
                    <a:pt x="1" y="374"/>
                    <a:pt x="1" y="440"/>
                  </a:cubicBezTo>
                  <a:cubicBezTo>
                    <a:pt x="1" y="574"/>
                    <a:pt x="34" y="741"/>
                    <a:pt x="101" y="874"/>
                  </a:cubicBezTo>
                  <a:cubicBezTo>
                    <a:pt x="134" y="1007"/>
                    <a:pt x="201" y="1141"/>
                    <a:pt x="301" y="1274"/>
                  </a:cubicBezTo>
                  <a:cubicBezTo>
                    <a:pt x="334" y="1308"/>
                    <a:pt x="401" y="1374"/>
                    <a:pt x="468" y="1408"/>
                  </a:cubicBezTo>
                  <a:cubicBezTo>
                    <a:pt x="501" y="1441"/>
                    <a:pt x="534" y="1474"/>
                    <a:pt x="568" y="1474"/>
                  </a:cubicBezTo>
                  <a:cubicBezTo>
                    <a:pt x="589" y="1479"/>
                    <a:pt x="611" y="1481"/>
                    <a:pt x="632" y="1481"/>
                  </a:cubicBezTo>
                  <a:cubicBezTo>
                    <a:pt x="775" y="1481"/>
                    <a:pt x="906" y="1386"/>
                    <a:pt x="935" y="1241"/>
                  </a:cubicBezTo>
                  <a:cubicBezTo>
                    <a:pt x="968" y="1174"/>
                    <a:pt x="968" y="1074"/>
                    <a:pt x="935" y="1007"/>
                  </a:cubicBezTo>
                  <a:cubicBezTo>
                    <a:pt x="935" y="874"/>
                    <a:pt x="901" y="707"/>
                    <a:pt x="835" y="607"/>
                  </a:cubicBezTo>
                  <a:cubicBezTo>
                    <a:pt x="801" y="440"/>
                    <a:pt x="701" y="307"/>
                    <a:pt x="601" y="207"/>
                  </a:cubicBezTo>
                  <a:cubicBezTo>
                    <a:pt x="568" y="140"/>
                    <a:pt x="501" y="107"/>
                    <a:pt x="434" y="73"/>
                  </a:cubicBezTo>
                  <a:cubicBezTo>
                    <a:pt x="401" y="40"/>
                    <a:pt x="368" y="7"/>
                    <a:pt x="334" y="7"/>
                  </a:cubicBezTo>
                  <a:cubicBezTo>
                    <a:pt x="312" y="2"/>
                    <a:pt x="291" y="0"/>
                    <a:pt x="270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62"/>
            <p:cNvSpPr/>
            <p:nvPr/>
          </p:nvSpPr>
          <p:spPr>
            <a:xfrm>
              <a:off x="8089709" y="3186574"/>
              <a:ext cx="8266" cy="15126"/>
            </a:xfrm>
            <a:custGeom>
              <a:avLst/>
              <a:gdLst/>
              <a:ahLst/>
              <a:cxnLst/>
              <a:rect l="l" t="t" r="r" b="b"/>
              <a:pathLst>
                <a:path w="935" h="1711" extrusionOk="0">
                  <a:moveTo>
                    <a:pt x="310" y="1"/>
                  </a:moveTo>
                  <a:cubicBezTo>
                    <a:pt x="200" y="1"/>
                    <a:pt x="93" y="85"/>
                    <a:pt x="67" y="189"/>
                  </a:cubicBezTo>
                  <a:cubicBezTo>
                    <a:pt x="34" y="289"/>
                    <a:pt x="34" y="356"/>
                    <a:pt x="34" y="456"/>
                  </a:cubicBezTo>
                  <a:cubicBezTo>
                    <a:pt x="0" y="623"/>
                    <a:pt x="34" y="789"/>
                    <a:pt x="67" y="956"/>
                  </a:cubicBezTo>
                  <a:cubicBezTo>
                    <a:pt x="100" y="1123"/>
                    <a:pt x="167" y="1256"/>
                    <a:pt x="234" y="1423"/>
                  </a:cubicBezTo>
                  <a:cubicBezTo>
                    <a:pt x="267" y="1490"/>
                    <a:pt x="334" y="1557"/>
                    <a:pt x="400" y="1623"/>
                  </a:cubicBezTo>
                  <a:cubicBezTo>
                    <a:pt x="434" y="1657"/>
                    <a:pt x="467" y="1690"/>
                    <a:pt x="534" y="1690"/>
                  </a:cubicBezTo>
                  <a:cubicBezTo>
                    <a:pt x="562" y="1704"/>
                    <a:pt x="592" y="1711"/>
                    <a:pt x="623" y="1711"/>
                  </a:cubicBezTo>
                  <a:cubicBezTo>
                    <a:pt x="734" y="1711"/>
                    <a:pt x="848" y="1621"/>
                    <a:pt x="901" y="1490"/>
                  </a:cubicBezTo>
                  <a:cubicBezTo>
                    <a:pt x="901" y="1423"/>
                    <a:pt x="934" y="1323"/>
                    <a:pt x="934" y="1256"/>
                  </a:cubicBezTo>
                  <a:cubicBezTo>
                    <a:pt x="934" y="1090"/>
                    <a:pt x="901" y="923"/>
                    <a:pt x="867" y="756"/>
                  </a:cubicBezTo>
                  <a:cubicBezTo>
                    <a:pt x="834" y="589"/>
                    <a:pt x="767" y="422"/>
                    <a:pt x="667" y="289"/>
                  </a:cubicBezTo>
                  <a:cubicBezTo>
                    <a:pt x="634" y="222"/>
                    <a:pt x="567" y="156"/>
                    <a:pt x="534" y="89"/>
                  </a:cubicBezTo>
                  <a:cubicBezTo>
                    <a:pt x="501" y="56"/>
                    <a:pt x="434" y="22"/>
                    <a:pt x="400" y="22"/>
                  </a:cubicBezTo>
                  <a:cubicBezTo>
                    <a:pt x="371" y="8"/>
                    <a:pt x="340" y="1"/>
                    <a:pt x="310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62"/>
            <p:cNvSpPr/>
            <p:nvPr/>
          </p:nvSpPr>
          <p:spPr>
            <a:xfrm>
              <a:off x="8037215" y="3220035"/>
              <a:ext cx="8266" cy="16169"/>
            </a:xfrm>
            <a:custGeom>
              <a:avLst/>
              <a:gdLst/>
              <a:ahLst/>
              <a:cxnLst/>
              <a:rect l="l" t="t" r="r" b="b"/>
              <a:pathLst>
                <a:path w="935" h="1829" extrusionOk="0">
                  <a:moveTo>
                    <a:pt x="347" y="0"/>
                  </a:moveTo>
                  <a:cubicBezTo>
                    <a:pt x="226" y="0"/>
                    <a:pt x="96" y="91"/>
                    <a:pt x="67" y="207"/>
                  </a:cubicBezTo>
                  <a:cubicBezTo>
                    <a:pt x="34" y="307"/>
                    <a:pt x="34" y="374"/>
                    <a:pt x="34" y="474"/>
                  </a:cubicBezTo>
                  <a:cubicBezTo>
                    <a:pt x="1" y="841"/>
                    <a:pt x="101" y="1174"/>
                    <a:pt x="267" y="1508"/>
                  </a:cubicBezTo>
                  <a:cubicBezTo>
                    <a:pt x="301" y="1574"/>
                    <a:pt x="334" y="1674"/>
                    <a:pt x="401" y="1708"/>
                  </a:cubicBezTo>
                  <a:cubicBezTo>
                    <a:pt x="434" y="1775"/>
                    <a:pt x="501" y="1808"/>
                    <a:pt x="534" y="1808"/>
                  </a:cubicBezTo>
                  <a:cubicBezTo>
                    <a:pt x="570" y="1822"/>
                    <a:pt x="606" y="1829"/>
                    <a:pt x="640" y="1829"/>
                  </a:cubicBezTo>
                  <a:cubicBezTo>
                    <a:pt x="766" y="1829"/>
                    <a:pt x="875" y="1739"/>
                    <a:pt x="901" y="1608"/>
                  </a:cubicBezTo>
                  <a:cubicBezTo>
                    <a:pt x="935" y="1508"/>
                    <a:pt x="935" y="1441"/>
                    <a:pt x="935" y="1341"/>
                  </a:cubicBezTo>
                  <a:cubicBezTo>
                    <a:pt x="935" y="1174"/>
                    <a:pt x="935" y="974"/>
                    <a:pt x="901" y="807"/>
                  </a:cubicBezTo>
                  <a:cubicBezTo>
                    <a:pt x="834" y="640"/>
                    <a:pt x="768" y="474"/>
                    <a:pt x="701" y="307"/>
                  </a:cubicBezTo>
                  <a:cubicBezTo>
                    <a:pt x="634" y="240"/>
                    <a:pt x="601" y="173"/>
                    <a:pt x="534" y="107"/>
                  </a:cubicBezTo>
                  <a:cubicBezTo>
                    <a:pt x="501" y="73"/>
                    <a:pt x="468" y="40"/>
                    <a:pt x="401" y="7"/>
                  </a:cubicBezTo>
                  <a:cubicBezTo>
                    <a:pt x="383" y="2"/>
                    <a:pt x="365" y="0"/>
                    <a:pt x="347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62"/>
            <p:cNvSpPr/>
            <p:nvPr/>
          </p:nvSpPr>
          <p:spPr>
            <a:xfrm>
              <a:off x="7790392" y="3290864"/>
              <a:ext cx="11218" cy="11802"/>
            </a:xfrm>
            <a:custGeom>
              <a:avLst/>
              <a:gdLst/>
              <a:ahLst/>
              <a:cxnLst/>
              <a:rect l="l" t="t" r="r" b="b"/>
              <a:pathLst>
                <a:path w="1269" h="1335" extrusionOk="0">
                  <a:moveTo>
                    <a:pt x="234" y="0"/>
                  </a:moveTo>
                  <a:cubicBezTo>
                    <a:pt x="101" y="34"/>
                    <a:pt x="1" y="167"/>
                    <a:pt x="1" y="301"/>
                  </a:cubicBezTo>
                  <a:cubicBezTo>
                    <a:pt x="1" y="401"/>
                    <a:pt x="34" y="467"/>
                    <a:pt x="67" y="534"/>
                  </a:cubicBezTo>
                  <a:cubicBezTo>
                    <a:pt x="134" y="667"/>
                    <a:pt x="201" y="801"/>
                    <a:pt x="301" y="934"/>
                  </a:cubicBezTo>
                  <a:cubicBezTo>
                    <a:pt x="401" y="1034"/>
                    <a:pt x="501" y="1168"/>
                    <a:pt x="634" y="1235"/>
                  </a:cubicBezTo>
                  <a:cubicBezTo>
                    <a:pt x="701" y="1268"/>
                    <a:pt x="768" y="1301"/>
                    <a:pt x="835" y="1335"/>
                  </a:cubicBezTo>
                  <a:lnTo>
                    <a:pt x="968" y="1335"/>
                  </a:lnTo>
                  <a:cubicBezTo>
                    <a:pt x="1135" y="1301"/>
                    <a:pt x="1268" y="1134"/>
                    <a:pt x="1235" y="968"/>
                  </a:cubicBezTo>
                  <a:cubicBezTo>
                    <a:pt x="1235" y="901"/>
                    <a:pt x="1201" y="834"/>
                    <a:pt x="1168" y="768"/>
                  </a:cubicBezTo>
                  <a:cubicBezTo>
                    <a:pt x="1101" y="634"/>
                    <a:pt x="1035" y="501"/>
                    <a:pt x="935" y="367"/>
                  </a:cubicBezTo>
                  <a:cubicBezTo>
                    <a:pt x="835" y="267"/>
                    <a:pt x="701" y="167"/>
                    <a:pt x="568" y="100"/>
                  </a:cubicBezTo>
                  <a:cubicBezTo>
                    <a:pt x="501" y="67"/>
                    <a:pt x="434" y="34"/>
                    <a:pt x="36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62"/>
            <p:cNvSpPr/>
            <p:nvPr/>
          </p:nvSpPr>
          <p:spPr>
            <a:xfrm>
              <a:off x="7775946" y="3262036"/>
              <a:ext cx="10617" cy="16673"/>
            </a:xfrm>
            <a:custGeom>
              <a:avLst/>
              <a:gdLst/>
              <a:ahLst/>
              <a:cxnLst/>
              <a:rect l="l" t="t" r="r" b="b"/>
              <a:pathLst>
                <a:path w="1201" h="1886" extrusionOk="0">
                  <a:moveTo>
                    <a:pt x="459" y="1"/>
                  </a:moveTo>
                  <a:cubicBezTo>
                    <a:pt x="379" y="1"/>
                    <a:pt x="294" y="45"/>
                    <a:pt x="234" y="126"/>
                  </a:cubicBezTo>
                  <a:lnTo>
                    <a:pt x="200" y="192"/>
                  </a:lnTo>
                  <a:cubicBezTo>
                    <a:pt x="167" y="259"/>
                    <a:pt x="134" y="326"/>
                    <a:pt x="100" y="393"/>
                  </a:cubicBezTo>
                  <a:cubicBezTo>
                    <a:pt x="0" y="893"/>
                    <a:pt x="167" y="1360"/>
                    <a:pt x="534" y="1694"/>
                  </a:cubicBezTo>
                  <a:cubicBezTo>
                    <a:pt x="601" y="1760"/>
                    <a:pt x="701" y="1827"/>
                    <a:pt x="801" y="1860"/>
                  </a:cubicBezTo>
                  <a:cubicBezTo>
                    <a:pt x="834" y="1877"/>
                    <a:pt x="859" y="1885"/>
                    <a:pt x="884" y="1885"/>
                  </a:cubicBezTo>
                  <a:cubicBezTo>
                    <a:pt x="909" y="1885"/>
                    <a:pt x="934" y="1877"/>
                    <a:pt x="967" y="1860"/>
                  </a:cubicBezTo>
                  <a:cubicBezTo>
                    <a:pt x="1101" y="1827"/>
                    <a:pt x="1201" y="1694"/>
                    <a:pt x="1168" y="1527"/>
                  </a:cubicBezTo>
                  <a:lnTo>
                    <a:pt x="1168" y="1493"/>
                  </a:lnTo>
                  <a:cubicBezTo>
                    <a:pt x="1168" y="1460"/>
                    <a:pt x="1168" y="1427"/>
                    <a:pt x="1168" y="1427"/>
                  </a:cubicBezTo>
                  <a:cubicBezTo>
                    <a:pt x="1134" y="1393"/>
                    <a:pt x="1168" y="1360"/>
                    <a:pt x="1101" y="1260"/>
                  </a:cubicBezTo>
                  <a:cubicBezTo>
                    <a:pt x="1068" y="1160"/>
                    <a:pt x="1001" y="960"/>
                    <a:pt x="934" y="826"/>
                  </a:cubicBezTo>
                  <a:cubicBezTo>
                    <a:pt x="901" y="693"/>
                    <a:pt x="834" y="559"/>
                    <a:pt x="801" y="426"/>
                  </a:cubicBezTo>
                  <a:cubicBezTo>
                    <a:pt x="767" y="359"/>
                    <a:pt x="734" y="326"/>
                    <a:pt x="734" y="259"/>
                  </a:cubicBezTo>
                  <a:cubicBezTo>
                    <a:pt x="734" y="226"/>
                    <a:pt x="701" y="226"/>
                    <a:pt x="701" y="192"/>
                  </a:cubicBezTo>
                  <a:cubicBezTo>
                    <a:pt x="701" y="126"/>
                    <a:pt x="667" y="92"/>
                    <a:pt x="601" y="59"/>
                  </a:cubicBezTo>
                  <a:cubicBezTo>
                    <a:pt x="561" y="20"/>
                    <a:pt x="511" y="1"/>
                    <a:pt x="459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62"/>
            <p:cNvSpPr/>
            <p:nvPr/>
          </p:nvSpPr>
          <p:spPr>
            <a:xfrm>
              <a:off x="7798056" y="3221564"/>
              <a:ext cx="7974" cy="17698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641" y="0"/>
                  </a:moveTo>
                  <a:cubicBezTo>
                    <a:pt x="594" y="0"/>
                    <a:pt x="546" y="11"/>
                    <a:pt x="501" y="34"/>
                  </a:cubicBezTo>
                  <a:cubicBezTo>
                    <a:pt x="468" y="34"/>
                    <a:pt x="435" y="34"/>
                    <a:pt x="435" y="67"/>
                  </a:cubicBezTo>
                  <a:cubicBezTo>
                    <a:pt x="368" y="100"/>
                    <a:pt x="301" y="167"/>
                    <a:pt x="234" y="234"/>
                  </a:cubicBezTo>
                  <a:cubicBezTo>
                    <a:pt x="168" y="334"/>
                    <a:pt x="101" y="434"/>
                    <a:pt x="68" y="567"/>
                  </a:cubicBezTo>
                  <a:cubicBezTo>
                    <a:pt x="34" y="701"/>
                    <a:pt x="1" y="834"/>
                    <a:pt x="1" y="968"/>
                  </a:cubicBezTo>
                  <a:cubicBezTo>
                    <a:pt x="1" y="1135"/>
                    <a:pt x="34" y="1268"/>
                    <a:pt x="68" y="1401"/>
                  </a:cubicBezTo>
                  <a:cubicBezTo>
                    <a:pt x="101" y="1501"/>
                    <a:pt x="168" y="1635"/>
                    <a:pt x="234" y="1735"/>
                  </a:cubicBezTo>
                  <a:cubicBezTo>
                    <a:pt x="301" y="1802"/>
                    <a:pt x="401" y="1902"/>
                    <a:pt x="501" y="1968"/>
                  </a:cubicBezTo>
                  <a:cubicBezTo>
                    <a:pt x="535" y="1968"/>
                    <a:pt x="568" y="2002"/>
                    <a:pt x="635" y="2002"/>
                  </a:cubicBezTo>
                  <a:cubicBezTo>
                    <a:pt x="768" y="1968"/>
                    <a:pt x="902" y="1868"/>
                    <a:pt x="902" y="1702"/>
                  </a:cubicBezTo>
                  <a:lnTo>
                    <a:pt x="902" y="1635"/>
                  </a:lnTo>
                  <a:lnTo>
                    <a:pt x="902" y="1568"/>
                  </a:lnTo>
                  <a:cubicBezTo>
                    <a:pt x="902" y="1501"/>
                    <a:pt x="868" y="1468"/>
                    <a:pt x="868" y="1401"/>
                  </a:cubicBezTo>
                  <a:cubicBezTo>
                    <a:pt x="868" y="1268"/>
                    <a:pt x="835" y="1135"/>
                    <a:pt x="835" y="1001"/>
                  </a:cubicBezTo>
                  <a:cubicBezTo>
                    <a:pt x="835" y="868"/>
                    <a:pt x="835" y="701"/>
                    <a:pt x="835" y="567"/>
                  </a:cubicBezTo>
                  <a:cubicBezTo>
                    <a:pt x="835" y="534"/>
                    <a:pt x="835" y="467"/>
                    <a:pt x="835" y="434"/>
                  </a:cubicBezTo>
                  <a:lnTo>
                    <a:pt x="835" y="334"/>
                  </a:lnTo>
                  <a:cubicBezTo>
                    <a:pt x="868" y="267"/>
                    <a:pt x="868" y="201"/>
                    <a:pt x="868" y="134"/>
                  </a:cubicBezTo>
                  <a:cubicBezTo>
                    <a:pt x="824" y="45"/>
                    <a:pt x="735" y="0"/>
                    <a:pt x="64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62"/>
            <p:cNvSpPr/>
            <p:nvPr/>
          </p:nvSpPr>
          <p:spPr>
            <a:xfrm>
              <a:off x="7945505" y="3125204"/>
              <a:ext cx="18291" cy="14268"/>
            </a:xfrm>
            <a:custGeom>
              <a:avLst/>
              <a:gdLst/>
              <a:ahLst/>
              <a:cxnLst/>
              <a:rect l="l" t="t" r="r" b="b"/>
              <a:pathLst>
                <a:path w="2069" h="1614" extrusionOk="0">
                  <a:moveTo>
                    <a:pt x="451" y="1"/>
                  </a:moveTo>
                  <a:cubicBezTo>
                    <a:pt x="401" y="1"/>
                    <a:pt x="351" y="9"/>
                    <a:pt x="301" y="26"/>
                  </a:cubicBezTo>
                  <a:lnTo>
                    <a:pt x="201" y="26"/>
                  </a:lnTo>
                  <a:cubicBezTo>
                    <a:pt x="167" y="59"/>
                    <a:pt x="101" y="126"/>
                    <a:pt x="101" y="159"/>
                  </a:cubicBezTo>
                  <a:cubicBezTo>
                    <a:pt x="0" y="293"/>
                    <a:pt x="67" y="460"/>
                    <a:pt x="201" y="526"/>
                  </a:cubicBezTo>
                  <a:lnTo>
                    <a:pt x="267" y="560"/>
                  </a:lnTo>
                  <a:cubicBezTo>
                    <a:pt x="334" y="593"/>
                    <a:pt x="401" y="626"/>
                    <a:pt x="467" y="660"/>
                  </a:cubicBezTo>
                  <a:cubicBezTo>
                    <a:pt x="634" y="760"/>
                    <a:pt x="801" y="860"/>
                    <a:pt x="934" y="960"/>
                  </a:cubicBezTo>
                  <a:cubicBezTo>
                    <a:pt x="1101" y="1093"/>
                    <a:pt x="1235" y="1193"/>
                    <a:pt x="1368" y="1327"/>
                  </a:cubicBezTo>
                  <a:cubicBezTo>
                    <a:pt x="1435" y="1394"/>
                    <a:pt x="1468" y="1427"/>
                    <a:pt x="1535" y="1494"/>
                  </a:cubicBezTo>
                  <a:lnTo>
                    <a:pt x="1602" y="1527"/>
                  </a:lnTo>
                  <a:lnTo>
                    <a:pt x="1635" y="1560"/>
                  </a:lnTo>
                  <a:cubicBezTo>
                    <a:pt x="1681" y="1597"/>
                    <a:pt x="1734" y="1613"/>
                    <a:pt x="1787" y="1613"/>
                  </a:cubicBezTo>
                  <a:cubicBezTo>
                    <a:pt x="1928" y="1613"/>
                    <a:pt x="2069" y="1497"/>
                    <a:pt x="2069" y="1327"/>
                  </a:cubicBezTo>
                  <a:cubicBezTo>
                    <a:pt x="2069" y="1193"/>
                    <a:pt x="2035" y="1093"/>
                    <a:pt x="1969" y="960"/>
                  </a:cubicBezTo>
                  <a:cubicBezTo>
                    <a:pt x="1935" y="826"/>
                    <a:pt x="1868" y="726"/>
                    <a:pt x="1768" y="593"/>
                  </a:cubicBezTo>
                  <a:cubicBezTo>
                    <a:pt x="1668" y="493"/>
                    <a:pt x="1535" y="393"/>
                    <a:pt x="1435" y="293"/>
                  </a:cubicBezTo>
                  <a:cubicBezTo>
                    <a:pt x="1301" y="193"/>
                    <a:pt x="1168" y="126"/>
                    <a:pt x="1001" y="93"/>
                  </a:cubicBezTo>
                  <a:cubicBezTo>
                    <a:pt x="868" y="26"/>
                    <a:pt x="734" y="26"/>
                    <a:pt x="601" y="26"/>
                  </a:cubicBezTo>
                  <a:cubicBezTo>
                    <a:pt x="551" y="9"/>
                    <a:pt x="501" y="1"/>
                    <a:pt x="45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62"/>
            <p:cNvSpPr/>
            <p:nvPr/>
          </p:nvSpPr>
          <p:spPr>
            <a:xfrm>
              <a:off x="7875613" y="3113341"/>
              <a:ext cx="12987" cy="10034"/>
            </a:xfrm>
            <a:custGeom>
              <a:avLst/>
              <a:gdLst/>
              <a:ahLst/>
              <a:cxnLst/>
              <a:rect l="l" t="t" r="r" b="b"/>
              <a:pathLst>
                <a:path w="1469" h="1135" extrusionOk="0">
                  <a:moveTo>
                    <a:pt x="1202" y="0"/>
                  </a:moveTo>
                  <a:cubicBezTo>
                    <a:pt x="1135" y="0"/>
                    <a:pt x="1035" y="0"/>
                    <a:pt x="968" y="34"/>
                  </a:cubicBezTo>
                  <a:cubicBezTo>
                    <a:pt x="835" y="67"/>
                    <a:pt x="668" y="100"/>
                    <a:pt x="535" y="200"/>
                  </a:cubicBezTo>
                  <a:cubicBezTo>
                    <a:pt x="401" y="267"/>
                    <a:pt x="268" y="367"/>
                    <a:pt x="168" y="501"/>
                  </a:cubicBezTo>
                  <a:cubicBezTo>
                    <a:pt x="134" y="534"/>
                    <a:pt x="68" y="601"/>
                    <a:pt x="34" y="667"/>
                  </a:cubicBezTo>
                  <a:cubicBezTo>
                    <a:pt x="34" y="734"/>
                    <a:pt x="1" y="767"/>
                    <a:pt x="1" y="801"/>
                  </a:cubicBezTo>
                  <a:cubicBezTo>
                    <a:pt x="1" y="968"/>
                    <a:pt x="134" y="1134"/>
                    <a:pt x="334" y="1134"/>
                  </a:cubicBezTo>
                  <a:cubicBezTo>
                    <a:pt x="401" y="1101"/>
                    <a:pt x="468" y="1101"/>
                    <a:pt x="535" y="1101"/>
                  </a:cubicBezTo>
                  <a:cubicBezTo>
                    <a:pt x="701" y="1034"/>
                    <a:pt x="835" y="1001"/>
                    <a:pt x="968" y="901"/>
                  </a:cubicBezTo>
                  <a:cubicBezTo>
                    <a:pt x="1102" y="801"/>
                    <a:pt x="1202" y="701"/>
                    <a:pt x="1302" y="601"/>
                  </a:cubicBezTo>
                  <a:cubicBezTo>
                    <a:pt x="1368" y="534"/>
                    <a:pt x="1402" y="467"/>
                    <a:pt x="1435" y="401"/>
                  </a:cubicBezTo>
                  <a:cubicBezTo>
                    <a:pt x="1469" y="367"/>
                    <a:pt x="1469" y="300"/>
                    <a:pt x="1469" y="267"/>
                  </a:cubicBezTo>
                  <a:cubicBezTo>
                    <a:pt x="1469" y="100"/>
                    <a:pt x="1368" y="0"/>
                    <a:pt x="1202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62"/>
            <p:cNvSpPr/>
            <p:nvPr/>
          </p:nvSpPr>
          <p:spPr>
            <a:xfrm>
              <a:off x="7903336" y="3129333"/>
              <a:ext cx="13278" cy="7824"/>
            </a:xfrm>
            <a:custGeom>
              <a:avLst/>
              <a:gdLst/>
              <a:ahLst/>
              <a:cxnLst/>
              <a:rect l="l" t="t" r="r" b="b"/>
              <a:pathLst>
                <a:path w="1502" h="885" extrusionOk="0">
                  <a:moveTo>
                    <a:pt x="884" y="1"/>
                  </a:moveTo>
                  <a:cubicBezTo>
                    <a:pt x="809" y="1"/>
                    <a:pt x="734" y="9"/>
                    <a:pt x="668" y="26"/>
                  </a:cubicBezTo>
                  <a:cubicBezTo>
                    <a:pt x="534" y="59"/>
                    <a:pt x="401" y="93"/>
                    <a:pt x="301" y="159"/>
                  </a:cubicBezTo>
                  <a:cubicBezTo>
                    <a:pt x="234" y="193"/>
                    <a:pt x="167" y="259"/>
                    <a:pt x="134" y="293"/>
                  </a:cubicBezTo>
                  <a:cubicBezTo>
                    <a:pt x="100" y="326"/>
                    <a:pt x="100" y="359"/>
                    <a:pt x="67" y="393"/>
                  </a:cubicBezTo>
                  <a:cubicBezTo>
                    <a:pt x="0" y="560"/>
                    <a:pt x="67" y="726"/>
                    <a:pt x="234" y="793"/>
                  </a:cubicBezTo>
                  <a:cubicBezTo>
                    <a:pt x="301" y="826"/>
                    <a:pt x="367" y="860"/>
                    <a:pt x="434" y="860"/>
                  </a:cubicBezTo>
                  <a:cubicBezTo>
                    <a:pt x="501" y="877"/>
                    <a:pt x="567" y="885"/>
                    <a:pt x="638" y="885"/>
                  </a:cubicBezTo>
                  <a:cubicBezTo>
                    <a:pt x="709" y="885"/>
                    <a:pt x="784" y="877"/>
                    <a:pt x="868" y="860"/>
                  </a:cubicBezTo>
                  <a:cubicBezTo>
                    <a:pt x="1001" y="826"/>
                    <a:pt x="1101" y="793"/>
                    <a:pt x="1235" y="693"/>
                  </a:cubicBezTo>
                  <a:cubicBezTo>
                    <a:pt x="1301" y="660"/>
                    <a:pt x="1335" y="626"/>
                    <a:pt x="1401" y="560"/>
                  </a:cubicBezTo>
                  <a:cubicBezTo>
                    <a:pt x="1401" y="560"/>
                    <a:pt x="1435" y="493"/>
                    <a:pt x="1435" y="460"/>
                  </a:cubicBezTo>
                  <a:cubicBezTo>
                    <a:pt x="1501" y="326"/>
                    <a:pt x="1435" y="159"/>
                    <a:pt x="1301" y="93"/>
                  </a:cubicBezTo>
                  <a:cubicBezTo>
                    <a:pt x="1235" y="59"/>
                    <a:pt x="1168" y="26"/>
                    <a:pt x="1101" y="26"/>
                  </a:cubicBezTo>
                  <a:cubicBezTo>
                    <a:pt x="1034" y="9"/>
                    <a:pt x="959" y="1"/>
                    <a:pt x="884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62"/>
            <p:cNvSpPr/>
            <p:nvPr/>
          </p:nvSpPr>
          <p:spPr>
            <a:xfrm>
              <a:off x="7843770" y="3156040"/>
              <a:ext cx="9742" cy="9839"/>
            </a:xfrm>
            <a:custGeom>
              <a:avLst/>
              <a:gdLst/>
              <a:ahLst/>
              <a:cxnLst/>
              <a:rect l="l" t="t" r="r" b="b"/>
              <a:pathLst>
                <a:path w="1102" h="1113" extrusionOk="0">
                  <a:moveTo>
                    <a:pt x="832" y="1"/>
                  </a:moveTo>
                  <a:cubicBezTo>
                    <a:pt x="811" y="1"/>
                    <a:pt x="789" y="3"/>
                    <a:pt x="767" y="7"/>
                  </a:cubicBezTo>
                  <a:cubicBezTo>
                    <a:pt x="701" y="7"/>
                    <a:pt x="634" y="7"/>
                    <a:pt x="567" y="40"/>
                  </a:cubicBezTo>
                  <a:cubicBezTo>
                    <a:pt x="467" y="107"/>
                    <a:pt x="367" y="174"/>
                    <a:pt x="267" y="241"/>
                  </a:cubicBezTo>
                  <a:cubicBezTo>
                    <a:pt x="167" y="341"/>
                    <a:pt x="100" y="441"/>
                    <a:pt x="34" y="541"/>
                  </a:cubicBezTo>
                  <a:cubicBezTo>
                    <a:pt x="34" y="607"/>
                    <a:pt x="0" y="674"/>
                    <a:pt x="0" y="741"/>
                  </a:cubicBezTo>
                  <a:cubicBezTo>
                    <a:pt x="0" y="774"/>
                    <a:pt x="0" y="808"/>
                    <a:pt x="0" y="841"/>
                  </a:cubicBezTo>
                  <a:cubicBezTo>
                    <a:pt x="0" y="990"/>
                    <a:pt x="134" y="1113"/>
                    <a:pt x="306" y="1113"/>
                  </a:cubicBezTo>
                  <a:cubicBezTo>
                    <a:pt x="326" y="1113"/>
                    <a:pt x="346" y="1111"/>
                    <a:pt x="367" y="1108"/>
                  </a:cubicBezTo>
                  <a:cubicBezTo>
                    <a:pt x="434" y="1108"/>
                    <a:pt x="467" y="1074"/>
                    <a:pt x="534" y="1041"/>
                  </a:cubicBezTo>
                  <a:cubicBezTo>
                    <a:pt x="667" y="1008"/>
                    <a:pt x="767" y="941"/>
                    <a:pt x="868" y="841"/>
                  </a:cubicBezTo>
                  <a:cubicBezTo>
                    <a:pt x="934" y="741"/>
                    <a:pt x="1001" y="641"/>
                    <a:pt x="1068" y="507"/>
                  </a:cubicBezTo>
                  <a:cubicBezTo>
                    <a:pt x="1068" y="474"/>
                    <a:pt x="1101" y="407"/>
                    <a:pt x="1101" y="341"/>
                  </a:cubicBezTo>
                  <a:cubicBezTo>
                    <a:pt x="1101" y="307"/>
                    <a:pt x="1101" y="274"/>
                    <a:pt x="1101" y="241"/>
                  </a:cubicBezTo>
                  <a:cubicBezTo>
                    <a:pt x="1101" y="95"/>
                    <a:pt x="975" y="1"/>
                    <a:pt x="83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62"/>
            <p:cNvSpPr/>
            <p:nvPr/>
          </p:nvSpPr>
          <p:spPr>
            <a:xfrm>
              <a:off x="7959950" y="3170255"/>
              <a:ext cx="13287" cy="12978"/>
            </a:xfrm>
            <a:custGeom>
              <a:avLst/>
              <a:gdLst/>
              <a:ahLst/>
              <a:cxnLst/>
              <a:rect l="l" t="t" r="r" b="b"/>
              <a:pathLst>
                <a:path w="1503" h="1468" extrusionOk="0">
                  <a:moveTo>
                    <a:pt x="401" y="0"/>
                  </a:moveTo>
                  <a:cubicBezTo>
                    <a:pt x="335" y="0"/>
                    <a:pt x="301" y="0"/>
                    <a:pt x="234" y="34"/>
                  </a:cubicBezTo>
                  <a:cubicBezTo>
                    <a:pt x="101" y="67"/>
                    <a:pt x="1" y="234"/>
                    <a:pt x="34" y="367"/>
                  </a:cubicBezTo>
                  <a:cubicBezTo>
                    <a:pt x="68" y="434"/>
                    <a:pt x="101" y="534"/>
                    <a:pt x="134" y="601"/>
                  </a:cubicBezTo>
                  <a:cubicBezTo>
                    <a:pt x="234" y="767"/>
                    <a:pt x="335" y="901"/>
                    <a:pt x="435" y="1034"/>
                  </a:cubicBezTo>
                  <a:cubicBezTo>
                    <a:pt x="568" y="1168"/>
                    <a:pt x="701" y="1268"/>
                    <a:pt x="868" y="1368"/>
                  </a:cubicBezTo>
                  <a:cubicBezTo>
                    <a:pt x="935" y="1401"/>
                    <a:pt x="1002" y="1435"/>
                    <a:pt x="1102" y="1468"/>
                  </a:cubicBezTo>
                  <a:lnTo>
                    <a:pt x="1269" y="1468"/>
                  </a:lnTo>
                  <a:cubicBezTo>
                    <a:pt x="1402" y="1401"/>
                    <a:pt x="1502" y="1268"/>
                    <a:pt x="1469" y="1101"/>
                  </a:cubicBezTo>
                  <a:cubicBezTo>
                    <a:pt x="1435" y="1001"/>
                    <a:pt x="1402" y="934"/>
                    <a:pt x="1369" y="867"/>
                  </a:cubicBezTo>
                  <a:cubicBezTo>
                    <a:pt x="1302" y="701"/>
                    <a:pt x="1168" y="567"/>
                    <a:pt x="1068" y="434"/>
                  </a:cubicBezTo>
                  <a:cubicBezTo>
                    <a:pt x="935" y="334"/>
                    <a:pt x="802" y="200"/>
                    <a:pt x="635" y="134"/>
                  </a:cubicBezTo>
                  <a:cubicBezTo>
                    <a:pt x="568" y="67"/>
                    <a:pt x="468" y="34"/>
                    <a:pt x="401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62"/>
            <p:cNvSpPr/>
            <p:nvPr/>
          </p:nvSpPr>
          <p:spPr>
            <a:xfrm>
              <a:off x="7912477" y="3158453"/>
              <a:ext cx="14162" cy="7974"/>
            </a:xfrm>
            <a:custGeom>
              <a:avLst/>
              <a:gdLst/>
              <a:ahLst/>
              <a:cxnLst/>
              <a:rect l="l" t="t" r="r" b="b"/>
              <a:pathLst>
                <a:path w="1602" h="902" extrusionOk="0">
                  <a:moveTo>
                    <a:pt x="467" y="1"/>
                  </a:moveTo>
                  <a:cubicBezTo>
                    <a:pt x="401" y="1"/>
                    <a:pt x="301" y="34"/>
                    <a:pt x="234" y="34"/>
                  </a:cubicBezTo>
                  <a:cubicBezTo>
                    <a:pt x="201" y="68"/>
                    <a:pt x="167" y="68"/>
                    <a:pt x="167" y="101"/>
                  </a:cubicBezTo>
                  <a:cubicBezTo>
                    <a:pt x="34" y="201"/>
                    <a:pt x="0" y="401"/>
                    <a:pt x="134" y="501"/>
                  </a:cubicBezTo>
                  <a:cubicBezTo>
                    <a:pt x="167" y="568"/>
                    <a:pt x="234" y="601"/>
                    <a:pt x="301" y="668"/>
                  </a:cubicBezTo>
                  <a:cubicBezTo>
                    <a:pt x="401" y="735"/>
                    <a:pt x="534" y="801"/>
                    <a:pt x="701" y="868"/>
                  </a:cubicBezTo>
                  <a:cubicBezTo>
                    <a:pt x="834" y="902"/>
                    <a:pt x="968" y="902"/>
                    <a:pt x="1135" y="902"/>
                  </a:cubicBezTo>
                  <a:cubicBezTo>
                    <a:pt x="1201" y="902"/>
                    <a:pt x="1268" y="902"/>
                    <a:pt x="1335" y="868"/>
                  </a:cubicBezTo>
                  <a:cubicBezTo>
                    <a:pt x="1368" y="868"/>
                    <a:pt x="1435" y="835"/>
                    <a:pt x="1435" y="801"/>
                  </a:cubicBezTo>
                  <a:cubicBezTo>
                    <a:pt x="1568" y="701"/>
                    <a:pt x="1602" y="501"/>
                    <a:pt x="1468" y="368"/>
                  </a:cubicBezTo>
                  <a:cubicBezTo>
                    <a:pt x="1435" y="301"/>
                    <a:pt x="1368" y="268"/>
                    <a:pt x="1335" y="234"/>
                  </a:cubicBezTo>
                  <a:cubicBezTo>
                    <a:pt x="1201" y="134"/>
                    <a:pt x="1035" y="68"/>
                    <a:pt x="901" y="34"/>
                  </a:cubicBezTo>
                  <a:cubicBezTo>
                    <a:pt x="768" y="1"/>
                    <a:pt x="601" y="1"/>
                    <a:pt x="467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62"/>
            <p:cNvSpPr/>
            <p:nvPr/>
          </p:nvSpPr>
          <p:spPr>
            <a:xfrm>
              <a:off x="7867948" y="3171431"/>
              <a:ext cx="12102" cy="12686"/>
            </a:xfrm>
            <a:custGeom>
              <a:avLst/>
              <a:gdLst/>
              <a:ahLst/>
              <a:cxnLst/>
              <a:rect l="l" t="t" r="r" b="b"/>
              <a:pathLst>
                <a:path w="1369" h="1435" extrusionOk="0">
                  <a:moveTo>
                    <a:pt x="935" y="1"/>
                  </a:moveTo>
                  <a:cubicBezTo>
                    <a:pt x="801" y="1"/>
                    <a:pt x="668" y="34"/>
                    <a:pt x="568" y="101"/>
                  </a:cubicBezTo>
                  <a:cubicBezTo>
                    <a:pt x="434" y="134"/>
                    <a:pt x="334" y="234"/>
                    <a:pt x="234" y="334"/>
                  </a:cubicBezTo>
                  <a:cubicBezTo>
                    <a:pt x="167" y="434"/>
                    <a:pt x="101" y="534"/>
                    <a:pt x="67" y="668"/>
                  </a:cubicBezTo>
                  <a:cubicBezTo>
                    <a:pt x="1" y="801"/>
                    <a:pt x="1" y="935"/>
                    <a:pt x="34" y="1035"/>
                  </a:cubicBezTo>
                  <a:cubicBezTo>
                    <a:pt x="34" y="1135"/>
                    <a:pt x="67" y="1201"/>
                    <a:pt x="134" y="1302"/>
                  </a:cubicBezTo>
                  <a:cubicBezTo>
                    <a:pt x="134" y="1302"/>
                    <a:pt x="167" y="1335"/>
                    <a:pt x="201" y="1368"/>
                  </a:cubicBezTo>
                  <a:cubicBezTo>
                    <a:pt x="201" y="1402"/>
                    <a:pt x="234" y="1402"/>
                    <a:pt x="267" y="1402"/>
                  </a:cubicBezTo>
                  <a:cubicBezTo>
                    <a:pt x="312" y="1424"/>
                    <a:pt x="356" y="1435"/>
                    <a:pt x="398" y="1435"/>
                  </a:cubicBezTo>
                  <a:cubicBezTo>
                    <a:pt x="482" y="1435"/>
                    <a:pt x="557" y="1391"/>
                    <a:pt x="601" y="1302"/>
                  </a:cubicBezTo>
                  <a:lnTo>
                    <a:pt x="668" y="1168"/>
                  </a:lnTo>
                  <a:cubicBezTo>
                    <a:pt x="701" y="1135"/>
                    <a:pt x="701" y="1068"/>
                    <a:pt x="734" y="1035"/>
                  </a:cubicBezTo>
                  <a:lnTo>
                    <a:pt x="868" y="868"/>
                  </a:lnTo>
                  <a:cubicBezTo>
                    <a:pt x="935" y="801"/>
                    <a:pt x="1001" y="734"/>
                    <a:pt x="1035" y="668"/>
                  </a:cubicBezTo>
                  <a:cubicBezTo>
                    <a:pt x="1035" y="668"/>
                    <a:pt x="1068" y="668"/>
                    <a:pt x="1068" y="634"/>
                  </a:cubicBezTo>
                  <a:cubicBezTo>
                    <a:pt x="1068" y="601"/>
                    <a:pt x="1068" y="601"/>
                    <a:pt x="1101" y="601"/>
                  </a:cubicBezTo>
                  <a:lnTo>
                    <a:pt x="1168" y="601"/>
                  </a:lnTo>
                  <a:cubicBezTo>
                    <a:pt x="1201" y="568"/>
                    <a:pt x="1235" y="568"/>
                    <a:pt x="1268" y="534"/>
                  </a:cubicBezTo>
                  <a:cubicBezTo>
                    <a:pt x="1368" y="401"/>
                    <a:pt x="1368" y="234"/>
                    <a:pt x="1235" y="101"/>
                  </a:cubicBezTo>
                  <a:lnTo>
                    <a:pt x="1168" y="67"/>
                  </a:lnTo>
                  <a:cubicBezTo>
                    <a:pt x="1135" y="67"/>
                    <a:pt x="1101" y="34"/>
                    <a:pt x="1068" y="34"/>
                  </a:cubicBezTo>
                  <a:cubicBezTo>
                    <a:pt x="1035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62"/>
            <p:cNvSpPr/>
            <p:nvPr/>
          </p:nvSpPr>
          <p:spPr>
            <a:xfrm>
              <a:off x="7933411" y="3194725"/>
              <a:ext cx="10927" cy="7974"/>
            </a:xfrm>
            <a:custGeom>
              <a:avLst/>
              <a:gdLst/>
              <a:ahLst/>
              <a:cxnLst/>
              <a:rect l="l" t="t" r="r" b="b"/>
              <a:pathLst>
                <a:path w="1236" h="902" extrusionOk="0">
                  <a:moveTo>
                    <a:pt x="268" y="1"/>
                  </a:moveTo>
                  <a:cubicBezTo>
                    <a:pt x="101" y="34"/>
                    <a:pt x="1" y="234"/>
                    <a:pt x="68" y="401"/>
                  </a:cubicBezTo>
                  <a:cubicBezTo>
                    <a:pt x="101" y="468"/>
                    <a:pt x="134" y="501"/>
                    <a:pt x="168" y="568"/>
                  </a:cubicBezTo>
                  <a:cubicBezTo>
                    <a:pt x="301" y="768"/>
                    <a:pt x="501" y="868"/>
                    <a:pt x="735" y="901"/>
                  </a:cubicBezTo>
                  <a:lnTo>
                    <a:pt x="968" y="901"/>
                  </a:lnTo>
                  <a:cubicBezTo>
                    <a:pt x="1135" y="835"/>
                    <a:pt x="1235" y="635"/>
                    <a:pt x="1168" y="468"/>
                  </a:cubicBezTo>
                  <a:cubicBezTo>
                    <a:pt x="1135" y="401"/>
                    <a:pt x="1102" y="334"/>
                    <a:pt x="1068" y="301"/>
                  </a:cubicBezTo>
                  <a:cubicBezTo>
                    <a:pt x="1002" y="201"/>
                    <a:pt x="901" y="134"/>
                    <a:pt x="801" y="101"/>
                  </a:cubicBezTo>
                  <a:cubicBezTo>
                    <a:pt x="701" y="34"/>
                    <a:pt x="601" y="1"/>
                    <a:pt x="468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62"/>
            <p:cNvSpPr/>
            <p:nvPr/>
          </p:nvSpPr>
          <p:spPr>
            <a:xfrm>
              <a:off x="7886230" y="3202761"/>
              <a:ext cx="15930" cy="8787"/>
            </a:xfrm>
            <a:custGeom>
              <a:avLst/>
              <a:gdLst/>
              <a:ahLst/>
              <a:cxnLst/>
              <a:rect l="l" t="t" r="r" b="b"/>
              <a:pathLst>
                <a:path w="1802" h="994" extrusionOk="0">
                  <a:moveTo>
                    <a:pt x="1435" y="1"/>
                  </a:moveTo>
                  <a:cubicBezTo>
                    <a:pt x="1393" y="1"/>
                    <a:pt x="1352" y="9"/>
                    <a:pt x="1302" y="26"/>
                  </a:cubicBezTo>
                  <a:cubicBezTo>
                    <a:pt x="1135" y="26"/>
                    <a:pt x="935" y="59"/>
                    <a:pt x="768" y="126"/>
                  </a:cubicBezTo>
                  <a:cubicBezTo>
                    <a:pt x="601" y="159"/>
                    <a:pt x="434" y="226"/>
                    <a:pt x="301" y="359"/>
                  </a:cubicBezTo>
                  <a:cubicBezTo>
                    <a:pt x="234" y="393"/>
                    <a:pt x="167" y="459"/>
                    <a:pt x="101" y="493"/>
                  </a:cubicBezTo>
                  <a:cubicBezTo>
                    <a:pt x="67" y="560"/>
                    <a:pt x="34" y="593"/>
                    <a:pt x="34" y="660"/>
                  </a:cubicBezTo>
                  <a:cubicBezTo>
                    <a:pt x="1" y="826"/>
                    <a:pt x="101" y="960"/>
                    <a:pt x="268" y="993"/>
                  </a:cubicBezTo>
                  <a:lnTo>
                    <a:pt x="534" y="993"/>
                  </a:lnTo>
                  <a:cubicBezTo>
                    <a:pt x="701" y="993"/>
                    <a:pt x="901" y="960"/>
                    <a:pt x="1068" y="893"/>
                  </a:cubicBezTo>
                  <a:cubicBezTo>
                    <a:pt x="1235" y="826"/>
                    <a:pt x="1368" y="726"/>
                    <a:pt x="1535" y="626"/>
                  </a:cubicBezTo>
                  <a:cubicBezTo>
                    <a:pt x="1602" y="593"/>
                    <a:pt x="1669" y="526"/>
                    <a:pt x="1702" y="459"/>
                  </a:cubicBezTo>
                  <a:cubicBezTo>
                    <a:pt x="1769" y="426"/>
                    <a:pt x="1769" y="393"/>
                    <a:pt x="1769" y="326"/>
                  </a:cubicBezTo>
                  <a:cubicBezTo>
                    <a:pt x="1802" y="159"/>
                    <a:pt x="1702" y="26"/>
                    <a:pt x="1568" y="26"/>
                  </a:cubicBezTo>
                  <a:cubicBezTo>
                    <a:pt x="1518" y="9"/>
                    <a:pt x="1477" y="1"/>
                    <a:pt x="1435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62"/>
            <p:cNvSpPr/>
            <p:nvPr/>
          </p:nvSpPr>
          <p:spPr>
            <a:xfrm>
              <a:off x="7955821" y="3337453"/>
              <a:ext cx="10043" cy="10034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802" y="1"/>
                  </a:moveTo>
                  <a:cubicBezTo>
                    <a:pt x="601" y="34"/>
                    <a:pt x="435" y="134"/>
                    <a:pt x="301" y="268"/>
                  </a:cubicBezTo>
                  <a:cubicBezTo>
                    <a:pt x="201" y="334"/>
                    <a:pt x="101" y="434"/>
                    <a:pt x="68" y="568"/>
                  </a:cubicBezTo>
                  <a:cubicBezTo>
                    <a:pt x="34" y="635"/>
                    <a:pt x="1" y="701"/>
                    <a:pt x="1" y="768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34" y="1001"/>
                    <a:pt x="201" y="1135"/>
                    <a:pt x="368" y="1135"/>
                  </a:cubicBezTo>
                  <a:cubicBezTo>
                    <a:pt x="435" y="1102"/>
                    <a:pt x="501" y="1102"/>
                    <a:pt x="568" y="1068"/>
                  </a:cubicBezTo>
                  <a:cubicBezTo>
                    <a:pt x="668" y="1035"/>
                    <a:pt x="768" y="935"/>
                    <a:pt x="868" y="868"/>
                  </a:cubicBezTo>
                  <a:cubicBezTo>
                    <a:pt x="968" y="768"/>
                    <a:pt x="1035" y="668"/>
                    <a:pt x="1068" y="534"/>
                  </a:cubicBezTo>
                  <a:cubicBezTo>
                    <a:pt x="1102" y="468"/>
                    <a:pt x="1135" y="401"/>
                    <a:pt x="1135" y="334"/>
                  </a:cubicBezTo>
                  <a:cubicBezTo>
                    <a:pt x="1135" y="334"/>
                    <a:pt x="1135" y="301"/>
                    <a:pt x="1135" y="268"/>
                  </a:cubicBezTo>
                  <a:cubicBezTo>
                    <a:pt x="1102" y="101"/>
                    <a:pt x="968" y="1"/>
                    <a:pt x="8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62"/>
            <p:cNvSpPr/>
            <p:nvPr/>
          </p:nvSpPr>
          <p:spPr>
            <a:xfrm>
              <a:off x="7813987" y="3187759"/>
              <a:ext cx="10918" cy="11881"/>
            </a:xfrm>
            <a:custGeom>
              <a:avLst/>
              <a:gdLst/>
              <a:ahLst/>
              <a:cxnLst/>
              <a:rect l="l" t="t" r="r" b="b"/>
              <a:pathLst>
                <a:path w="1235" h="1344" extrusionOk="0">
                  <a:moveTo>
                    <a:pt x="958" y="0"/>
                  </a:moveTo>
                  <a:cubicBezTo>
                    <a:pt x="928" y="0"/>
                    <a:pt x="897" y="7"/>
                    <a:pt x="867" y="22"/>
                  </a:cubicBezTo>
                  <a:cubicBezTo>
                    <a:pt x="801" y="22"/>
                    <a:pt x="734" y="55"/>
                    <a:pt x="667" y="88"/>
                  </a:cubicBezTo>
                  <a:cubicBezTo>
                    <a:pt x="534" y="188"/>
                    <a:pt x="400" y="288"/>
                    <a:pt x="300" y="389"/>
                  </a:cubicBezTo>
                  <a:cubicBezTo>
                    <a:pt x="200" y="522"/>
                    <a:pt x="134" y="655"/>
                    <a:pt x="67" y="789"/>
                  </a:cubicBezTo>
                  <a:cubicBezTo>
                    <a:pt x="34" y="856"/>
                    <a:pt x="34" y="922"/>
                    <a:pt x="0" y="989"/>
                  </a:cubicBezTo>
                  <a:cubicBezTo>
                    <a:pt x="0" y="1056"/>
                    <a:pt x="0" y="1089"/>
                    <a:pt x="0" y="1122"/>
                  </a:cubicBezTo>
                  <a:cubicBezTo>
                    <a:pt x="53" y="1254"/>
                    <a:pt x="167" y="1343"/>
                    <a:pt x="295" y="1343"/>
                  </a:cubicBezTo>
                  <a:cubicBezTo>
                    <a:pt x="329" y="1343"/>
                    <a:pt x="365" y="1337"/>
                    <a:pt x="400" y="1323"/>
                  </a:cubicBezTo>
                  <a:cubicBezTo>
                    <a:pt x="467" y="1323"/>
                    <a:pt x="534" y="1289"/>
                    <a:pt x="601" y="1222"/>
                  </a:cubicBezTo>
                  <a:cubicBezTo>
                    <a:pt x="734" y="1156"/>
                    <a:pt x="834" y="1056"/>
                    <a:pt x="934" y="922"/>
                  </a:cubicBezTo>
                  <a:cubicBezTo>
                    <a:pt x="1034" y="789"/>
                    <a:pt x="1101" y="655"/>
                    <a:pt x="1168" y="522"/>
                  </a:cubicBezTo>
                  <a:cubicBezTo>
                    <a:pt x="1168" y="455"/>
                    <a:pt x="1201" y="355"/>
                    <a:pt x="1201" y="288"/>
                  </a:cubicBezTo>
                  <a:cubicBezTo>
                    <a:pt x="1234" y="255"/>
                    <a:pt x="1234" y="222"/>
                    <a:pt x="1201" y="188"/>
                  </a:cubicBezTo>
                  <a:cubicBezTo>
                    <a:pt x="1175" y="84"/>
                    <a:pt x="1068" y="0"/>
                    <a:pt x="958" y="0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62"/>
            <p:cNvSpPr/>
            <p:nvPr/>
          </p:nvSpPr>
          <p:spPr>
            <a:xfrm>
              <a:off x="7824303" y="3296822"/>
              <a:ext cx="10334" cy="10785"/>
            </a:xfrm>
            <a:custGeom>
              <a:avLst/>
              <a:gdLst/>
              <a:ahLst/>
              <a:cxnLst/>
              <a:rect l="l" t="t" r="r" b="b"/>
              <a:pathLst>
                <a:path w="1169" h="1220" extrusionOk="0">
                  <a:moveTo>
                    <a:pt x="302" y="1"/>
                  </a:moveTo>
                  <a:cubicBezTo>
                    <a:pt x="185" y="1"/>
                    <a:pt x="83" y="63"/>
                    <a:pt x="34" y="160"/>
                  </a:cubicBezTo>
                  <a:cubicBezTo>
                    <a:pt x="1" y="260"/>
                    <a:pt x="1" y="327"/>
                    <a:pt x="1" y="427"/>
                  </a:cubicBezTo>
                  <a:cubicBezTo>
                    <a:pt x="1" y="627"/>
                    <a:pt x="67" y="794"/>
                    <a:pt x="201" y="927"/>
                  </a:cubicBezTo>
                  <a:cubicBezTo>
                    <a:pt x="334" y="1061"/>
                    <a:pt x="501" y="1161"/>
                    <a:pt x="668" y="1194"/>
                  </a:cubicBezTo>
                  <a:cubicBezTo>
                    <a:pt x="701" y="1211"/>
                    <a:pt x="735" y="1219"/>
                    <a:pt x="768" y="1219"/>
                  </a:cubicBezTo>
                  <a:cubicBezTo>
                    <a:pt x="801" y="1219"/>
                    <a:pt x="835" y="1211"/>
                    <a:pt x="868" y="1194"/>
                  </a:cubicBezTo>
                  <a:lnTo>
                    <a:pt x="901" y="1194"/>
                  </a:lnTo>
                  <a:lnTo>
                    <a:pt x="968" y="1161"/>
                  </a:lnTo>
                  <a:cubicBezTo>
                    <a:pt x="1101" y="1094"/>
                    <a:pt x="1168" y="894"/>
                    <a:pt x="1068" y="761"/>
                  </a:cubicBezTo>
                  <a:cubicBezTo>
                    <a:pt x="1068" y="727"/>
                    <a:pt x="1068" y="727"/>
                    <a:pt x="1035" y="727"/>
                  </a:cubicBezTo>
                  <a:cubicBezTo>
                    <a:pt x="1001" y="694"/>
                    <a:pt x="1035" y="661"/>
                    <a:pt x="1001" y="627"/>
                  </a:cubicBezTo>
                  <a:cubicBezTo>
                    <a:pt x="935" y="527"/>
                    <a:pt x="901" y="460"/>
                    <a:pt x="835" y="394"/>
                  </a:cubicBezTo>
                  <a:cubicBezTo>
                    <a:pt x="801" y="327"/>
                    <a:pt x="735" y="260"/>
                    <a:pt x="668" y="194"/>
                  </a:cubicBezTo>
                  <a:lnTo>
                    <a:pt x="601" y="127"/>
                  </a:lnTo>
                  <a:cubicBezTo>
                    <a:pt x="568" y="127"/>
                    <a:pt x="568" y="127"/>
                    <a:pt x="568" y="94"/>
                  </a:cubicBezTo>
                  <a:lnTo>
                    <a:pt x="468" y="60"/>
                  </a:lnTo>
                  <a:lnTo>
                    <a:pt x="434" y="27"/>
                  </a:lnTo>
                  <a:cubicBezTo>
                    <a:pt x="390" y="9"/>
                    <a:pt x="345" y="1"/>
                    <a:pt x="302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62"/>
            <p:cNvSpPr/>
            <p:nvPr/>
          </p:nvSpPr>
          <p:spPr>
            <a:xfrm>
              <a:off x="7877681" y="3344012"/>
              <a:ext cx="13278" cy="10555"/>
            </a:xfrm>
            <a:custGeom>
              <a:avLst/>
              <a:gdLst/>
              <a:ahLst/>
              <a:cxnLst/>
              <a:rect l="l" t="t" r="r" b="b"/>
              <a:pathLst>
                <a:path w="1502" h="1194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cubicBezTo>
                    <a:pt x="67" y="93"/>
                    <a:pt x="0" y="259"/>
                    <a:pt x="67" y="426"/>
                  </a:cubicBezTo>
                  <a:cubicBezTo>
                    <a:pt x="100" y="493"/>
                    <a:pt x="134" y="560"/>
                    <a:pt x="167" y="626"/>
                  </a:cubicBezTo>
                  <a:cubicBezTo>
                    <a:pt x="267" y="760"/>
                    <a:pt x="367" y="860"/>
                    <a:pt x="501" y="960"/>
                  </a:cubicBezTo>
                  <a:cubicBezTo>
                    <a:pt x="634" y="1027"/>
                    <a:pt x="768" y="1093"/>
                    <a:pt x="934" y="1160"/>
                  </a:cubicBezTo>
                  <a:cubicBezTo>
                    <a:pt x="1001" y="1193"/>
                    <a:pt x="1068" y="1193"/>
                    <a:pt x="1134" y="1193"/>
                  </a:cubicBezTo>
                  <a:lnTo>
                    <a:pt x="1268" y="1193"/>
                  </a:lnTo>
                  <a:cubicBezTo>
                    <a:pt x="1435" y="1127"/>
                    <a:pt x="1501" y="960"/>
                    <a:pt x="1435" y="827"/>
                  </a:cubicBezTo>
                  <a:cubicBezTo>
                    <a:pt x="1401" y="760"/>
                    <a:pt x="1368" y="693"/>
                    <a:pt x="1335" y="626"/>
                  </a:cubicBezTo>
                  <a:cubicBezTo>
                    <a:pt x="1235" y="493"/>
                    <a:pt x="1134" y="360"/>
                    <a:pt x="1001" y="293"/>
                  </a:cubicBezTo>
                  <a:cubicBezTo>
                    <a:pt x="868" y="193"/>
                    <a:pt x="734" y="126"/>
                    <a:pt x="601" y="59"/>
                  </a:cubicBezTo>
                  <a:cubicBezTo>
                    <a:pt x="534" y="26"/>
                    <a:pt x="434" y="26"/>
                    <a:pt x="367" y="26"/>
                  </a:cubicBez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B7E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62"/>
            <p:cNvSpPr/>
            <p:nvPr/>
          </p:nvSpPr>
          <p:spPr>
            <a:xfrm>
              <a:off x="7819883" y="3255140"/>
              <a:ext cx="96139" cy="84726"/>
            </a:xfrm>
            <a:custGeom>
              <a:avLst/>
              <a:gdLst/>
              <a:ahLst/>
              <a:cxnLst/>
              <a:rect l="l" t="t" r="r" b="b"/>
              <a:pathLst>
                <a:path w="10875" h="9584" extrusionOk="0">
                  <a:moveTo>
                    <a:pt x="424" y="0"/>
                  </a:moveTo>
                  <a:cubicBezTo>
                    <a:pt x="329" y="0"/>
                    <a:pt x="239" y="34"/>
                    <a:pt x="167" y="105"/>
                  </a:cubicBezTo>
                  <a:cubicBezTo>
                    <a:pt x="0" y="239"/>
                    <a:pt x="0" y="505"/>
                    <a:pt x="167" y="639"/>
                  </a:cubicBezTo>
                  <a:cubicBezTo>
                    <a:pt x="167" y="639"/>
                    <a:pt x="334" y="839"/>
                    <a:pt x="567" y="1073"/>
                  </a:cubicBezTo>
                  <a:cubicBezTo>
                    <a:pt x="801" y="1306"/>
                    <a:pt x="1201" y="1706"/>
                    <a:pt x="1635" y="2140"/>
                  </a:cubicBezTo>
                  <a:cubicBezTo>
                    <a:pt x="2102" y="2574"/>
                    <a:pt x="2636" y="3074"/>
                    <a:pt x="3203" y="3608"/>
                  </a:cubicBezTo>
                  <a:cubicBezTo>
                    <a:pt x="3803" y="4141"/>
                    <a:pt x="4437" y="4708"/>
                    <a:pt x="5037" y="5276"/>
                  </a:cubicBezTo>
                  <a:cubicBezTo>
                    <a:pt x="6305" y="6376"/>
                    <a:pt x="7606" y="7444"/>
                    <a:pt x="8606" y="8244"/>
                  </a:cubicBezTo>
                  <a:cubicBezTo>
                    <a:pt x="9073" y="8645"/>
                    <a:pt x="9507" y="8945"/>
                    <a:pt x="9807" y="9178"/>
                  </a:cubicBezTo>
                  <a:cubicBezTo>
                    <a:pt x="10074" y="9378"/>
                    <a:pt x="10274" y="9512"/>
                    <a:pt x="10274" y="9512"/>
                  </a:cubicBezTo>
                  <a:cubicBezTo>
                    <a:pt x="10336" y="9558"/>
                    <a:pt x="10405" y="9583"/>
                    <a:pt x="10475" y="9583"/>
                  </a:cubicBezTo>
                  <a:cubicBezTo>
                    <a:pt x="10555" y="9583"/>
                    <a:pt x="10636" y="9550"/>
                    <a:pt x="10708" y="9479"/>
                  </a:cubicBezTo>
                  <a:cubicBezTo>
                    <a:pt x="10875" y="9345"/>
                    <a:pt x="10875" y="9112"/>
                    <a:pt x="10741" y="8978"/>
                  </a:cubicBezTo>
                  <a:lnTo>
                    <a:pt x="10308" y="8545"/>
                  </a:lnTo>
                  <a:cubicBezTo>
                    <a:pt x="10074" y="8311"/>
                    <a:pt x="9707" y="7911"/>
                    <a:pt x="9240" y="7477"/>
                  </a:cubicBezTo>
                  <a:cubicBezTo>
                    <a:pt x="8373" y="6610"/>
                    <a:pt x="7105" y="5442"/>
                    <a:pt x="5871" y="4342"/>
                  </a:cubicBezTo>
                  <a:cubicBezTo>
                    <a:pt x="5237" y="3774"/>
                    <a:pt x="4604" y="3241"/>
                    <a:pt x="4003" y="2707"/>
                  </a:cubicBezTo>
                  <a:cubicBezTo>
                    <a:pt x="3403" y="2207"/>
                    <a:pt x="2836" y="1740"/>
                    <a:pt x="2335" y="1339"/>
                  </a:cubicBezTo>
                  <a:cubicBezTo>
                    <a:pt x="1835" y="939"/>
                    <a:pt x="1435" y="639"/>
                    <a:pt x="1134" y="405"/>
                  </a:cubicBezTo>
                  <a:cubicBezTo>
                    <a:pt x="834" y="205"/>
                    <a:pt x="667" y="72"/>
                    <a:pt x="667" y="72"/>
                  </a:cubicBezTo>
                  <a:cubicBezTo>
                    <a:pt x="590" y="25"/>
                    <a:pt x="505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62"/>
            <p:cNvSpPr/>
            <p:nvPr/>
          </p:nvSpPr>
          <p:spPr>
            <a:xfrm>
              <a:off x="7919850" y="3263494"/>
              <a:ext cx="91834" cy="76452"/>
            </a:xfrm>
            <a:custGeom>
              <a:avLst/>
              <a:gdLst/>
              <a:ahLst/>
              <a:cxnLst/>
              <a:rect l="l" t="t" r="r" b="b"/>
              <a:pathLst>
                <a:path w="10388" h="8648" extrusionOk="0">
                  <a:moveTo>
                    <a:pt x="9839" y="1"/>
                  </a:moveTo>
                  <a:cubicBezTo>
                    <a:pt x="9774" y="1"/>
                    <a:pt x="9706" y="19"/>
                    <a:pt x="9641" y="61"/>
                  </a:cubicBezTo>
                  <a:cubicBezTo>
                    <a:pt x="9641" y="61"/>
                    <a:pt x="9474" y="161"/>
                    <a:pt x="9207" y="361"/>
                  </a:cubicBezTo>
                  <a:cubicBezTo>
                    <a:pt x="8907" y="561"/>
                    <a:pt x="8506" y="861"/>
                    <a:pt x="8039" y="1195"/>
                  </a:cubicBezTo>
                  <a:cubicBezTo>
                    <a:pt x="7572" y="1562"/>
                    <a:pt x="7039" y="1962"/>
                    <a:pt x="6472" y="2429"/>
                  </a:cubicBezTo>
                  <a:cubicBezTo>
                    <a:pt x="5905" y="2863"/>
                    <a:pt x="5304" y="3363"/>
                    <a:pt x="4704" y="3864"/>
                  </a:cubicBezTo>
                  <a:cubicBezTo>
                    <a:pt x="3536" y="4864"/>
                    <a:pt x="2369" y="5865"/>
                    <a:pt x="1535" y="6666"/>
                  </a:cubicBezTo>
                  <a:cubicBezTo>
                    <a:pt x="1101" y="7066"/>
                    <a:pt x="734" y="7399"/>
                    <a:pt x="501" y="7633"/>
                  </a:cubicBezTo>
                  <a:lnTo>
                    <a:pt x="134" y="8033"/>
                  </a:lnTo>
                  <a:cubicBezTo>
                    <a:pt x="0" y="8167"/>
                    <a:pt x="0" y="8333"/>
                    <a:pt x="100" y="8467"/>
                  </a:cubicBezTo>
                  <a:cubicBezTo>
                    <a:pt x="168" y="8580"/>
                    <a:pt x="298" y="8647"/>
                    <a:pt x="426" y="8647"/>
                  </a:cubicBezTo>
                  <a:cubicBezTo>
                    <a:pt x="487" y="8647"/>
                    <a:pt x="547" y="8632"/>
                    <a:pt x="601" y="8600"/>
                  </a:cubicBezTo>
                  <a:lnTo>
                    <a:pt x="1034" y="8267"/>
                  </a:lnTo>
                  <a:cubicBezTo>
                    <a:pt x="1301" y="8067"/>
                    <a:pt x="1702" y="7800"/>
                    <a:pt x="2169" y="7433"/>
                  </a:cubicBezTo>
                  <a:cubicBezTo>
                    <a:pt x="3103" y="6766"/>
                    <a:pt x="4303" y="5798"/>
                    <a:pt x="5504" y="4798"/>
                  </a:cubicBezTo>
                  <a:cubicBezTo>
                    <a:pt x="6105" y="4331"/>
                    <a:pt x="6705" y="3830"/>
                    <a:pt x="7239" y="3330"/>
                  </a:cubicBezTo>
                  <a:cubicBezTo>
                    <a:pt x="7806" y="2829"/>
                    <a:pt x="8306" y="2396"/>
                    <a:pt x="8740" y="1996"/>
                  </a:cubicBezTo>
                  <a:cubicBezTo>
                    <a:pt x="9174" y="1629"/>
                    <a:pt x="9507" y="1295"/>
                    <a:pt x="9741" y="1028"/>
                  </a:cubicBezTo>
                  <a:cubicBezTo>
                    <a:pt x="10008" y="795"/>
                    <a:pt x="10141" y="661"/>
                    <a:pt x="10141" y="661"/>
                  </a:cubicBezTo>
                  <a:cubicBezTo>
                    <a:pt x="10388" y="387"/>
                    <a:pt x="10139" y="1"/>
                    <a:pt x="9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62"/>
            <p:cNvSpPr/>
            <p:nvPr/>
          </p:nvSpPr>
          <p:spPr>
            <a:xfrm>
              <a:off x="7837803" y="3205563"/>
              <a:ext cx="78220" cy="71855"/>
            </a:xfrm>
            <a:custGeom>
              <a:avLst/>
              <a:gdLst/>
              <a:ahLst/>
              <a:cxnLst/>
              <a:rect l="l" t="t" r="r" b="b"/>
              <a:pathLst>
                <a:path w="8848" h="8128" extrusionOk="0">
                  <a:moveTo>
                    <a:pt x="540" y="0"/>
                  </a:moveTo>
                  <a:cubicBezTo>
                    <a:pt x="232" y="0"/>
                    <a:pt x="1" y="375"/>
                    <a:pt x="242" y="643"/>
                  </a:cubicBezTo>
                  <a:cubicBezTo>
                    <a:pt x="242" y="643"/>
                    <a:pt x="342" y="776"/>
                    <a:pt x="542" y="1010"/>
                  </a:cubicBezTo>
                  <a:cubicBezTo>
                    <a:pt x="742" y="1210"/>
                    <a:pt x="1042" y="1544"/>
                    <a:pt x="1376" y="1910"/>
                  </a:cubicBezTo>
                  <a:cubicBezTo>
                    <a:pt x="1743" y="2311"/>
                    <a:pt x="2143" y="2711"/>
                    <a:pt x="2610" y="3178"/>
                  </a:cubicBezTo>
                  <a:cubicBezTo>
                    <a:pt x="3044" y="3612"/>
                    <a:pt x="3544" y="4079"/>
                    <a:pt x="4044" y="4546"/>
                  </a:cubicBezTo>
                  <a:cubicBezTo>
                    <a:pt x="5045" y="5480"/>
                    <a:pt x="6079" y="6347"/>
                    <a:pt x="6880" y="7014"/>
                  </a:cubicBezTo>
                  <a:cubicBezTo>
                    <a:pt x="7280" y="7348"/>
                    <a:pt x="7614" y="7615"/>
                    <a:pt x="7847" y="7781"/>
                  </a:cubicBezTo>
                  <a:cubicBezTo>
                    <a:pt x="8081" y="7981"/>
                    <a:pt x="8214" y="8082"/>
                    <a:pt x="8214" y="8082"/>
                  </a:cubicBezTo>
                  <a:cubicBezTo>
                    <a:pt x="8274" y="8112"/>
                    <a:pt x="8347" y="8128"/>
                    <a:pt x="8422" y="8128"/>
                  </a:cubicBezTo>
                  <a:cubicBezTo>
                    <a:pt x="8514" y="8128"/>
                    <a:pt x="8608" y="8103"/>
                    <a:pt x="8681" y="8048"/>
                  </a:cubicBezTo>
                  <a:cubicBezTo>
                    <a:pt x="8814" y="7915"/>
                    <a:pt x="8848" y="7681"/>
                    <a:pt x="8714" y="7514"/>
                  </a:cubicBezTo>
                  <a:cubicBezTo>
                    <a:pt x="8714" y="7514"/>
                    <a:pt x="8614" y="7381"/>
                    <a:pt x="8414" y="7181"/>
                  </a:cubicBezTo>
                  <a:cubicBezTo>
                    <a:pt x="8214" y="6947"/>
                    <a:pt x="7914" y="6647"/>
                    <a:pt x="7580" y="6247"/>
                  </a:cubicBezTo>
                  <a:cubicBezTo>
                    <a:pt x="6880" y="5513"/>
                    <a:pt x="5912" y="4546"/>
                    <a:pt x="4912" y="3612"/>
                  </a:cubicBezTo>
                  <a:cubicBezTo>
                    <a:pt x="4411" y="3145"/>
                    <a:pt x="3911" y="2711"/>
                    <a:pt x="3444" y="2277"/>
                  </a:cubicBezTo>
                  <a:cubicBezTo>
                    <a:pt x="2944" y="1844"/>
                    <a:pt x="2510" y="1477"/>
                    <a:pt x="2110" y="1143"/>
                  </a:cubicBezTo>
                  <a:cubicBezTo>
                    <a:pt x="1709" y="810"/>
                    <a:pt x="1376" y="543"/>
                    <a:pt x="1142" y="376"/>
                  </a:cubicBezTo>
                  <a:lnTo>
                    <a:pt x="775" y="76"/>
                  </a:lnTo>
                  <a:cubicBezTo>
                    <a:pt x="696" y="23"/>
                    <a:pt x="616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62"/>
            <p:cNvSpPr/>
            <p:nvPr/>
          </p:nvSpPr>
          <p:spPr>
            <a:xfrm>
              <a:off x="7917392" y="3209338"/>
              <a:ext cx="72358" cy="68080"/>
            </a:xfrm>
            <a:custGeom>
              <a:avLst/>
              <a:gdLst/>
              <a:ahLst/>
              <a:cxnLst/>
              <a:rect l="l" t="t" r="r" b="b"/>
              <a:pathLst>
                <a:path w="8185" h="7701" extrusionOk="0">
                  <a:moveTo>
                    <a:pt x="7761" y="0"/>
                  </a:moveTo>
                  <a:cubicBezTo>
                    <a:pt x="7674" y="0"/>
                    <a:pt x="7587" y="27"/>
                    <a:pt x="7517" y="82"/>
                  </a:cubicBezTo>
                  <a:cubicBezTo>
                    <a:pt x="7517" y="82"/>
                    <a:pt x="7017" y="449"/>
                    <a:pt x="6283" y="1050"/>
                  </a:cubicBezTo>
                  <a:cubicBezTo>
                    <a:pt x="5916" y="1383"/>
                    <a:pt x="5482" y="1750"/>
                    <a:pt x="5048" y="2117"/>
                  </a:cubicBezTo>
                  <a:cubicBezTo>
                    <a:pt x="4615" y="2518"/>
                    <a:pt x="4148" y="2951"/>
                    <a:pt x="3681" y="3418"/>
                  </a:cubicBezTo>
                  <a:cubicBezTo>
                    <a:pt x="2780" y="4285"/>
                    <a:pt x="1880" y="5219"/>
                    <a:pt x="1246" y="5920"/>
                  </a:cubicBezTo>
                  <a:cubicBezTo>
                    <a:pt x="612" y="6620"/>
                    <a:pt x="212" y="7121"/>
                    <a:pt x="212" y="7121"/>
                  </a:cubicBezTo>
                  <a:lnTo>
                    <a:pt x="212" y="7087"/>
                  </a:lnTo>
                  <a:lnTo>
                    <a:pt x="212" y="7087"/>
                  </a:lnTo>
                  <a:cubicBezTo>
                    <a:pt x="0" y="7352"/>
                    <a:pt x="229" y="7700"/>
                    <a:pt x="499" y="7700"/>
                  </a:cubicBezTo>
                  <a:cubicBezTo>
                    <a:pt x="570" y="7700"/>
                    <a:pt x="643" y="7676"/>
                    <a:pt x="712" y="7621"/>
                  </a:cubicBezTo>
                  <a:cubicBezTo>
                    <a:pt x="712" y="7621"/>
                    <a:pt x="1212" y="7221"/>
                    <a:pt x="1946" y="6620"/>
                  </a:cubicBezTo>
                  <a:cubicBezTo>
                    <a:pt x="2680" y="6020"/>
                    <a:pt x="3647" y="5186"/>
                    <a:pt x="4548" y="4319"/>
                  </a:cubicBezTo>
                  <a:cubicBezTo>
                    <a:pt x="5015" y="3852"/>
                    <a:pt x="5482" y="3418"/>
                    <a:pt x="5882" y="3018"/>
                  </a:cubicBezTo>
                  <a:cubicBezTo>
                    <a:pt x="6316" y="2584"/>
                    <a:pt x="6683" y="2184"/>
                    <a:pt x="7017" y="1817"/>
                  </a:cubicBezTo>
                  <a:cubicBezTo>
                    <a:pt x="7650" y="1117"/>
                    <a:pt x="8084" y="649"/>
                    <a:pt x="8084" y="649"/>
                  </a:cubicBezTo>
                  <a:cubicBezTo>
                    <a:pt x="8184" y="483"/>
                    <a:pt x="8184" y="283"/>
                    <a:pt x="8084" y="149"/>
                  </a:cubicBezTo>
                  <a:cubicBezTo>
                    <a:pt x="8006" y="52"/>
                    <a:pt x="7883" y="0"/>
                    <a:pt x="7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7" name="Google Shape;10527;p62"/>
          <p:cNvGrpSpPr/>
          <p:nvPr/>
        </p:nvGrpSpPr>
        <p:grpSpPr>
          <a:xfrm>
            <a:off x="2194308" y="3644641"/>
            <a:ext cx="653150" cy="989726"/>
            <a:chOff x="2237705" y="3308886"/>
            <a:chExt cx="653150" cy="989726"/>
          </a:xfrm>
        </p:grpSpPr>
        <p:sp>
          <p:nvSpPr>
            <p:cNvPr id="10528" name="Google Shape;10528;p62"/>
            <p:cNvSpPr/>
            <p:nvPr/>
          </p:nvSpPr>
          <p:spPr>
            <a:xfrm>
              <a:off x="2237705" y="3308886"/>
              <a:ext cx="653150" cy="624341"/>
            </a:xfrm>
            <a:custGeom>
              <a:avLst/>
              <a:gdLst/>
              <a:ahLst/>
              <a:cxnLst/>
              <a:rect l="l" t="t" r="r" b="b"/>
              <a:pathLst>
                <a:path w="55341" h="52900" extrusionOk="0">
                  <a:moveTo>
                    <a:pt x="28646" y="1"/>
                  </a:moveTo>
                  <a:cubicBezTo>
                    <a:pt x="19025" y="1"/>
                    <a:pt x="9100" y="4900"/>
                    <a:pt x="5738" y="10671"/>
                  </a:cubicBezTo>
                  <a:cubicBezTo>
                    <a:pt x="2903" y="15641"/>
                    <a:pt x="3870" y="22312"/>
                    <a:pt x="7206" y="26949"/>
                  </a:cubicBezTo>
                  <a:cubicBezTo>
                    <a:pt x="2569" y="28450"/>
                    <a:pt x="1" y="34021"/>
                    <a:pt x="968" y="38824"/>
                  </a:cubicBezTo>
                  <a:cubicBezTo>
                    <a:pt x="1936" y="43594"/>
                    <a:pt x="5738" y="47464"/>
                    <a:pt x="10142" y="49598"/>
                  </a:cubicBezTo>
                  <a:cubicBezTo>
                    <a:pt x="14545" y="51733"/>
                    <a:pt x="19515" y="52367"/>
                    <a:pt x="24385" y="52701"/>
                  </a:cubicBezTo>
                  <a:cubicBezTo>
                    <a:pt x="26164" y="52819"/>
                    <a:pt x="27960" y="52900"/>
                    <a:pt x="29753" y="52900"/>
                  </a:cubicBezTo>
                  <a:cubicBezTo>
                    <a:pt x="34015" y="52900"/>
                    <a:pt x="38264" y="52445"/>
                    <a:pt x="42231" y="50966"/>
                  </a:cubicBezTo>
                  <a:cubicBezTo>
                    <a:pt x="47868" y="48831"/>
                    <a:pt x="52872" y="44261"/>
                    <a:pt x="54106" y="38357"/>
                  </a:cubicBezTo>
                  <a:cubicBezTo>
                    <a:pt x="55341" y="32453"/>
                    <a:pt x="51705" y="25548"/>
                    <a:pt x="45767" y="24447"/>
                  </a:cubicBezTo>
                  <a:cubicBezTo>
                    <a:pt x="48536" y="19844"/>
                    <a:pt x="49169" y="13606"/>
                    <a:pt x="46334" y="9036"/>
                  </a:cubicBezTo>
                  <a:cubicBezTo>
                    <a:pt x="42281" y="2518"/>
                    <a:pt x="35542" y="1"/>
                    <a:pt x="28646" y="1"/>
                  </a:cubicBezTo>
                  <a:close/>
                </a:path>
              </a:pathLst>
            </a:custGeom>
            <a:solidFill>
              <a:srgbClr val="FB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62"/>
            <p:cNvSpPr/>
            <p:nvPr/>
          </p:nvSpPr>
          <p:spPr>
            <a:xfrm>
              <a:off x="2518434" y="3553050"/>
              <a:ext cx="75192" cy="745562"/>
            </a:xfrm>
            <a:custGeom>
              <a:avLst/>
              <a:gdLst/>
              <a:ahLst/>
              <a:cxnLst/>
              <a:rect l="l" t="t" r="r" b="b"/>
              <a:pathLst>
                <a:path w="6371" h="63171" extrusionOk="0">
                  <a:moveTo>
                    <a:pt x="2975" y="1"/>
                  </a:moveTo>
                  <a:cubicBezTo>
                    <a:pt x="2699" y="1"/>
                    <a:pt x="2461" y="207"/>
                    <a:pt x="2268" y="458"/>
                  </a:cubicBezTo>
                  <a:cubicBezTo>
                    <a:pt x="2001" y="791"/>
                    <a:pt x="1868" y="1225"/>
                    <a:pt x="1868" y="1659"/>
                  </a:cubicBezTo>
                  <a:lnTo>
                    <a:pt x="33" y="60934"/>
                  </a:lnTo>
                  <a:cubicBezTo>
                    <a:pt x="0" y="62181"/>
                    <a:pt x="968" y="63170"/>
                    <a:pt x="2206" y="63170"/>
                  </a:cubicBezTo>
                  <a:cubicBezTo>
                    <a:pt x="2227" y="63170"/>
                    <a:pt x="2247" y="63170"/>
                    <a:pt x="2268" y="63169"/>
                  </a:cubicBezTo>
                  <a:lnTo>
                    <a:pt x="4269" y="63069"/>
                  </a:lnTo>
                  <a:cubicBezTo>
                    <a:pt x="5470" y="63036"/>
                    <a:pt x="6371" y="62035"/>
                    <a:pt x="6337" y="60868"/>
                  </a:cubicBezTo>
                  <a:lnTo>
                    <a:pt x="4136" y="1659"/>
                  </a:lnTo>
                  <a:cubicBezTo>
                    <a:pt x="4103" y="1192"/>
                    <a:pt x="3936" y="725"/>
                    <a:pt x="3636" y="391"/>
                  </a:cubicBezTo>
                  <a:cubicBezTo>
                    <a:pt x="3397" y="110"/>
                    <a:pt x="3175" y="1"/>
                    <a:pt x="2975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62"/>
            <p:cNvSpPr/>
            <p:nvPr/>
          </p:nvSpPr>
          <p:spPr>
            <a:xfrm>
              <a:off x="2447157" y="3572914"/>
              <a:ext cx="96082" cy="72159"/>
            </a:xfrm>
            <a:custGeom>
              <a:avLst/>
              <a:gdLst/>
              <a:ahLst/>
              <a:cxnLst/>
              <a:rect l="l" t="t" r="r" b="b"/>
              <a:pathLst>
                <a:path w="8141" h="6114" extrusionOk="0">
                  <a:moveTo>
                    <a:pt x="420" y="0"/>
                  </a:moveTo>
                  <a:cubicBezTo>
                    <a:pt x="392" y="0"/>
                    <a:pt x="363" y="3"/>
                    <a:pt x="335" y="9"/>
                  </a:cubicBezTo>
                  <a:cubicBezTo>
                    <a:pt x="134" y="42"/>
                    <a:pt x="1" y="242"/>
                    <a:pt x="68" y="443"/>
                  </a:cubicBezTo>
                  <a:cubicBezTo>
                    <a:pt x="68" y="443"/>
                    <a:pt x="101" y="609"/>
                    <a:pt x="168" y="876"/>
                  </a:cubicBezTo>
                  <a:cubicBezTo>
                    <a:pt x="234" y="1010"/>
                    <a:pt x="268" y="1176"/>
                    <a:pt x="335" y="1377"/>
                  </a:cubicBezTo>
                  <a:cubicBezTo>
                    <a:pt x="401" y="1577"/>
                    <a:pt x="468" y="1777"/>
                    <a:pt x="568" y="1977"/>
                  </a:cubicBezTo>
                  <a:lnTo>
                    <a:pt x="735" y="2311"/>
                  </a:lnTo>
                  <a:cubicBezTo>
                    <a:pt x="802" y="2444"/>
                    <a:pt x="868" y="2544"/>
                    <a:pt x="935" y="2678"/>
                  </a:cubicBezTo>
                  <a:cubicBezTo>
                    <a:pt x="1102" y="2911"/>
                    <a:pt x="1269" y="3145"/>
                    <a:pt x="1469" y="3378"/>
                  </a:cubicBezTo>
                  <a:cubicBezTo>
                    <a:pt x="1635" y="3645"/>
                    <a:pt x="1869" y="3845"/>
                    <a:pt x="2102" y="4079"/>
                  </a:cubicBezTo>
                  <a:lnTo>
                    <a:pt x="2469" y="4412"/>
                  </a:lnTo>
                  <a:cubicBezTo>
                    <a:pt x="2603" y="4479"/>
                    <a:pt x="2736" y="4579"/>
                    <a:pt x="2870" y="4679"/>
                  </a:cubicBezTo>
                  <a:cubicBezTo>
                    <a:pt x="3137" y="4879"/>
                    <a:pt x="3403" y="5046"/>
                    <a:pt x="3704" y="5179"/>
                  </a:cubicBezTo>
                  <a:cubicBezTo>
                    <a:pt x="3970" y="5346"/>
                    <a:pt x="4271" y="5446"/>
                    <a:pt x="4538" y="5580"/>
                  </a:cubicBezTo>
                  <a:cubicBezTo>
                    <a:pt x="4804" y="5680"/>
                    <a:pt x="5071" y="5780"/>
                    <a:pt x="5371" y="5846"/>
                  </a:cubicBezTo>
                  <a:cubicBezTo>
                    <a:pt x="5605" y="5913"/>
                    <a:pt x="5872" y="5947"/>
                    <a:pt x="6105" y="6013"/>
                  </a:cubicBezTo>
                  <a:cubicBezTo>
                    <a:pt x="6339" y="6047"/>
                    <a:pt x="6572" y="6080"/>
                    <a:pt x="6772" y="6080"/>
                  </a:cubicBezTo>
                  <a:lnTo>
                    <a:pt x="7706" y="6080"/>
                  </a:lnTo>
                  <a:lnTo>
                    <a:pt x="7740" y="6113"/>
                  </a:lnTo>
                  <a:cubicBezTo>
                    <a:pt x="8140" y="6080"/>
                    <a:pt x="8140" y="5480"/>
                    <a:pt x="7740" y="5413"/>
                  </a:cubicBezTo>
                  <a:cubicBezTo>
                    <a:pt x="7740" y="5413"/>
                    <a:pt x="7606" y="5413"/>
                    <a:pt x="7340" y="5346"/>
                  </a:cubicBezTo>
                  <a:cubicBezTo>
                    <a:pt x="7106" y="5279"/>
                    <a:pt x="6739" y="5213"/>
                    <a:pt x="6339" y="5079"/>
                  </a:cubicBezTo>
                  <a:cubicBezTo>
                    <a:pt x="6139" y="5013"/>
                    <a:pt x="5905" y="4912"/>
                    <a:pt x="5672" y="4846"/>
                  </a:cubicBezTo>
                  <a:cubicBezTo>
                    <a:pt x="5438" y="4779"/>
                    <a:pt x="5205" y="4679"/>
                    <a:pt x="4971" y="4546"/>
                  </a:cubicBezTo>
                  <a:cubicBezTo>
                    <a:pt x="4738" y="4445"/>
                    <a:pt x="4471" y="4312"/>
                    <a:pt x="4237" y="4179"/>
                  </a:cubicBezTo>
                  <a:cubicBezTo>
                    <a:pt x="4004" y="4045"/>
                    <a:pt x="3770" y="3878"/>
                    <a:pt x="3537" y="3712"/>
                  </a:cubicBezTo>
                  <a:lnTo>
                    <a:pt x="3203" y="3478"/>
                  </a:lnTo>
                  <a:lnTo>
                    <a:pt x="2903" y="3211"/>
                  </a:lnTo>
                  <a:cubicBezTo>
                    <a:pt x="2703" y="3011"/>
                    <a:pt x="2503" y="2844"/>
                    <a:pt x="2336" y="2644"/>
                  </a:cubicBezTo>
                  <a:cubicBezTo>
                    <a:pt x="2169" y="2444"/>
                    <a:pt x="2002" y="2277"/>
                    <a:pt x="1836" y="2044"/>
                  </a:cubicBezTo>
                  <a:cubicBezTo>
                    <a:pt x="1702" y="1877"/>
                    <a:pt x="1569" y="1710"/>
                    <a:pt x="1469" y="1510"/>
                  </a:cubicBezTo>
                  <a:cubicBezTo>
                    <a:pt x="1369" y="1310"/>
                    <a:pt x="1235" y="1143"/>
                    <a:pt x="1168" y="1010"/>
                  </a:cubicBezTo>
                  <a:lnTo>
                    <a:pt x="968" y="576"/>
                  </a:lnTo>
                  <a:lnTo>
                    <a:pt x="768" y="242"/>
                  </a:lnTo>
                  <a:lnTo>
                    <a:pt x="768" y="176"/>
                  </a:lnTo>
                  <a:cubicBezTo>
                    <a:pt x="685" y="65"/>
                    <a:pt x="557" y="0"/>
                    <a:pt x="420" y="0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62"/>
            <p:cNvSpPr/>
            <p:nvPr/>
          </p:nvSpPr>
          <p:spPr>
            <a:xfrm>
              <a:off x="2565007" y="3572950"/>
              <a:ext cx="95551" cy="86700"/>
            </a:xfrm>
            <a:custGeom>
              <a:avLst/>
              <a:gdLst/>
              <a:ahLst/>
              <a:cxnLst/>
              <a:rect l="l" t="t" r="r" b="b"/>
              <a:pathLst>
                <a:path w="8096" h="7346" extrusionOk="0">
                  <a:moveTo>
                    <a:pt x="7668" y="1"/>
                  </a:moveTo>
                  <a:cubicBezTo>
                    <a:pt x="7495" y="1"/>
                    <a:pt x="7358" y="127"/>
                    <a:pt x="7328" y="306"/>
                  </a:cubicBezTo>
                  <a:lnTo>
                    <a:pt x="7328" y="340"/>
                  </a:lnTo>
                  <a:cubicBezTo>
                    <a:pt x="7328" y="340"/>
                    <a:pt x="7295" y="506"/>
                    <a:pt x="7262" y="773"/>
                  </a:cubicBezTo>
                  <a:cubicBezTo>
                    <a:pt x="7262" y="907"/>
                    <a:pt x="7228" y="1073"/>
                    <a:pt x="7195" y="1274"/>
                  </a:cubicBezTo>
                  <a:cubicBezTo>
                    <a:pt x="7128" y="1440"/>
                    <a:pt x="7095" y="1640"/>
                    <a:pt x="7028" y="1874"/>
                  </a:cubicBezTo>
                  <a:cubicBezTo>
                    <a:pt x="6861" y="2374"/>
                    <a:pt x="6628" y="2808"/>
                    <a:pt x="6328" y="3242"/>
                  </a:cubicBezTo>
                  <a:cubicBezTo>
                    <a:pt x="6161" y="3475"/>
                    <a:pt x="5961" y="3709"/>
                    <a:pt x="5761" y="3942"/>
                  </a:cubicBezTo>
                  <a:cubicBezTo>
                    <a:pt x="5527" y="4142"/>
                    <a:pt x="5294" y="4342"/>
                    <a:pt x="5060" y="4543"/>
                  </a:cubicBezTo>
                  <a:cubicBezTo>
                    <a:pt x="4827" y="4743"/>
                    <a:pt x="4560" y="4909"/>
                    <a:pt x="4293" y="5076"/>
                  </a:cubicBezTo>
                  <a:cubicBezTo>
                    <a:pt x="4026" y="5243"/>
                    <a:pt x="3759" y="5376"/>
                    <a:pt x="3492" y="5510"/>
                  </a:cubicBezTo>
                  <a:cubicBezTo>
                    <a:pt x="2992" y="5777"/>
                    <a:pt x="2492" y="5977"/>
                    <a:pt x="1958" y="6177"/>
                  </a:cubicBezTo>
                  <a:cubicBezTo>
                    <a:pt x="1491" y="6310"/>
                    <a:pt x="1091" y="6444"/>
                    <a:pt x="824" y="6511"/>
                  </a:cubicBezTo>
                  <a:lnTo>
                    <a:pt x="423" y="6644"/>
                  </a:lnTo>
                  <a:lnTo>
                    <a:pt x="390" y="6677"/>
                  </a:lnTo>
                  <a:cubicBezTo>
                    <a:pt x="0" y="6742"/>
                    <a:pt x="53" y="7346"/>
                    <a:pt x="458" y="7346"/>
                  </a:cubicBezTo>
                  <a:cubicBezTo>
                    <a:pt x="468" y="7346"/>
                    <a:pt x="479" y="7345"/>
                    <a:pt x="490" y="7345"/>
                  </a:cubicBezTo>
                  <a:cubicBezTo>
                    <a:pt x="490" y="7345"/>
                    <a:pt x="657" y="7345"/>
                    <a:pt x="957" y="7311"/>
                  </a:cubicBezTo>
                  <a:cubicBezTo>
                    <a:pt x="1391" y="7278"/>
                    <a:pt x="1791" y="7211"/>
                    <a:pt x="2225" y="7111"/>
                  </a:cubicBezTo>
                  <a:cubicBezTo>
                    <a:pt x="2825" y="6978"/>
                    <a:pt x="3392" y="6811"/>
                    <a:pt x="3959" y="6577"/>
                  </a:cubicBezTo>
                  <a:cubicBezTo>
                    <a:pt x="4593" y="6277"/>
                    <a:pt x="5227" y="5944"/>
                    <a:pt x="5794" y="5510"/>
                  </a:cubicBezTo>
                  <a:cubicBezTo>
                    <a:pt x="6094" y="5276"/>
                    <a:pt x="6361" y="5043"/>
                    <a:pt x="6594" y="4776"/>
                  </a:cubicBezTo>
                  <a:cubicBezTo>
                    <a:pt x="7295" y="4042"/>
                    <a:pt x="7762" y="3142"/>
                    <a:pt x="7995" y="2141"/>
                  </a:cubicBezTo>
                  <a:cubicBezTo>
                    <a:pt x="8029" y="1907"/>
                    <a:pt x="8062" y="1640"/>
                    <a:pt x="8096" y="1407"/>
                  </a:cubicBezTo>
                  <a:lnTo>
                    <a:pt x="8096" y="840"/>
                  </a:lnTo>
                  <a:cubicBezTo>
                    <a:pt x="8062" y="506"/>
                    <a:pt x="8062" y="340"/>
                    <a:pt x="8062" y="340"/>
                  </a:cubicBezTo>
                  <a:cubicBezTo>
                    <a:pt x="8029" y="173"/>
                    <a:pt x="7895" y="39"/>
                    <a:pt x="7729" y="6"/>
                  </a:cubicBezTo>
                  <a:cubicBezTo>
                    <a:pt x="7708" y="2"/>
                    <a:pt x="7688" y="1"/>
                    <a:pt x="7668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62"/>
            <p:cNvSpPr/>
            <p:nvPr/>
          </p:nvSpPr>
          <p:spPr>
            <a:xfrm>
              <a:off x="2434174" y="3767908"/>
              <a:ext cx="103553" cy="56403"/>
            </a:xfrm>
            <a:custGeom>
              <a:avLst/>
              <a:gdLst/>
              <a:ahLst/>
              <a:cxnLst/>
              <a:rect l="l" t="t" r="r" b="b"/>
              <a:pathLst>
                <a:path w="8774" h="4779" extrusionOk="0">
                  <a:moveTo>
                    <a:pt x="457" y="1"/>
                  </a:moveTo>
                  <a:cubicBezTo>
                    <a:pt x="406" y="1"/>
                    <a:pt x="353" y="12"/>
                    <a:pt x="300" y="33"/>
                  </a:cubicBezTo>
                  <a:cubicBezTo>
                    <a:pt x="100" y="100"/>
                    <a:pt x="0" y="300"/>
                    <a:pt x="67" y="500"/>
                  </a:cubicBezTo>
                  <a:lnTo>
                    <a:pt x="234" y="934"/>
                  </a:lnTo>
                  <a:cubicBezTo>
                    <a:pt x="300" y="1034"/>
                    <a:pt x="367" y="1201"/>
                    <a:pt x="434" y="1367"/>
                  </a:cubicBezTo>
                  <a:cubicBezTo>
                    <a:pt x="534" y="1568"/>
                    <a:pt x="634" y="1768"/>
                    <a:pt x="767" y="1934"/>
                  </a:cubicBezTo>
                  <a:lnTo>
                    <a:pt x="968" y="2268"/>
                  </a:lnTo>
                  <a:cubicBezTo>
                    <a:pt x="1034" y="2368"/>
                    <a:pt x="1134" y="2468"/>
                    <a:pt x="1234" y="2568"/>
                  </a:cubicBezTo>
                  <a:cubicBezTo>
                    <a:pt x="1401" y="2802"/>
                    <a:pt x="1601" y="3002"/>
                    <a:pt x="1835" y="3202"/>
                  </a:cubicBezTo>
                  <a:lnTo>
                    <a:pt x="2202" y="3502"/>
                  </a:lnTo>
                  <a:cubicBezTo>
                    <a:pt x="2335" y="3602"/>
                    <a:pt x="2469" y="3669"/>
                    <a:pt x="2602" y="3769"/>
                  </a:cubicBezTo>
                  <a:cubicBezTo>
                    <a:pt x="2735" y="3836"/>
                    <a:pt x="2869" y="3936"/>
                    <a:pt x="3036" y="4003"/>
                  </a:cubicBezTo>
                  <a:lnTo>
                    <a:pt x="3469" y="4203"/>
                  </a:lnTo>
                  <a:cubicBezTo>
                    <a:pt x="3770" y="4336"/>
                    <a:pt x="4070" y="4436"/>
                    <a:pt x="4370" y="4536"/>
                  </a:cubicBezTo>
                  <a:cubicBezTo>
                    <a:pt x="5069" y="4704"/>
                    <a:pt x="5767" y="4778"/>
                    <a:pt x="6466" y="4778"/>
                  </a:cubicBezTo>
                  <a:cubicBezTo>
                    <a:pt x="6601" y="4778"/>
                    <a:pt x="6736" y="4775"/>
                    <a:pt x="6872" y="4770"/>
                  </a:cubicBezTo>
                  <a:cubicBezTo>
                    <a:pt x="7272" y="4736"/>
                    <a:pt x="7639" y="4670"/>
                    <a:pt x="8006" y="4603"/>
                  </a:cubicBezTo>
                  <a:lnTo>
                    <a:pt x="8306" y="4536"/>
                  </a:lnTo>
                  <a:lnTo>
                    <a:pt x="8440" y="4503"/>
                  </a:lnTo>
                  <a:lnTo>
                    <a:pt x="8406" y="4503"/>
                  </a:lnTo>
                  <a:cubicBezTo>
                    <a:pt x="8773" y="4370"/>
                    <a:pt x="8673" y="3802"/>
                    <a:pt x="8273" y="3802"/>
                  </a:cubicBezTo>
                  <a:lnTo>
                    <a:pt x="7906" y="3802"/>
                  </a:lnTo>
                  <a:cubicBezTo>
                    <a:pt x="7828" y="3812"/>
                    <a:pt x="7744" y="3816"/>
                    <a:pt x="7653" y="3816"/>
                  </a:cubicBezTo>
                  <a:cubicBezTo>
                    <a:pt x="7435" y="3816"/>
                    <a:pt x="7178" y="3793"/>
                    <a:pt x="6872" y="3769"/>
                  </a:cubicBezTo>
                  <a:cubicBezTo>
                    <a:pt x="6672" y="3769"/>
                    <a:pt x="6438" y="3736"/>
                    <a:pt x="6205" y="3702"/>
                  </a:cubicBezTo>
                  <a:cubicBezTo>
                    <a:pt x="5971" y="3702"/>
                    <a:pt x="5704" y="3636"/>
                    <a:pt x="5437" y="3569"/>
                  </a:cubicBezTo>
                  <a:cubicBezTo>
                    <a:pt x="5204" y="3536"/>
                    <a:pt x="4937" y="3469"/>
                    <a:pt x="4670" y="3402"/>
                  </a:cubicBezTo>
                  <a:cubicBezTo>
                    <a:pt x="4437" y="3302"/>
                    <a:pt x="4170" y="3202"/>
                    <a:pt x="3936" y="3102"/>
                  </a:cubicBezTo>
                  <a:lnTo>
                    <a:pt x="3569" y="2935"/>
                  </a:lnTo>
                  <a:cubicBezTo>
                    <a:pt x="3436" y="2868"/>
                    <a:pt x="3336" y="2802"/>
                    <a:pt x="3202" y="2735"/>
                  </a:cubicBezTo>
                  <a:cubicBezTo>
                    <a:pt x="3102" y="2668"/>
                    <a:pt x="2969" y="2602"/>
                    <a:pt x="2869" y="2535"/>
                  </a:cubicBezTo>
                  <a:lnTo>
                    <a:pt x="2569" y="2301"/>
                  </a:lnTo>
                  <a:cubicBezTo>
                    <a:pt x="2369" y="2135"/>
                    <a:pt x="2202" y="2001"/>
                    <a:pt x="2035" y="1801"/>
                  </a:cubicBezTo>
                  <a:cubicBezTo>
                    <a:pt x="1935" y="1734"/>
                    <a:pt x="1868" y="1668"/>
                    <a:pt x="1768" y="1568"/>
                  </a:cubicBezTo>
                  <a:lnTo>
                    <a:pt x="1568" y="1334"/>
                  </a:lnTo>
                  <a:cubicBezTo>
                    <a:pt x="1468" y="1167"/>
                    <a:pt x="1301" y="1034"/>
                    <a:pt x="1234" y="900"/>
                  </a:cubicBezTo>
                  <a:lnTo>
                    <a:pt x="1001" y="533"/>
                  </a:lnTo>
                  <a:lnTo>
                    <a:pt x="767" y="200"/>
                  </a:lnTo>
                  <a:lnTo>
                    <a:pt x="734" y="167"/>
                  </a:lnTo>
                  <a:cubicBezTo>
                    <a:pt x="666" y="53"/>
                    <a:pt x="566" y="1"/>
                    <a:pt x="457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62"/>
            <p:cNvSpPr/>
            <p:nvPr/>
          </p:nvSpPr>
          <p:spPr>
            <a:xfrm>
              <a:off x="2572750" y="3769324"/>
              <a:ext cx="126391" cy="93757"/>
            </a:xfrm>
            <a:custGeom>
              <a:avLst/>
              <a:gdLst/>
              <a:ahLst/>
              <a:cxnLst/>
              <a:rect l="l" t="t" r="r" b="b"/>
              <a:pathLst>
                <a:path w="10709" h="7944" extrusionOk="0">
                  <a:moveTo>
                    <a:pt x="10320" y="1"/>
                  </a:moveTo>
                  <a:cubicBezTo>
                    <a:pt x="10168" y="1"/>
                    <a:pt x="10019" y="88"/>
                    <a:pt x="9975" y="280"/>
                  </a:cubicBezTo>
                  <a:lnTo>
                    <a:pt x="9975" y="313"/>
                  </a:lnTo>
                  <a:cubicBezTo>
                    <a:pt x="9975" y="313"/>
                    <a:pt x="9908" y="514"/>
                    <a:pt x="9841" y="880"/>
                  </a:cubicBezTo>
                  <a:cubicBezTo>
                    <a:pt x="9808" y="1047"/>
                    <a:pt x="9741" y="1247"/>
                    <a:pt x="9674" y="1481"/>
                  </a:cubicBezTo>
                  <a:cubicBezTo>
                    <a:pt x="9641" y="1614"/>
                    <a:pt x="9608" y="1748"/>
                    <a:pt x="9574" y="1848"/>
                  </a:cubicBezTo>
                  <a:cubicBezTo>
                    <a:pt x="9508" y="2015"/>
                    <a:pt x="9474" y="2148"/>
                    <a:pt x="9408" y="2281"/>
                  </a:cubicBezTo>
                  <a:cubicBezTo>
                    <a:pt x="9374" y="2415"/>
                    <a:pt x="9308" y="2548"/>
                    <a:pt x="9241" y="2682"/>
                  </a:cubicBezTo>
                  <a:lnTo>
                    <a:pt x="9007" y="3115"/>
                  </a:lnTo>
                  <a:cubicBezTo>
                    <a:pt x="8907" y="3249"/>
                    <a:pt x="8807" y="3416"/>
                    <a:pt x="8707" y="3549"/>
                  </a:cubicBezTo>
                  <a:cubicBezTo>
                    <a:pt x="8607" y="3682"/>
                    <a:pt x="8507" y="3816"/>
                    <a:pt x="8407" y="3949"/>
                  </a:cubicBezTo>
                  <a:cubicBezTo>
                    <a:pt x="8173" y="4250"/>
                    <a:pt x="7907" y="4516"/>
                    <a:pt x="7606" y="4783"/>
                  </a:cubicBezTo>
                  <a:cubicBezTo>
                    <a:pt x="7306" y="5017"/>
                    <a:pt x="7006" y="5250"/>
                    <a:pt x="6672" y="5450"/>
                  </a:cubicBezTo>
                  <a:cubicBezTo>
                    <a:pt x="6005" y="5884"/>
                    <a:pt x="5271" y="6184"/>
                    <a:pt x="4537" y="6451"/>
                  </a:cubicBezTo>
                  <a:cubicBezTo>
                    <a:pt x="4171" y="6551"/>
                    <a:pt x="3804" y="6651"/>
                    <a:pt x="3470" y="6751"/>
                  </a:cubicBezTo>
                  <a:cubicBezTo>
                    <a:pt x="3136" y="6818"/>
                    <a:pt x="2803" y="6885"/>
                    <a:pt x="2503" y="6951"/>
                  </a:cubicBezTo>
                  <a:cubicBezTo>
                    <a:pt x="1902" y="7052"/>
                    <a:pt x="1369" y="7085"/>
                    <a:pt x="1002" y="7118"/>
                  </a:cubicBezTo>
                  <a:cubicBezTo>
                    <a:pt x="635" y="7152"/>
                    <a:pt x="468" y="7152"/>
                    <a:pt x="468" y="7152"/>
                  </a:cubicBezTo>
                  <a:lnTo>
                    <a:pt x="435" y="7185"/>
                  </a:lnTo>
                  <a:cubicBezTo>
                    <a:pt x="34" y="7218"/>
                    <a:pt x="1" y="7785"/>
                    <a:pt x="401" y="7885"/>
                  </a:cubicBezTo>
                  <a:cubicBezTo>
                    <a:pt x="401" y="7885"/>
                    <a:pt x="635" y="7919"/>
                    <a:pt x="1002" y="7919"/>
                  </a:cubicBezTo>
                  <a:cubicBezTo>
                    <a:pt x="1268" y="7936"/>
                    <a:pt x="1535" y="7944"/>
                    <a:pt x="1802" y="7944"/>
                  </a:cubicBezTo>
                  <a:cubicBezTo>
                    <a:pt x="2069" y="7944"/>
                    <a:pt x="2336" y="7936"/>
                    <a:pt x="2603" y="7919"/>
                  </a:cubicBezTo>
                  <a:cubicBezTo>
                    <a:pt x="3370" y="7885"/>
                    <a:pt x="4104" y="7752"/>
                    <a:pt x="4871" y="7552"/>
                  </a:cubicBezTo>
                  <a:cubicBezTo>
                    <a:pt x="5271" y="7452"/>
                    <a:pt x="5672" y="7285"/>
                    <a:pt x="6072" y="7118"/>
                  </a:cubicBezTo>
                  <a:cubicBezTo>
                    <a:pt x="6506" y="6951"/>
                    <a:pt x="6906" y="6751"/>
                    <a:pt x="7306" y="6518"/>
                  </a:cubicBezTo>
                  <a:cubicBezTo>
                    <a:pt x="7673" y="6284"/>
                    <a:pt x="8040" y="5984"/>
                    <a:pt x="8407" y="5684"/>
                  </a:cubicBezTo>
                  <a:cubicBezTo>
                    <a:pt x="8740" y="5384"/>
                    <a:pt x="9041" y="5050"/>
                    <a:pt x="9308" y="4683"/>
                  </a:cubicBezTo>
                  <a:cubicBezTo>
                    <a:pt x="9441" y="4516"/>
                    <a:pt x="9574" y="4350"/>
                    <a:pt x="9674" y="4183"/>
                  </a:cubicBezTo>
                  <a:cubicBezTo>
                    <a:pt x="9775" y="3983"/>
                    <a:pt x="9875" y="3816"/>
                    <a:pt x="9975" y="3616"/>
                  </a:cubicBezTo>
                  <a:lnTo>
                    <a:pt x="10208" y="3115"/>
                  </a:lnTo>
                  <a:cubicBezTo>
                    <a:pt x="10242" y="2949"/>
                    <a:pt x="10308" y="2748"/>
                    <a:pt x="10375" y="2582"/>
                  </a:cubicBezTo>
                  <a:cubicBezTo>
                    <a:pt x="10475" y="2315"/>
                    <a:pt x="10542" y="2015"/>
                    <a:pt x="10575" y="1681"/>
                  </a:cubicBezTo>
                  <a:cubicBezTo>
                    <a:pt x="10608" y="1414"/>
                    <a:pt x="10675" y="1181"/>
                    <a:pt x="10675" y="981"/>
                  </a:cubicBezTo>
                  <a:cubicBezTo>
                    <a:pt x="10709" y="614"/>
                    <a:pt x="10709" y="380"/>
                    <a:pt x="10709" y="380"/>
                  </a:cubicBezTo>
                  <a:cubicBezTo>
                    <a:pt x="10709" y="139"/>
                    <a:pt x="10512" y="1"/>
                    <a:pt x="10320" y="1"/>
                  </a:cubicBezTo>
                  <a:close/>
                </a:path>
              </a:pathLst>
            </a:custGeom>
            <a:solidFill>
              <a:srgbClr val="845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62"/>
            <p:cNvSpPr/>
            <p:nvPr/>
          </p:nvSpPr>
          <p:spPr>
            <a:xfrm>
              <a:off x="2436534" y="3878535"/>
              <a:ext cx="28361" cy="11814"/>
            </a:xfrm>
            <a:custGeom>
              <a:avLst/>
              <a:gdLst/>
              <a:ahLst/>
              <a:cxnLst/>
              <a:rect l="l" t="t" r="r" b="b"/>
              <a:pathLst>
                <a:path w="2403" h="1001" extrusionOk="0">
                  <a:moveTo>
                    <a:pt x="234" y="0"/>
                  </a:moveTo>
                  <a:cubicBezTo>
                    <a:pt x="134" y="0"/>
                    <a:pt x="34" y="67"/>
                    <a:pt x="0" y="167"/>
                  </a:cubicBezTo>
                  <a:cubicBezTo>
                    <a:pt x="0" y="334"/>
                    <a:pt x="67" y="467"/>
                    <a:pt x="134" y="601"/>
                  </a:cubicBezTo>
                  <a:cubicBezTo>
                    <a:pt x="367" y="834"/>
                    <a:pt x="667" y="1001"/>
                    <a:pt x="968" y="1001"/>
                  </a:cubicBezTo>
                  <a:lnTo>
                    <a:pt x="1468" y="1001"/>
                  </a:lnTo>
                  <a:cubicBezTo>
                    <a:pt x="1601" y="1001"/>
                    <a:pt x="1735" y="1001"/>
                    <a:pt x="1868" y="967"/>
                  </a:cubicBezTo>
                  <a:cubicBezTo>
                    <a:pt x="2002" y="967"/>
                    <a:pt x="2102" y="934"/>
                    <a:pt x="2169" y="934"/>
                  </a:cubicBezTo>
                  <a:lnTo>
                    <a:pt x="2269" y="934"/>
                  </a:lnTo>
                  <a:cubicBezTo>
                    <a:pt x="2369" y="901"/>
                    <a:pt x="2402" y="801"/>
                    <a:pt x="2369" y="734"/>
                  </a:cubicBezTo>
                  <a:cubicBezTo>
                    <a:pt x="2319" y="659"/>
                    <a:pt x="2269" y="621"/>
                    <a:pt x="2205" y="621"/>
                  </a:cubicBezTo>
                  <a:cubicBezTo>
                    <a:pt x="2183" y="621"/>
                    <a:pt x="2160" y="626"/>
                    <a:pt x="2135" y="634"/>
                  </a:cubicBezTo>
                  <a:lnTo>
                    <a:pt x="2068" y="667"/>
                  </a:lnTo>
                  <a:cubicBezTo>
                    <a:pt x="1968" y="701"/>
                    <a:pt x="1902" y="701"/>
                    <a:pt x="1835" y="734"/>
                  </a:cubicBezTo>
                  <a:cubicBezTo>
                    <a:pt x="1568" y="734"/>
                    <a:pt x="1335" y="667"/>
                    <a:pt x="1134" y="500"/>
                  </a:cubicBezTo>
                  <a:cubicBezTo>
                    <a:pt x="968" y="367"/>
                    <a:pt x="801" y="234"/>
                    <a:pt x="601" y="134"/>
                  </a:cubicBezTo>
                  <a:cubicBezTo>
                    <a:pt x="534" y="67"/>
                    <a:pt x="467" y="33"/>
                    <a:pt x="401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62"/>
            <p:cNvSpPr/>
            <p:nvPr/>
          </p:nvSpPr>
          <p:spPr>
            <a:xfrm>
              <a:off x="2408573" y="3834664"/>
              <a:ext cx="21256" cy="17892"/>
            </a:xfrm>
            <a:custGeom>
              <a:avLst/>
              <a:gdLst/>
              <a:ahLst/>
              <a:cxnLst/>
              <a:rect l="l" t="t" r="r" b="b"/>
              <a:pathLst>
                <a:path w="1801" h="1516" extrusionOk="0">
                  <a:moveTo>
                    <a:pt x="296" y="1"/>
                  </a:moveTo>
                  <a:cubicBezTo>
                    <a:pt x="263" y="1"/>
                    <a:pt x="230" y="5"/>
                    <a:pt x="201" y="14"/>
                  </a:cubicBezTo>
                  <a:cubicBezTo>
                    <a:pt x="68" y="14"/>
                    <a:pt x="1" y="115"/>
                    <a:pt x="1" y="248"/>
                  </a:cubicBezTo>
                  <a:cubicBezTo>
                    <a:pt x="1" y="348"/>
                    <a:pt x="34" y="481"/>
                    <a:pt x="101" y="582"/>
                  </a:cubicBezTo>
                  <a:cubicBezTo>
                    <a:pt x="234" y="748"/>
                    <a:pt x="435" y="848"/>
                    <a:pt x="635" y="915"/>
                  </a:cubicBezTo>
                  <a:cubicBezTo>
                    <a:pt x="735" y="982"/>
                    <a:pt x="868" y="1015"/>
                    <a:pt x="968" y="1082"/>
                  </a:cubicBezTo>
                  <a:cubicBezTo>
                    <a:pt x="1035" y="1115"/>
                    <a:pt x="1135" y="1182"/>
                    <a:pt x="1235" y="1249"/>
                  </a:cubicBezTo>
                  <a:cubicBezTo>
                    <a:pt x="1302" y="1315"/>
                    <a:pt x="1369" y="1382"/>
                    <a:pt x="1435" y="1449"/>
                  </a:cubicBezTo>
                  <a:lnTo>
                    <a:pt x="1469" y="1482"/>
                  </a:lnTo>
                  <a:cubicBezTo>
                    <a:pt x="1504" y="1506"/>
                    <a:pt x="1538" y="1516"/>
                    <a:pt x="1570" y="1516"/>
                  </a:cubicBezTo>
                  <a:cubicBezTo>
                    <a:pt x="1716" y="1516"/>
                    <a:pt x="1800" y="1298"/>
                    <a:pt x="1635" y="1215"/>
                  </a:cubicBezTo>
                  <a:cubicBezTo>
                    <a:pt x="1535" y="1149"/>
                    <a:pt x="1469" y="1082"/>
                    <a:pt x="1402" y="1015"/>
                  </a:cubicBezTo>
                  <a:cubicBezTo>
                    <a:pt x="1335" y="948"/>
                    <a:pt x="1269" y="882"/>
                    <a:pt x="1202" y="815"/>
                  </a:cubicBezTo>
                  <a:cubicBezTo>
                    <a:pt x="1135" y="715"/>
                    <a:pt x="1035" y="615"/>
                    <a:pt x="1002" y="515"/>
                  </a:cubicBezTo>
                  <a:cubicBezTo>
                    <a:pt x="868" y="315"/>
                    <a:pt x="735" y="148"/>
                    <a:pt x="535" y="48"/>
                  </a:cubicBezTo>
                  <a:cubicBezTo>
                    <a:pt x="464" y="24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62"/>
            <p:cNvSpPr/>
            <p:nvPr/>
          </p:nvSpPr>
          <p:spPr>
            <a:xfrm>
              <a:off x="2382985" y="3861209"/>
              <a:ext cx="22460" cy="12215"/>
            </a:xfrm>
            <a:custGeom>
              <a:avLst/>
              <a:gdLst/>
              <a:ahLst/>
              <a:cxnLst/>
              <a:rect l="l" t="t" r="r" b="b"/>
              <a:pathLst>
                <a:path w="1903" h="1035" extrusionOk="0">
                  <a:moveTo>
                    <a:pt x="268" y="0"/>
                  </a:moveTo>
                  <a:cubicBezTo>
                    <a:pt x="168" y="0"/>
                    <a:pt x="67" y="100"/>
                    <a:pt x="34" y="201"/>
                  </a:cubicBezTo>
                  <a:cubicBezTo>
                    <a:pt x="1" y="301"/>
                    <a:pt x="34" y="434"/>
                    <a:pt x="101" y="567"/>
                  </a:cubicBezTo>
                  <a:cubicBezTo>
                    <a:pt x="234" y="768"/>
                    <a:pt x="468" y="901"/>
                    <a:pt x="735" y="934"/>
                  </a:cubicBezTo>
                  <a:cubicBezTo>
                    <a:pt x="835" y="968"/>
                    <a:pt x="968" y="968"/>
                    <a:pt x="1102" y="1001"/>
                  </a:cubicBezTo>
                  <a:cubicBezTo>
                    <a:pt x="1202" y="1001"/>
                    <a:pt x="1335" y="1001"/>
                    <a:pt x="1402" y="1034"/>
                  </a:cubicBezTo>
                  <a:lnTo>
                    <a:pt x="1769" y="1034"/>
                  </a:lnTo>
                  <a:cubicBezTo>
                    <a:pt x="1869" y="1034"/>
                    <a:pt x="1902" y="968"/>
                    <a:pt x="1902" y="868"/>
                  </a:cubicBezTo>
                  <a:cubicBezTo>
                    <a:pt x="1869" y="768"/>
                    <a:pt x="1802" y="734"/>
                    <a:pt x="1735" y="734"/>
                  </a:cubicBezTo>
                  <a:lnTo>
                    <a:pt x="1468" y="734"/>
                  </a:lnTo>
                  <a:cubicBezTo>
                    <a:pt x="1368" y="701"/>
                    <a:pt x="1268" y="701"/>
                    <a:pt x="1202" y="634"/>
                  </a:cubicBezTo>
                  <a:cubicBezTo>
                    <a:pt x="1102" y="601"/>
                    <a:pt x="1035" y="534"/>
                    <a:pt x="968" y="434"/>
                  </a:cubicBezTo>
                  <a:cubicBezTo>
                    <a:pt x="868" y="301"/>
                    <a:pt x="735" y="167"/>
                    <a:pt x="601" y="67"/>
                  </a:cubicBezTo>
                  <a:cubicBezTo>
                    <a:pt x="501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62"/>
            <p:cNvSpPr/>
            <p:nvPr/>
          </p:nvSpPr>
          <p:spPr>
            <a:xfrm>
              <a:off x="2354646" y="3815933"/>
              <a:ext cx="18494" cy="18589"/>
            </a:xfrm>
            <a:custGeom>
              <a:avLst/>
              <a:gdLst/>
              <a:ahLst/>
              <a:cxnLst/>
              <a:rect l="l" t="t" r="r" b="b"/>
              <a:pathLst>
                <a:path w="1567" h="1575" extrusionOk="0">
                  <a:moveTo>
                    <a:pt x="234" y="0"/>
                  </a:moveTo>
                  <a:cubicBezTo>
                    <a:pt x="133" y="0"/>
                    <a:pt x="33" y="100"/>
                    <a:pt x="0" y="200"/>
                  </a:cubicBezTo>
                  <a:cubicBezTo>
                    <a:pt x="0" y="334"/>
                    <a:pt x="0" y="434"/>
                    <a:pt x="67" y="534"/>
                  </a:cubicBezTo>
                  <a:cubicBezTo>
                    <a:pt x="167" y="701"/>
                    <a:pt x="334" y="868"/>
                    <a:pt x="534" y="968"/>
                  </a:cubicBezTo>
                  <a:cubicBezTo>
                    <a:pt x="634" y="1001"/>
                    <a:pt x="734" y="1068"/>
                    <a:pt x="834" y="1134"/>
                  </a:cubicBezTo>
                  <a:cubicBezTo>
                    <a:pt x="901" y="1201"/>
                    <a:pt x="967" y="1235"/>
                    <a:pt x="1034" y="1301"/>
                  </a:cubicBezTo>
                  <a:cubicBezTo>
                    <a:pt x="1101" y="1368"/>
                    <a:pt x="1168" y="1435"/>
                    <a:pt x="1234" y="1535"/>
                  </a:cubicBezTo>
                  <a:lnTo>
                    <a:pt x="1268" y="1535"/>
                  </a:lnTo>
                  <a:cubicBezTo>
                    <a:pt x="1296" y="1563"/>
                    <a:pt x="1327" y="1575"/>
                    <a:pt x="1356" y="1575"/>
                  </a:cubicBezTo>
                  <a:cubicBezTo>
                    <a:pt x="1469" y="1575"/>
                    <a:pt x="1566" y="1407"/>
                    <a:pt x="1434" y="1301"/>
                  </a:cubicBezTo>
                  <a:cubicBezTo>
                    <a:pt x="1368" y="1235"/>
                    <a:pt x="1301" y="1168"/>
                    <a:pt x="1268" y="1101"/>
                  </a:cubicBezTo>
                  <a:cubicBezTo>
                    <a:pt x="1201" y="1034"/>
                    <a:pt x="1134" y="968"/>
                    <a:pt x="1067" y="868"/>
                  </a:cubicBezTo>
                  <a:cubicBezTo>
                    <a:pt x="1034" y="768"/>
                    <a:pt x="967" y="667"/>
                    <a:pt x="934" y="567"/>
                  </a:cubicBezTo>
                  <a:cubicBezTo>
                    <a:pt x="867" y="367"/>
                    <a:pt x="734" y="200"/>
                    <a:pt x="567" y="67"/>
                  </a:cubicBezTo>
                  <a:cubicBezTo>
                    <a:pt x="467" y="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62"/>
            <p:cNvSpPr/>
            <p:nvPr/>
          </p:nvSpPr>
          <p:spPr>
            <a:xfrm>
              <a:off x="2316453" y="3826025"/>
              <a:ext cx="20087" cy="16688"/>
            </a:xfrm>
            <a:custGeom>
              <a:avLst/>
              <a:gdLst/>
              <a:ahLst/>
              <a:cxnLst/>
              <a:rect l="l" t="t" r="r" b="b"/>
              <a:pathLst>
                <a:path w="1702" h="1414" extrusionOk="0">
                  <a:moveTo>
                    <a:pt x="293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46"/>
                    <a:pt x="34" y="480"/>
                  </a:cubicBezTo>
                  <a:cubicBezTo>
                    <a:pt x="100" y="713"/>
                    <a:pt x="267" y="913"/>
                    <a:pt x="501" y="1047"/>
                  </a:cubicBezTo>
                  <a:cubicBezTo>
                    <a:pt x="634" y="1113"/>
                    <a:pt x="734" y="1147"/>
                    <a:pt x="868" y="1180"/>
                  </a:cubicBezTo>
                  <a:cubicBezTo>
                    <a:pt x="968" y="1247"/>
                    <a:pt x="1068" y="1280"/>
                    <a:pt x="1135" y="1314"/>
                  </a:cubicBezTo>
                  <a:cubicBezTo>
                    <a:pt x="1235" y="1347"/>
                    <a:pt x="1301" y="1380"/>
                    <a:pt x="1335" y="1380"/>
                  </a:cubicBezTo>
                  <a:lnTo>
                    <a:pt x="1435" y="1414"/>
                  </a:lnTo>
                  <a:lnTo>
                    <a:pt x="1501" y="1414"/>
                  </a:lnTo>
                  <a:cubicBezTo>
                    <a:pt x="1702" y="1414"/>
                    <a:pt x="1702" y="1113"/>
                    <a:pt x="1501" y="1113"/>
                  </a:cubicBezTo>
                  <a:lnTo>
                    <a:pt x="1435" y="1113"/>
                  </a:lnTo>
                  <a:cubicBezTo>
                    <a:pt x="1368" y="1080"/>
                    <a:pt x="1301" y="1080"/>
                    <a:pt x="1268" y="1047"/>
                  </a:cubicBezTo>
                  <a:cubicBezTo>
                    <a:pt x="1168" y="1013"/>
                    <a:pt x="1101" y="947"/>
                    <a:pt x="1068" y="880"/>
                  </a:cubicBezTo>
                  <a:cubicBezTo>
                    <a:pt x="968" y="813"/>
                    <a:pt x="934" y="713"/>
                    <a:pt x="901" y="646"/>
                  </a:cubicBezTo>
                  <a:cubicBezTo>
                    <a:pt x="834" y="480"/>
                    <a:pt x="768" y="313"/>
                    <a:pt x="668" y="179"/>
                  </a:cubicBezTo>
                  <a:cubicBezTo>
                    <a:pt x="601" y="146"/>
                    <a:pt x="567" y="113"/>
                    <a:pt x="501" y="79"/>
                  </a:cubicBezTo>
                  <a:cubicBezTo>
                    <a:pt x="467" y="46"/>
                    <a:pt x="434" y="46"/>
                    <a:pt x="401" y="13"/>
                  </a:cubicBezTo>
                  <a:lnTo>
                    <a:pt x="367" y="13"/>
                  </a:lnTo>
                  <a:cubicBezTo>
                    <a:pt x="342" y="4"/>
                    <a:pt x="317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62"/>
            <p:cNvSpPr/>
            <p:nvPr/>
          </p:nvSpPr>
          <p:spPr>
            <a:xfrm>
              <a:off x="2280230" y="3762679"/>
              <a:ext cx="13797" cy="23994"/>
            </a:xfrm>
            <a:custGeom>
              <a:avLst/>
              <a:gdLst/>
              <a:ahLst/>
              <a:cxnLst/>
              <a:rect l="l" t="t" r="r" b="b"/>
              <a:pathLst>
                <a:path w="1169" h="2033" extrusionOk="0">
                  <a:moveTo>
                    <a:pt x="312" y="0"/>
                  </a:moveTo>
                  <a:cubicBezTo>
                    <a:pt x="222" y="0"/>
                    <a:pt x="122" y="60"/>
                    <a:pt x="67" y="143"/>
                  </a:cubicBezTo>
                  <a:cubicBezTo>
                    <a:pt x="34" y="243"/>
                    <a:pt x="1" y="376"/>
                    <a:pt x="34" y="476"/>
                  </a:cubicBezTo>
                  <a:cubicBezTo>
                    <a:pt x="67" y="710"/>
                    <a:pt x="201" y="910"/>
                    <a:pt x="334" y="1077"/>
                  </a:cubicBezTo>
                  <a:cubicBezTo>
                    <a:pt x="434" y="1177"/>
                    <a:pt x="501" y="1277"/>
                    <a:pt x="568" y="1377"/>
                  </a:cubicBezTo>
                  <a:cubicBezTo>
                    <a:pt x="634" y="1477"/>
                    <a:pt x="668" y="1544"/>
                    <a:pt x="734" y="1644"/>
                  </a:cubicBezTo>
                  <a:cubicBezTo>
                    <a:pt x="768" y="1744"/>
                    <a:pt x="801" y="1810"/>
                    <a:pt x="834" y="1910"/>
                  </a:cubicBezTo>
                  <a:cubicBezTo>
                    <a:pt x="834" y="1944"/>
                    <a:pt x="834" y="1944"/>
                    <a:pt x="834" y="1977"/>
                  </a:cubicBezTo>
                  <a:cubicBezTo>
                    <a:pt x="874" y="2016"/>
                    <a:pt x="924" y="2032"/>
                    <a:pt x="973" y="2032"/>
                  </a:cubicBezTo>
                  <a:cubicBezTo>
                    <a:pt x="1007" y="2032"/>
                    <a:pt x="1040" y="2024"/>
                    <a:pt x="1068" y="2011"/>
                  </a:cubicBezTo>
                  <a:cubicBezTo>
                    <a:pt x="1135" y="1977"/>
                    <a:pt x="1168" y="1877"/>
                    <a:pt x="1101" y="1810"/>
                  </a:cubicBezTo>
                  <a:cubicBezTo>
                    <a:pt x="1068" y="1710"/>
                    <a:pt x="1035" y="1610"/>
                    <a:pt x="1001" y="1544"/>
                  </a:cubicBezTo>
                  <a:cubicBezTo>
                    <a:pt x="968" y="1443"/>
                    <a:pt x="935" y="1343"/>
                    <a:pt x="901" y="1243"/>
                  </a:cubicBezTo>
                  <a:cubicBezTo>
                    <a:pt x="868" y="1110"/>
                    <a:pt x="834" y="976"/>
                    <a:pt x="834" y="876"/>
                  </a:cubicBezTo>
                  <a:cubicBezTo>
                    <a:pt x="834" y="643"/>
                    <a:pt x="768" y="409"/>
                    <a:pt x="668" y="209"/>
                  </a:cubicBezTo>
                  <a:cubicBezTo>
                    <a:pt x="568" y="143"/>
                    <a:pt x="468" y="42"/>
                    <a:pt x="367" y="9"/>
                  </a:cubicBezTo>
                  <a:cubicBezTo>
                    <a:pt x="350" y="3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62"/>
            <p:cNvSpPr/>
            <p:nvPr/>
          </p:nvSpPr>
          <p:spPr>
            <a:xfrm>
              <a:off x="2366060" y="3771673"/>
              <a:ext cx="15367" cy="16181"/>
            </a:xfrm>
            <a:custGeom>
              <a:avLst/>
              <a:gdLst/>
              <a:ahLst/>
              <a:cxnLst/>
              <a:rect l="l" t="t" r="r" b="b"/>
              <a:pathLst>
                <a:path w="1302" h="1371" extrusionOk="0">
                  <a:moveTo>
                    <a:pt x="355" y="1"/>
                  </a:moveTo>
                  <a:cubicBezTo>
                    <a:pt x="326" y="1"/>
                    <a:pt x="297" y="5"/>
                    <a:pt x="267" y="14"/>
                  </a:cubicBezTo>
                  <a:cubicBezTo>
                    <a:pt x="167" y="14"/>
                    <a:pt x="67" y="114"/>
                    <a:pt x="34" y="214"/>
                  </a:cubicBezTo>
                  <a:cubicBezTo>
                    <a:pt x="0" y="315"/>
                    <a:pt x="0" y="415"/>
                    <a:pt x="34" y="515"/>
                  </a:cubicBezTo>
                  <a:cubicBezTo>
                    <a:pt x="134" y="648"/>
                    <a:pt x="267" y="782"/>
                    <a:pt x="434" y="848"/>
                  </a:cubicBezTo>
                  <a:cubicBezTo>
                    <a:pt x="501" y="882"/>
                    <a:pt x="601" y="915"/>
                    <a:pt x="668" y="982"/>
                  </a:cubicBezTo>
                  <a:cubicBezTo>
                    <a:pt x="734" y="1015"/>
                    <a:pt x="801" y="1048"/>
                    <a:pt x="868" y="1115"/>
                  </a:cubicBezTo>
                  <a:cubicBezTo>
                    <a:pt x="901" y="1182"/>
                    <a:pt x="934" y="1215"/>
                    <a:pt x="1001" y="1282"/>
                  </a:cubicBezTo>
                  <a:cubicBezTo>
                    <a:pt x="1001" y="1315"/>
                    <a:pt x="1034" y="1315"/>
                    <a:pt x="1034" y="1349"/>
                  </a:cubicBezTo>
                  <a:cubicBezTo>
                    <a:pt x="1062" y="1362"/>
                    <a:pt x="1095" y="1371"/>
                    <a:pt x="1130" y="1371"/>
                  </a:cubicBezTo>
                  <a:cubicBezTo>
                    <a:pt x="1178" y="1371"/>
                    <a:pt x="1229" y="1354"/>
                    <a:pt x="1268" y="1315"/>
                  </a:cubicBezTo>
                  <a:cubicBezTo>
                    <a:pt x="1301" y="1249"/>
                    <a:pt x="1301" y="1148"/>
                    <a:pt x="1235" y="1082"/>
                  </a:cubicBezTo>
                  <a:cubicBezTo>
                    <a:pt x="1168" y="1048"/>
                    <a:pt x="1135" y="982"/>
                    <a:pt x="1068" y="915"/>
                  </a:cubicBezTo>
                  <a:cubicBezTo>
                    <a:pt x="1034" y="848"/>
                    <a:pt x="1001" y="782"/>
                    <a:pt x="934" y="715"/>
                  </a:cubicBezTo>
                  <a:cubicBezTo>
                    <a:pt x="901" y="648"/>
                    <a:pt x="868" y="548"/>
                    <a:pt x="834" y="481"/>
                  </a:cubicBezTo>
                  <a:cubicBezTo>
                    <a:pt x="801" y="315"/>
                    <a:pt x="701" y="148"/>
                    <a:pt x="567" y="48"/>
                  </a:cubicBezTo>
                  <a:cubicBezTo>
                    <a:pt x="497" y="24"/>
                    <a:pt x="426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62"/>
            <p:cNvSpPr/>
            <p:nvPr/>
          </p:nvSpPr>
          <p:spPr>
            <a:xfrm>
              <a:off x="2318022" y="3743877"/>
              <a:ext cx="13396" cy="20135"/>
            </a:xfrm>
            <a:custGeom>
              <a:avLst/>
              <a:gdLst/>
              <a:ahLst/>
              <a:cxnLst/>
              <a:rect l="l" t="t" r="r" b="b"/>
              <a:pathLst>
                <a:path w="1135" h="1706" extrusionOk="0">
                  <a:moveTo>
                    <a:pt x="368" y="1"/>
                  </a:moveTo>
                  <a:cubicBezTo>
                    <a:pt x="234" y="1"/>
                    <a:pt x="134" y="34"/>
                    <a:pt x="68" y="134"/>
                  </a:cubicBezTo>
                  <a:cubicBezTo>
                    <a:pt x="34" y="234"/>
                    <a:pt x="1" y="335"/>
                    <a:pt x="34" y="468"/>
                  </a:cubicBezTo>
                  <a:cubicBezTo>
                    <a:pt x="68" y="635"/>
                    <a:pt x="168" y="802"/>
                    <a:pt x="334" y="935"/>
                  </a:cubicBezTo>
                  <a:cubicBezTo>
                    <a:pt x="401" y="1002"/>
                    <a:pt x="468" y="1068"/>
                    <a:pt x="535" y="1135"/>
                  </a:cubicBezTo>
                  <a:cubicBezTo>
                    <a:pt x="601" y="1202"/>
                    <a:pt x="635" y="1302"/>
                    <a:pt x="701" y="1369"/>
                  </a:cubicBezTo>
                  <a:cubicBezTo>
                    <a:pt x="735" y="1435"/>
                    <a:pt x="768" y="1502"/>
                    <a:pt x="801" y="1602"/>
                  </a:cubicBezTo>
                  <a:cubicBezTo>
                    <a:pt x="801" y="1602"/>
                    <a:pt x="801" y="1635"/>
                    <a:pt x="835" y="1635"/>
                  </a:cubicBezTo>
                  <a:cubicBezTo>
                    <a:pt x="855" y="1677"/>
                    <a:pt x="901" y="1705"/>
                    <a:pt x="949" y="1705"/>
                  </a:cubicBezTo>
                  <a:cubicBezTo>
                    <a:pt x="979" y="1705"/>
                    <a:pt x="1009" y="1694"/>
                    <a:pt x="1035" y="1669"/>
                  </a:cubicBezTo>
                  <a:cubicBezTo>
                    <a:pt x="1102" y="1635"/>
                    <a:pt x="1135" y="1535"/>
                    <a:pt x="1068" y="1469"/>
                  </a:cubicBezTo>
                  <a:cubicBezTo>
                    <a:pt x="1035" y="1402"/>
                    <a:pt x="968" y="1302"/>
                    <a:pt x="935" y="1235"/>
                  </a:cubicBezTo>
                  <a:cubicBezTo>
                    <a:pt x="901" y="1168"/>
                    <a:pt x="901" y="1068"/>
                    <a:pt x="868" y="1002"/>
                  </a:cubicBezTo>
                  <a:cubicBezTo>
                    <a:pt x="835" y="868"/>
                    <a:pt x="835" y="768"/>
                    <a:pt x="835" y="668"/>
                  </a:cubicBezTo>
                  <a:cubicBezTo>
                    <a:pt x="801" y="501"/>
                    <a:pt x="735" y="301"/>
                    <a:pt x="635" y="168"/>
                  </a:cubicBezTo>
                  <a:cubicBezTo>
                    <a:pt x="568" y="68"/>
                    <a:pt x="468" y="34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62"/>
            <p:cNvSpPr/>
            <p:nvPr/>
          </p:nvSpPr>
          <p:spPr>
            <a:xfrm>
              <a:off x="2285742" y="3697268"/>
              <a:ext cx="9064" cy="25363"/>
            </a:xfrm>
            <a:custGeom>
              <a:avLst/>
              <a:gdLst/>
              <a:ahLst/>
              <a:cxnLst/>
              <a:rect l="l" t="t" r="r" b="b"/>
              <a:pathLst>
                <a:path w="768" h="2149" extrusionOk="0">
                  <a:moveTo>
                    <a:pt x="321" y="1"/>
                  </a:moveTo>
                  <a:cubicBezTo>
                    <a:pt x="261" y="1"/>
                    <a:pt x="204" y="25"/>
                    <a:pt x="167" y="81"/>
                  </a:cubicBezTo>
                  <a:cubicBezTo>
                    <a:pt x="101" y="147"/>
                    <a:pt x="34" y="281"/>
                    <a:pt x="34" y="381"/>
                  </a:cubicBezTo>
                  <a:cubicBezTo>
                    <a:pt x="1" y="614"/>
                    <a:pt x="67" y="848"/>
                    <a:pt x="167" y="1048"/>
                  </a:cubicBezTo>
                  <a:cubicBezTo>
                    <a:pt x="234" y="1148"/>
                    <a:pt x="267" y="1281"/>
                    <a:pt x="301" y="1381"/>
                  </a:cubicBezTo>
                  <a:cubicBezTo>
                    <a:pt x="334" y="1482"/>
                    <a:pt x="367" y="1582"/>
                    <a:pt x="367" y="1682"/>
                  </a:cubicBezTo>
                  <a:cubicBezTo>
                    <a:pt x="401" y="1782"/>
                    <a:pt x="401" y="1882"/>
                    <a:pt x="401" y="1982"/>
                  </a:cubicBezTo>
                  <a:cubicBezTo>
                    <a:pt x="401" y="2015"/>
                    <a:pt x="401" y="2049"/>
                    <a:pt x="401" y="2049"/>
                  </a:cubicBezTo>
                  <a:cubicBezTo>
                    <a:pt x="434" y="2115"/>
                    <a:pt x="501" y="2149"/>
                    <a:pt x="601" y="2149"/>
                  </a:cubicBezTo>
                  <a:cubicBezTo>
                    <a:pt x="668" y="2115"/>
                    <a:pt x="734" y="2049"/>
                    <a:pt x="701" y="1949"/>
                  </a:cubicBezTo>
                  <a:cubicBezTo>
                    <a:pt x="668" y="1848"/>
                    <a:pt x="668" y="1748"/>
                    <a:pt x="668" y="1648"/>
                  </a:cubicBezTo>
                  <a:cubicBezTo>
                    <a:pt x="634" y="1548"/>
                    <a:pt x="634" y="1448"/>
                    <a:pt x="668" y="1348"/>
                  </a:cubicBezTo>
                  <a:cubicBezTo>
                    <a:pt x="668" y="1215"/>
                    <a:pt x="668" y="1081"/>
                    <a:pt x="701" y="981"/>
                  </a:cubicBezTo>
                  <a:cubicBezTo>
                    <a:pt x="768" y="748"/>
                    <a:pt x="768" y="514"/>
                    <a:pt x="701" y="314"/>
                  </a:cubicBezTo>
                  <a:cubicBezTo>
                    <a:pt x="668" y="181"/>
                    <a:pt x="568" y="114"/>
                    <a:pt x="468" y="47"/>
                  </a:cubicBezTo>
                  <a:cubicBezTo>
                    <a:pt x="423" y="17"/>
                    <a:pt x="371" y="1"/>
                    <a:pt x="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62"/>
            <p:cNvSpPr/>
            <p:nvPr/>
          </p:nvSpPr>
          <p:spPr>
            <a:xfrm>
              <a:off x="2827879" y="3787784"/>
              <a:ext cx="14965" cy="19946"/>
            </a:xfrm>
            <a:custGeom>
              <a:avLst/>
              <a:gdLst/>
              <a:ahLst/>
              <a:cxnLst/>
              <a:rect l="l" t="t" r="r" b="b"/>
              <a:pathLst>
                <a:path w="1268" h="1690" extrusionOk="0">
                  <a:moveTo>
                    <a:pt x="1118" y="0"/>
                  </a:moveTo>
                  <a:cubicBezTo>
                    <a:pt x="1043" y="0"/>
                    <a:pt x="968" y="50"/>
                    <a:pt x="968" y="150"/>
                  </a:cubicBezTo>
                  <a:lnTo>
                    <a:pt x="968" y="217"/>
                  </a:lnTo>
                  <a:cubicBezTo>
                    <a:pt x="934" y="284"/>
                    <a:pt x="934" y="351"/>
                    <a:pt x="901" y="384"/>
                  </a:cubicBezTo>
                  <a:cubicBezTo>
                    <a:pt x="834" y="584"/>
                    <a:pt x="734" y="717"/>
                    <a:pt x="567" y="818"/>
                  </a:cubicBezTo>
                  <a:cubicBezTo>
                    <a:pt x="401" y="884"/>
                    <a:pt x="267" y="984"/>
                    <a:pt x="134" y="1084"/>
                  </a:cubicBezTo>
                  <a:cubicBezTo>
                    <a:pt x="67" y="1184"/>
                    <a:pt x="34" y="1251"/>
                    <a:pt x="34" y="1351"/>
                  </a:cubicBezTo>
                  <a:lnTo>
                    <a:pt x="34" y="1385"/>
                  </a:lnTo>
                  <a:cubicBezTo>
                    <a:pt x="0" y="1485"/>
                    <a:pt x="34" y="1585"/>
                    <a:pt x="134" y="1651"/>
                  </a:cubicBezTo>
                  <a:cubicBezTo>
                    <a:pt x="211" y="1671"/>
                    <a:pt x="277" y="1690"/>
                    <a:pt x="344" y="1690"/>
                  </a:cubicBezTo>
                  <a:cubicBezTo>
                    <a:pt x="394" y="1690"/>
                    <a:pt x="444" y="1680"/>
                    <a:pt x="501" y="1651"/>
                  </a:cubicBezTo>
                  <a:cubicBezTo>
                    <a:pt x="734" y="1585"/>
                    <a:pt x="901" y="1385"/>
                    <a:pt x="968" y="1151"/>
                  </a:cubicBezTo>
                  <a:cubicBezTo>
                    <a:pt x="1034" y="1018"/>
                    <a:pt x="1068" y="918"/>
                    <a:pt x="1101" y="784"/>
                  </a:cubicBezTo>
                  <a:cubicBezTo>
                    <a:pt x="1135" y="684"/>
                    <a:pt x="1135" y="584"/>
                    <a:pt x="1168" y="484"/>
                  </a:cubicBezTo>
                  <a:cubicBezTo>
                    <a:pt x="1201" y="417"/>
                    <a:pt x="1235" y="317"/>
                    <a:pt x="1235" y="284"/>
                  </a:cubicBezTo>
                  <a:cubicBezTo>
                    <a:pt x="1235" y="250"/>
                    <a:pt x="1235" y="250"/>
                    <a:pt x="1235" y="217"/>
                  </a:cubicBezTo>
                  <a:cubicBezTo>
                    <a:pt x="1235" y="184"/>
                    <a:pt x="1268" y="184"/>
                    <a:pt x="1268" y="150"/>
                  </a:cubicBezTo>
                  <a:cubicBezTo>
                    <a:pt x="1268" y="50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62"/>
            <p:cNvSpPr/>
            <p:nvPr/>
          </p:nvSpPr>
          <p:spPr>
            <a:xfrm>
              <a:off x="2796779" y="3793827"/>
              <a:ext cx="13785" cy="18081"/>
            </a:xfrm>
            <a:custGeom>
              <a:avLst/>
              <a:gdLst/>
              <a:ahLst/>
              <a:cxnLst/>
              <a:rect l="l" t="t" r="r" b="b"/>
              <a:pathLst>
                <a:path w="1168" h="1532" extrusionOk="0">
                  <a:moveTo>
                    <a:pt x="991" y="1"/>
                  </a:moveTo>
                  <a:cubicBezTo>
                    <a:pt x="919" y="1"/>
                    <a:pt x="850" y="43"/>
                    <a:pt x="834" y="139"/>
                  </a:cubicBezTo>
                  <a:cubicBezTo>
                    <a:pt x="834" y="205"/>
                    <a:pt x="801" y="272"/>
                    <a:pt x="767" y="339"/>
                  </a:cubicBezTo>
                  <a:cubicBezTo>
                    <a:pt x="734" y="406"/>
                    <a:pt x="701" y="472"/>
                    <a:pt x="634" y="539"/>
                  </a:cubicBezTo>
                  <a:cubicBezTo>
                    <a:pt x="567" y="572"/>
                    <a:pt x="500" y="639"/>
                    <a:pt x="434" y="672"/>
                  </a:cubicBezTo>
                  <a:cubicBezTo>
                    <a:pt x="267" y="739"/>
                    <a:pt x="167" y="806"/>
                    <a:pt x="67" y="939"/>
                  </a:cubicBezTo>
                  <a:cubicBezTo>
                    <a:pt x="0" y="1006"/>
                    <a:pt x="0" y="1106"/>
                    <a:pt x="0" y="1206"/>
                  </a:cubicBezTo>
                  <a:lnTo>
                    <a:pt x="0" y="1240"/>
                  </a:lnTo>
                  <a:cubicBezTo>
                    <a:pt x="0" y="1340"/>
                    <a:pt x="33" y="1440"/>
                    <a:pt x="134" y="1506"/>
                  </a:cubicBezTo>
                  <a:cubicBezTo>
                    <a:pt x="184" y="1523"/>
                    <a:pt x="242" y="1531"/>
                    <a:pt x="300" y="1531"/>
                  </a:cubicBezTo>
                  <a:cubicBezTo>
                    <a:pt x="359" y="1531"/>
                    <a:pt x="417" y="1523"/>
                    <a:pt x="467" y="1506"/>
                  </a:cubicBezTo>
                  <a:cubicBezTo>
                    <a:pt x="667" y="1406"/>
                    <a:pt x="801" y="1206"/>
                    <a:pt x="867" y="1006"/>
                  </a:cubicBezTo>
                  <a:cubicBezTo>
                    <a:pt x="901" y="906"/>
                    <a:pt x="934" y="806"/>
                    <a:pt x="967" y="706"/>
                  </a:cubicBezTo>
                  <a:cubicBezTo>
                    <a:pt x="967" y="606"/>
                    <a:pt x="1034" y="539"/>
                    <a:pt x="1034" y="439"/>
                  </a:cubicBezTo>
                  <a:cubicBezTo>
                    <a:pt x="1101" y="306"/>
                    <a:pt x="1134" y="205"/>
                    <a:pt x="1134" y="205"/>
                  </a:cubicBezTo>
                  <a:lnTo>
                    <a:pt x="1168" y="205"/>
                  </a:lnTo>
                  <a:cubicBezTo>
                    <a:pt x="1168" y="172"/>
                    <a:pt x="1168" y="172"/>
                    <a:pt x="1168" y="139"/>
                  </a:cubicBezTo>
                  <a:cubicBezTo>
                    <a:pt x="1150" y="52"/>
                    <a:pt x="1069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62"/>
            <p:cNvSpPr/>
            <p:nvPr/>
          </p:nvSpPr>
          <p:spPr>
            <a:xfrm>
              <a:off x="2789685" y="3840932"/>
              <a:ext cx="20087" cy="17526"/>
            </a:xfrm>
            <a:custGeom>
              <a:avLst/>
              <a:gdLst/>
              <a:ahLst/>
              <a:cxnLst/>
              <a:rect l="l" t="t" r="r" b="b"/>
              <a:pathLst>
                <a:path w="1702" h="1485" extrusionOk="0">
                  <a:moveTo>
                    <a:pt x="1548" y="1"/>
                  </a:moveTo>
                  <a:cubicBezTo>
                    <a:pt x="1510" y="1"/>
                    <a:pt x="1468" y="17"/>
                    <a:pt x="1435" y="51"/>
                  </a:cubicBezTo>
                  <a:cubicBezTo>
                    <a:pt x="1368" y="117"/>
                    <a:pt x="1302" y="184"/>
                    <a:pt x="1202" y="251"/>
                  </a:cubicBezTo>
                  <a:cubicBezTo>
                    <a:pt x="1135" y="317"/>
                    <a:pt x="1035" y="351"/>
                    <a:pt x="968" y="417"/>
                  </a:cubicBezTo>
                  <a:cubicBezTo>
                    <a:pt x="835" y="451"/>
                    <a:pt x="735" y="518"/>
                    <a:pt x="634" y="551"/>
                  </a:cubicBezTo>
                  <a:cubicBezTo>
                    <a:pt x="434" y="618"/>
                    <a:pt x="234" y="751"/>
                    <a:pt x="101" y="918"/>
                  </a:cubicBezTo>
                  <a:cubicBezTo>
                    <a:pt x="34" y="1018"/>
                    <a:pt x="1" y="1118"/>
                    <a:pt x="1" y="1251"/>
                  </a:cubicBezTo>
                  <a:cubicBezTo>
                    <a:pt x="1" y="1351"/>
                    <a:pt x="67" y="1452"/>
                    <a:pt x="167" y="1485"/>
                  </a:cubicBezTo>
                  <a:cubicBezTo>
                    <a:pt x="301" y="1485"/>
                    <a:pt x="401" y="1485"/>
                    <a:pt x="534" y="1452"/>
                  </a:cubicBezTo>
                  <a:cubicBezTo>
                    <a:pt x="701" y="1318"/>
                    <a:pt x="868" y="1151"/>
                    <a:pt x="968" y="985"/>
                  </a:cubicBezTo>
                  <a:cubicBezTo>
                    <a:pt x="1035" y="884"/>
                    <a:pt x="1101" y="784"/>
                    <a:pt x="1202" y="684"/>
                  </a:cubicBezTo>
                  <a:cubicBezTo>
                    <a:pt x="1235" y="618"/>
                    <a:pt x="1302" y="518"/>
                    <a:pt x="1402" y="451"/>
                  </a:cubicBezTo>
                  <a:cubicBezTo>
                    <a:pt x="1468" y="384"/>
                    <a:pt x="1535" y="351"/>
                    <a:pt x="1635" y="284"/>
                  </a:cubicBezTo>
                  <a:lnTo>
                    <a:pt x="1635" y="251"/>
                  </a:lnTo>
                  <a:cubicBezTo>
                    <a:pt x="1702" y="217"/>
                    <a:pt x="1702" y="117"/>
                    <a:pt x="1635" y="51"/>
                  </a:cubicBezTo>
                  <a:cubicBezTo>
                    <a:pt x="1619" y="17"/>
                    <a:pt x="1585" y="1"/>
                    <a:pt x="1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62"/>
            <p:cNvSpPr/>
            <p:nvPr/>
          </p:nvSpPr>
          <p:spPr>
            <a:xfrm>
              <a:off x="2755044" y="3833626"/>
              <a:ext cx="14505" cy="13714"/>
            </a:xfrm>
            <a:custGeom>
              <a:avLst/>
              <a:gdLst/>
              <a:ahLst/>
              <a:cxnLst/>
              <a:rect l="l" t="t" r="r" b="b"/>
              <a:pathLst>
                <a:path w="1229" h="1162" extrusionOk="0">
                  <a:moveTo>
                    <a:pt x="1006" y="0"/>
                  </a:moveTo>
                  <a:cubicBezTo>
                    <a:pt x="957" y="0"/>
                    <a:pt x="907" y="20"/>
                    <a:pt x="868" y="69"/>
                  </a:cubicBezTo>
                  <a:cubicBezTo>
                    <a:pt x="834" y="136"/>
                    <a:pt x="801" y="169"/>
                    <a:pt x="767" y="236"/>
                  </a:cubicBezTo>
                  <a:cubicBezTo>
                    <a:pt x="701" y="269"/>
                    <a:pt x="634" y="303"/>
                    <a:pt x="601" y="336"/>
                  </a:cubicBezTo>
                  <a:cubicBezTo>
                    <a:pt x="501" y="369"/>
                    <a:pt x="434" y="403"/>
                    <a:pt x="367" y="403"/>
                  </a:cubicBezTo>
                  <a:cubicBezTo>
                    <a:pt x="234" y="436"/>
                    <a:pt x="100" y="536"/>
                    <a:pt x="34" y="670"/>
                  </a:cubicBezTo>
                  <a:cubicBezTo>
                    <a:pt x="0" y="736"/>
                    <a:pt x="0" y="836"/>
                    <a:pt x="34" y="903"/>
                  </a:cubicBezTo>
                  <a:cubicBezTo>
                    <a:pt x="67" y="1003"/>
                    <a:pt x="134" y="1103"/>
                    <a:pt x="234" y="1137"/>
                  </a:cubicBezTo>
                  <a:cubicBezTo>
                    <a:pt x="284" y="1153"/>
                    <a:pt x="334" y="1162"/>
                    <a:pt x="380" y="1162"/>
                  </a:cubicBezTo>
                  <a:cubicBezTo>
                    <a:pt x="426" y="1162"/>
                    <a:pt x="467" y="1153"/>
                    <a:pt x="501" y="1137"/>
                  </a:cubicBezTo>
                  <a:cubicBezTo>
                    <a:pt x="634" y="1070"/>
                    <a:pt x="734" y="936"/>
                    <a:pt x="767" y="803"/>
                  </a:cubicBezTo>
                  <a:cubicBezTo>
                    <a:pt x="767" y="736"/>
                    <a:pt x="801" y="636"/>
                    <a:pt x="834" y="569"/>
                  </a:cubicBezTo>
                  <a:cubicBezTo>
                    <a:pt x="868" y="536"/>
                    <a:pt x="901" y="469"/>
                    <a:pt x="968" y="403"/>
                  </a:cubicBezTo>
                  <a:cubicBezTo>
                    <a:pt x="1001" y="369"/>
                    <a:pt x="1034" y="336"/>
                    <a:pt x="1101" y="303"/>
                  </a:cubicBezTo>
                  <a:cubicBezTo>
                    <a:pt x="1101" y="303"/>
                    <a:pt x="1134" y="269"/>
                    <a:pt x="1134" y="236"/>
                  </a:cubicBezTo>
                  <a:cubicBezTo>
                    <a:pt x="1229" y="118"/>
                    <a:pt x="112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62"/>
            <p:cNvSpPr/>
            <p:nvPr/>
          </p:nvSpPr>
          <p:spPr>
            <a:xfrm>
              <a:off x="2722751" y="3885770"/>
              <a:ext cx="20158" cy="16783"/>
            </a:xfrm>
            <a:custGeom>
              <a:avLst/>
              <a:gdLst/>
              <a:ahLst/>
              <a:cxnLst/>
              <a:rect l="l" t="t" r="r" b="b"/>
              <a:pathLst>
                <a:path w="1708" h="1422" extrusionOk="0">
                  <a:moveTo>
                    <a:pt x="1538" y="0"/>
                  </a:moveTo>
                  <a:cubicBezTo>
                    <a:pt x="1477" y="0"/>
                    <a:pt x="1416" y="37"/>
                    <a:pt x="1402" y="121"/>
                  </a:cubicBezTo>
                  <a:cubicBezTo>
                    <a:pt x="1369" y="121"/>
                    <a:pt x="1369" y="154"/>
                    <a:pt x="1369" y="188"/>
                  </a:cubicBezTo>
                  <a:cubicBezTo>
                    <a:pt x="1335" y="254"/>
                    <a:pt x="1302" y="288"/>
                    <a:pt x="1269" y="354"/>
                  </a:cubicBezTo>
                  <a:cubicBezTo>
                    <a:pt x="1135" y="488"/>
                    <a:pt x="968" y="588"/>
                    <a:pt x="768" y="621"/>
                  </a:cubicBezTo>
                  <a:cubicBezTo>
                    <a:pt x="601" y="655"/>
                    <a:pt x="435" y="688"/>
                    <a:pt x="268" y="755"/>
                  </a:cubicBezTo>
                  <a:cubicBezTo>
                    <a:pt x="201" y="788"/>
                    <a:pt x="168" y="821"/>
                    <a:pt x="134" y="888"/>
                  </a:cubicBezTo>
                  <a:cubicBezTo>
                    <a:pt x="101" y="922"/>
                    <a:pt x="68" y="955"/>
                    <a:pt x="68" y="955"/>
                  </a:cubicBezTo>
                  <a:lnTo>
                    <a:pt x="68" y="988"/>
                  </a:lnTo>
                  <a:cubicBezTo>
                    <a:pt x="1" y="1088"/>
                    <a:pt x="1" y="1188"/>
                    <a:pt x="68" y="1288"/>
                  </a:cubicBezTo>
                  <a:cubicBezTo>
                    <a:pt x="168" y="1355"/>
                    <a:pt x="301" y="1422"/>
                    <a:pt x="435" y="1422"/>
                  </a:cubicBezTo>
                  <a:cubicBezTo>
                    <a:pt x="701" y="1422"/>
                    <a:pt x="935" y="1288"/>
                    <a:pt x="1102" y="1088"/>
                  </a:cubicBezTo>
                  <a:cubicBezTo>
                    <a:pt x="1168" y="988"/>
                    <a:pt x="1269" y="888"/>
                    <a:pt x="1335" y="788"/>
                  </a:cubicBezTo>
                  <a:cubicBezTo>
                    <a:pt x="1402" y="655"/>
                    <a:pt x="1435" y="588"/>
                    <a:pt x="1502" y="521"/>
                  </a:cubicBezTo>
                  <a:cubicBezTo>
                    <a:pt x="1569" y="421"/>
                    <a:pt x="1602" y="354"/>
                    <a:pt x="1635" y="321"/>
                  </a:cubicBezTo>
                  <a:lnTo>
                    <a:pt x="1669" y="254"/>
                  </a:lnTo>
                  <a:cubicBezTo>
                    <a:pt x="1669" y="221"/>
                    <a:pt x="1669" y="221"/>
                    <a:pt x="1669" y="188"/>
                  </a:cubicBezTo>
                  <a:cubicBezTo>
                    <a:pt x="1708" y="71"/>
                    <a:pt x="1622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62"/>
            <p:cNvSpPr/>
            <p:nvPr/>
          </p:nvSpPr>
          <p:spPr>
            <a:xfrm>
              <a:off x="2700704" y="3866851"/>
              <a:ext cx="19403" cy="10115"/>
            </a:xfrm>
            <a:custGeom>
              <a:avLst/>
              <a:gdLst/>
              <a:ahLst/>
              <a:cxnLst/>
              <a:rect l="l" t="t" r="r" b="b"/>
              <a:pathLst>
                <a:path w="1644" h="857" extrusionOk="0">
                  <a:moveTo>
                    <a:pt x="1422" y="1"/>
                  </a:moveTo>
                  <a:cubicBezTo>
                    <a:pt x="1395" y="1"/>
                    <a:pt x="1366" y="7"/>
                    <a:pt x="1335" y="23"/>
                  </a:cubicBezTo>
                  <a:cubicBezTo>
                    <a:pt x="1269" y="56"/>
                    <a:pt x="1202" y="89"/>
                    <a:pt x="1135" y="89"/>
                  </a:cubicBezTo>
                  <a:cubicBezTo>
                    <a:pt x="1068" y="123"/>
                    <a:pt x="1002" y="123"/>
                    <a:pt x="902" y="123"/>
                  </a:cubicBezTo>
                  <a:cubicBezTo>
                    <a:pt x="868" y="140"/>
                    <a:pt x="827" y="148"/>
                    <a:pt x="781" y="148"/>
                  </a:cubicBezTo>
                  <a:cubicBezTo>
                    <a:pt x="735" y="148"/>
                    <a:pt x="685" y="140"/>
                    <a:pt x="635" y="123"/>
                  </a:cubicBezTo>
                  <a:cubicBezTo>
                    <a:pt x="468" y="123"/>
                    <a:pt x="301" y="156"/>
                    <a:pt x="168" y="223"/>
                  </a:cubicBezTo>
                  <a:cubicBezTo>
                    <a:pt x="101" y="290"/>
                    <a:pt x="34" y="390"/>
                    <a:pt x="1" y="490"/>
                  </a:cubicBezTo>
                  <a:cubicBezTo>
                    <a:pt x="1" y="590"/>
                    <a:pt x="34" y="690"/>
                    <a:pt x="101" y="757"/>
                  </a:cubicBezTo>
                  <a:cubicBezTo>
                    <a:pt x="168" y="823"/>
                    <a:pt x="268" y="857"/>
                    <a:pt x="368" y="857"/>
                  </a:cubicBezTo>
                  <a:cubicBezTo>
                    <a:pt x="535" y="857"/>
                    <a:pt x="668" y="757"/>
                    <a:pt x="802" y="657"/>
                  </a:cubicBezTo>
                  <a:cubicBezTo>
                    <a:pt x="868" y="590"/>
                    <a:pt x="935" y="523"/>
                    <a:pt x="1002" y="490"/>
                  </a:cubicBezTo>
                  <a:cubicBezTo>
                    <a:pt x="1068" y="456"/>
                    <a:pt x="1135" y="423"/>
                    <a:pt x="1202" y="390"/>
                  </a:cubicBezTo>
                  <a:cubicBezTo>
                    <a:pt x="1269" y="356"/>
                    <a:pt x="1335" y="323"/>
                    <a:pt x="1435" y="323"/>
                  </a:cubicBezTo>
                  <a:cubicBezTo>
                    <a:pt x="1435" y="323"/>
                    <a:pt x="1469" y="323"/>
                    <a:pt x="1502" y="290"/>
                  </a:cubicBezTo>
                  <a:cubicBezTo>
                    <a:pt x="1643" y="205"/>
                    <a:pt x="1569" y="1"/>
                    <a:pt x="1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62"/>
            <p:cNvSpPr/>
            <p:nvPr/>
          </p:nvSpPr>
          <p:spPr>
            <a:xfrm>
              <a:off x="2650707" y="3906248"/>
              <a:ext cx="23699" cy="9300"/>
            </a:xfrm>
            <a:custGeom>
              <a:avLst/>
              <a:gdLst/>
              <a:ahLst/>
              <a:cxnLst/>
              <a:rect l="l" t="t" r="r" b="b"/>
              <a:pathLst>
                <a:path w="2008" h="788" extrusionOk="0">
                  <a:moveTo>
                    <a:pt x="1782" y="0"/>
                  </a:moveTo>
                  <a:cubicBezTo>
                    <a:pt x="1757" y="0"/>
                    <a:pt x="1730" y="6"/>
                    <a:pt x="1702" y="20"/>
                  </a:cubicBezTo>
                  <a:cubicBezTo>
                    <a:pt x="1635" y="20"/>
                    <a:pt x="1535" y="54"/>
                    <a:pt x="1468" y="87"/>
                  </a:cubicBezTo>
                  <a:lnTo>
                    <a:pt x="1168" y="87"/>
                  </a:lnTo>
                  <a:cubicBezTo>
                    <a:pt x="1068" y="87"/>
                    <a:pt x="968" y="87"/>
                    <a:pt x="835" y="54"/>
                  </a:cubicBezTo>
                  <a:cubicBezTo>
                    <a:pt x="781" y="45"/>
                    <a:pt x="727" y="41"/>
                    <a:pt x="674" y="41"/>
                  </a:cubicBezTo>
                  <a:cubicBezTo>
                    <a:pt x="530" y="41"/>
                    <a:pt x="390" y="72"/>
                    <a:pt x="267" y="121"/>
                  </a:cubicBezTo>
                  <a:cubicBezTo>
                    <a:pt x="167" y="187"/>
                    <a:pt x="67" y="254"/>
                    <a:pt x="34" y="354"/>
                  </a:cubicBezTo>
                  <a:cubicBezTo>
                    <a:pt x="1" y="454"/>
                    <a:pt x="1" y="588"/>
                    <a:pt x="101" y="654"/>
                  </a:cubicBezTo>
                  <a:cubicBezTo>
                    <a:pt x="167" y="721"/>
                    <a:pt x="301" y="788"/>
                    <a:pt x="401" y="788"/>
                  </a:cubicBezTo>
                  <a:cubicBezTo>
                    <a:pt x="601" y="788"/>
                    <a:pt x="801" y="721"/>
                    <a:pt x="968" y="588"/>
                  </a:cubicBezTo>
                  <a:cubicBezTo>
                    <a:pt x="1068" y="554"/>
                    <a:pt x="1135" y="487"/>
                    <a:pt x="1235" y="454"/>
                  </a:cubicBezTo>
                  <a:cubicBezTo>
                    <a:pt x="1335" y="387"/>
                    <a:pt x="1435" y="387"/>
                    <a:pt x="1502" y="354"/>
                  </a:cubicBezTo>
                  <a:cubicBezTo>
                    <a:pt x="1602" y="321"/>
                    <a:pt x="1702" y="321"/>
                    <a:pt x="1769" y="321"/>
                  </a:cubicBezTo>
                  <a:lnTo>
                    <a:pt x="1835" y="287"/>
                  </a:lnTo>
                  <a:cubicBezTo>
                    <a:pt x="2007" y="230"/>
                    <a:pt x="1933" y="0"/>
                    <a:pt x="1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62"/>
            <p:cNvSpPr/>
            <p:nvPr/>
          </p:nvSpPr>
          <p:spPr>
            <a:xfrm>
              <a:off x="2600711" y="3890149"/>
              <a:ext cx="23239" cy="8580"/>
            </a:xfrm>
            <a:custGeom>
              <a:avLst/>
              <a:gdLst/>
              <a:ahLst/>
              <a:cxnLst/>
              <a:rect l="l" t="t" r="r" b="b"/>
              <a:pathLst>
                <a:path w="1969" h="727" extrusionOk="0">
                  <a:moveTo>
                    <a:pt x="630" y="0"/>
                  </a:moveTo>
                  <a:cubicBezTo>
                    <a:pt x="534" y="0"/>
                    <a:pt x="434" y="17"/>
                    <a:pt x="334" y="50"/>
                  </a:cubicBezTo>
                  <a:cubicBezTo>
                    <a:pt x="234" y="84"/>
                    <a:pt x="134" y="150"/>
                    <a:pt x="67" y="250"/>
                  </a:cubicBezTo>
                  <a:cubicBezTo>
                    <a:pt x="0" y="350"/>
                    <a:pt x="34" y="450"/>
                    <a:pt x="100" y="551"/>
                  </a:cubicBezTo>
                  <a:cubicBezTo>
                    <a:pt x="167" y="617"/>
                    <a:pt x="267" y="684"/>
                    <a:pt x="367" y="717"/>
                  </a:cubicBezTo>
                  <a:cubicBezTo>
                    <a:pt x="404" y="723"/>
                    <a:pt x="441" y="726"/>
                    <a:pt x="477" y="726"/>
                  </a:cubicBezTo>
                  <a:cubicBezTo>
                    <a:pt x="640" y="726"/>
                    <a:pt x="798" y="672"/>
                    <a:pt x="934" y="617"/>
                  </a:cubicBezTo>
                  <a:cubicBezTo>
                    <a:pt x="1034" y="551"/>
                    <a:pt x="1134" y="517"/>
                    <a:pt x="1234" y="484"/>
                  </a:cubicBezTo>
                  <a:cubicBezTo>
                    <a:pt x="1335" y="484"/>
                    <a:pt x="1435" y="450"/>
                    <a:pt x="1501" y="450"/>
                  </a:cubicBezTo>
                  <a:cubicBezTo>
                    <a:pt x="1551" y="434"/>
                    <a:pt x="1601" y="425"/>
                    <a:pt x="1647" y="425"/>
                  </a:cubicBezTo>
                  <a:cubicBezTo>
                    <a:pt x="1693" y="425"/>
                    <a:pt x="1735" y="434"/>
                    <a:pt x="1768" y="450"/>
                  </a:cubicBezTo>
                  <a:cubicBezTo>
                    <a:pt x="1802" y="417"/>
                    <a:pt x="1802" y="417"/>
                    <a:pt x="1835" y="417"/>
                  </a:cubicBezTo>
                  <a:cubicBezTo>
                    <a:pt x="1902" y="384"/>
                    <a:pt x="1968" y="317"/>
                    <a:pt x="1935" y="217"/>
                  </a:cubicBezTo>
                  <a:cubicBezTo>
                    <a:pt x="1935" y="163"/>
                    <a:pt x="1868" y="108"/>
                    <a:pt x="1807" y="108"/>
                  </a:cubicBezTo>
                  <a:cubicBezTo>
                    <a:pt x="1794" y="108"/>
                    <a:pt x="1780" y="111"/>
                    <a:pt x="1768" y="117"/>
                  </a:cubicBezTo>
                  <a:lnTo>
                    <a:pt x="1501" y="117"/>
                  </a:lnTo>
                  <a:cubicBezTo>
                    <a:pt x="1451" y="134"/>
                    <a:pt x="1401" y="142"/>
                    <a:pt x="1355" y="142"/>
                  </a:cubicBezTo>
                  <a:cubicBezTo>
                    <a:pt x="1310" y="142"/>
                    <a:pt x="1268" y="134"/>
                    <a:pt x="1234" y="117"/>
                  </a:cubicBezTo>
                  <a:cubicBezTo>
                    <a:pt x="1101" y="117"/>
                    <a:pt x="1001" y="84"/>
                    <a:pt x="901" y="50"/>
                  </a:cubicBezTo>
                  <a:cubicBezTo>
                    <a:pt x="818" y="17"/>
                    <a:pt x="726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62"/>
            <p:cNvSpPr/>
            <p:nvPr/>
          </p:nvSpPr>
          <p:spPr>
            <a:xfrm>
              <a:off x="2732595" y="3792670"/>
              <a:ext cx="15414" cy="13726"/>
            </a:xfrm>
            <a:custGeom>
              <a:avLst/>
              <a:gdLst/>
              <a:ahLst/>
              <a:cxnLst/>
              <a:rect l="l" t="t" r="r" b="b"/>
              <a:pathLst>
                <a:path w="1306" h="1163" extrusionOk="0">
                  <a:moveTo>
                    <a:pt x="1100" y="1"/>
                  </a:moveTo>
                  <a:cubicBezTo>
                    <a:pt x="1055" y="1"/>
                    <a:pt x="1007" y="21"/>
                    <a:pt x="968" y="70"/>
                  </a:cubicBezTo>
                  <a:cubicBezTo>
                    <a:pt x="935" y="103"/>
                    <a:pt x="902" y="170"/>
                    <a:pt x="835" y="203"/>
                  </a:cubicBezTo>
                  <a:cubicBezTo>
                    <a:pt x="768" y="237"/>
                    <a:pt x="701" y="270"/>
                    <a:pt x="668" y="303"/>
                  </a:cubicBezTo>
                  <a:cubicBezTo>
                    <a:pt x="568" y="337"/>
                    <a:pt x="501" y="370"/>
                    <a:pt x="435" y="404"/>
                  </a:cubicBezTo>
                  <a:cubicBezTo>
                    <a:pt x="268" y="437"/>
                    <a:pt x="134" y="504"/>
                    <a:pt x="34" y="637"/>
                  </a:cubicBezTo>
                  <a:cubicBezTo>
                    <a:pt x="1" y="737"/>
                    <a:pt x="1" y="804"/>
                    <a:pt x="34" y="904"/>
                  </a:cubicBezTo>
                  <a:cubicBezTo>
                    <a:pt x="34" y="1004"/>
                    <a:pt x="134" y="1104"/>
                    <a:pt x="234" y="1137"/>
                  </a:cubicBezTo>
                  <a:cubicBezTo>
                    <a:pt x="268" y="1154"/>
                    <a:pt x="309" y="1162"/>
                    <a:pt x="355" y="1162"/>
                  </a:cubicBezTo>
                  <a:cubicBezTo>
                    <a:pt x="401" y="1162"/>
                    <a:pt x="451" y="1154"/>
                    <a:pt x="501" y="1137"/>
                  </a:cubicBezTo>
                  <a:cubicBezTo>
                    <a:pt x="635" y="1071"/>
                    <a:pt x="735" y="937"/>
                    <a:pt x="768" y="804"/>
                  </a:cubicBezTo>
                  <a:cubicBezTo>
                    <a:pt x="801" y="704"/>
                    <a:pt x="835" y="637"/>
                    <a:pt x="902" y="570"/>
                  </a:cubicBezTo>
                  <a:cubicBezTo>
                    <a:pt x="935" y="504"/>
                    <a:pt x="968" y="470"/>
                    <a:pt x="1035" y="404"/>
                  </a:cubicBezTo>
                  <a:cubicBezTo>
                    <a:pt x="1068" y="370"/>
                    <a:pt x="1135" y="303"/>
                    <a:pt x="1168" y="270"/>
                  </a:cubicBezTo>
                  <a:cubicBezTo>
                    <a:pt x="1202" y="270"/>
                    <a:pt x="1202" y="270"/>
                    <a:pt x="1235" y="237"/>
                  </a:cubicBezTo>
                  <a:cubicBezTo>
                    <a:pt x="1306" y="119"/>
                    <a:pt x="1210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62"/>
            <p:cNvSpPr/>
            <p:nvPr/>
          </p:nvSpPr>
          <p:spPr>
            <a:xfrm>
              <a:off x="2784964" y="3731437"/>
              <a:ext cx="11035" cy="24265"/>
            </a:xfrm>
            <a:custGeom>
              <a:avLst/>
              <a:gdLst/>
              <a:ahLst/>
              <a:cxnLst/>
              <a:rect l="l" t="t" r="r" b="b"/>
              <a:pathLst>
                <a:path w="935" h="2056" extrusionOk="0">
                  <a:moveTo>
                    <a:pt x="796" y="0"/>
                  </a:moveTo>
                  <a:cubicBezTo>
                    <a:pt x="708" y="0"/>
                    <a:pt x="615" y="71"/>
                    <a:pt x="634" y="188"/>
                  </a:cubicBezTo>
                  <a:cubicBezTo>
                    <a:pt x="668" y="288"/>
                    <a:pt x="668" y="388"/>
                    <a:pt x="634" y="488"/>
                  </a:cubicBezTo>
                  <a:cubicBezTo>
                    <a:pt x="634" y="588"/>
                    <a:pt x="601" y="655"/>
                    <a:pt x="567" y="755"/>
                  </a:cubicBezTo>
                  <a:cubicBezTo>
                    <a:pt x="501" y="855"/>
                    <a:pt x="434" y="955"/>
                    <a:pt x="367" y="1055"/>
                  </a:cubicBezTo>
                  <a:cubicBezTo>
                    <a:pt x="234" y="1188"/>
                    <a:pt x="134" y="1355"/>
                    <a:pt x="34" y="1522"/>
                  </a:cubicBezTo>
                  <a:cubicBezTo>
                    <a:pt x="0" y="1655"/>
                    <a:pt x="0" y="1755"/>
                    <a:pt x="0" y="1856"/>
                  </a:cubicBezTo>
                  <a:cubicBezTo>
                    <a:pt x="34" y="1989"/>
                    <a:pt x="134" y="2056"/>
                    <a:pt x="234" y="2056"/>
                  </a:cubicBezTo>
                  <a:cubicBezTo>
                    <a:pt x="367" y="2056"/>
                    <a:pt x="501" y="2022"/>
                    <a:pt x="601" y="1922"/>
                  </a:cubicBezTo>
                  <a:cubicBezTo>
                    <a:pt x="768" y="1722"/>
                    <a:pt x="868" y="1489"/>
                    <a:pt x="901" y="1222"/>
                  </a:cubicBezTo>
                  <a:lnTo>
                    <a:pt x="901" y="821"/>
                  </a:lnTo>
                  <a:lnTo>
                    <a:pt x="901" y="488"/>
                  </a:lnTo>
                  <a:cubicBezTo>
                    <a:pt x="901" y="288"/>
                    <a:pt x="901" y="154"/>
                    <a:pt x="901" y="154"/>
                  </a:cubicBezTo>
                  <a:lnTo>
                    <a:pt x="934" y="154"/>
                  </a:lnTo>
                  <a:cubicBezTo>
                    <a:pt x="934" y="154"/>
                    <a:pt x="934" y="154"/>
                    <a:pt x="934" y="121"/>
                  </a:cubicBezTo>
                  <a:cubicBezTo>
                    <a:pt x="920" y="37"/>
                    <a:pt x="860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62"/>
            <p:cNvSpPr/>
            <p:nvPr/>
          </p:nvSpPr>
          <p:spPr>
            <a:xfrm>
              <a:off x="2846386" y="3729702"/>
              <a:ext cx="8663" cy="19733"/>
            </a:xfrm>
            <a:custGeom>
              <a:avLst/>
              <a:gdLst/>
              <a:ahLst/>
              <a:cxnLst/>
              <a:rect l="l" t="t" r="r" b="b"/>
              <a:pathLst>
                <a:path w="734" h="1672" extrusionOk="0">
                  <a:moveTo>
                    <a:pt x="469" y="0"/>
                  </a:moveTo>
                  <a:cubicBezTo>
                    <a:pt x="388" y="0"/>
                    <a:pt x="300" y="60"/>
                    <a:pt x="300" y="168"/>
                  </a:cubicBezTo>
                  <a:cubicBezTo>
                    <a:pt x="300" y="235"/>
                    <a:pt x="300" y="335"/>
                    <a:pt x="300" y="401"/>
                  </a:cubicBezTo>
                  <a:cubicBezTo>
                    <a:pt x="300" y="468"/>
                    <a:pt x="267" y="568"/>
                    <a:pt x="234" y="635"/>
                  </a:cubicBezTo>
                  <a:cubicBezTo>
                    <a:pt x="200" y="702"/>
                    <a:pt x="167" y="802"/>
                    <a:pt x="134" y="868"/>
                  </a:cubicBezTo>
                  <a:cubicBezTo>
                    <a:pt x="34" y="1035"/>
                    <a:pt x="0" y="1202"/>
                    <a:pt x="0" y="1369"/>
                  </a:cubicBezTo>
                  <a:cubicBezTo>
                    <a:pt x="34" y="1469"/>
                    <a:pt x="100" y="1569"/>
                    <a:pt x="167" y="1602"/>
                  </a:cubicBezTo>
                  <a:cubicBezTo>
                    <a:pt x="229" y="1643"/>
                    <a:pt x="291" y="1672"/>
                    <a:pt x="352" y="1672"/>
                  </a:cubicBezTo>
                  <a:cubicBezTo>
                    <a:pt x="391" y="1672"/>
                    <a:pt x="429" y="1661"/>
                    <a:pt x="467" y="1636"/>
                  </a:cubicBezTo>
                  <a:cubicBezTo>
                    <a:pt x="567" y="1602"/>
                    <a:pt x="634" y="1536"/>
                    <a:pt x="667" y="1435"/>
                  </a:cubicBezTo>
                  <a:cubicBezTo>
                    <a:pt x="734" y="1269"/>
                    <a:pt x="734" y="1102"/>
                    <a:pt x="667" y="935"/>
                  </a:cubicBezTo>
                  <a:cubicBezTo>
                    <a:pt x="667" y="835"/>
                    <a:pt x="634" y="768"/>
                    <a:pt x="601" y="668"/>
                  </a:cubicBezTo>
                  <a:lnTo>
                    <a:pt x="601" y="435"/>
                  </a:lnTo>
                  <a:cubicBezTo>
                    <a:pt x="601" y="368"/>
                    <a:pt x="634" y="268"/>
                    <a:pt x="634" y="201"/>
                  </a:cubicBezTo>
                  <a:cubicBezTo>
                    <a:pt x="634" y="168"/>
                    <a:pt x="634" y="168"/>
                    <a:pt x="601" y="135"/>
                  </a:cubicBezTo>
                  <a:cubicBezTo>
                    <a:pt x="601" y="43"/>
                    <a:pt x="537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62"/>
            <p:cNvSpPr/>
            <p:nvPr/>
          </p:nvSpPr>
          <p:spPr>
            <a:xfrm>
              <a:off x="2822367" y="3689915"/>
              <a:ext cx="11035" cy="21303"/>
            </a:xfrm>
            <a:custGeom>
              <a:avLst/>
              <a:gdLst/>
              <a:ahLst/>
              <a:cxnLst/>
              <a:rect l="l" t="t" r="r" b="b"/>
              <a:pathLst>
                <a:path w="935" h="1805" extrusionOk="0">
                  <a:moveTo>
                    <a:pt x="202" y="0"/>
                  </a:moveTo>
                  <a:cubicBezTo>
                    <a:pt x="172" y="0"/>
                    <a:pt x="139" y="11"/>
                    <a:pt x="100" y="36"/>
                  </a:cubicBezTo>
                  <a:cubicBezTo>
                    <a:pt x="34" y="70"/>
                    <a:pt x="0" y="136"/>
                    <a:pt x="34" y="237"/>
                  </a:cubicBezTo>
                  <a:cubicBezTo>
                    <a:pt x="67" y="303"/>
                    <a:pt x="100" y="403"/>
                    <a:pt x="134" y="470"/>
                  </a:cubicBezTo>
                  <a:cubicBezTo>
                    <a:pt x="167" y="570"/>
                    <a:pt x="167" y="637"/>
                    <a:pt x="167" y="737"/>
                  </a:cubicBezTo>
                  <a:cubicBezTo>
                    <a:pt x="200" y="837"/>
                    <a:pt x="200" y="937"/>
                    <a:pt x="167" y="1037"/>
                  </a:cubicBezTo>
                  <a:cubicBezTo>
                    <a:pt x="167" y="1237"/>
                    <a:pt x="200" y="1437"/>
                    <a:pt x="301" y="1604"/>
                  </a:cubicBezTo>
                  <a:cubicBezTo>
                    <a:pt x="334" y="1671"/>
                    <a:pt x="434" y="1738"/>
                    <a:pt x="534" y="1804"/>
                  </a:cubicBezTo>
                  <a:cubicBezTo>
                    <a:pt x="634" y="1804"/>
                    <a:pt x="768" y="1771"/>
                    <a:pt x="834" y="1704"/>
                  </a:cubicBezTo>
                  <a:cubicBezTo>
                    <a:pt x="901" y="1604"/>
                    <a:pt x="934" y="1504"/>
                    <a:pt x="934" y="1404"/>
                  </a:cubicBezTo>
                  <a:cubicBezTo>
                    <a:pt x="901" y="1204"/>
                    <a:pt x="834" y="1037"/>
                    <a:pt x="701" y="870"/>
                  </a:cubicBezTo>
                  <a:cubicBezTo>
                    <a:pt x="634" y="804"/>
                    <a:pt x="567" y="704"/>
                    <a:pt x="501" y="603"/>
                  </a:cubicBezTo>
                  <a:cubicBezTo>
                    <a:pt x="467" y="537"/>
                    <a:pt x="434" y="470"/>
                    <a:pt x="401" y="370"/>
                  </a:cubicBezTo>
                  <a:cubicBezTo>
                    <a:pt x="367" y="303"/>
                    <a:pt x="334" y="237"/>
                    <a:pt x="334" y="136"/>
                  </a:cubicBezTo>
                  <a:cubicBezTo>
                    <a:pt x="334" y="103"/>
                    <a:pt x="334" y="103"/>
                    <a:pt x="334" y="70"/>
                  </a:cubicBezTo>
                  <a:cubicBezTo>
                    <a:pt x="293" y="29"/>
                    <a:pt x="251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62"/>
            <p:cNvSpPr/>
            <p:nvPr/>
          </p:nvSpPr>
          <p:spPr>
            <a:xfrm>
              <a:off x="2789296" y="3638844"/>
              <a:ext cx="15756" cy="13962"/>
            </a:xfrm>
            <a:custGeom>
              <a:avLst/>
              <a:gdLst/>
              <a:ahLst/>
              <a:cxnLst/>
              <a:rect l="l" t="t" r="r" b="b"/>
              <a:pathLst>
                <a:path w="1335" h="1183" extrusionOk="0">
                  <a:moveTo>
                    <a:pt x="163" y="1"/>
                  </a:moveTo>
                  <a:cubicBezTo>
                    <a:pt x="72" y="1"/>
                    <a:pt x="0" y="63"/>
                    <a:pt x="0" y="160"/>
                  </a:cubicBezTo>
                  <a:cubicBezTo>
                    <a:pt x="34" y="260"/>
                    <a:pt x="100" y="327"/>
                    <a:pt x="167" y="327"/>
                  </a:cubicBezTo>
                  <a:lnTo>
                    <a:pt x="234" y="327"/>
                  </a:lnTo>
                  <a:cubicBezTo>
                    <a:pt x="267" y="327"/>
                    <a:pt x="334" y="327"/>
                    <a:pt x="367" y="361"/>
                  </a:cubicBezTo>
                  <a:cubicBezTo>
                    <a:pt x="401" y="394"/>
                    <a:pt x="467" y="427"/>
                    <a:pt x="501" y="494"/>
                  </a:cubicBezTo>
                  <a:cubicBezTo>
                    <a:pt x="534" y="561"/>
                    <a:pt x="567" y="627"/>
                    <a:pt x="567" y="694"/>
                  </a:cubicBezTo>
                  <a:cubicBezTo>
                    <a:pt x="601" y="861"/>
                    <a:pt x="601" y="961"/>
                    <a:pt x="667" y="1028"/>
                  </a:cubicBezTo>
                  <a:cubicBezTo>
                    <a:pt x="701" y="1061"/>
                    <a:pt x="734" y="1094"/>
                    <a:pt x="801" y="1128"/>
                  </a:cubicBezTo>
                  <a:lnTo>
                    <a:pt x="868" y="1161"/>
                  </a:lnTo>
                  <a:lnTo>
                    <a:pt x="934" y="1161"/>
                  </a:lnTo>
                  <a:cubicBezTo>
                    <a:pt x="962" y="1175"/>
                    <a:pt x="995" y="1183"/>
                    <a:pt x="1032" y="1183"/>
                  </a:cubicBezTo>
                  <a:cubicBezTo>
                    <a:pt x="1084" y="1183"/>
                    <a:pt x="1143" y="1167"/>
                    <a:pt x="1201" y="1128"/>
                  </a:cubicBezTo>
                  <a:cubicBezTo>
                    <a:pt x="1268" y="1061"/>
                    <a:pt x="1335" y="961"/>
                    <a:pt x="1335" y="828"/>
                  </a:cubicBezTo>
                  <a:cubicBezTo>
                    <a:pt x="1301" y="627"/>
                    <a:pt x="1201" y="427"/>
                    <a:pt x="1001" y="327"/>
                  </a:cubicBezTo>
                  <a:cubicBezTo>
                    <a:pt x="901" y="260"/>
                    <a:pt x="801" y="227"/>
                    <a:pt x="701" y="194"/>
                  </a:cubicBezTo>
                  <a:cubicBezTo>
                    <a:pt x="634" y="160"/>
                    <a:pt x="534" y="127"/>
                    <a:pt x="467" y="94"/>
                  </a:cubicBezTo>
                  <a:cubicBezTo>
                    <a:pt x="401" y="60"/>
                    <a:pt x="334" y="27"/>
                    <a:pt x="301" y="27"/>
                  </a:cubicBezTo>
                  <a:lnTo>
                    <a:pt x="267" y="27"/>
                  </a:lnTo>
                  <a:cubicBezTo>
                    <a:pt x="231" y="9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62"/>
            <p:cNvSpPr/>
            <p:nvPr/>
          </p:nvSpPr>
          <p:spPr>
            <a:xfrm>
              <a:off x="2761984" y="3678313"/>
              <a:ext cx="13537" cy="18884"/>
            </a:xfrm>
            <a:custGeom>
              <a:avLst/>
              <a:gdLst/>
              <a:ahLst/>
              <a:cxnLst/>
              <a:rect l="l" t="t" r="r" b="b"/>
              <a:pathLst>
                <a:path w="1147" h="1600" extrusionOk="0">
                  <a:moveTo>
                    <a:pt x="217" y="0"/>
                  </a:moveTo>
                  <a:cubicBezTo>
                    <a:pt x="83" y="0"/>
                    <a:pt x="1" y="261"/>
                    <a:pt x="146" y="319"/>
                  </a:cubicBezTo>
                  <a:cubicBezTo>
                    <a:pt x="146" y="319"/>
                    <a:pt x="179" y="319"/>
                    <a:pt x="213" y="352"/>
                  </a:cubicBezTo>
                  <a:cubicBezTo>
                    <a:pt x="246" y="386"/>
                    <a:pt x="280" y="419"/>
                    <a:pt x="313" y="452"/>
                  </a:cubicBezTo>
                  <a:cubicBezTo>
                    <a:pt x="346" y="486"/>
                    <a:pt x="380" y="552"/>
                    <a:pt x="413" y="619"/>
                  </a:cubicBezTo>
                  <a:cubicBezTo>
                    <a:pt x="413" y="719"/>
                    <a:pt x="413" y="786"/>
                    <a:pt x="413" y="886"/>
                  </a:cubicBezTo>
                  <a:cubicBezTo>
                    <a:pt x="380" y="1019"/>
                    <a:pt x="380" y="1153"/>
                    <a:pt x="413" y="1286"/>
                  </a:cubicBezTo>
                  <a:cubicBezTo>
                    <a:pt x="413" y="1320"/>
                    <a:pt x="446" y="1353"/>
                    <a:pt x="480" y="1420"/>
                  </a:cubicBezTo>
                  <a:cubicBezTo>
                    <a:pt x="513" y="1453"/>
                    <a:pt x="546" y="1453"/>
                    <a:pt x="546" y="1486"/>
                  </a:cubicBezTo>
                  <a:lnTo>
                    <a:pt x="580" y="1520"/>
                  </a:lnTo>
                  <a:cubicBezTo>
                    <a:pt x="629" y="1569"/>
                    <a:pt x="695" y="1600"/>
                    <a:pt x="767" y="1600"/>
                  </a:cubicBezTo>
                  <a:cubicBezTo>
                    <a:pt x="793" y="1600"/>
                    <a:pt x="820" y="1595"/>
                    <a:pt x="847" y="1586"/>
                  </a:cubicBezTo>
                  <a:cubicBezTo>
                    <a:pt x="947" y="1520"/>
                    <a:pt x="1047" y="1453"/>
                    <a:pt x="1080" y="1320"/>
                  </a:cubicBezTo>
                  <a:cubicBezTo>
                    <a:pt x="1147" y="1119"/>
                    <a:pt x="1080" y="886"/>
                    <a:pt x="947" y="686"/>
                  </a:cubicBezTo>
                  <a:cubicBezTo>
                    <a:pt x="880" y="586"/>
                    <a:pt x="780" y="519"/>
                    <a:pt x="713" y="452"/>
                  </a:cubicBezTo>
                  <a:cubicBezTo>
                    <a:pt x="646" y="386"/>
                    <a:pt x="580" y="319"/>
                    <a:pt x="513" y="252"/>
                  </a:cubicBezTo>
                  <a:cubicBezTo>
                    <a:pt x="480" y="219"/>
                    <a:pt x="413" y="152"/>
                    <a:pt x="380" y="119"/>
                  </a:cubicBezTo>
                  <a:lnTo>
                    <a:pt x="346" y="85"/>
                  </a:lnTo>
                  <a:cubicBezTo>
                    <a:pt x="313" y="52"/>
                    <a:pt x="280" y="19"/>
                    <a:pt x="280" y="19"/>
                  </a:cubicBezTo>
                  <a:cubicBezTo>
                    <a:pt x="258" y="6"/>
                    <a:pt x="237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62"/>
            <p:cNvSpPr/>
            <p:nvPr/>
          </p:nvSpPr>
          <p:spPr>
            <a:xfrm>
              <a:off x="2323534" y="3669083"/>
              <a:ext cx="14186" cy="27948"/>
            </a:xfrm>
            <a:custGeom>
              <a:avLst/>
              <a:gdLst/>
              <a:ahLst/>
              <a:cxnLst/>
              <a:rect l="l" t="t" r="r" b="b"/>
              <a:pathLst>
                <a:path w="1202" h="2368" extrusionOk="0">
                  <a:moveTo>
                    <a:pt x="901" y="0"/>
                  </a:moveTo>
                  <a:cubicBezTo>
                    <a:pt x="801" y="0"/>
                    <a:pt x="668" y="33"/>
                    <a:pt x="568" y="100"/>
                  </a:cubicBezTo>
                  <a:cubicBezTo>
                    <a:pt x="301" y="300"/>
                    <a:pt x="101" y="601"/>
                    <a:pt x="68" y="934"/>
                  </a:cubicBezTo>
                  <a:cubicBezTo>
                    <a:pt x="34" y="1101"/>
                    <a:pt x="1" y="1268"/>
                    <a:pt x="1" y="1434"/>
                  </a:cubicBezTo>
                  <a:cubicBezTo>
                    <a:pt x="1" y="1568"/>
                    <a:pt x="1" y="1701"/>
                    <a:pt x="34" y="1835"/>
                  </a:cubicBezTo>
                  <a:cubicBezTo>
                    <a:pt x="34" y="1935"/>
                    <a:pt x="68" y="2035"/>
                    <a:pt x="68" y="2135"/>
                  </a:cubicBezTo>
                  <a:lnTo>
                    <a:pt x="101" y="2235"/>
                  </a:lnTo>
                  <a:cubicBezTo>
                    <a:pt x="101" y="2235"/>
                    <a:pt x="101" y="2268"/>
                    <a:pt x="134" y="2268"/>
                  </a:cubicBezTo>
                  <a:cubicBezTo>
                    <a:pt x="158" y="2338"/>
                    <a:pt x="205" y="2367"/>
                    <a:pt x="254" y="2367"/>
                  </a:cubicBezTo>
                  <a:cubicBezTo>
                    <a:pt x="347" y="2367"/>
                    <a:pt x="445" y="2265"/>
                    <a:pt x="401" y="2135"/>
                  </a:cubicBezTo>
                  <a:cubicBezTo>
                    <a:pt x="401" y="2102"/>
                    <a:pt x="368" y="2068"/>
                    <a:pt x="368" y="2035"/>
                  </a:cubicBezTo>
                  <a:cubicBezTo>
                    <a:pt x="334" y="1968"/>
                    <a:pt x="334" y="1901"/>
                    <a:pt x="334" y="1801"/>
                  </a:cubicBezTo>
                  <a:cubicBezTo>
                    <a:pt x="334" y="1701"/>
                    <a:pt x="334" y="1568"/>
                    <a:pt x="368" y="1468"/>
                  </a:cubicBezTo>
                  <a:cubicBezTo>
                    <a:pt x="434" y="1334"/>
                    <a:pt x="468" y="1201"/>
                    <a:pt x="568" y="1101"/>
                  </a:cubicBezTo>
                  <a:cubicBezTo>
                    <a:pt x="735" y="901"/>
                    <a:pt x="901" y="767"/>
                    <a:pt x="1035" y="601"/>
                  </a:cubicBezTo>
                  <a:cubicBezTo>
                    <a:pt x="1068" y="534"/>
                    <a:pt x="1102" y="467"/>
                    <a:pt x="1135" y="400"/>
                  </a:cubicBezTo>
                  <a:cubicBezTo>
                    <a:pt x="1168" y="367"/>
                    <a:pt x="1168" y="300"/>
                    <a:pt x="1168" y="267"/>
                  </a:cubicBezTo>
                  <a:lnTo>
                    <a:pt x="1168" y="234"/>
                  </a:lnTo>
                  <a:cubicBezTo>
                    <a:pt x="1202" y="134"/>
                    <a:pt x="1135" y="33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62"/>
            <p:cNvSpPr/>
            <p:nvPr/>
          </p:nvSpPr>
          <p:spPr>
            <a:xfrm>
              <a:off x="2599530" y="3467504"/>
              <a:ext cx="32681" cy="52367"/>
            </a:xfrm>
            <a:custGeom>
              <a:avLst/>
              <a:gdLst/>
              <a:ahLst/>
              <a:cxnLst/>
              <a:rect l="l" t="t" r="r" b="b"/>
              <a:pathLst>
                <a:path w="2769" h="4437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lnTo>
                    <a:pt x="334" y="300"/>
                  </a:lnTo>
                  <a:lnTo>
                    <a:pt x="501" y="334"/>
                  </a:lnTo>
                  <a:cubicBezTo>
                    <a:pt x="601" y="367"/>
                    <a:pt x="701" y="400"/>
                    <a:pt x="767" y="467"/>
                  </a:cubicBezTo>
                  <a:cubicBezTo>
                    <a:pt x="968" y="567"/>
                    <a:pt x="1101" y="734"/>
                    <a:pt x="1201" y="934"/>
                  </a:cubicBezTo>
                  <a:cubicBezTo>
                    <a:pt x="1201" y="968"/>
                    <a:pt x="1234" y="1001"/>
                    <a:pt x="1268" y="1068"/>
                  </a:cubicBezTo>
                  <a:cubicBezTo>
                    <a:pt x="1268" y="1101"/>
                    <a:pt x="1301" y="1168"/>
                    <a:pt x="1301" y="1201"/>
                  </a:cubicBezTo>
                  <a:cubicBezTo>
                    <a:pt x="1301" y="1301"/>
                    <a:pt x="1301" y="1435"/>
                    <a:pt x="1301" y="1535"/>
                  </a:cubicBezTo>
                  <a:cubicBezTo>
                    <a:pt x="1268" y="1735"/>
                    <a:pt x="1168" y="1902"/>
                    <a:pt x="1068" y="2068"/>
                  </a:cubicBezTo>
                  <a:cubicBezTo>
                    <a:pt x="878" y="2195"/>
                    <a:pt x="988" y="2471"/>
                    <a:pt x="1199" y="2471"/>
                  </a:cubicBezTo>
                  <a:cubicBezTo>
                    <a:pt x="1210" y="2471"/>
                    <a:pt x="1222" y="2470"/>
                    <a:pt x="1234" y="2469"/>
                  </a:cubicBezTo>
                  <a:lnTo>
                    <a:pt x="1301" y="2469"/>
                  </a:lnTo>
                  <a:cubicBezTo>
                    <a:pt x="1468" y="2502"/>
                    <a:pt x="1668" y="2569"/>
                    <a:pt x="1801" y="2702"/>
                  </a:cubicBezTo>
                  <a:cubicBezTo>
                    <a:pt x="1868" y="2769"/>
                    <a:pt x="1902" y="2836"/>
                    <a:pt x="1968" y="2936"/>
                  </a:cubicBezTo>
                  <a:cubicBezTo>
                    <a:pt x="1968" y="2969"/>
                    <a:pt x="2002" y="3002"/>
                    <a:pt x="2002" y="3036"/>
                  </a:cubicBezTo>
                  <a:cubicBezTo>
                    <a:pt x="2035" y="3069"/>
                    <a:pt x="2035" y="3102"/>
                    <a:pt x="2035" y="3136"/>
                  </a:cubicBezTo>
                  <a:lnTo>
                    <a:pt x="2035" y="3236"/>
                  </a:lnTo>
                  <a:cubicBezTo>
                    <a:pt x="2035" y="3269"/>
                    <a:pt x="2035" y="3269"/>
                    <a:pt x="2035" y="3269"/>
                  </a:cubicBezTo>
                  <a:cubicBezTo>
                    <a:pt x="2035" y="3336"/>
                    <a:pt x="2035" y="3369"/>
                    <a:pt x="2035" y="3403"/>
                  </a:cubicBezTo>
                  <a:cubicBezTo>
                    <a:pt x="2035" y="3503"/>
                    <a:pt x="2002" y="3603"/>
                    <a:pt x="1968" y="3669"/>
                  </a:cubicBezTo>
                  <a:cubicBezTo>
                    <a:pt x="1868" y="3870"/>
                    <a:pt x="1768" y="4036"/>
                    <a:pt x="1601" y="4170"/>
                  </a:cubicBezTo>
                  <a:cubicBezTo>
                    <a:pt x="1568" y="4203"/>
                    <a:pt x="1535" y="4237"/>
                    <a:pt x="1535" y="4270"/>
                  </a:cubicBezTo>
                  <a:cubicBezTo>
                    <a:pt x="1535" y="4370"/>
                    <a:pt x="1601" y="4437"/>
                    <a:pt x="1701" y="4437"/>
                  </a:cubicBezTo>
                  <a:cubicBezTo>
                    <a:pt x="2002" y="4437"/>
                    <a:pt x="2335" y="4303"/>
                    <a:pt x="2535" y="4036"/>
                  </a:cubicBezTo>
                  <a:cubicBezTo>
                    <a:pt x="2635" y="3903"/>
                    <a:pt x="2702" y="3736"/>
                    <a:pt x="2735" y="3569"/>
                  </a:cubicBezTo>
                  <a:cubicBezTo>
                    <a:pt x="2769" y="3503"/>
                    <a:pt x="2769" y="3403"/>
                    <a:pt x="2769" y="3303"/>
                  </a:cubicBezTo>
                  <a:lnTo>
                    <a:pt x="2769" y="3169"/>
                  </a:lnTo>
                  <a:lnTo>
                    <a:pt x="2769" y="3069"/>
                  </a:lnTo>
                  <a:cubicBezTo>
                    <a:pt x="2769" y="2969"/>
                    <a:pt x="2735" y="2869"/>
                    <a:pt x="2702" y="2802"/>
                  </a:cubicBezTo>
                  <a:cubicBezTo>
                    <a:pt x="2669" y="2702"/>
                    <a:pt x="2635" y="2635"/>
                    <a:pt x="2569" y="2569"/>
                  </a:cubicBezTo>
                  <a:cubicBezTo>
                    <a:pt x="2469" y="2435"/>
                    <a:pt x="2369" y="2302"/>
                    <a:pt x="2235" y="2202"/>
                  </a:cubicBezTo>
                  <a:cubicBezTo>
                    <a:pt x="2052" y="2080"/>
                    <a:pt x="1857" y="2007"/>
                    <a:pt x="1656" y="1977"/>
                  </a:cubicBezTo>
                  <a:lnTo>
                    <a:pt x="1656" y="1977"/>
                  </a:lnTo>
                  <a:cubicBezTo>
                    <a:pt x="1686" y="1846"/>
                    <a:pt x="1701" y="1711"/>
                    <a:pt x="1701" y="1568"/>
                  </a:cubicBezTo>
                  <a:cubicBezTo>
                    <a:pt x="1701" y="1435"/>
                    <a:pt x="1668" y="1301"/>
                    <a:pt x="1635" y="1168"/>
                  </a:cubicBezTo>
                  <a:cubicBezTo>
                    <a:pt x="1635" y="1101"/>
                    <a:pt x="1601" y="1034"/>
                    <a:pt x="1568" y="968"/>
                  </a:cubicBezTo>
                  <a:cubicBezTo>
                    <a:pt x="1568" y="901"/>
                    <a:pt x="1535" y="834"/>
                    <a:pt x="1501" y="801"/>
                  </a:cubicBezTo>
                  <a:cubicBezTo>
                    <a:pt x="1301" y="434"/>
                    <a:pt x="968" y="200"/>
                    <a:pt x="567" y="100"/>
                  </a:cubicBezTo>
                  <a:cubicBezTo>
                    <a:pt x="501" y="67"/>
                    <a:pt x="434" y="34"/>
                    <a:pt x="400" y="34"/>
                  </a:cubicBezTo>
                  <a:lnTo>
                    <a:pt x="200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62"/>
            <p:cNvSpPr/>
            <p:nvPr/>
          </p:nvSpPr>
          <p:spPr>
            <a:xfrm>
              <a:off x="2476298" y="3484665"/>
              <a:ext cx="46336" cy="47410"/>
            </a:xfrm>
            <a:custGeom>
              <a:avLst/>
              <a:gdLst/>
              <a:ahLst/>
              <a:cxnLst/>
              <a:rect l="l" t="t" r="r" b="b"/>
              <a:pathLst>
                <a:path w="3926" h="4017" extrusionOk="0">
                  <a:moveTo>
                    <a:pt x="327" y="1"/>
                  </a:moveTo>
                  <a:cubicBezTo>
                    <a:pt x="267" y="1"/>
                    <a:pt x="225" y="32"/>
                    <a:pt x="201" y="81"/>
                  </a:cubicBezTo>
                  <a:cubicBezTo>
                    <a:pt x="167" y="181"/>
                    <a:pt x="134" y="247"/>
                    <a:pt x="100" y="314"/>
                  </a:cubicBezTo>
                  <a:cubicBezTo>
                    <a:pt x="67" y="381"/>
                    <a:pt x="67" y="448"/>
                    <a:pt x="67" y="514"/>
                  </a:cubicBezTo>
                  <a:cubicBezTo>
                    <a:pt x="34" y="681"/>
                    <a:pt x="0" y="814"/>
                    <a:pt x="0" y="981"/>
                  </a:cubicBezTo>
                  <a:cubicBezTo>
                    <a:pt x="0" y="1281"/>
                    <a:pt x="67" y="1582"/>
                    <a:pt x="234" y="1849"/>
                  </a:cubicBezTo>
                  <a:cubicBezTo>
                    <a:pt x="267" y="1915"/>
                    <a:pt x="301" y="1982"/>
                    <a:pt x="334" y="2049"/>
                  </a:cubicBezTo>
                  <a:cubicBezTo>
                    <a:pt x="367" y="2115"/>
                    <a:pt x="434" y="2182"/>
                    <a:pt x="467" y="2249"/>
                  </a:cubicBezTo>
                  <a:cubicBezTo>
                    <a:pt x="567" y="2349"/>
                    <a:pt x="701" y="2449"/>
                    <a:pt x="834" y="2549"/>
                  </a:cubicBezTo>
                  <a:cubicBezTo>
                    <a:pt x="1008" y="2698"/>
                    <a:pt x="1219" y="2810"/>
                    <a:pt x="1452" y="2871"/>
                  </a:cubicBezTo>
                  <a:lnTo>
                    <a:pt x="1452" y="2871"/>
                  </a:lnTo>
                  <a:cubicBezTo>
                    <a:pt x="1513" y="3259"/>
                    <a:pt x="1732" y="3620"/>
                    <a:pt x="2069" y="3817"/>
                  </a:cubicBezTo>
                  <a:cubicBezTo>
                    <a:pt x="2135" y="3883"/>
                    <a:pt x="2235" y="3917"/>
                    <a:pt x="2302" y="3917"/>
                  </a:cubicBezTo>
                  <a:cubicBezTo>
                    <a:pt x="2369" y="3950"/>
                    <a:pt x="2469" y="3983"/>
                    <a:pt x="2536" y="4017"/>
                  </a:cubicBezTo>
                  <a:lnTo>
                    <a:pt x="2769" y="4017"/>
                  </a:lnTo>
                  <a:cubicBezTo>
                    <a:pt x="2869" y="4017"/>
                    <a:pt x="2936" y="4017"/>
                    <a:pt x="3003" y="3983"/>
                  </a:cubicBezTo>
                  <a:cubicBezTo>
                    <a:pt x="3169" y="3950"/>
                    <a:pt x="3303" y="3883"/>
                    <a:pt x="3436" y="3817"/>
                  </a:cubicBezTo>
                  <a:cubicBezTo>
                    <a:pt x="3703" y="3650"/>
                    <a:pt x="3870" y="3383"/>
                    <a:pt x="3903" y="3083"/>
                  </a:cubicBezTo>
                  <a:cubicBezTo>
                    <a:pt x="3926" y="2969"/>
                    <a:pt x="3856" y="2902"/>
                    <a:pt x="3778" y="2902"/>
                  </a:cubicBezTo>
                  <a:cubicBezTo>
                    <a:pt x="3741" y="2902"/>
                    <a:pt x="3702" y="2917"/>
                    <a:pt x="3670" y="2949"/>
                  </a:cubicBezTo>
                  <a:cubicBezTo>
                    <a:pt x="3503" y="3083"/>
                    <a:pt x="3336" y="3183"/>
                    <a:pt x="3169" y="3250"/>
                  </a:cubicBezTo>
                  <a:cubicBezTo>
                    <a:pt x="3069" y="3283"/>
                    <a:pt x="3003" y="3283"/>
                    <a:pt x="2902" y="3283"/>
                  </a:cubicBezTo>
                  <a:lnTo>
                    <a:pt x="2669" y="3283"/>
                  </a:lnTo>
                  <a:lnTo>
                    <a:pt x="2569" y="3250"/>
                  </a:lnTo>
                  <a:cubicBezTo>
                    <a:pt x="2502" y="3250"/>
                    <a:pt x="2469" y="3216"/>
                    <a:pt x="2435" y="3216"/>
                  </a:cubicBezTo>
                  <a:cubicBezTo>
                    <a:pt x="2369" y="3183"/>
                    <a:pt x="2302" y="3116"/>
                    <a:pt x="2269" y="3049"/>
                  </a:cubicBezTo>
                  <a:cubicBezTo>
                    <a:pt x="2135" y="2949"/>
                    <a:pt x="2035" y="2783"/>
                    <a:pt x="2035" y="2616"/>
                  </a:cubicBezTo>
                  <a:lnTo>
                    <a:pt x="2035" y="2549"/>
                  </a:lnTo>
                  <a:cubicBezTo>
                    <a:pt x="2006" y="2433"/>
                    <a:pt x="1902" y="2342"/>
                    <a:pt x="1809" y="2342"/>
                  </a:cubicBezTo>
                  <a:cubicBezTo>
                    <a:pt x="1795" y="2342"/>
                    <a:pt x="1782" y="2345"/>
                    <a:pt x="1768" y="2349"/>
                  </a:cubicBezTo>
                  <a:cubicBezTo>
                    <a:pt x="1501" y="2349"/>
                    <a:pt x="1268" y="2282"/>
                    <a:pt x="1068" y="2182"/>
                  </a:cubicBezTo>
                  <a:cubicBezTo>
                    <a:pt x="968" y="2115"/>
                    <a:pt x="834" y="2049"/>
                    <a:pt x="768" y="1982"/>
                  </a:cubicBezTo>
                  <a:cubicBezTo>
                    <a:pt x="701" y="1915"/>
                    <a:pt x="668" y="1882"/>
                    <a:pt x="634" y="1849"/>
                  </a:cubicBezTo>
                  <a:cubicBezTo>
                    <a:pt x="601" y="1782"/>
                    <a:pt x="534" y="1748"/>
                    <a:pt x="501" y="1682"/>
                  </a:cubicBezTo>
                  <a:cubicBezTo>
                    <a:pt x="367" y="1482"/>
                    <a:pt x="301" y="1215"/>
                    <a:pt x="301" y="948"/>
                  </a:cubicBezTo>
                  <a:cubicBezTo>
                    <a:pt x="301" y="848"/>
                    <a:pt x="301" y="714"/>
                    <a:pt x="334" y="581"/>
                  </a:cubicBezTo>
                  <a:cubicBezTo>
                    <a:pt x="367" y="448"/>
                    <a:pt x="401" y="314"/>
                    <a:pt x="467" y="214"/>
                  </a:cubicBezTo>
                  <a:cubicBezTo>
                    <a:pt x="501" y="147"/>
                    <a:pt x="467" y="47"/>
                    <a:pt x="401" y="14"/>
                  </a:cubicBezTo>
                  <a:cubicBezTo>
                    <a:pt x="374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62"/>
            <p:cNvSpPr/>
            <p:nvPr/>
          </p:nvSpPr>
          <p:spPr>
            <a:xfrm>
              <a:off x="2427481" y="3405586"/>
              <a:ext cx="56309" cy="48932"/>
            </a:xfrm>
            <a:custGeom>
              <a:avLst/>
              <a:gdLst/>
              <a:ahLst/>
              <a:cxnLst/>
              <a:rect l="l" t="t" r="r" b="b"/>
              <a:pathLst>
                <a:path w="4771" h="4146" extrusionOk="0">
                  <a:moveTo>
                    <a:pt x="3676" y="0"/>
                  </a:moveTo>
                  <a:cubicBezTo>
                    <a:pt x="3642" y="0"/>
                    <a:pt x="3606" y="3"/>
                    <a:pt x="3569" y="9"/>
                  </a:cubicBezTo>
                  <a:cubicBezTo>
                    <a:pt x="3403" y="42"/>
                    <a:pt x="3202" y="76"/>
                    <a:pt x="3069" y="209"/>
                  </a:cubicBezTo>
                  <a:cubicBezTo>
                    <a:pt x="3002" y="243"/>
                    <a:pt x="2936" y="309"/>
                    <a:pt x="2869" y="343"/>
                  </a:cubicBezTo>
                  <a:lnTo>
                    <a:pt x="2702" y="509"/>
                  </a:lnTo>
                  <a:cubicBezTo>
                    <a:pt x="2569" y="643"/>
                    <a:pt x="2469" y="743"/>
                    <a:pt x="2368" y="876"/>
                  </a:cubicBezTo>
                  <a:cubicBezTo>
                    <a:pt x="2217" y="1071"/>
                    <a:pt x="2108" y="1280"/>
                    <a:pt x="2031" y="1493"/>
                  </a:cubicBezTo>
                  <a:lnTo>
                    <a:pt x="2031" y="1493"/>
                  </a:lnTo>
                  <a:cubicBezTo>
                    <a:pt x="1885" y="1453"/>
                    <a:pt x="1736" y="1432"/>
                    <a:pt x="1588" y="1432"/>
                  </a:cubicBezTo>
                  <a:cubicBezTo>
                    <a:pt x="1271" y="1432"/>
                    <a:pt x="960" y="1525"/>
                    <a:pt x="701" y="1710"/>
                  </a:cubicBezTo>
                  <a:cubicBezTo>
                    <a:pt x="601" y="1744"/>
                    <a:pt x="534" y="1810"/>
                    <a:pt x="467" y="1877"/>
                  </a:cubicBezTo>
                  <a:cubicBezTo>
                    <a:pt x="367" y="1977"/>
                    <a:pt x="300" y="2044"/>
                    <a:pt x="267" y="2144"/>
                  </a:cubicBezTo>
                  <a:lnTo>
                    <a:pt x="200" y="2244"/>
                  </a:lnTo>
                  <a:cubicBezTo>
                    <a:pt x="167" y="2277"/>
                    <a:pt x="134" y="2344"/>
                    <a:pt x="134" y="2377"/>
                  </a:cubicBezTo>
                  <a:cubicBezTo>
                    <a:pt x="100" y="2478"/>
                    <a:pt x="67" y="2578"/>
                    <a:pt x="33" y="2678"/>
                  </a:cubicBezTo>
                  <a:cubicBezTo>
                    <a:pt x="0" y="2844"/>
                    <a:pt x="0" y="3045"/>
                    <a:pt x="33" y="3245"/>
                  </a:cubicBezTo>
                  <a:cubicBezTo>
                    <a:pt x="100" y="3612"/>
                    <a:pt x="334" y="3945"/>
                    <a:pt x="667" y="4145"/>
                  </a:cubicBezTo>
                  <a:lnTo>
                    <a:pt x="801" y="4145"/>
                  </a:lnTo>
                  <a:cubicBezTo>
                    <a:pt x="901" y="4079"/>
                    <a:pt x="901" y="4012"/>
                    <a:pt x="867" y="3912"/>
                  </a:cubicBezTo>
                  <a:cubicBezTo>
                    <a:pt x="701" y="3578"/>
                    <a:pt x="634" y="3211"/>
                    <a:pt x="734" y="2844"/>
                  </a:cubicBezTo>
                  <a:cubicBezTo>
                    <a:pt x="734" y="2778"/>
                    <a:pt x="767" y="2744"/>
                    <a:pt x="767" y="2678"/>
                  </a:cubicBezTo>
                  <a:cubicBezTo>
                    <a:pt x="801" y="2678"/>
                    <a:pt x="801" y="2644"/>
                    <a:pt x="801" y="2611"/>
                  </a:cubicBezTo>
                  <a:lnTo>
                    <a:pt x="867" y="2511"/>
                  </a:lnTo>
                  <a:cubicBezTo>
                    <a:pt x="867" y="2511"/>
                    <a:pt x="934" y="2444"/>
                    <a:pt x="967" y="2411"/>
                  </a:cubicBezTo>
                  <a:cubicBezTo>
                    <a:pt x="1001" y="2377"/>
                    <a:pt x="1034" y="2344"/>
                    <a:pt x="1068" y="2311"/>
                  </a:cubicBezTo>
                  <a:cubicBezTo>
                    <a:pt x="1168" y="2244"/>
                    <a:pt x="1268" y="2177"/>
                    <a:pt x="1401" y="2144"/>
                  </a:cubicBezTo>
                  <a:cubicBezTo>
                    <a:pt x="1501" y="2094"/>
                    <a:pt x="1618" y="2069"/>
                    <a:pt x="1739" y="2069"/>
                  </a:cubicBezTo>
                  <a:cubicBezTo>
                    <a:pt x="1860" y="2069"/>
                    <a:pt x="1985" y="2094"/>
                    <a:pt x="2102" y="2144"/>
                  </a:cubicBezTo>
                  <a:lnTo>
                    <a:pt x="2235" y="2144"/>
                  </a:lnTo>
                  <a:cubicBezTo>
                    <a:pt x="2368" y="2111"/>
                    <a:pt x="2469" y="2011"/>
                    <a:pt x="2469" y="1877"/>
                  </a:cubicBezTo>
                  <a:cubicBezTo>
                    <a:pt x="2435" y="1610"/>
                    <a:pt x="2502" y="1343"/>
                    <a:pt x="2669" y="1110"/>
                  </a:cubicBezTo>
                  <a:cubicBezTo>
                    <a:pt x="2735" y="976"/>
                    <a:pt x="2835" y="876"/>
                    <a:pt x="2902" y="776"/>
                  </a:cubicBezTo>
                  <a:cubicBezTo>
                    <a:pt x="2969" y="710"/>
                    <a:pt x="3002" y="643"/>
                    <a:pt x="3069" y="610"/>
                  </a:cubicBezTo>
                  <a:cubicBezTo>
                    <a:pt x="3102" y="543"/>
                    <a:pt x="3169" y="509"/>
                    <a:pt x="3236" y="443"/>
                  </a:cubicBezTo>
                  <a:cubicBezTo>
                    <a:pt x="3336" y="376"/>
                    <a:pt x="3436" y="309"/>
                    <a:pt x="3569" y="309"/>
                  </a:cubicBezTo>
                  <a:cubicBezTo>
                    <a:pt x="3605" y="300"/>
                    <a:pt x="3641" y="296"/>
                    <a:pt x="3676" y="296"/>
                  </a:cubicBezTo>
                  <a:cubicBezTo>
                    <a:pt x="3772" y="296"/>
                    <a:pt x="3863" y="327"/>
                    <a:pt x="3936" y="376"/>
                  </a:cubicBezTo>
                  <a:cubicBezTo>
                    <a:pt x="4070" y="443"/>
                    <a:pt x="4170" y="543"/>
                    <a:pt x="4236" y="643"/>
                  </a:cubicBezTo>
                  <a:cubicBezTo>
                    <a:pt x="4303" y="776"/>
                    <a:pt x="4370" y="876"/>
                    <a:pt x="4437" y="1010"/>
                  </a:cubicBezTo>
                  <a:lnTo>
                    <a:pt x="4437" y="976"/>
                  </a:lnTo>
                  <a:cubicBezTo>
                    <a:pt x="4462" y="1052"/>
                    <a:pt x="4524" y="1089"/>
                    <a:pt x="4582" y="1089"/>
                  </a:cubicBezTo>
                  <a:cubicBezTo>
                    <a:pt x="4601" y="1089"/>
                    <a:pt x="4620" y="1085"/>
                    <a:pt x="4637" y="1077"/>
                  </a:cubicBezTo>
                  <a:cubicBezTo>
                    <a:pt x="4737" y="1043"/>
                    <a:pt x="4770" y="943"/>
                    <a:pt x="4737" y="876"/>
                  </a:cubicBezTo>
                  <a:cubicBezTo>
                    <a:pt x="4670" y="743"/>
                    <a:pt x="4603" y="576"/>
                    <a:pt x="4503" y="476"/>
                  </a:cubicBezTo>
                  <a:cubicBezTo>
                    <a:pt x="4370" y="309"/>
                    <a:pt x="4236" y="209"/>
                    <a:pt x="4103" y="109"/>
                  </a:cubicBezTo>
                  <a:cubicBezTo>
                    <a:pt x="3967" y="55"/>
                    <a:pt x="3831" y="0"/>
                    <a:pt x="3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62"/>
            <p:cNvSpPr/>
            <p:nvPr/>
          </p:nvSpPr>
          <p:spPr>
            <a:xfrm>
              <a:off x="2667113" y="3409103"/>
              <a:ext cx="39904" cy="54468"/>
            </a:xfrm>
            <a:custGeom>
              <a:avLst/>
              <a:gdLst/>
              <a:ahLst/>
              <a:cxnLst/>
              <a:rect l="l" t="t" r="r" b="b"/>
              <a:pathLst>
                <a:path w="3381" h="4615" extrusionOk="0">
                  <a:moveTo>
                    <a:pt x="193" y="1"/>
                  </a:moveTo>
                  <a:cubicBezTo>
                    <a:pt x="60" y="1"/>
                    <a:pt x="0" y="219"/>
                    <a:pt x="178" y="278"/>
                  </a:cubicBezTo>
                  <a:cubicBezTo>
                    <a:pt x="512" y="412"/>
                    <a:pt x="846" y="512"/>
                    <a:pt x="1179" y="645"/>
                  </a:cubicBezTo>
                  <a:cubicBezTo>
                    <a:pt x="1452" y="781"/>
                    <a:pt x="1747" y="873"/>
                    <a:pt x="2028" y="993"/>
                  </a:cubicBezTo>
                  <a:lnTo>
                    <a:pt x="2028" y="993"/>
                  </a:lnTo>
                  <a:cubicBezTo>
                    <a:pt x="1823" y="1351"/>
                    <a:pt x="1618" y="1728"/>
                    <a:pt x="1413" y="2079"/>
                  </a:cubicBezTo>
                  <a:cubicBezTo>
                    <a:pt x="1379" y="2113"/>
                    <a:pt x="1379" y="2180"/>
                    <a:pt x="1379" y="2213"/>
                  </a:cubicBezTo>
                  <a:cubicBezTo>
                    <a:pt x="1379" y="2346"/>
                    <a:pt x="1479" y="2446"/>
                    <a:pt x="1646" y="2446"/>
                  </a:cubicBezTo>
                  <a:lnTo>
                    <a:pt x="1679" y="2446"/>
                  </a:lnTo>
                  <a:cubicBezTo>
                    <a:pt x="1913" y="2446"/>
                    <a:pt x="2180" y="2546"/>
                    <a:pt x="2347" y="2713"/>
                  </a:cubicBezTo>
                  <a:cubicBezTo>
                    <a:pt x="2413" y="2813"/>
                    <a:pt x="2480" y="2913"/>
                    <a:pt x="2547" y="3013"/>
                  </a:cubicBezTo>
                  <a:cubicBezTo>
                    <a:pt x="2547" y="3080"/>
                    <a:pt x="2580" y="3114"/>
                    <a:pt x="2580" y="3180"/>
                  </a:cubicBezTo>
                  <a:lnTo>
                    <a:pt x="2580" y="3247"/>
                  </a:lnTo>
                  <a:lnTo>
                    <a:pt x="2580" y="3314"/>
                  </a:lnTo>
                  <a:lnTo>
                    <a:pt x="2580" y="3447"/>
                  </a:lnTo>
                  <a:cubicBezTo>
                    <a:pt x="2580" y="3447"/>
                    <a:pt x="2580" y="3480"/>
                    <a:pt x="2580" y="3480"/>
                  </a:cubicBezTo>
                  <a:cubicBezTo>
                    <a:pt x="2580" y="3547"/>
                    <a:pt x="2547" y="3581"/>
                    <a:pt x="2513" y="3647"/>
                  </a:cubicBezTo>
                  <a:cubicBezTo>
                    <a:pt x="2480" y="3681"/>
                    <a:pt x="2447" y="3747"/>
                    <a:pt x="2413" y="3781"/>
                  </a:cubicBezTo>
                  <a:cubicBezTo>
                    <a:pt x="2380" y="3814"/>
                    <a:pt x="2347" y="3881"/>
                    <a:pt x="2313" y="3914"/>
                  </a:cubicBezTo>
                  <a:cubicBezTo>
                    <a:pt x="2113" y="4081"/>
                    <a:pt x="1846" y="4214"/>
                    <a:pt x="1579" y="4214"/>
                  </a:cubicBezTo>
                  <a:cubicBezTo>
                    <a:pt x="1546" y="4214"/>
                    <a:pt x="1479" y="4248"/>
                    <a:pt x="1479" y="4281"/>
                  </a:cubicBezTo>
                  <a:cubicBezTo>
                    <a:pt x="1413" y="4381"/>
                    <a:pt x="1446" y="4481"/>
                    <a:pt x="1513" y="4515"/>
                  </a:cubicBezTo>
                  <a:cubicBezTo>
                    <a:pt x="1613" y="4548"/>
                    <a:pt x="1713" y="4581"/>
                    <a:pt x="1813" y="4615"/>
                  </a:cubicBezTo>
                  <a:lnTo>
                    <a:pt x="2113" y="4615"/>
                  </a:lnTo>
                  <a:cubicBezTo>
                    <a:pt x="2213" y="4615"/>
                    <a:pt x="2347" y="4581"/>
                    <a:pt x="2447" y="4548"/>
                  </a:cubicBezTo>
                  <a:cubicBezTo>
                    <a:pt x="2547" y="4515"/>
                    <a:pt x="2647" y="4481"/>
                    <a:pt x="2714" y="4414"/>
                  </a:cubicBezTo>
                  <a:cubicBezTo>
                    <a:pt x="2914" y="4314"/>
                    <a:pt x="3047" y="4148"/>
                    <a:pt x="3181" y="3981"/>
                  </a:cubicBezTo>
                  <a:cubicBezTo>
                    <a:pt x="3247" y="3881"/>
                    <a:pt x="3281" y="3781"/>
                    <a:pt x="3314" y="3681"/>
                  </a:cubicBezTo>
                  <a:cubicBezTo>
                    <a:pt x="3347" y="3614"/>
                    <a:pt x="3381" y="3547"/>
                    <a:pt x="3381" y="3480"/>
                  </a:cubicBezTo>
                  <a:lnTo>
                    <a:pt x="3381" y="3380"/>
                  </a:lnTo>
                  <a:cubicBezTo>
                    <a:pt x="3381" y="3247"/>
                    <a:pt x="3347" y="3114"/>
                    <a:pt x="3347" y="3013"/>
                  </a:cubicBezTo>
                  <a:cubicBezTo>
                    <a:pt x="3314" y="2913"/>
                    <a:pt x="3281" y="2813"/>
                    <a:pt x="3214" y="2713"/>
                  </a:cubicBezTo>
                  <a:cubicBezTo>
                    <a:pt x="3114" y="2513"/>
                    <a:pt x="2980" y="2346"/>
                    <a:pt x="2814" y="2213"/>
                  </a:cubicBezTo>
                  <a:cubicBezTo>
                    <a:pt x="2647" y="2079"/>
                    <a:pt x="2447" y="1979"/>
                    <a:pt x="2247" y="1946"/>
                  </a:cubicBezTo>
                  <a:cubicBezTo>
                    <a:pt x="2187" y="1926"/>
                    <a:pt x="2128" y="1906"/>
                    <a:pt x="2068" y="1894"/>
                  </a:cubicBezTo>
                  <a:lnTo>
                    <a:pt x="2068" y="1894"/>
                  </a:lnTo>
                  <a:cubicBezTo>
                    <a:pt x="2195" y="1586"/>
                    <a:pt x="2329" y="1274"/>
                    <a:pt x="2447" y="945"/>
                  </a:cubicBezTo>
                  <a:cubicBezTo>
                    <a:pt x="2480" y="845"/>
                    <a:pt x="2447" y="745"/>
                    <a:pt x="2347" y="712"/>
                  </a:cubicBezTo>
                  <a:lnTo>
                    <a:pt x="1313" y="378"/>
                  </a:lnTo>
                  <a:cubicBezTo>
                    <a:pt x="979" y="245"/>
                    <a:pt x="645" y="145"/>
                    <a:pt x="312" y="11"/>
                  </a:cubicBezTo>
                  <a:lnTo>
                    <a:pt x="245" y="11"/>
                  </a:lnTo>
                  <a:cubicBezTo>
                    <a:pt x="227" y="4"/>
                    <a:pt x="209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62"/>
            <p:cNvSpPr/>
            <p:nvPr/>
          </p:nvSpPr>
          <p:spPr>
            <a:xfrm>
              <a:off x="2700314" y="3533245"/>
              <a:ext cx="25599" cy="67627"/>
            </a:xfrm>
            <a:custGeom>
              <a:avLst/>
              <a:gdLst/>
              <a:ahLst/>
              <a:cxnLst/>
              <a:rect l="l" t="t" r="r" b="b"/>
              <a:pathLst>
                <a:path w="2169" h="5730" extrusionOk="0">
                  <a:moveTo>
                    <a:pt x="1068" y="1"/>
                  </a:moveTo>
                  <a:lnTo>
                    <a:pt x="1035" y="34"/>
                  </a:lnTo>
                  <a:cubicBezTo>
                    <a:pt x="1008" y="25"/>
                    <a:pt x="983" y="21"/>
                    <a:pt x="961" y="21"/>
                  </a:cubicBezTo>
                  <a:cubicBezTo>
                    <a:pt x="901" y="21"/>
                    <a:pt x="859" y="52"/>
                    <a:pt x="835" y="101"/>
                  </a:cubicBezTo>
                  <a:cubicBezTo>
                    <a:pt x="801" y="201"/>
                    <a:pt x="835" y="268"/>
                    <a:pt x="901" y="301"/>
                  </a:cubicBezTo>
                  <a:cubicBezTo>
                    <a:pt x="968" y="334"/>
                    <a:pt x="1035" y="368"/>
                    <a:pt x="1101" y="401"/>
                  </a:cubicBezTo>
                  <a:cubicBezTo>
                    <a:pt x="1168" y="435"/>
                    <a:pt x="1201" y="468"/>
                    <a:pt x="1268" y="501"/>
                  </a:cubicBezTo>
                  <a:cubicBezTo>
                    <a:pt x="1368" y="601"/>
                    <a:pt x="1468" y="701"/>
                    <a:pt x="1568" y="801"/>
                  </a:cubicBezTo>
                  <a:cubicBezTo>
                    <a:pt x="1702" y="1035"/>
                    <a:pt x="1802" y="1302"/>
                    <a:pt x="1835" y="1569"/>
                  </a:cubicBezTo>
                  <a:cubicBezTo>
                    <a:pt x="1835" y="1635"/>
                    <a:pt x="1835" y="1702"/>
                    <a:pt x="1835" y="1769"/>
                  </a:cubicBezTo>
                  <a:cubicBezTo>
                    <a:pt x="1802" y="1836"/>
                    <a:pt x="1802" y="1902"/>
                    <a:pt x="1769" y="1969"/>
                  </a:cubicBezTo>
                  <a:cubicBezTo>
                    <a:pt x="1735" y="2102"/>
                    <a:pt x="1702" y="2236"/>
                    <a:pt x="1635" y="2336"/>
                  </a:cubicBezTo>
                  <a:cubicBezTo>
                    <a:pt x="1502" y="2569"/>
                    <a:pt x="1302" y="2736"/>
                    <a:pt x="1068" y="2870"/>
                  </a:cubicBezTo>
                  <a:cubicBezTo>
                    <a:pt x="1068" y="2870"/>
                    <a:pt x="1035" y="2903"/>
                    <a:pt x="1001" y="2936"/>
                  </a:cubicBezTo>
                  <a:cubicBezTo>
                    <a:pt x="901" y="3036"/>
                    <a:pt x="935" y="3203"/>
                    <a:pt x="1035" y="3270"/>
                  </a:cubicBezTo>
                  <a:lnTo>
                    <a:pt x="1068" y="3337"/>
                  </a:lnTo>
                  <a:cubicBezTo>
                    <a:pt x="1235" y="3470"/>
                    <a:pt x="1368" y="3704"/>
                    <a:pt x="1402" y="3937"/>
                  </a:cubicBezTo>
                  <a:cubicBezTo>
                    <a:pt x="1402" y="4037"/>
                    <a:pt x="1402" y="4137"/>
                    <a:pt x="1402" y="4271"/>
                  </a:cubicBezTo>
                  <a:cubicBezTo>
                    <a:pt x="1368" y="4304"/>
                    <a:pt x="1368" y="4371"/>
                    <a:pt x="1368" y="4404"/>
                  </a:cubicBezTo>
                  <a:cubicBezTo>
                    <a:pt x="1368" y="4471"/>
                    <a:pt x="1335" y="4504"/>
                    <a:pt x="1335" y="4537"/>
                  </a:cubicBezTo>
                  <a:lnTo>
                    <a:pt x="1268" y="4638"/>
                  </a:lnTo>
                  <a:lnTo>
                    <a:pt x="1235" y="4704"/>
                  </a:lnTo>
                  <a:cubicBezTo>
                    <a:pt x="1201" y="4738"/>
                    <a:pt x="1168" y="4804"/>
                    <a:pt x="1135" y="4838"/>
                  </a:cubicBezTo>
                  <a:lnTo>
                    <a:pt x="1035" y="4938"/>
                  </a:lnTo>
                  <a:cubicBezTo>
                    <a:pt x="968" y="4971"/>
                    <a:pt x="935" y="5038"/>
                    <a:pt x="868" y="5071"/>
                  </a:cubicBezTo>
                  <a:cubicBezTo>
                    <a:pt x="668" y="5205"/>
                    <a:pt x="434" y="5271"/>
                    <a:pt x="167" y="5305"/>
                  </a:cubicBezTo>
                  <a:cubicBezTo>
                    <a:pt x="134" y="5305"/>
                    <a:pt x="67" y="5338"/>
                    <a:pt x="67" y="5405"/>
                  </a:cubicBezTo>
                  <a:cubicBezTo>
                    <a:pt x="1" y="5471"/>
                    <a:pt x="34" y="5572"/>
                    <a:pt x="134" y="5605"/>
                  </a:cubicBezTo>
                  <a:cubicBezTo>
                    <a:pt x="301" y="5688"/>
                    <a:pt x="476" y="5730"/>
                    <a:pt x="651" y="5730"/>
                  </a:cubicBezTo>
                  <a:cubicBezTo>
                    <a:pt x="826" y="5730"/>
                    <a:pt x="1001" y="5688"/>
                    <a:pt x="1168" y="5605"/>
                  </a:cubicBezTo>
                  <a:cubicBezTo>
                    <a:pt x="1368" y="5538"/>
                    <a:pt x="1502" y="5438"/>
                    <a:pt x="1635" y="5305"/>
                  </a:cubicBezTo>
                  <a:cubicBezTo>
                    <a:pt x="1702" y="5238"/>
                    <a:pt x="1769" y="5171"/>
                    <a:pt x="1835" y="5105"/>
                  </a:cubicBezTo>
                  <a:lnTo>
                    <a:pt x="1935" y="4971"/>
                  </a:lnTo>
                  <a:lnTo>
                    <a:pt x="1969" y="4871"/>
                  </a:lnTo>
                  <a:cubicBezTo>
                    <a:pt x="2002" y="4771"/>
                    <a:pt x="2035" y="4671"/>
                    <a:pt x="2069" y="4571"/>
                  </a:cubicBezTo>
                  <a:cubicBezTo>
                    <a:pt x="2102" y="4471"/>
                    <a:pt x="2102" y="4371"/>
                    <a:pt x="2102" y="4271"/>
                  </a:cubicBezTo>
                  <a:cubicBezTo>
                    <a:pt x="2135" y="4070"/>
                    <a:pt x="2102" y="3904"/>
                    <a:pt x="2035" y="3737"/>
                  </a:cubicBezTo>
                  <a:cubicBezTo>
                    <a:pt x="1964" y="3476"/>
                    <a:pt x="1826" y="3249"/>
                    <a:pt x="1644" y="3067"/>
                  </a:cubicBezTo>
                  <a:lnTo>
                    <a:pt x="1644" y="3067"/>
                  </a:lnTo>
                  <a:cubicBezTo>
                    <a:pt x="1910" y="2765"/>
                    <a:pt x="2091" y="2394"/>
                    <a:pt x="2169" y="2002"/>
                  </a:cubicBezTo>
                  <a:lnTo>
                    <a:pt x="2169" y="1769"/>
                  </a:lnTo>
                  <a:cubicBezTo>
                    <a:pt x="2169" y="1669"/>
                    <a:pt x="2169" y="1602"/>
                    <a:pt x="2169" y="1502"/>
                  </a:cubicBezTo>
                  <a:cubicBezTo>
                    <a:pt x="2102" y="1002"/>
                    <a:pt x="1835" y="568"/>
                    <a:pt x="1468" y="268"/>
                  </a:cubicBezTo>
                  <a:lnTo>
                    <a:pt x="1268" y="101"/>
                  </a:lnTo>
                  <a:cubicBezTo>
                    <a:pt x="1201" y="68"/>
                    <a:pt x="1135" y="34"/>
                    <a:pt x="1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62"/>
            <p:cNvSpPr/>
            <p:nvPr/>
          </p:nvSpPr>
          <p:spPr>
            <a:xfrm>
              <a:off x="2621968" y="3681134"/>
              <a:ext cx="56309" cy="36386"/>
            </a:xfrm>
            <a:custGeom>
              <a:avLst/>
              <a:gdLst/>
              <a:ahLst/>
              <a:cxnLst/>
              <a:rect l="l" t="t" r="r" b="b"/>
              <a:pathLst>
                <a:path w="4771" h="3083" extrusionOk="0">
                  <a:moveTo>
                    <a:pt x="4216" y="1"/>
                  </a:moveTo>
                  <a:cubicBezTo>
                    <a:pt x="4158" y="1"/>
                    <a:pt x="4095" y="38"/>
                    <a:pt x="4070" y="113"/>
                  </a:cubicBezTo>
                  <a:cubicBezTo>
                    <a:pt x="4037" y="180"/>
                    <a:pt x="4070" y="280"/>
                    <a:pt x="4137" y="313"/>
                  </a:cubicBezTo>
                  <a:cubicBezTo>
                    <a:pt x="4204" y="313"/>
                    <a:pt x="4270" y="380"/>
                    <a:pt x="4304" y="413"/>
                  </a:cubicBezTo>
                  <a:cubicBezTo>
                    <a:pt x="4370" y="480"/>
                    <a:pt x="4404" y="514"/>
                    <a:pt x="4437" y="580"/>
                  </a:cubicBezTo>
                  <a:cubicBezTo>
                    <a:pt x="4470" y="714"/>
                    <a:pt x="4504" y="880"/>
                    <a:pt x="4470" y="1014"/>
                  </a:cubicBezTo>
                  <a:cubicBezTo>
                    <a:pt x="4437" y="1081"/>
                    <a:pt x="4404" y="1147"/>
                    <a:pt x="4370" y="1214"/>
                  </a:cubicBezTo>
                  <a:cubicBezTo>
                    <a:pt x="4337" y="1281"/>
                    <a:pt x="4304" y="1347"/>
                    <a:pt x="4237" y="1381"/>
                  </a:cubicBezTo>
                  <a:cubicBezTo>
                    <a:pt x="4103" y="1481"/>
                    <a:pt x="3970" y="1548"/>
                    <a:pt x="3803" y="1581"/>
                  </a:cubicBezTo>
                  <a:cubicBezTo>
                    <a:pt x="3709" y="1605"/>
                    <a:pt x="3598" y="1628"/>
                    <a:pt x="3482" y="1628"/>
                  </a:cubicBezTo>
                  <a:cubicBezTo>
                    <a:pt x="3434" y="1628"/>
                    <a:pt x="3385" y="1624"/>
                    <a:pt x="3336" y="1614"/>
                  </a:cubicBezTo>
                  <a:cubicBezTo>
                    <a:pt x="3270" y="1614"/>
                    <a:pt x="3203" y="1581"/>
                    <a:pt x="3103" y="1581"/>
                  </a:cubicBezTo>
                  <a:cubicBezTo>
                    <a:pt x="3036" y="1548"/>
                    <a:pt x="2969" y="1514"/>
                    <a:pt x="2869" y="1481"/>
                  </a:cubicBezTo>
                  <a:cubicBezTo>
                    <a:pt x="2569" y="1347"/>
                    <a:pt x="2302" y="1181"/>
                    <a:pt x="2002" y="981"/>
                  </a:cubicBezTo>
                  <a:cubicBezTo>
                    <a:pt x="1969" y="964"/>
                    <a:pt x="1919" y="956"/>
                    <a:pt x="1864" y="956"/>
                  </a:cubicBezTo>
                  <a:cubicBezTo>
                    <a:pt x="1810" y="956"/>
                    <a:pt x="1752" y="964"/>
                    <a:pt x="1702" y="981"/>
                  </a:cubicBezTo>
                  <a:cubicBezTo>
                    <a:pt x="1568" y="1081"/>
                    <a:pt x="1535" y="1247"/>
                    <a:pt x="1602" y="1381"/>
                  </a:cubicBezTo>
                  <a:lnTo>
                    <a:pt x="1635" y="1448"/>
                  </a:lnTo>
                  <a:cubicBezTo>
                    <a:pt x="1668" y="1481"/>
                    <a:pt x="1668" y="1514"/>
                    <a:pt x="1702" y="1548"/>
                  </a:cubicBezTo>
                  <a:cubicBezTo>
                    <a:pt x="1702" y="1614"/>
                    <a:pt x="1702" y="1648"/>
                    <a:pt x="1702" y="1714"/>
                  </a:cubicBezTo>
                  <a:cubicBezTo>
                    <a:pt x="1702" y="1814"/>
                    <a:pt x="1702" y="1915"/>
                    <a:pt x="1668" y="2015"/>
                  </a:cubicBezTo>
                  <a:cubicBezTo>
                    <a:pt x="1602" y="2115"/>
                    <a:pt x="1568" y="2181"/>
                    <a:pt x="1502" y="2248"/>
                  </a:cubicBezTo>
                  <a:cubicBezTo>
                    <a:pt x="1468" y="2281"/>
                    <a:pt x="1435" y="2315"/>
                    <a:pt x="1368" y="2348"/>
                  </a:cubicBezTo>
                  <a:lnTo>
                    <a:pt x="1001" y="2348"/>
                  </a:lnTo>
                  <a:cubicBezTo>
                    <a:pt x="901" y="2348"/>
                    <a:pt x="834" y="2281"/>
                    <a:pt x="734" y="2248"/>
                  </a:cubicBezTo>
                  <a:cubicBezTo>
                    <a:pt x="534" y="2115"/>
                    <a:pt x="401" y="1915"/>
                    <a:pt x="367" y="1681"/>
                  </a:cubicBezTo>
                  <a:lnTo>
                    <a:pt x="367" y="1648"/>
                  </a:lnTo>
                  <a:cubicBezTo>
                    <a:pt x="367" y="1581"/>
                    <a:pt x="334" y="1548"/>
                    <a:pt x="267" y="1548"/>
                  </a:cubicBezTo>
                  <a:cubicBezTo>
                    <a:pt x="250" y="1539"/>
                    <a:pt x="229" y="1535"/>
                    <a:pt x="209" y="1535"/>
                  </a:cubicBezTo>
                  <a:cubicBezTo>
                    <a:pt x="152" y="1535"/>
                    <a:pt x="92" y="1565"/>
                    <a:pt x="67" y="1614"/>
                  </a:cubicBezTo>
                  <a:cubicBezTo>
                    <a:pt x="34" y="1714"/>
                    <a:pt x="1" y="1814"/>
                    <a:pt x="1" y="1915"/>
                  </a:cubicBezTo>
                  <a:cubicBezTo>
                    <a:pt x="1" y="1981"/>
                    <a:pt x="1" y="2081"/>
                    <a:pt x="34" y="2181"/>
                  </a:cubicBezTo>
                  <a:cubicBezTo>
                    <a:pt x="101" y="2382"/>
                    <a:pt x="201" y="2548"/>
                    <a:pt x="301" y="2682"/>
                  </a:cubicBezTo>
                  <a:cubicBezTo>
                    <a:pt x="468" y="2849"/>
                    <a:pt x="634" y="2949"/>
                    <a:pt x="801" y="3015"/>
                  </a:cubicBezTo>
                  <a:cubicBezTo>
                    <a:pt x="901" y="3049"/>
                    <a:pt x="1035" y="3082"/>
                    <a:pt x="1135" y="3082"/>
                  </a:cubicBezTo>
                  <a:lnTo>
                    <a:pt x="1502" y="3082"/>
                  </a:lnTo>
                  <a:lnTo>
                    <a:pt x="1568" y="3049"/>
                  </a:lnTo>
                  <a:lnTo>
                    <a:pt x="1735" y="2982"/>
                  </a:lnTo>
                  <a:cubicBezTo>
                    <a:pt x="1835" y="2915"/>
                    <a:pt x="1902" y="2849"/>
                    <a:pt x="1969" y="2782"/>
                  </a:cubicBezTo>
                  <a:cubicBezTo>
                    <a:pt x="2135" y="2648"/>
                    <a:pt x="2235" y="2448"/>
                    <a:pt x="2269" y="2248"/>
                  </a:cubicBezTo>
                  <a:cubicBezTo>
                    <a:pt x="2317" y="2127"/>
                    <a:pt x="2348" y="1970"/>
                    <a:pt x="2349" y="1816"/>
                  </a:cubicBezTo>
                  <a:lnTo>
                    <a:pt x="2349" y="1816"/>
                  </a:lnTo>
                  <a:cubicBezTo>
                    <a:pt x="2474" y="1867"/>
                    <a:pt x="2603" y="1912"/>
                    <a:pt x="2736" y="1948"/>
                  </a:cubicBezTo>
                  <a:cubicBezTo>
                    <a:pt x="2836" y="1948"/>
                    <a:pt x="2936" y="1981"/>
                    <a:pt x="3036" y="2015"/>
                  </a:cubicBezTo>
                  <a:lnTo>
                    <a:pt x="3336" y="2015"/>
                  </a:lnTo>
                  <a:cubicBezTo>
                    <a:pt x="3536" y="2015"/>
                    <a:pt x="3737" y="1981"/>
                    <a:pt x="3903" y="1915"/>
                  </a:cubicBezTo>
                  <a:cubicBezTo>
                    <a:pt x="4103" y="1848"/>
                    <a:pt x="4270" y="1748"/>
                    <a:pt x="4437" y="1614"/>
                  </a:cubicBezTo>
                  <a:cubicBezTo>
                    <a:pt x="4504" y="1548"/>
                    <a:pt x="4570" y="1481"/>
                    <a:pt x="4604" y="1381"/>
                  </a:cubicBezTo>
                  <a:cubicBezTo>
                    <a:pt x="4671" y="1281"/>
                    <a:pt x="4704" y="1181"/>
                    <a:pt x="4737" y="1081"/>
                  </a:cubicBezTo>
                  <a:cubicBezTo>
                    <a:pt x="4771" y="880"/>
                    <a:pt x="4771" y="680"/>
                    <a:pt x="4671" y="480"/>
                  </a:cubicBezTo>
                  <a:cubicBezTo>
                    <a:pt x="4637" y="380"/>
                    <a:pt x="4604" y="280"/>
                    <a:pt x="4537" y="213"/>
                  </a:cubicBezTo>
                  <a:cubicBezTo>
                    <a:pt x="4437" y="147"/>
                    <a:pt x="4370" y="80"/>
                    <a:pt x="4270" y="13"/>
                  </a:cubicBezTo>
                  <a:cubicBezTo>
                    <a:pt x="4254" y="5"/>
                    <a:pt x="4235" y="1"/>
                    <a:pt x="4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62"/>
            <p:cNvSpPr/>
            <p:nvPr/>
          </p:nvSpPr>
          <p:spPr>
            <a:xfrm>
              <a:off x="2430621" y="3684238"/>
              <a:ext cx="52379" cy="37602"/>
            </a:xfrm>
            <a:custGeom>
              <a:avLst/>
              <a:gdLst/>
              <a:ahLst/>
              <a:cxnLst/>
              <a:rect l="l" t="t" r="r" b="b"/>
              <a:pathLst>
                <a:path w="4438" h="3186" extrusionOk="0">
                  <a:moveTo>
                    <a:pt x="418" y="0"/>
                  </a:moveTo>
                  <a:cubicBezTo>
                    <a:pt x="376" y="0"/>
                    <a:pt x="335" y="17"/>
                    <a:pt x="301" y="50"/>
                  </a:cubicBezTo>
                  <a:cubicBezTo>
                    <a:pt x="234" y="117"/>
                    <a:pt x="201" y="184"/>
                    <a:pt x="134" y="251"/>
                  </a:cubicBezTo>
                  <a:cubicBezTo>
                    <a:pt x="101" y="317"/>
                    <a:pt x="68" y="417"/>
                    <a:pt x="68" y="484"/>
                  </a:cubicBezTo>
                  <a:cubicBezTo>
                    <a:pt x="1" y="651"/>
                    <a:pt x="1" y="818"/>
                    <a:pt x="34" y="984"/>
                  </a:cubicBezTo>
                  <a:cubicBezTo>
                    <a:pt x="34" y="1151"/>
                    <a:pt x="101" y="1318"/>
                    <a:pt x="201" y="1485"/>
                  </a:cubicBezTo>
                  <a:cubicBezTo>
                    <a:pt x="234" y="1551"/>
                    <a:pt x="301" y="1618"/>
                    <a:pt x="368" y="1685"/>
                  </a:cubicBezTo>
                  <a:lnTo>
                    <a:pt x="501" y="1818"/>
                  </a:lnTo>
                  <a:lnTo>
                    <a:pt x="568" y="1852"/>
                  </a:lnTo>
                  <a:cubicBezTo>
                    <a:pt x="668" y="1918"/>
                    <a:pt x="735" y="1952"/>
                    <a:pt x="835" y="1985"/>
                  </a:cubicBezTo>
                  <a:cubicBezTo>
                    <a:pt x="935" y="2018"/>
                    <a:pt x="1002" y="2052"/>
                    <a:pt x="1102" y="2052"/>
                  </a:cubicBezTo>
                  <a:cubicBezTo>
                    <a:pt x="1185" y="2068"/>
                    <a:pt x="1269" y="2077"/>
                    <a:pt x="1356" y="2077"/>
                  </a:cubicBezTo>
                  <a:cubicBezTo>
                    <a:pt x="1444" y="2077"/>
                    <a:pt x="1535" y="2068"/>
                    <a:pt x="1635" y="2052"/>
                  </a:cubicBezTo>
                  <a:cubicBezTo>
                    <a:pt x="1755" y="2028"/>
                    <a:pt x="1871" y="1987"/>
                    <a:pt x="1979" y="1930"/>
                  </a:cubicBezTo>
                  <a:lnTo>
                    <a:pt x="1979" y="1930"/>
                  </a:lnTo>
                  <a:cubicBezTo>
                    <a:pt x="2036" y="2169"/>
                    <a:pt x="2147" y="2395"/>
                    <a:pt x="2303" y="2586"/>
                  </a:cubicBezTo>
                  <a:cubicBezTo>
                    <a:pt x="2336" y="2652"/>
                    <a:pt x="2403" y="2719"/>
                    <a:pt x="2436" y="2752"/>
                  </a:cubicBezTo>
                  <a:lnTo>
                    <a:pt x="2536" y="2852"/>
                  </a:lnTo>
                  <a:lnTo>
                    <a:pt x="2636" y="2919"/>
                  </a:lnTo>
                  <a:cubicBezTo>
                    <a:pt x="2870" y="3086"/>
                    <a:pt x="3170" y="3186"/>
                    <a:pt x="3470" y="3186"/>
                  </a:cubicBezTo>
                  <a:cubicBezTo>
                    <a:pt x="3604" y="3186"/>
                    <a:pt x="3770" y="3186"/>
                    <a:pt x="3904" y="3153"/>
                  </a:cubicBezTo>
                  <a:cubicBezTo>
                    <a:pt x="3970" y="3119"/>
                    <a:pt x="4037" y="3119"/>
                    <a:pt x="4104" y="3086"/>
                  </a:cubicBezTo>
                  <a:cubicBezTo>
                    <a:pt x="4171" y="3053"/>
                    <a:pt x="4237" y="3019"/>
                    <a:pt x="4304" y="2986"/>
                  </a:cubicBezTo>
                  <a:lnTo>
                    <a:pt x="4337" y="2952"/>
                  </a:lnTo>
                  <a:cubicBezTo>
                    <a:pt x="4437" y="2886"/>
                    <a:pt x="4437" y="2786"/>
                    <a:pt x="4404" y="2719"/>
                  </a:cubicBezTo>
                  <a:cubicBezTo>
                    <a:pt x="4385" y="2680"/>
                    <a:pt x="4342" y="2664"/>
                    <a:pt x="4297" y="2664"/>
                  </a:cubicBezTo>
                  <a:cubicBezTo>
                    <a:pt x="4265" y="2664"/>
                    <a:pt x="4232" y="2672"/>
                    <a:pt x="4204" y="2686"/>
                  </a:cubicBezTo>
                  <a:lnTo>
                    <a:pt x="4037" y="2786"/>
                  </a:lnTo>
                  <a:cubicBezTo>
                    <a:pt x="3970" y="2786"/>
                    <a:pt x="3904" y="2819"/>
                    <a:pt x="3870" y="2819"/>
                  </a:cubicBezTo>
                  <a:cubicBezTo>
                    <a:pt x="3776" y="2843"/>
                    <a:pt x="3682" y="2866"/>
                    <a:pt x="3599" y="2866"/>
                  </a:cubicBezTo>
                  <a:cubicBezTo>
                    <a:pt x="3565" y="2866"/>
                    <a:pt x="3533" y="2862"/>
                    <a:pt x="3503" y="2852"/>
                  </a:cubicBezTo>
                  <a:cubicBezTo>
                    <a:pt x="3270" y="2852"/>
                    <a:pt x="3036" y="2752"/>
                    <a:pt x="2836" y="2619"/>
                  </a:cubicBezTo>
                  <a:lnTo>
                    <a:pt x="2770" y="2552"/>
                  </a:lnTo>
                  <a:lnTo>
                    <a:pt x="2703" y="2485"/>
                  </a:lnTo>
                  <a:cubicBezTo>
                    <a:pt x="2670" y="2452"/>
                    <a:pt x="2636" y="2385"/>
                    <a:pt x="2603" y="2352"/>
                  </a:cubicBezTo>
                  <a:cubicBezTo>
                    <a:pt x="2536" y="2252"/>
                    <a:pt x="2503" y="2119"/>
                    <a:pt x="2469" y="2018"/>
                  </a:cubicBezTo>
                  <a:cubicBezTo>
                    <a:pt x="2416" y="1832"/>
                    <a:pt x="2427" y="1666"/>
                    <a:pt x="2467" y="1488"/>
                  </a:cubicBezTo>
                  <a:lnTo>
                    <a:pt x="2467" y="1488"/>
                  </a:lnTo>
                  <a:cubicBezTo>
                    <a:pt x="2468" y="1487"/>
                    <a:pt x="2469" y="1486"/>
                    <a:pt x="2469" y="1485"/>
                  </a:cubicBezTo>
                  <a:lnTo>
                    <a:pt x="2468" y="1484"/>
                  </a:lnTo>
                  <a:lnTo>
                    <a:pt x="2468" y="1484"/>
                  </a:lnTo>
                  <a:cubicBezTo>
                    <a:pt x="2478" y="1441"/>
                    <a:pt x="2490" y="1397"/>
                    <a:pt x="2503" y="1351"/>
                  </a:cubicBezTo>
                  <a:cubicBezTo>
                    <a:pt x="2569" y="1251"/>
                    <a:pt x="2536" y="1151"/>
                    <a:pt x="2469" y="1084"/>
                  </a:cubicBezTo>
                  <a:cubicBezTo>
                    <a:pt x="2403" y="1018"/>
                    <a:pt x="2328" y="984"/>
                    <a:pt x="2257" y="984"/>
                  </a:cubicBezTo>
                  <a:cubicBezTo>
                    <a:pt x="2186" y="984"/>
                    <a:pt x="2119" y="1018"/>
                    <a:pt x="2069" y="1084"/>
                  </a:cubicBezTo>
                  <a:lnTo>
                    <a:pt x="2036" y="1118"/>
                  </a:lnTo>
                  <a:cubicBezTo>
                    <a:pt x="1902" y="1251"/>
                    <a:pt x="1702" y="1351"/>
                    <a:pt x="1502" y="1351"/>
                  </a:cubicBezTo>
                  <a:cubicBezTo>
                    <a:pt x="1469" y="1368"/>
                    <a:pt x="1427" y="1376"/>
                    <a:pt x="1381" y="1376"/>
                  </a:cubicBezTo>
                  <a:cubicBezTo>
                    <a:pt x="1335" y="1376"/>
                    <a:pt x="1285" y="1368"/>
                    <a:pt x="1235" y="1351"/>
                  </a:cubicBezTo>
                  <a:lnTo>
                    <a:pt x="1102" y="1318"/>
                  </a:lnTo>
                  <a:cubicBezTo>
                    <a:pt x="1068" y="1285"/>
                    <a:pt x="1035" y="1285"/>
                    <a:pt x="1002" y="1251"/>
                  </a:cubicBezTo>
                  <a:lnTo>
                    <a:pt x="935" y="1218"/>
                  </a:lnTo>
                  <a:cubicBezTo>
                    <a:pt x="902" y="1185"/>
                    <a:pt x="902" y="1185"/>
                    <a:pt x="902" y="1185"/>
                  </a:cubicBezTo>
                  <a:cubicBezTo>
                    <a:pt x="868" y="1151"/>
                    <a:pt x="835" y="1118"/>
                    <a:pt x="802" y="1084"/>
                  </a:cubicBezTo>
                  <a:cubicBezTo>
                    <a:pt x="768" y="1051"/>
                    <a:pt x="735" y="984"/>
                    <a:pt x="701" y="951"/>
                  </a:cubicBezTo>
                  <a:cubicBezTo>
                    <a:pt x="701" y="918"/>
                    <a:pt x="668" y="851"/>
                    <a:pt x="668" y="818"/>
                  </a:cubicBezTo>
                  <a:cubicBezTo>
                    <a:pt x="568" y="617"/>
                    <a:pt x="535" y="384"/>
                    <a:pt x="568" y="184"/>
                  </a:cubicBezTo>
                  <a:cubicBezTo>
                    <a:pt x="568" y="150"/>
                    <a:pt x="568" y="84"/>
                    <a:pt x="535" y="50"/>
                  </a:cubicBezTo>
                  <a:cubicBezTo>
                    <a:pt x="501" y="17"/>
                    <a:pt x="46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62"/>
            <p:cNvSpPr/>
            <p:nvPr/>
          </p:nvSpPr>
          <p:spPr>
            <a:xfrm>
              <a:off x="2379055" y="3532065"/>
              <a:ext cx="32291" cy="58528"/>
            </a:xfrm>
            <a:custGeom>
              <a:avLst/>
              <a:gdLst/>
              <a:ahLst/>
              <a:cxnLst/>
              <a:rect l="l" t="t" r="r" b="b"/>
              <a:pathLst>
                <a:path w="2736" h="4959" extrusionOk="0">
                  <a:moveTo>
                    <a:pt x="1234" y="1"/>
                  </a:moveTo>
                  <a:lnTo>
                    <a:pt x="1101" y="34"/>
                  </a:lnTo>
                  <a:cubicBezTo>
                    <a:pt x="1001" y="68"/>
                    <a:pt x="934" y="68"/>
                    <a:pt x="834" y="101"/>
                  </a:cubicBezTo>
                  <a:cubicBezTo>
                    <a:pt x="701" y="168"/>
                    <a:pt x="534" y="268"/>
                    <a:pt x="434" y="401"/>
                  </a:cubicBezTo>
                  <a:cubicBezTo>
                    <a:pt x="167" y="635"/>
                    <a:pt x="34" y="935"/>
                    <a:pt x="0" y="1302"/>
                  </a:cubicBezTo>
                  <a:lnTo>
                    <a:pt x="0" y="1435"/>
                  </a:lnTo>
                  <a:lnTo>
                    <a:pt x="0" y="1569"/>
                  </a:lnTo>
                  <a:cubicBezTo>
                    <a:pt x="34" y="1635"/>
                    <a:pt x="34" y="1735"/>
                    <a:pt x="67" y="1802"/>
                  </a:cubicBezTo>
                  <a:cubicBezTo>
                    <a:pt x="134" y="1969"/>
                    <a:pt x="234" y="2102"/>
                    <a:pt x="334" y="2236"/>
                  </a:cubicBezTo>
                  <a:cubicBezTo>
                    <a:pt x="457" y="2377"/>
                    <a:pt x="609" y="2490"/>
                    <a:pt x="774" y="2576"/>
                  </a:cubicBezTo>
                  <a:lnTo>
                    <a:pt x="774" y="2576"/>
                  </a:lnTo>
                  <a:cubicBezTo>
                    <a:pt x="638" y="2752"/>
                    <a:pt x="540" y="2966"/>
                    <a:pt x="501" y="3203"/>
                  </a:cubicBezTo>
                  <a:cubicBezTo>
                    <a:pt x="467" y="3370"/>
                    <a:pt x="467" y="3570"/>
                    <a:pt x="501" y="3737"/>
                  </a:cubicBezTo>
                  <a:cubicBezTo>
                    <a:pt x="534" y="3837"/>
                    <a:pt x="567" y="3937"/>
                    <a:pt x="601" y="4037"/>
                  </a:cubicBezTo>
                  <a:cubicBezTo>
                    <a:pt x="634" y="4137"/>
                    <a:pt x="667" y="4204"/>
                    <a:pt x="734" y="4304"/>
                  </a:cubicBezTo>
                  <a:lnTo>
                    <a:pt x="801" y="4404"/>
                  </a:lnTo>
                  <a:cubicBezTo>
                    <a:pt x="834" y="4437"/>
                    <a:pt x="867" y="4471"/>
                    <a:pt x="901" y="4537"/>
                  </a:cubicBezTo>
                  <a:cubicBezTo>
                    <a:pt x="968" y="4604"/>
                    <a:pt x="1034" y="4637"/>
                    <a:pt x="1134" y="4704"/>
                  </a:cubicBezTo>
                  <a:cubicBezTo>
                    <a:pt x="1372" y="4863"/>
                    <a:pt x="1672" y="4958"/>
                    <a:pt x="1969" y="4958"/>
                  </a:cubicBezTo>
                  <a:cubicBezTo>
                    <a:pt x="2047" y="4958"/>
                    <a:pt x="2125" y="4952"/>
                    <a:pt x="2202" y="4938"/>
                  </a:cubicBezTo>
                  <a:cubicBezTo>
                    <a:pt x="2302" y="4904"/>
                    <a:pt x="2369" y="4871"/>
                    <a:pt x="2469" y="4838"/>
                  </a:cubicBezTo>
                  <a:cubicBezTo>
                    <a:pt x="2535" y="4804"/>
                    <a:pt x="2602" y="4738"/>
                    <a:pt x="2702" y="4704"/>
                  </a:cubicBezTo>
                  <a:cubicBezTo>
                    <a:pt x="2735" y="4671"/>
                    <a:pt x="2735" y="4604"/>
                    <a:pt x="2735" y="4571"/>
                  </a:cubicBezTo>
                  <a:cubicBezTo>
                    <a:pt x="2735" y="4471"/>
                    <a:pt x="2669" y="4404"/>
                    <a:pt x="2569" y="4404"/>
                  </a:cubicBezTo>
                  <a:cubicBezTo>
                    <a:pt x="2510" y="4412"/>
                    <a:pt x="2450" y="4416"/>
                    <a:pt x="2388" y="4416"/>
                  </a:cubicBezTo>
                  <a:cubicBezTo>
                    <a:pt x="2204" y="4416"/>
                    <a:pt x="2010" y="4379"/>
                    <a:pt x="1835" y="4304"/>
                  </a:cubicBezTo>
                  <a:cubicBezTo>
                    <a:pt x="1801" y="4271"/>
                    <a:pt x="1735" y="4271"/>
                    <a:pt x="1701" y="4237"/>
                  </a:cubicBezTo>
                  <a:cubicBezTo>
                    <a:pt x="1635" y="4204"/>
                    <a:pt x="1601" y="4170"/>
                    <a:pt x="1568" y="4137"/>
                  </a:cubicBezTo>
                  <a:cubicBezTo>
                    <a:pt x="1501" y="4104"/>
                    <a:pt x="1468" y="4070"/>
                    <a:pt x="1435" y="4037"/>
                  </a:cubicBezTo>
                  <a:cubicBezTo>
                    <a:pt x="1435" y="4004"/>
                    <a:pt x="1401" y="4004"/>
                    <a:pt x="1401" y="3970"/>
                  </a:cubicBezTo>
                  <a:lnTo>
                    <a:pt x="1334" y="3904"/>
                  </a:lnTo>
                  <a:cubicBezTo>
                    <a:pt x="1334" y="3870"/>
                    <a:pt x="1301" y="3837"/>
                    <a:pt x="1268" y="3770"/>
                  </a:cubicBezTo>
                  <a:cubicBezTo>
                    <a:pt x="1268" y="3703"/>
                    <a:pt x="1234" y="3670"/>
                    <a:pt x="1234" y="3603"/>
                  </a:cubicBezTo>
                  <a:cubicBezTo>
                    <a:pt x="1201" y="3503"/>
                    <a:pt x="1201" y="3403"/>
                    <a:pt x="1201" y="3270"/>
                  </a:cubicBezTo>
                  <a:cubicBezTo>
                    <a:pt x="1201" y="3070"/>
                    <a:pt x="1301" y="2836"/>
                    <a:pt x="1468" y="2669"/>
                  </a:cubicBezTo>
                  <a:lnTo>
                    <a:pt x="1501" y="2636"/>
                  </a:lnTo>
                  <a:cubicBezTo>
                    <a:pt x="1535" y="2569"/>
                    <a:pt x="1568" y="2503"/>
                    <a:pt x="1568" y="2436"/>
                  </a:cubicBezTo>
                  <a:cubicBezTo>
                    <a:pt x="1568" y="2317"/>
                    <a:pt x="1461" y="2197"/>
                    <a:pt x="1343" y="2197"/>
                  </a:cubicBezTo>
                  <a:cubicBezTo>
                    <a:pt x="1329" y="2197"/>
                    <a:pt x="1315" y="2199"/>
                    <a:pt x="1301" y="2202"/>
                  </a:cubicBezTo>
                  <a:cubicBezTo>
                    <a:pt x="1068" y="2202"/>
                    <a:pt x="834" y="2102"/>
                    <a:pt x="667" y="1936"/>
                  </a:cubicBezTo>
                  <a:cubicBezTo>
                    <a:pt x="567" y="1869"/>
                    <a:pt x="501" y="1769"/>
                    <a:pt x="434" y="1635"/>
                  </a:cubicBezTo>
                  <a:cubicBezTo>
                    <a:pt x="400" y="1602"/>
                    <a:pt x="367" y="1535"/>
                    <a:pt x="367" y="1469"/>
                  </a:cubicBezTo>
                  <a:lnTo>
                    <a:pt x="367" y="1402"/>
                  </a:lnTo>
                  <a:lnTo>
                    <a:pt x="367" y="1302"/>
                  </a:lnTo>
                  <a:cubicBezTo>
                    <a:pt x="367" y="1035"/>
                    <a:pt x="467" y="768"/>
                    <a:pt x="634" y="601"/>
                  </a:cubicBezTo>
                  <a:cubicBezTo>
                    <a:pt x="734" y="501"/>
                    <a:pt x="834" y="401"/>
                    <a:pt x="968" y="368"/>
                  </a:cubicBezTo>
                  <a:cubicBezTo>
                    <a:pt x="1034" y="334"/>
                    <a:pt x="1068" y="301"/>
                    <a:pt x="1134" y="301"/>
                  </a:cubicBezTo>
                  <a:lnTo>
                    <a:pt x="1368" y="301"/>
                  </a:lnTo>
                  <a:cubicBezTo>
                    <a:pt x="1435" y="301"/>
                    <a:pt x="1501" y="234"/>
                    <a:pt x="1501" y="134"/>
                  </a:cubicBezTo>
                  <a:cubicBezTo>
                    <a:pt x="1468" y="68"/>
                    <a:pt x="1401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62"/>
            <p:cNvSpPr/>
            <p:nvPr/>
          </p:nvSpPr>
          <p:spPr>
            <a:xfrm>
              <a:off x="2679848" y="3353713"/>
              <a:ext cx="24419" cy="12723"/>
            </a:xfrm>
            <a:custGeom>
              <a:avLst/>
              <a:gdLst/>
              <a:ahLst/>
              <a:cxnLst/>
              <a:rect l="l" t="t" r="r" b="b"/>
              <a:pathLst>
                <a:path w="2069" h="1078" extrusionOk="0">
                  <a:moveTo>
                    <a:pt x="133" y="1"/>
                  </a:moveTo>
                  <a:cubicBezTo>
                    <a:pt x="67" y="34"/>
                    <a:pt x="0" y="101"/>
                    <a:pt x="33" y="201"/>
                  </a:cubicBezTo>
                  <a:cubicBezTo>
                    <a:pt x="33" y="276"/>
                    <a:pt x="90" y="314"/>
                    <a:pt x="146" y="314"/>
                  </a:cubicBezTo>
                  <a:cubicBezTo>
                    <a:pt x="165" y="314"/>
                    <a:pt x="184" y="310"/>
                    <a:pt x="200" y="301"/>
                  </a:cubicBezTo>
                  <a:lnTo>
                    <a:pt x="500" y="301"/>
                  </a:lnTo>
                  <a:cubicBezTo>
                    <a:pt x="600" y="335"/>
                    <a:pt x="701" y="335"/>
                    <a:pt x="767" y="401"/>
                  </a:cubicBezTo>
                  <a:cubicBezTo>
                    <a:pt x="867" y="435"/>
                    <a:pt x="967" y="501"/>
                    <a:pt x="1034" y="601"/>
                  </a:cubicBezTo>
                  <a:cubicBezTo>
                    <a:pt x="1168" y="735"/>
                    <a:pt x="1301" y="868"/>
                    <a:pt x="1468" y="968"/>
                  </a:cubicBezTo>
                  <a:cubicBezTo>
                    <a:pt x="1534" y="1002"/>
                    <a:pt x="1601" y="1035"/>
                    <a:pt x="1668" y="1068"/>
                  </a:cubicBezTo>
                  <a:lnTo>
                    <a:pt x="1801" y="1068"/>
                  </a:lnTo>
                  <a:cubicBezTo>
                    <a:pt x="1819" y="1074"/>
                    <a:pt x="1837" y="1077"/>
                    <a:pt x="1854" y="1077"/>
                  </a:cubicBezTo>
                  <a:cubicBezTo>
                    <a:pt x="1935" y="1077"/>
                    <a:pt x="2007" y="1017"/>
                    <a:pt x="2035" y="935"/>
                  </a:cubicBezTo>
                  <a:cubicBezTo>
                    <a:pt x="2068" y="802"/>
                    <a:pt x="2035" y="635"/>
                    <a:pt x="1968" y="535"/>
                  </a:cubicBezTo>
                  <a:cubicBezTo>
                    <a:pt x="1801" y="301"/>
                    <a:pt x="1568" y="168"/>
                    <a:pt x="1301" y="101"/>
                  </a:cubicBezTo>
                  <a:cubicBezTo>
                    <a:pt x="1134" y="68"/>
                    <a:pt x="1001" y="68"/>
                    <a:pt x="867" y="68"/>
                  </a:cubicBezTo>
                  <a:lnTo>
                    <a:pt x="200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62"/>
            <p:cNvSpPr/>
            <p:nvPr/>
          </p:nvSpPr>
          <p:spPr>
            <a:xfrm>
              <a:off x="2714879" y="3401550"/>
              <a:ext cx="14186" cy="19108"/>
            </a:xfrm>
            <a:custGeom>
              <a:avLst/>
              <a:gdLst/>
              <a:ahLst/>
              <a:cxnLst/>
              <a:rect l="l" t="t" r="r" b="b"/>
              <a:pathLst>
                <a:path w="1202" h="1619" extrusionOk="0">
                  <a:moveTo>
                    <a:pt x="184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284"/>
                  </a:cubicBezTo>
                  <a:cubicBezTo>
                    <a:pt x="134" y="318"/>
                    <a:pt x="168" y="384"/>
                    <a:pt x="201" y="485"/>
                  </a:cubicBezTo>
                  <a:cubicBezTo>
                    <a:pt x="234" y="551"/>
                    <a:pt x="301" y="618"/>
                    <a:pt x="301" y="718"/>
                  </a:cubicBezTo>
                  <a:cubicBezTo>
                    <a:pt x="334" y="818"/>
                    <a:pt x="368" y="885"/>
                    <a:pt x="401" y="1018"/>
                  </a:cubicBezTo>
                  <a:cubicBezTo>
                    <a:pt x="401" y="1185"/>
                    <a:pt x="501" y="1352"/>
                    <a:pt x="601" y="1485"/>
                  </a:cubicBezTo>
                  <a:cubicBezTo>
                    <a:pt x="701" y="1552"/>
                    <a:pt x="801" y="1585"/>
                    <a:pt x="901" y="1619"/>
                  </a:cubicBezTo>
                  <a:cubicBezTo>
                    <a:pt x="1002" y="1619"/>
                    <a:pt x="1102" y="1552"/>
                    <a:pt x="1168" y="1452"/>
                  </a:cubicBezTo>
                  <a:cubicBezTo>
                    <a:pt x="1202" y="1352"/>
                    <a:pt x="1202" y="1252"/>
                    <a:pt x="1202" y="1152"/>
                  </a:cubicBezTo>
                  <a:cubicBezTo>
                    <a:pt x="1135" y="952"/>
                    <a:pt x="1002" y="818"/>
                    <a:pt x="835" y="718"/>
                  </a:cubicBezTo>
                  <a:cubicBezTo>
                    <a:pt x="768" y="651"/>
                    <a:pt x="701" y="585"/>
                    <a:pt x="635" y="518"/>
                  </a:cubicBezTo>
                  <a:cubicBezTo>
                    <a:pt x="568" y="451"/>
                    <a:pt x="501" y="384"/>
                    <a:pt x="468" y="318"/>
                  </a:cubicBezTo>
                  <a:cubicBezTo>
                    <a:pt x="401" y="251"/>
                    <a:pt x="368" y="184"/>
                    <a:pt x="334" y="118"/>
                  </a:cubicBezTo>
                  <a:cubicBezTo>
                    <a:pt x="334" y="84"/>
                    <a:pt x="301" y="84"/>
                    <a:pt x="301" y="51"/>
                  </a:cubicBezTo>
                  <a:cubicBezTo>
                    <a:pt x="268" y="18"/>
                    <a:pt x="226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62"/>
            <p:cNvSpPr/>
            <p:nvPr/>
          </p:nvSpPr>
          <p:spPr>
            <a:xfrm>
              <a:off x="2750984" y="3431434"/>
              <a:ext cx="15485" cy="21763"/>
            </a:xfrm>
            <a:custGeom>
              <a:avLst/>
              <a:gdLst/>
              <a:ahLst/>
              <a:cxnLst/>
              <a:rect l="l" t="t" r="r" b="b"/>
              <a:pathLst>
                <a:path w="1312" h="1844" extrusionOk="0">
                  <a:moveTo>
                    <a:pt x="200" y="0"/>
                  </a:moveTo>
                  <a:cubicBezTo>
                    <a:pt x="55" y="0"/>
                    <a:pt x="1" y="230"/>
                    <a:pt x="144" y="288"/>
                  </a:cubicBezTo>
                  <a:lnTo>
                    <a:pt x="244" y="321"/>
                  </a:lnTo>
                  <a:cubicBezTo>
                    <a:pt x="278" y="354"/>
                    <a:pt x="311" y="421"/>
                    <a:pt x="378" y="454"/>
                  </a:cubicBezTo>
                  <a:cubicBezTo>
                    <a:pt x="511" y="588"/>
                    <a:pt x="578" y="788"/>
                    <a:pt x="578" y="988"/>
                  </a:cubicBezTo>
                  <a:cubicBezTo>
                    <a:pt x="578" y="1155"/>
                    <a:pt x="578" y="1322"/>
                    <a:pt x="611" y="1488"/>
                  </a:cubicBezTo>
                  <a:cubicBezTo>
                    <a:pt x="644" y="1555"/>
                    <a:pt x="644" y="1622"/>
                    <a:pt x="711" y="1655"/>
                  </a:cubicBezTo>
                  <a:cubicBezTo>
                    <a:pt x="711" y="1689"/>
                    <a:pt x="745" y="1722"/>
                    <a:pt x="745" y="1755"/>
                  </a:cubicBezTo>
                  <a:lnTo>
                    <a:pt x="778" y="1789"/>
                  </a:lnTo>
                  <a:cubicBezTo>
                    <a:pt x="817" y="1828"/>
                    <a:pt x="879" y="1844"/>
                    <a:pt x="944" y="1844"/>
                  </a:cubicBezTo>
                  <a:cubicBezTo>
                    <a:pt x="990" y="1844"/>
                    <a:pt x="1037" y="1836"/>
                    <a:pt x="1078" y="1822"/>
                  </a:cubicBezTo>
                  <a:cubicBezTo>
                    <a:pt x="1178" y="1755"/>
                    <a:pt x="1245" y="1622"/>
                    <a:pt x="1278" y="1488"/>
                  </a:cubicBezTo>
                  <a:cubicBezTo>
                    <a:pt x="1312" y="1255"/>
                    <a:pt x="1245" y="955"/>
                    <a:pt x="1078" y="755"/>
                  </a:cubicBezTo>
                  <a:cubicBezTo>
                    <a:pt x="978" y="654"/>
                    <a:pt x="911" y="554"/>
                    <a:pt x="811" y="454"/>
                  </a:cubicBezTo>
                  <a:cubicBezTo>
                    <a:pt x="711" y="388"/>
                    <a:pt x="644" y="321"/>
                    <a:pt x="578" y="254"/>
                  </a:cubicBezTo>
                  <a:cubicBezTo>
                    <a:pt x="511" y="187"/>
                    <a:pt x="411" y="121"/>
                    <a:pt x="378" y="87"/>
                  </a:cubicBezTo>
                  <a:cubicBezTo>
                    <a:pt x="378" y="87"/>
                    <a:pt x="344" y="54"/>
                    <a:pt x="344" y="54"/>
                  </a:cubicBezTo>
                  <a:cubicBezTo>
                    <a:pt x="311" y="21"/>
                    <a:pt x="311" y="21"/>
                    <a:pt x="278" y="21"/>
                  </a:cubicBezTo>
                  <a:cubicBezTo>
                    <a:pt x="249" y="7"/>
                    <a:pt x="223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62"/>
            <p:cNvSpPr/>
            <p:nvPr/>
          </p:nvSpPr>
          <p:spPr>
            <a:xfrm>
              <a:off x="2731816" y="3474326"/>
              <a:ext cx="11814" cy="22873"/>
            </a:xfrm>
            <a:custGeom>
              <a:avLst/>
              <a:gdLst/>
              <a:ahLst/>
              <a:cxnLst/>
              <a:rect l="l" t="t" r="r" b="b"/>
              <a:pathLst>
                <a:path w="1001" h="1938" extrusionOk="0">
                  <a:moveTo>
                    <a:pt x="158" y="1"/>
                  </a:moveTo>
                  <a:cubicBezTo>
                    <a:pt x="112" y="1"/>
                    <a:pt x="73" y="17"/>
                    <a:pt x="34" y="56"/>
                  </a:cubicBezTo>
                  <a:cubicBezTo>
                    <a:pt x="0" y="123"/>
                    <a:pt x="0" y="223"/>
                    <a:pt x="67" y="289"/>
                  </a:cubicBezTo>
                  <a:cubicBezTo>
                    <a:pt x="100" y="289"/>
                    <a:pt x="100" y="323"/>
                    <a:pt x="134" y="323"/>
                  </a:cubicBezTo>
                  <a:cubicBezTo>
                    <a:pt x="167" y="390"/>
                    <a:pt x="200" y="423"/>
                    <a:pt x="234" y="490"/>
                  </a:cubicBezTo>
                  <a:cubicBezTo>
                    <a:pt x="267" y="556"/>
                    <a:pt x="300" y="656"/>
                    <a:pt x="334" y="723"/>
                  </a:cubicBezTo>
                  <a:cubicBezTo>
                    <a:pt x="334" y="823"/>
                    <a:pt x="334" y="923"/>
                    <a:pt x="334" y="1023"/>
                  </a:cubicBezTo>
                  <a:cubicBezTo>
                    <a:pt x="267" y="1190"/>
                    <a:pt x="267" y="1357"/>
                    <a:pt x="267" y="1524"/>
                  </a:cubicBezTo>
                  <a:cubicBezTo>
                    <a:pt x="267" y="1590"/>
                    <a:pt x="300" y="1657"/>
                    <a:pt x="334" y="1724"/>
                  </a:cubicBezTo>
                  <a:cubicBezTo>
                    <a:pt x="334" y="1757"/>
                    <a:pt x="367" y="1791"/>
                    <a:pt x="367" y="1824"/>
                  </a:cubicBezTo>
                  <a:lnTo>
                    <a:pt x="367" y="1857"/>
                  </a:lnTo>
                  <a:cubicBezTo>
                    <a:pt x="416" y="1906"/>
                    <a:pt x="483" y="1937"/>
                    <a:pt x="554" y="1937"/>
                  </a:cubicBezTo>
                  <a:cubicBezTo>
                    <a:pt x="580" y="1937"/>
                    <a:pt x="607" y="1933"/>
                    <a:pt x="634" y="1924"/>
                  </a:cubicBezTo>
                  <a:cubicBezTo>
                    <a:pt x="767" y="1891"/>
                    <a:pt x="867" y="1791"/>
                    <a:pt x="901" y="1657"/>
                  </a:cubicBezTo>
                  <a:cubicBezTo>
                    <a:pt x="1001" y="1424"/>
                    <a:pt x="968" y="1157"/>
                    <a:pt x="834" y="923"/>
                  </a:cubicBezTo>
                  <a:cubicBezTo>
                    <a:pt x="767" y="790"/>
                    <a:pt x="701" y="690"/>
                    <a:pt x="634" y="590"/>
                  </a:cubicBezTo>
                  <a:cubicBezTo>
                    <a:pt x="601" y="490"/>
                    <a:pt x="534" y="423"/>
                    <a:pt x="467" y="323"/>
                  </a:cubicBezTo>
                  <a:cubicBezTo>
                    <a:pt x="400" y="256"/>
                    <a:pt x="367" y="189"/>
                    <a:pt x="334" y="156"/>
                  </a:cubicBezTo>
                  <a:lnTo>
                    <a:pt x="267" y="89"/>
                  </a:lnTo>
                  <a:cubicBezTo>
                    <a:pt x="267" y="56"/>
                    <a:pt x="267" y="56"/>
                    <a:pt x="267" y="23"/>
                  </a:cubicBezTo>
                  <a:cubicBezTo>
                    <a:pt x="226" y="9"/>
                    <a:pt x="190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62"/>
            <p:cNvSpPr/>
            <p:nvPr/>
          </p:nvSpPr>
          <p:spPr>
            <a:xfrm>
              <a:off x="2756224" y="3517111"/>
              <a:ext cx="9454" cy="22601"/>
            </a:xfrm>
            <a:custGeom>
              <a:avLst/>
              <a:gdLst/>
              <a:ahLst/>
              <a:cxnLst/>
              <a:rect l="l" t="t" r="r" b="b"/>
              <a:pathLst>
                <a:path w="801" h="1915" extrusionOk="0">
                  <a:moveTo>
                    <a:pt x="667" y="0"/>
                  </a:moveTo>
                  <a:cubicBezTo>
                    <a:pt x="567" y="0"/>
                    <a:pt x="501" y="67"/>
                    <a:pt x="501" y="134"/>
                  </a:cubicBezTo>
                  <a:cubicBezTo>
                    <a:pt x="501" y="234"/>
                    <a:pt x="467" y="334"/>
                    <a:pt x="434" y="400"/>
                  </a:cubicBezTo>
                  <a:cubicBezTo>
                    <a:pt x="434" y="501"/>
                    <a:pt x="401" y="601"/>
                    <a:pt x="367" y="667"/>
                  </a:cubicBezTo>
                  <a:cubicBezTo>
                    <a:pt x="301" y="767"/>
                    <a:pt x="267" y="867"/>
                    <a:pt x="200" y="968"/>
                  </a:cubicBezTo>
                  <a:cubicBezTo>
                    <a:pt x="67" y="1134"/>
                    <a:pt x="0" y="1335"/>
                    <a:pt x="0" y="1535"/>
                  </a:cubicBezTo>
                  <a:cubicBezTo>
                    <a:pt x="0" y="1635"/>
                    <a:pt x="67" y="1735"/>
                    <a:pt x="134" y="1835"/>
                  </a:cubicBezTo>
                  <a:cubicBezTo>
                    <a:pt x="183" y="1884"/>
                    <a:pt x="267" y="1915"/>
                    <a:pt x="348" y="1915"/>
                  </a:cubicBezTo>
                  <a:cubicBezTo>
                    <a:pt x="378" y="1915"/>
                    <a:pt x="407" y="1911"/>
                    <a:pt x="434" y="1902"/>
                  </a:cubicBezTo>
                  <a:cubicBezTo>
                    <a:pt x="534" y="1835"/>
                    <a:pt x="601" y="1768"/>
                    <a:pt x="667" y="1668"/>
                  </a:cubicBezTo>
                  <a:cubicBezTo>
                    <a:pt x="734" y="1501"/>
                    <a:pt x="768" y="1268"/>
                    <a:pt x="734" y="1068"/>
                  </a:cubicBezTo>
                  <a:cubicBezTo>
                    <a:pt x="701" y="968"/>
                    <a:pt x="701" y="867"/>
                    <a:pt x="701" y="734"/>
                  </a:cubicBezTo>
                  <a:cubicBezTo>
                    <a:pt x="701" y="667"/>
                    <a:pt x="701" y="567"/>
                    <a:pt x="734" y="467"/>
                  </a:cubicBezTo>
                  <a:cubicBezTo>
                    <a:pt x="734" y="400"/>
                    <a:pt x="768" y="300"/>
                    <a:pt x="801" y="200"/>
                  </a:cubicBezTo>
                  <a:cubicBezTo>
                    <a:pt x="801" y="200"/>
                    <a:pt x="801" y="167"/>
                    <a:pt x="801" y="167"/>
                  </a:cubicBezTo>
                  <a:cubicBezTo>
                    <a:pt x="801" y="67"/>
                    <a:pt x="73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62"/>
            <p:cNvSpPr/>
            <p:nvPr/>
          </p:nvSpPr>
          <p:spPr>
            <a:xfrm>
              <a:off x="2383776" y="3364111"/>
              <a:ext cx="29140" cy="31111"/>
            </a:xfrm>
            <a:custGeom>
              <a:avLst/>
              <a:gdLst/>
              <a:ahLst/>
              <a:cxnLst/>
              <a:rect l="l" t="t" r="r" b="b"/>
              <a:pathLst>
                <a:path w="2469" h="2636" extrusionOk="0">
                  <a:moveTo>
                    <a:pt x="2285" y="1"/>
                  </a:moveTo>
                  <a:cubicBezTo>
                    <a:pt x="2255" y="1"/>
                    <a:pt x="2226" y="8"/>
                    <a:pt x="2202" y="21"/>
                  </a:cubicBezTo>
                  <a:cubicBezTo>
                    <a:pt x="2169" y="54"/>
                    <a:pt x="2135" y="54"/>
                    <a:pt x="2069" y="87"/>
                  </a:cubicBezTo>
                  <a:cubicBezTo>
                    <a:pt x="2002" y="121"/>
                    <a:pt x="1902" y="187"/>
                    <a:pt x="1735" y="254"/>
                  </a:cubicBezTo>
                  <a:cubicBezTo>
                    <a:pt x="1602" y="354"/>
                    <a:pt x="1435" y="454"/>
                    <a:pt x="1268" y="554"/>
                  </a:cubicBezTo>
                  <a:cubicBezTo>
                    <a:pt x="1101" y="688"/>
                    <a:pt x="934" y="788"/>
                    <a:pt x="768" y="955"/>
                  </a:cubicBezTo>
                  <a:cubicBezTo>
                    <a:pt x="434" y="1188"/>
                    <a:pt x="201" y="1555"/>
                    <a:pt x="67" y="1955"/>
                  </a:cubicBezTo>
                  <a:cubicBezTo>
                    <a:pt x="0" y="2122"/>
                    <a:pt x="0" y="2322"/>
                    <a:pt x="67" y="2522"/>
                  </a:cubicBezTo>
                  <a:cubicBezTo>
                    <a:pt x="67" y="2522"/>
                    <a:pt x="101" y="2556"/>
                    <a:pt x="101" y="2556"/>
                  </a:cubicBezTo>
                  <a:cubicBezTo>
                    <a:pt x="137" y="2611"/>
                    <a:pt x="184" y="2636"/>
                    <a:pt x="236" y="2636"/>
                  </a:cubicBezTo>
                  <a:cubicBezTo>
                    <a:pt x="277" y="2636"/>
                    <a:pt x="322" y="2619"/>
                    <a:pt x="367" y="2589"/>
                  </a:cubicBezTo>
                  <a:cubicBezTo>
                    <a:pt x="401" y="2556"/>
                    <a:pt x="434" y="2522"/>
                    <a:pt x="467" y="2489"/>
                  </a:cubicBezTo>
                  <a:cubicBezTo>
                    <a:pt x="534" y="2389"/>
                    <a:pt x="601" y="2322"/>
                    <a:pt x="668" y="2222"/>
                  </a:cubicBezTo>
                  <a:cubicBezTo>
                    <a:pt x="834" y="1989"/>
                    <a:pt x="968" y="1655"/>
                    <a:pt x="1168" y="1288"/>
                  </a:cubicBezTo>
                  <a:cubicBezTo>
                    <a:pt x="1235" y="1121"/>
                    <a:pt x="1368" y="988"/>
                    <a:pt x="1502" y="855"/>
                  </a:cubicBezTo>
                  <a:cubicBezTo>
                    <a:pt x="1602" y="721"/>
                    <a:pt x="1735" y="621"/>
                    <a:pt x="1868" y="521"/>
                  </a:cubicBezTo>
                  <a:cubicBezTo>
                    <a:pt x="1969" y="454"/>
                    <a:pt x="2069" y="388"/>
                    <a:pt x="2169" y="354"/>
                  </a:cubicBezTo>
                  <a:lnTo>
                    <a:pt x="2302" y="321"/>
                  </a:lnTo>
                  <a:lnTo>
                    <a:pt x="2369" y="287"/>
                  </a:lnTo>
                  <a:cubicBezTo>
                    <a:pt x="2436" y="254"/>
                    <a:pt x="2469" y="154"/>
                    <a:pt x="2436" y="87"/>
                  </a:cubicBezTo>
                  <a:cubicBezTo>
                    <a:pt x="2393" y="24"/>
                    <a:pt x="2338" y="1"/>
                    <a:pt x="2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62"/>
            <p:cNvSpPr/>
            <p:nvPr/>
          </p:nvSpPr>
          <p:spPr>
            <a:xfrm>
              <a:off x="2376293" y="3433146"/>
              <a:ext cx="13006" cy="19899"/>
            </a:xfrm>
            <a:custGeom>
              <a:avLst/>
              <a:gdLst/>
              <a:ahLst/>
              <a:cxnLst/>
              <a:rect l="l" t="t" r="r" b="b"/>
              <a:pathLst>
                <a:path w="1102" h="1686" extrusionOk="0">
                  <a:moveTo>
                    <a:pt x="929" y="0"/>
                  </a:moveTo>
                  <a:cubicBezTo>
                    <a:pt x="868" y="0"/>
                    <a:pt x="801" y="55"/>
                    <a:pt x="801" y="109"/>
                  </a:cubicBezTo>
                  <a:cubicBezTo>
                    <a:pt x="768" y="209"/>
                    <a:pt x="735" y="276"/>
                    <a:pt x="668" y="343"/>
                  </a:cubicBezTo>
                  <a:cubicBezTo>
                    <a:pt x="634" y="409"/>
                    <a:pt x="601" y="476"/>
                    <a:pt x="534" y="543"/>
                  </a:cubicBezTo>
                  <a:cubicBezTo>
                    <a:pt x="468" y="643"/>
                    <a:pt x="401" y="710"/>
                    <a:pt x="334" y="776"/>
                  </a:cubicBezTo>
                  <a:cubicBezTo>
                    <a:pt x="167" y="910"/>
                    <a:pt x="67" y="1077"/>
                    <a:pt x="1" y="1243"/>
                  </a:cubicBezTo>
                  <a:cubicBezTo>
                    <a:pt x="1" y="1343"/>
                    <a:pt x="34" y="1477"/>
                    <a:pt x="67" y="1544"/>
                  </a:cubicBezTo>
                  <a:cubicBezTo>
                    <a:pt x="122" y="1626"/>
                    <a:pt x="200" y="1686"/>
                    <a:pt x="281" y="1686"/>
                  </a:cubicBezTo>
                  <a:cubicBezTo>
                    <a:pt x="299" y="1686"/>
                    <a:pt x="317" y="1683"/>
                    <a:pt x="334" y="1677"/>
                  </a:cubicBezTo>
                  <a:cubicBezTo>
                    <a:pt x="434" y="1677"/>
                    <a:pt x="534" y="1610"/>
                    <a:pt x="634" y="1544"/>
                  </a:cubicBezTo>
                  <a:cubicBezTo>
                    <a:pt x="735" y="1410"/>
                    <a:pt x="801" y="1210"/>
                    <a:pt x="801" y="1010"/>
                  </a:cubicBezTo>
                  <a:cubicBezTo>
                    <a:pt x="835" y="910"/>
                    <a:pt x="835" y="810"/>
                    <a:pt x="868" y="710"/>
                  </a:cubicBezTo>
                  <a:cubicBezTo>
                    <a:pt x="868" y="610"/>
                    <a:pt x="935" y="543"/>
                    <a:pt x="935" y="476"/>
                  </a:cubicBezTo>
                  <a:cubicBezTo>
                    <a:pt x="968" y="409"/>
                    <a:pt x="1001" y="309"/>
                    <a:pt x="1068" y="243"/>
                  </a:cubicBezTo>
                  <a:cubicBezTo>
                    <a:pt x="1068" y="243"/>
                    <a:pt x="1068" y="209"/>
                    <a:pt x="1068" y="209"/>
                  </a:cubicBezTo>
                  <a:cubicBezTo>
                    <a:pt x="1101" y="109"/>
                    <a:pt x="1068" y="42"/>
                    <a:pt x="968" y="9"/>
                  </a:cubicBezTo>
                  <a:cubicBezTo>
                    <a:pt x="956" y="3"/>
                    <a:pt x="942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62"/>
            <p:cNvSpPr/>
            <p:nvPr/>
          </p:nvSpPr>
          <p:spPr>
            <a:xfrm>
              <a:off x="2339291" y="3420611"/>
              <a:ext cx="19686" cy="23911"/>
            </a:xfrm>
            <a:custGeom>
              <a:avLst/>
              <a:gdLst/>
              <a:ahLst/>
              <a:cxnLst/>
              <a:rect l="l" t="t" r="r" b="b"/>
              <a:pathLst>
                <a:path w="1668" h="2026" extrusionOk="0">
                  <a:moveTo>
                    <a:pt x="1488" y="1"/>
                  </a:moveTo>
                  <a:cubicBezTo>
                    <a:pt x="1457" y="1"/>
                    <a:pt x="1427" y="12"/>
                    <a:pt x="1401" y="37"/>
                  </a:cubicBezTo>
                  <a:cubicBezTo>
                    <a:pt x="1368" y="37"/>
                    <a:pt x="1334" y="70"/>
                    <a:pt x="1334" y="104"/>
                  </a:cubicBezTo>
                  <a:cubicBezTo>
                    <a:pt x="1268" y="137"/>
                    <a:pt x="1201" y="170"/>
                    <a:pt x="1101" y="237"/>
                  </a:cubicBezTo>
                  <a:cubicBezTo>
                    <a:pt x="1001" y="304"/>
                    <a:pt x="901" y="371"/>
                    <a:pt x="767" y="471"/>
                  </a:cubicBezTo>
                  <a:cubicBezTo>
                    <a:pt x="667" y="571"/>
                    <a:pt x="534" y="671"/>
                    <a:pt x="434" y="771"/>
                  </a:cubicBezTo>
                  <a:cubicBezTo>
                    <a:pt x="200" y="971"/>
                    <a:pt x="33" y="1238"/>
                    <a:pt x="0" y="1538"/>
                  </a:cubicBezTo>
                  <a:cubicBezTo>
                    <a:pt x="0" y="1672"/>
                    <a:pt x="33" y="1838"/>
                    <a:pt x="134" y="1938"/>
                  </a:cubicBezTo>
                  <a:cubicBezTo>
                    <a:pt x="176" y="2002"/>
                    <a:pt x="245" y="2025"/>
                    <a:pt x="307" y="2025"/>
                  </a:cubicBezTo>
                  <a:cubicBezTo>
                    <a:pt x="343" y="2025"/>
                    <a:pt x="376" y="2017"/>
                    <a:pt x="400" y="2005"/>
                  </a:cubicBezTo>
                  <a:cubicBezTo>
                    <a:pt x="400" y="2005"/>
                    <a:pt x="467" y="1972"/>
                    <a:pt x="500" y="1905"/>
                  </a:cubicBezTo>
                  <a:cubicBezTo>
                    <a:pt x="567" y="1838"/>
                    <a:pt x="601" y="1772"/>
                    <a:pt x="634" y="1705"/>
                  </a:cubicBezTo>
                  <a:cubicBezTo>
                    <a:pt x="734" y="1505"/>
                    <a:pt x="801" y="1305"/>
                    <a:pt x="867" y="1071"/>
                  </a:cubicBezTo>
                  <a:cubicBezTo>
                    <a:pt x="934" y="838"/>
                    <a:pt x="1068" y="637"/>
                    <a:pt x="1268" y="471"/>
                  </a:cubicBezTo>
                  <a:cubicBezTo>
                    <a:pt x="1301" y="437"/>
                    <a:pt x="1368" y="371"/>
                    <a:pt x="1434" y="337"/>
                  </a:cubicBezTo>
                  <a:lnTo>
                    <a:pt x="1535" y="304"/>
                  </a:lnTo>
                  <a:cubicBezTo>
                    <a:pt x="1568" y="304"/>
                    <a:pt x="1568" y="304"/>
                    <a:pt x="1601" y="271"/>
                  </a:cubicBezTo>
                  <a:cubicBezTo>
                    <a:pt x="1668" y="204"/>
                    <a:pt x="1668" y="104"/>
                    <a:pt x="1635" y="70"/>
                  </a:cubicBezTo>
                  <a:cubicBezTo>
                    <a:pt x="1593" y="29"/>
                    <a:pt x="1539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62"/>
            <p:cNvSpPr/>
            <p:nvPr/>
          </p:nvSpPr>
          <p:spPr>
            <a:xfrm>
              <a:off x="2315662" y="3483886"/>
              <a:ext cx="11436" cy="31760"/>
            </a:xfrm>
            <a:custGeom>
              <a:avLst/>
              <a:gdLst/>
              <a:ahLst/>
              <a:cxnLst/>
              <a:rect l="l" t="t" r="r" b="b"/>
              <a:pathLst>
                <a:path w="969" h="2691" extrusionOk="0">
                  <a:moveTo>
                    <a:pt x="809" y="0"/>
                  </a:moveTo>
                  <a:cubicBezTo>
                    <a:pt x="752" y="0"/>
                    <a:pt x="692" y="31"/>
                    <a:pt x="668" y="80"/>
                  </a:cubicBezTo>
                  <a:lnTo>
                    <a:pt x="601" y="180"/>
                  </a:lnTo>
                  <a:cubicBezTo>
                    <a:pt x="568" y="247"/>
                    <a:pt x="501" y="347"/>
                    <a:pt x="468" y="447"/>
                  </a:cubicBezTo>
                  <a:cubicBezTo>
                    <a:pt x="368" y="580"/>
                    <a:pt x="334" y="714"/>
                    <a:pt x="268" y="880"/>
                  </a:cubicBezTo>
                  <a:cubicBezTo>
                    <a:pt x="201" y="1014"/>
                    <a:pt x="134" y="1181"/>
                    <a:pt x="101" y="1381"/>
                  </a:cubicBezTo>
                  <a:cubicBezTo>
                    <a:pt x="1" y="1714"/>
                    <a:pt x="67" y="2081"/>
                    <a:pt x="234" y="2382"/>
                  </a:cubicBezTo>
                  <a:cubicBezTo>
                    <a:pt x="301" y="2482"/>
                    <a:pt x="368" y="2548"/>
                    <a:pt x="468" y="2615"/>
                  </a:cubicBezTo>
                  <a:cubicBezTo>
                    <a:pt x="501" y="2648"/>
                    <a:pt x="568" y="2682"/>
                    <a:pt x="601" y="2682"/>
                  </a:cubicBezTo>
                  <a:cubicBezTo>
                    <a:pt x="619" y="2688"/>
                    <a:pt x="638" y="2690"/>
                    <a:pt x="657" y="2690"/>
                  </a:cubicBezTo>
                  <a:cubicBezTo>
                    <a:pt x="744" y="2690"/>
                    <a:pt x="835" y="2631"/>
                    <a:pt x="835" y="2548"/>
                  </a:cubicBezTo>
                  <a:lnTo>
                    <a:pt x="835" y="2515"/>
                  </a:lnTo>
                  <a:cubicBezTo>
                    <a:pt x="868" y="2482"/>
                    <a:pt x="868" y="2415"/>
                    <a:pt x="835" y="2382"/>
                  </a:cubicBezTo>
                  <a:cubicBezTo>
                    <a:pt x="835" y="2281"/>
                    <a:pt x="835" y="2215"/>
                    <a:pt x="835" y="2115"/>
                  </a:cubicBezTo>
                  <a:cubicBezTo>
                    <a:pt x="801" y="1915"/>
                    <a:pt x="701" y="1681"/>
                    <a:pt x="634" y="1381"/>
                  </a:cubicBezTo>
                  <a:cubicBezTo>
                    <a:pt x="601" y="1247"/>
                    <a:pt x="568" y="1114"/>
                    <a:pt x="601" y="981"/>
                  </a:cubicBezTo>
                  <a:cubicBezTo>
                    <a:pt x="601" y="847"/>
                    <a:pt x="634" y="714"/>
                    <a:pt x="701" y="614"/>
                  </a:cubicBezTo>
                  <a:cubicBezTo>
                    <a:pt x="735" y="514"/>
                    <a:pt x="768" y="447"/>
                    <a:pt x="835" y="380"/>
                  </a:cubicBezTo>
                  <a:lnTo>
                    <a:pt x="901" y="280"/>
                  </a:lnTo>
                  <a:cubicBezTo>
                    <a:pt x="901" y="280"/>
                    <a:pt x="935" y="247"/>
                    <a:pt x="935" y="213"/>
                  </a:cubicBezTo>
                  <a:cubicBezTo>
                    <a:pt x="968" y="147"/>
                    <a:pt x="968" y="47"/>
                    <a:pt x="868" y="13"/>
                  </a:cubicBezTo>
                  <a:cubicBezTo>
                    <a:pt x="850" y="4"/>
                    <a:pt x="83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62"/>
            <p:cNvSpPr/>
            <p:nvPr/>
          </p:nvSpPr>
          <p:spPr>
            <a:xfrm>
              <a:off x="2345192" y="3498061"/>
              <a:ext cx="9064" cy="20630"/>
            </a:xfrm>
            <a:custGeom>
              <a:avLst/>
              <a:gdLst/>
              <a:ahLst/>
              <a:cxnLst/>
              <a:rect l="l" t="t" r="r" b="b"/>
              <a:pathLst>
                <a:path w="768" h="1748" extrusionOk="0">
                  <a:moveTo>
                    <a:pt x="565" y="1"/>
                  </a:moveTo>
                  <a:cubicBezTo>
                    <a:pt x="503" y="1"/>
                    <a:pt x="459" y="38"/>
                    <a:pt x="434" y="113"/>
                  </a:cubicBezTo>
                  <a:cubicBezTo>
                    <a:pt x="434" y="113"/>
                    <a:pt x="401" y="146"/>
                    <a:pt x="401" y="180"/>
                  </a:cubicBezTo>
                  <a:cubicBezTo>
                    <a:pt x="401" y="213"/>
                    <a:pt x="334" y="280"/>
                    <a:pt x="301" y="347"/>
                  </a:cubicBezTo>
                  <a:cubicBezTo>
                    <a:pt x="267" y="447"/>
                    <a:pt x="234" y="513"/>
                    <a:pt x="201" y="613"/>
                  </a:cubicBezTo>
                  <a:cubicBezTo>
                    <a:pt x="134" y="714"/>
                    <a:pt x="101" y="814"/>
                    <a:pt x="67" y="947"/>
                  </a:cubicBezTo>
                  <a:cubicBezTo>
                    <a:pt x="0" y="1181"/>
                    <a:pt x="34" y="1414"/>
                    <a:pt x="201" y="1614"/>
                  </a:cubicBezTo>
                  <a:cubicBezTo>
                    <a:pt x="267" y="1714"/>
                    <a:pt x="401" y="1748"/>
                    <a:pt x="501" y="1748"/>
                  </a:cubicBezTo>
                  <a:cubicBezTo>
                    <a:pt x="601" y="1748"/>
                    <a:pt x="701" y="1681"/>
                    <a:pt x="734" y="1581"/>
                  </a:cubicBezTo>
                  <a:lnTo>
                    <a:pt x="734" y="1547"/>
                  </a:lnTo>
                  <a:cubicBezTo>
                    <a:pt x="734" y="1514"/>
                    <a:pt x="734" y="1481"/>
                    <a:pt x="734" y="1447"/>
                  </a:cubicBezTo>
                  <a:cubicBezTo>
                    <a:pt x="768" y="1381"/>
                    <a:pt x="768" y="1347"/>
                    <a:pt x="768" y="1281"/>
                  </a:cubicBezTo>
                  <a:cubicBezTo>
                    <a:pt x="734" y="1147"/>
                    <a:pt x="668" y="1014"/>
                    <a:pt x="601" y="914"/>
                  </a:cubicBezTo>
                  <a:cubicBezTo>
                    <a:pt x="568" y="847"/>
                    <a:pt x="534" y="747"/>
                    <a:pt x="534" y="680"/>
                  </a:cubicBezTo>
                  <a:cubicBezTo>
                    <a:pt x="534" y="613"/>
                    <a:pt x="534" y="513"/>
                    <a:pt x="568" y="447"/>
                  </a:cubicBezTo>
                  <a:cubicBezTo>
                    <a:pt x="568" y="413"/>
                    <a:pt x="601" y="380"/>
                    <a:pt x="634" y="313"/>
                  </a:cubicBezTo>
                  <a:cubicBezTo>
                    <a:pt x="634" y="313"/>
                    <a:pt x="668" y="280"/>
                    <a:pt x="668" y="280"/>
                  </a:cubicBezTo>
                  <a:cubicBezTo>
                    <a:pt x="701" y="247"/>
                    <a:pt x="701" y="213"/>
                    <a:pt x="701" y="213"/>
                  </a:cubicBezTo>
                  <a:cubicBezTo>
                    <a:pt x="734" y="113"/>
                    <a:pt x="701" y="13"/>
                    <a:pt x="634" y="13"/>
                  </a:cubicBezTo>
                  <a:cubicBezTo>
                    <a:pt x="609" y="5"/>
                    <a:pt x="586" y="1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62"/>
            <p:cNvSpPr/>
            <p:nvPr/>
          </p:nvSpPr>
          <p:spPr>
            <a:xfrm>
              <a:off x="2330628" y="3545355"/>
              <a:ext cx="11425" cy="22153"/>
            </a:xfrm>
            <a:custGeom>
              <a:avLst/>
              <a:gdLst/>
              <a:ahLst/>
              <a:cxnLst/>
              <a:rect l="l" t="t" r="r" b="b"/>
              <a:pathLst>
                <a:path w="968" h="1877" extrusionOk="0">
                  <a:moveTo>
                    <a:pt x="185" y="0"/>
                  </a:moveTo>
                  <a:cubicBezTo>
                    <a:pt x="169" y="0"/>
                    <a:pt x="152" y="3"/>
                    <a:pt x="134" y="9"/>
                  </a:cubicBezTo>
                  <a:cubicBezTo>
                    <a:pt x="67" y="9"/>
                    <a:pt x="0" y="76"/>
                    <a:pt x="0" y="176"/>
                  </a:cubicBezTo>
                  <a:cubicBezTo>
                    <a:pt x="0" y="209"/>
                    <a:pt x="0" y="209"/>
                    <a:pt x="0" y="242"/>
                  </a:cubicBezTo>
                  <a:cubicBezTo>
                    <a:pt x="0" y="309"/>
                    <a:pt x="34" y="376"/>
                    <a:pt x="0" y="476"/>
                  </a:cubicBezTo>
                  <a:cubicBezTo>
                    <a:pt x="0" y="576"/>
                    <a:pt x="0" y="676"/>
                    <a:pt x="0" y="776"/>
                  </a:cubicBezTo>
                  <a:cubicBezTo>
                    <a:pt x="34" y="910"/>
                    <a:pt x="34" y="1043"/>
                    <a:pt x="34" y="1176"/>
                  </a:cubicBezTo>
                  <a:cubicBezTo>
                    <a:pt x="67" y="1410"/>
                    <a:pt x="200" y="1643"/>
                    <a:pt x="401" y="1810"/>
                  </a:cubicBezTo>
                  <a:cubicBezTo>
                    <a:pt x="534" y="1877"/>
                    <a:pt x="667" y="1877"/>
                    <a:pt x="767" y="1877"/>
                  </a:cubicBezTo>
                  <a:cubicBezTo>
                    <a:pt x="868" y="1844"/>
                    <a:pt x="968" y="1744"/>
                    <a:pt x="968" y="1643"/>
                  </a:cubicBezTo>
                  <a:lnTo>
                    <a:pt x="968" y="1610"/>
                  </a:lnTo>
                  <a:cubicBezTo>
                    <a:pt x="968" y="1577"/>
                    <a:pt x="968" y="1543"/>
                    <a:pt x="968" y="1510"/>
                  </a:cubicBezTo>
                  <a:cubicBezTo>
                    <a:pt x="934" y="1443"/>
                    <a:pt x="934" y="1377"/>
                    <a:pt x="901" y="1310"/>
                  </a:cubicBezTo>
                  <a:cubicBezTo>
                    <a:pt x="801" y="1176"/>
                    <a:pt x="701" y="1043"/>
                    <a:pt x="567" y="943"/>
                  </a:cubicBezTo>
                  <a:cubicBezTo>
                    <a:pt x="467" y="876"/>
                    <a:pt x="401" y="776"/>
                    <a:pt x="367" y="709"/>
                  </a:cubicBezTo>
                  <a:cubicBezTo>
                    <a:pt x="334" y="609"/>
                    <a:pt x="300" y="543"/>
                    <a:pt x="300" y="443"/>
                  </a:cubicBezTo>
                  <a:cubicBezTo>
                    <a:pt x="267" y="376"/>
                    <a:pt x="267" y="343"/>
                    <a:pt x="300" y="276"/>
                  </a:cubicBezTo>
                  <a:cubicBezTo>
                    <a:pt x="267" y="242"/>
                    <a:pt x="267" y="209"/>
                    <a:pt x="300" y="176"/>
                  </a:cubicBezTo>
                  <a:cubicBezTo>
                    <a:pt x="300" y="176"/>
                    <a:pt x="300" y="142"/>
                    <a:pt x="300" y="109"/>
                  </a:cubicBezTo>
                  <a:cubicBezTo>
                    <a:pt x="300" y="55"/>
                    <a:pt x="25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62"/>
            <p:cNvSpPr/>
            <p:nvPr/>
          </p:nvSpPr>
          <p:spPr>
            <a:xfrm>
              <a:off x="2533683" y="3363793"/>
              <a:ext cx="64275" cy="50077"/>
            </a:xfrm>
            <a:custGeom>
              <a:avLst/>
              <a:gdLst/>
              <a:ahLst/>
              <a:cxnLst/>
              <a:rect l="l" t="t" r="r" b="b"/>
              <a:pathLst>
                <a:path w="5446" h="4243" extrusionOk="0">
                  <a:moveTo>
                    <a:pt x="1501" y="0"/>
                  </a:moveTo>
                  <a:cubicBezTo>
                    <a:pt x="1362" y="0"/>
                    <a:pt x="1227" y="24"/>
                    <a:pt x="1109" y="48"/>
                  </a:cubicBezTo>
                  <a:cubicBezTo>
                    <a:pt x="909" y="81"/>
                    <a:pt x="709" y="148"/>
                    <a:pt x="542" y="281"/>
                  </a:cubicBezTo>
                  <a:cubicBezTo>
                    <a:pt x="375" y="348"/>
                    <a:pt x="209" y="481"/>
                    <a:pt x="109" y="648"/>
                  </a:cubicBezTo>
                  <a:lnTo>
                    <a:pt x="75" y="648"/>
                  </a:lnTo>
                  <a:cubicBezTo>
                    <a:pt x="1" y="772"/>
                    <a:pt x="93" y="897"/>
                    <a:pt x="200" y="897"/>
                  </a:cubicBezTo>
                  <a:cubicBezTo>
                    <a:pt x="236" y="897"/>
                    <a:pt x="275" y="882"/>
                    <a:pt x="309" y="848"/>
                  </a:cubicBezTo>
                  <a:cubicBezTo>
                    <a:pt x="342" y="781"/>
                    <a:pt x="409" y="715"/>
                    <a:pt x="476" y="648"/>
                  </a:cubicBezTo>
                  <a:cubicBezTo>
                    <a:pt x="542" y="615"/>
                    <a:pt x="609" y="548"/>
                    <a:pt x="676" y="515"/>
                  </a:cubicBezTo>
                  <a:cubicBezTo>
                    <a:pt x="809" y="415"/>
                    <a:pt x="976" y="348"/>
                    <a:pt x="1143" y="314"/>
                  </a:cubicBezTo>
                  <a:cubicBezTo>
                    <a:pt x="1238" y="293"/>
                    <a:pt x="1336" y="282"/>
                    <a:pt x="1436" y="282"/>
                  </a:cubicBezTo>
                  <a:cubicBezTo>
                    <a:pt x="1651" y="282"/>
                    <a:pt x="1872" y="334"/>
                    <a:pt x="2077" y="448"/>
                  </a:cubicBezTo>
                  <a:lnTo>
                    <a:pt x="2210" y="515"/>
                  </a:lnTo>
                  <a:lnTo>
                    <a:pt x="2277" y="581"/>
                  </a:lnTo>
                  <a:cubicBezTo>
                    <a:pt x="2344" y="648"/>
                    <a:pt x="2410" y="715"/>
                    <a:pt x="2444" y="781"/>
                  </a:cubicBezTo>
                  <a:cubicBezTo>
                    <a:pt x="2544" y="882"/>
                    <a:pt x="2610" y="1015"/>
                    <a:pt x="2677" y="1182"/>
                  </a:cubicBezTo>
                  <a:cubicBezTo>
                    <a:pt x="2777" y="1482"/>
                    <a:pt x="2777" y="1782"/>
                    <a:pt x="2677" y="2082"/>
                  </a:cubicBezTo>
                  <a:cubicBezTo>
                    <a:pt x="2600" y="2287"/>
                    <a:pt x="2739" y="2472"/>
                    <a:pt x="2929" y="2472"/>
                  </a:cubicBezTo>
                  <a:cubicBezTo>
                    <a:pt x="2986" y="2472"/>
                    <a:pt x="3049" y="2455"/>
                    <a:pt x="3111" y="2416"/>
                  </a:cubicBezTo>
                  <a:lnTo>
                    <a:pt x="3144" y="2416"/>
                  </a:lnTo>
                  <a:cubicBezTo>
                    <a:pt x="3294" y="2341"/>
                    <a:pt x="3482" y="2303"/>
                    <a:pt x="3665" y="2303"/>
                  </a:cubicBezTo>
                  <a:cubicBezTo>
                    <a:pt x="3726" y="2303"/>
                    <a:pt x="3786" y="2308"/>
                    <a:pt x="3845" y="2316"/>
                  </a:cubicBezTo>
                  <a:cubicBezTo>
                    <a:pt x="3978" y="2316"/>
                    <a:pt x="4078" y="2349"/>
                    <a:pt x="4212" y="2416"/>
                  </a:cubicBezTo>
                  <a:cubicBezTo>
                    <a:pt x="4245" y="2449"/>
                    <a:pt x="4312" y="2483"/>
                    <a:pt x="4345" y="2516"/>
                  </a:cubicBezTo>
                  <a:lnTo>
                    <a:pt x="4478" y="2616"/>
                  </a:lnTo>
                  <a:lnTo>
                    <a:pt x="4545" y="2683"/>
                  </a:lnTo>
                  <a:cubicBezTo>
                    <a:pt x="4545" y="2716"/>
                    <a:pt x="4578" y="2716"/>
                    <a:pt x="4578" y="2750"/>
                  </a:cubicBezTo>
                  <a:cubicBezTo>
                    <a:pt x="4612" y="2783"/>
                    <a:pt x="4645" y="2850"/>
                    <a:pt x="4679" y="2916"/>
                  </a:cubicBezTo>
                  <a:cubicBezTo>
                    <a:pt x="4745" y="3016"/>
                    <a:pt x="4779" y="3116"/>
                    <a:pt x="4812" y="3250"/>
                  </a:cubicBezTo>
                  <a:cubicBezTo>
                    <a:pt x="4845" y="3517"/>
                    <a:pt x="4845" y="3784"/>
                    <a:pt x="4745" y="4050"/>
                  </a:cubicBezTo>
                  <a:cubicBezTo>
                    <a:pt x="4745" y="4084"/>
                    <a:pt x="4745" y="4151"/>
                    <a:pt x="4779" y="4217"/>
                  </a:cubicBezTo>
                  <a:cubicBezTo>
                    <a:pt x="4812" y="4234"/>
                    <a:pt x="4854" y="4242"/>
                    <a:pt x="4895" y="4242"/>
                  </a:cubicBezTo>
                  <a:cubicBezTo>
                    <a:pt x="4937" y="4242"/>
                    <a:pt x="4979" y="4234"/>
                    <a:pt x="5012" y="4217"/>
                  </a:cubicBezTo>
                  <a:cubicBezTo>
                    <a:pt x="5279" y="3950"/>
                    <a:pt x="5446" y="3550"/>
                    <a:pt x="5412" y="3183"/>
                  </a:cubicBezTo>
                  <a:cubicBezTo>
                    <a:pt x="5412" y="2983"/>
                    <a:pt x="5379" y="2783"/>
                    <a:pt x="5312" y="2616"/>
                  </a:cubicBezTo>
                  <a:cubicBezTo>
                    <a:pt x="5279" y="2516"/>
                    <a:pt x="5212" y="2416"/>
                    <a:pt x="5179" y="2349"/>
                  </a:cubicBezTo>
                  <a:lnTo>
                    <a:pt x="5079" y="2216"/>
                  </a:lnTo>
                  <a:lnTo>
                    <a:pt x="5012" y="2116"/>
                  </a:lnTo>
                  <a:cubicBezTo>
                    <a:pt x="4912" y="2049"/>
                    <a:pt x="4845" y="1982"/>
                    <a:pt x="4745" y="1916"/>
                  </a:cubicBezTo>
                  <a:cubicBezTo>
                    <a:pt x="4679" y="1849"/>
                    <a:pt x="4578" y="1816"/>
                    <a:pt x="4512" y="1782"/>
                  </a:cubicBezTo>
                  <a:cubicBezTo>
                    <a:pt x="4312" y="1682"/>
                    <a:pt x="4111" y="1649"/>
                    <a:pt x="3911" y="1615"/>
                  </a:cubicBezTo>
                  <a:cubicBezTo>
                    <a:pt x="3870" y="1612"/>
                    <a:pt x="3830" y="1610"/>
                    <a:pt x="3790" y="1610"/>
                  </a:cubicBezTo>
                  <a:cubicBezTo>
                    <a:pt x="3619" y="1610"/>
                    <a:pt x="3454" y="1641"/>
                    <a:pt x="3295" y="1696"/>
                  </a:cubicBezTo>
                  <a:lnTo>
                    <a:pt x="3295" y="1696"/>
                  </a:lnTo>
                  <a:cubicBezTo>
                    <a:pt x="3280" y="1463"/>
                    <a:pt x="3220" y="1234"/>
                    <a:pt x="3111" y="1015"/>
                  </a:cubicBezTo>
                  <a:cubicBezTo>
                    <a:pt x="3011" y="815"/>
                    <a:pt x="2877" y="648"/>
                    <a:pt x="2744" y="515"/>
                  </a:cubicBezTo>
                  <a:cubicBezTo>
                    <a:pt x="2677" y="448"/>
                    <a:pt x="2610" y="381"/>
                    <a:pt x="2510" y="314"/>
                  </a:cubicBezTo>
                  <a:lnTo>
                    <a:pt x="2377" y="248"/>
                  </a:lnTo>
                  <a:lnTo>
                    <a:pt x="2277" y="181"/>
                  </a:lnTo>
                  <a:cubicBezTo>
                    <a:pt x="2077" y="81"/>
                    <a:pt x="1877" y="14"/>
                    <a:pt x="1676" y="14"/>
                  </a:cubicBezTo>
                  <a:cubicBezTo>
                    <a:pt x="1618" y="4"/>
                    <a:pt x="1559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8" name="Google Shape;10578;p62"/>
          <p:cNvGrpSpPr/>
          <p:nvPr/>
        </p:nvGrpSpPr>
        <p:grpSpPr>
          <a:xfrm>
            <a:off x="3815148" y="3222169"/>
            <a:ext cx="1512091" cy="1398243"/>
            <a:chOff x="1213550" y="581275"/>
            <a:chExt cx="4956050" cy="4582900"/>
          </a:xfrm>
        </p:grpSpPr>
        <p:sp>
          <p:nvSpPr>
            <p:cNvPr id="10579" name="Google Shape;10579;p62"/>
            <p:cNvSpPr/>
            <p:nvPr/>
          </p:nvSpPr>
          <p:spPr>
            <a:xfrm>
              <a:off x="3974675" y="2452200"/>
              <a:ext cx="600925" cy="1370175"/>
            </a:xfrm>
            <a:custGeom>
              <a:avLst/>
              <a:gdLst/>
              <a:ahLst/>
              <a:cxnLst/>
              <a:rect l="l" t="t" r="r" b="b"/>
              <a:pathLst>
                <a:path w="24037" h="54807" extrusionOk="0">
                  <a:moveTo>
                    <a:pt x="13708" y="0"/>
                  </a:moveTo>
                  <a:cubicBezTo>
                    <a:pt x="12883" y="0"/>
                    <a:pt x="11995" y="237"/>
                    <a:pt x="11042" y="734"/>
                  </a:cubicBezTo>
                  <a:cubicBezTo>
                    <a:pt x="1" y="6472"/>
                    <a:pt x="13310" y="54806"/>
                    <a:pt x="13310" y="54806"/>
                  </a:cubicBezTo>
                  <a:lnTo>
                    <a:pt x="20015" y="52805"/>
                  </a:lnTo>
                  <a:cubicBezTo>
                    <a:pt x="24037" y="26389"/>
                    <a:pt x="22409" y="0"/>
                    <a:pt x="13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62"/>
            <p:cNvSpPr/>
            <p:nvPr/>
          </p:nvSpPr>
          <p:spPr>
            <a:xfrm>
              <a:off x="4306575" y="2707375"/>
              <a:ext cx="130125" cy="1046600"/>
            </a:xfrm>
            <a:custGeom>
              <a:avLst/>
              <a:gdLst/>
              <a:ahLst/>
              <a:cxnLst/>
              <a:rect l="l" t="t" r="r" b="b"/>
              <a:pathLst>
                <a:path w="5205" h="41864" extrusionOk="0">
                  <a:moveTo>
                    <a:pt x="1" y="1"/>
                  </a:moveTo>
                  <a:lnTo>
                    <a:pt x="3270" y="41864"/>
                  </a:lnTo>
                  <a:lnTo>
                    <a:pt x="5204" y="418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62"/>
            <p:cNvSpPr/>
            <p:nvPr/>
          </p:nvSpPr>
          <p:spPr>
            <a:xfrm>
              <a:off x="1213550" y="2139625"/>
              <a:ext cx="1140500" cy="2036325"/>
            </a:xfrm>
            <a:custGeom>
              <a:avLst/>
              <a:gdLst/>
              <a:ahLst/>
              <a:cxnLst/>
              <a:rect l="l" t="t" r="r" b="b"/>
              <a:pathLst>
                <a:path w="45620" h="81453" extrusionOk="0">
                  <a:moveTo>
                    <a:pt x="16679" y="1"/>
                  </a:moveTo>
                  <a:cubicBezTo>
                    <a:pt x="15750" y="1"/>
                    <a:pt x="14752" y="441"/>
                    <a:pt x="13676" y="1395"/>
                  </a:cubicBezTo>
                  <a:cubicBezTo>
                    <a:pt x="0" y="13504"/>
                    <a:pt x="36092" y="81453"/>
                    <a:pt x="36092" y="81453"/>
                  </a:cubicBezTo>
                  <a:lnTo>
                    <a:pt x="44932" y="80852"/>
                  </a:lnTo>
                  <a:cubicBezTo>
                    <a:pt x="44932" y="80852"/>
                    <a:pt x="45619" y="24989"/>
                    <a:pt x="37076" y="24989"/>
                  </a:cubicBezTo>
                  <a:cubicBezTo>
                    <a:pt x="36792" y="24989"/>
                    <a:pt x="36498" y="25051"/>
                    <a:pt x="36193" y="25179"/>
                  </a:cubicBezTo>
                  <a:cubicBezTo>
                    <a:pt x="26892" y="29095"/>
                    <a:pt x="40355" y="61554"/>
                    <a:pt x="35102" y="61554"/>
                  </a:cubicBezTo>
                  <a:cubicBezTo>
                    <a:pt x="34986" y="61554"/>
                    <a:pt x="34860" y="61538"/>
                    <a:pt x="34725" y="61505"/>
                  </a:cubicBezTo>
                  <a:cubicBezTo>
                    <a:pt x="28979" y="60092"/>
                    <a:pt x="27535" y="1"/>
                    <a:pt x="16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62"/>
            <p:cNvSpPr/>
            <p:nvPr/>
          </p:nvSpPr>
          <p:spPr>
            <a:xfrm>
              <a:off x="1716400" y="2738225"/>
              <a:ext cx="532075" cy="1483600"/>
            </a:xfrm>
            <a:custGeom>
              <a:avLst/>
              <a:gdLst/>
              <a:ahLst/>
              <a:cxnLst/>
              <a:rect l="l" t="t" r="r" b="b"/>
              <a:pathLst>
                <a:path w="21283" h="59344" extrusionOk="0">
                  <a:moveTo>
                    <a:pt x="0" y="1"/>
                  </a:moveTo>
                  <a:lnTo>
                    <a:pt x="0" y="1"/>
                  </a:lnTo>
                  <a:cubicBezTo>
                    <a:pt x="467" y="2503"/>
                    <a:pt x="1001" y="5005"/>
                    <a:pt x="1568" y="7506"/>
                  </a:cubicBezTo>
                  <a:cubicBezTo>
                    <a:pt x="2102" y="10008"/>
                    <a:pt x="2669" y="12510"/>
                    <a:pt x="3303" y="15012"/>
                  </a:cubicBezTo>
                  <a:cubicBezTo>
                    <a:pt x="3937" y="17513"/>
                    <a:pt x="4604" y="19982"/>
                    <a:pt x="5271" y="22450"/>
                  </a:cubicBezTo>
                  <a:lnTo>
                    <a:pt x="6338" y="26153"/>
                  </a:lnTo>
                  <a:cubicBezTo>
                    <a:pt x="6705" y="27387"/>
                    <a:pt x="7072" y="28621"/>
                    <a:pt x="7439" y="29856"/>
                  </a:cubicBezTo>
                  <a:cubicBezTo>
                    <a:pt x="7839" y="31090"/>
                    <a:pt x="8206" y="32291"/>
                    <a:pt x="8640" y="33525"/>
                  </a:cubicBezTo>
                  <a:cubicBezTo>
                    <a:pt x="9040" y="34726"/>
                    <a:pt x="9474" y="35960"/>
                    <a:pt x="9874" y="37161"/>
                  </a:cubicBezTo>
                  <a:cubicBezTo>
                    <a:pt x="10308" y="38395"/>
                    <a:pt x="10741" y="39596"/>
                    <a:pt x="11208" y="40797"/>
                  </a:cubicBezTo>
                  <a:cubicBezTo>
                    <a:pt x="11709" y="41998"/>
                    <a:pt x="12176" y="43199"/>
                    <a:pt x="12676" y="44366"/>
                  </a:cubicBezTo>
                  <a:cubicBezTo>
                    <a:pt x="12910" y="44966"/>
                    <a:pt x="13176" y="45567"/>
                    <a:pt x="13443" y="46134"/>
                  </a:cubicBezTo>
                  <a:cubicBezTo>
                    <a:pt x="13710" y="46734"/>
                    <a:pt x="13977" y="47335"/>
                    <a:pt x="14244" y="47902"/>
                  </a:cubicBezTo>
                  <a:cubicBezTo>
                    <a:pt x="14511" y="48502"/>
                    <a:pt x="14778" y="49069"/>
                    <a:pt x="15078" y="49636"/>
                  </a:cubicBezTo>
                  <a:lnTo>
                    <a:pt x="15978" y="51371"/>
                  </a:lnTo>
                  <a:lnTo>
                    <a:pt x="16912" y="53072"/>
                  </a:lnTo>
                  <a:cubicBezTo>
                    <a:pt x="17246" y="53639"/>
                    <a:pt x="17580" y="54173"/>
                    <a:pt x="17947" y="54740"/>
                  </a:cubicBezTo>
                  <a:cubicBezTo>
                    <a:pt x="18280" y="55274"/>
                    <a:pt x="18680" y="55841"/>
                    <a:pt x="19047" y="56341"/>
                  </a:cubicBezTo>
                  <a:cubicBezTo>
                    <a:pt x="19414" y="56875"/>
                    <a:pt x="19848" y="57409"/>
                    <a:pt x="20248" y="57909"/>
                  </a:cubicBezTo>
                  <a:lnTo>
                    <a:pt x="21282" y="59343"/>
                  </a:lnTo>
                  <a:lnTo>
                    <a:pt x="21282" y="57542"/>
                  </a:lnTo>
                  <a:cubicBezTo>
                    <a:pt x="21282" y="55707"/>
                    <a:pt x="21249" y="53940"/>
                    <a:pt x="21182" y="52105"/>
                  </a:cubicBezTo>
                  <a:cubicBezTo>
                    <a:pt x="21115" y="50304"/>
                    <a:pt x="21082" y="48502"/>
                    <a:pt x="20982" y="46701"/>
                  </a:cubicBezTo>
                  <a:cubicBezTo>
                    <a:pt x="20915" y="44900"/>
                    <a:pt x="20849" y="43098"/>
                    <a:pt x="20715" y="41297"/>
                  </a:cubicBezTo>
                  <a:lnTo>
                    <a:pt x="20348" y="35927"/>
                  </a:lnTo>
                  <a:cubicBezTo>
                    <a:pt x="20248" y="34125"/>
                    <a:pt x="20048" y="32324"/>
                    <a:pt x="19915" y="30523"/>
                  </a:cubicBezTo>
                  <a:lnTo>
                    <a:pt x="19681" y="27821"/>
                  </a:lnTo>
                  <a:lnTo>
                    <a:pt x="19314" y="25152"/>
                  </a:lnTo>
                  <a:lnTo>
                    <a:pt x="18981" y="22484"/>
                  </a:lnTo>
                  <a:cubicBezTo>
                    <a:pt x="18881" y="21583"/>
                    <a:pt x="18780" y="20682"/>
                    <a:pt x="18580" y="19782"/>
                  </a:cubicBezTo>
                  <a:cubicBezTo>
                    <a:pt x="18280" y="18014"/>
                    <a:pt x="17947" y="16246"/>
                    <a:pt x="17646" y="14478"/>
                  </a:cubicBezTo>
                  <a:lnTo>
                    <a:pt x="17646" y="14478"/>
                  </a:lnTo>
                  <a:cubicBezTo>
                    <a:pt x="17846" y="16279"/>
                    <a:pt x="18080" y="18047"/>
                    <a:pt x="18313" y="19815"/>
                  </a:cubicBezTo>
                  <a:cubicBezTo>
                    <a:pt x="18447" y="20716"/>
                    <a:pt x="18514" y="21616"/>
                    <a:pt x="18580" y="22517"/>
                  </a:cubicBezTo>
                  <a:lnTo>
                    <a:pt x="18814" y="25186"/>
                  </a:lnTo>
                  <a:lnTo>
                    <a:pt x="19047" y="27888"/>
                  </a:lnTo>
                  <a:lnTo>
                    <a:pt x="19214" y="30589"/>
                  </a:lnTo>
                  <a:cubicBezTo>
                    <a:pt x="19314" y="32357"/>
                    <a:pt x="19448" y="34159"/>
                    <a:pt x="19514" y="35960"/>
                  </a:cubicBezTo>
                  <a:lnTo>
                    <a:pt x="19748" y="41364"/>
                  </a:lnTo>
                  <a:lnTo>
                    <a:pt x="19915" y="46734"/>
                  </a:lnTo>
                  <a:cubicBezTo>
                    <a:pt x="19981" y="48536"/>
                    <a:pt x="19981" y="50337"/>
                    <a:pt x="20015" y="52138"/>
                  </a:cubicBezTo>
                  <a:lnTo>
                    <a:pt x="20059" y="55704"/>
                  </a:lnTo>
                  <a:lnTo>
                    <a:pt x="20059" y="55704"/>
                  </a:lnTo>
                  <a:cubicBezTo>
                    <a:pt x="20044" y="55683"/>
                    <a:pt x="20029" y="55662"/>
                    <a:pt x="20015" y="55641"/>
                  </a:cubicBezTo>
                  <a:cubicBezTo>
                    <a:pt x="19681" y="55107"/>
                    <a:pt x="19281" y="54607"/>
                    <a:pt x="18947" y="54073"/>
                  </a:cubicBezTo>
                  <a:cubicBezTo>
                    <a:pt x="18647" y="53539"/>
                    <a:pt x="18280" y="53006"/>
                    <a:pt x="17980" y="52472"/>
                  </a:cubicBezTo>
                  <a:lnTo>
                    <a:pt x="17046" y="50804"/>
                  </a:lnTo>
                  <a:lnTo>
                    <a:pt x="16179" y="49103"/>
                  </a:lnTo>
                  <a:cubicBezTo>
                    <a:pt x="15912" y="48536"/>
                    <a:pt x="15645" y="47969"/>
                    <a:pt x="15345" y="47368"/>
                  </a:cubicBezTo>
                  <a:cubicBezTo>
                    <a:pt x="15078" y="46801"/>
                    <a:pt x="14811" y="46201"/>
                    <a:pt x="14544" y="45634"/>
                  </a:cubicBezTo>
                  <a:cubicBezTo>
                    <a:pt x="14277" y="45067"/>
                    <a:pt x="14044" y="44499"/>
                    <a:pt x="13777" y="43899"/>
                  </a:cubicBezTo>
                  <a:cubicBezTo>
                    <a:pt x="13277" y="42732"/>
                    <a:pt x="12776" y="41531"/>
                    <a:pt x="12343" y="40363"/>
                  </a:cubicBezTo>
                  <a:cubicBezTo>
                    <a:pt x="11876" y="39162"/>
                    <a:pt x="11442" y="37961"/>
                    <a:pt x="10975" y="36761"/>
                  </a:cubicBezTo>
                  <a:cubicBezTo>
                    <a:pt x="10508" y="35593"/>
                    <a:pt x="10074" y="34359"/>
                    <a:pt x="9674" y="33158"/>
                  </a:cubicBezTo>
                  <a:cubicBezTo>
                    <a:pt x="9274" y="31957"/>
                    <a:pt x="8840" y="30756"/>
                    <a:pt x="8440" y="29522"/>
                  </a:cubicBezTo>
                  <a:cubicBezTo>
                    <a:pt x="7639" y="27120"/>
                    <a:pt x="6839" y="24685"/>
                    <a:pt x="6105" y="22217"/>
                  </a:cubicBezTo>
                  <a:cubicBezTo>
                    <a:pt x="5371" y="19782"/>
                    <a:pt x="4637" y="17313"/>
                    <a:pt x="3937" y="14845"/>
                  </a:cubicBezTo>
                  <a:cubicBezTo>
                    <a:pt x="3269" y="12376"/>
                    <a:pt x="2569" y="9908"/>
                    <a:pt x="1902" y="7440"/>
                  </a:cubicBezTo>
                  <a:lnTo>
                    <a:pt x="934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62"/>
            <p:cNvSpPr/>
            <p:nvPr/>
          </p:nvSpPr>
          <p:spPr>
            <a:xfrm>
              <a:off x="4936750" y="1384500"/>
              <a:ext cx="1113600" cy="2073450"/>
            </a:xfrm>
            <a:custGeom>
              <a:avLst/>
              <a:gdLst/>
              <a:ahLst/>
              <a:cxnLst/>
              <a:rect l="l" t="t" r="r" b="b"/>
              <a:pathLst>
                <a:path w="44544" h="82938" extrusionOk="0">
                  <a:moveTo>
                    <a:pt x="27071" y="0"/>
                  </a:moveTo>
                  <a:cubicBezTo>
                    <a:pt x="15908" y="0"/>
                    <a:pt x="19557" y="60931"/>
                    <a:pt x="13922" y="62789"/>
                  </a:cubicBezTo>
                  <a:cubicBezTo>
                    <a:pt x="13750" y="62847"/>
                    <a:pt x="13592" y="62875"/>
                    <a:pt x="13447" y="62875"/>
                  </a:cubicBezTo>
                  <a:cubicBezTo>
                    <a:pt x="8479" y="62875"/>
                    <a:pt x="18982" y="29842"/>
                    <a:pt x="9485" y="26730"/>
                  </a:cubicBezTo>
                  <a:cubicBezTo>
                    <a:pt x="9231" y="26648"/>
                    <a:pt x="8987" y="26608"/>
                    <a:pt x="8754" y="26608"/>
                  </a:cubicBezTo>
                  <a:cubicBezTo>
                    <a:pt x="1" y="26608"/>
                    <a:pt x="5349" y="82937"/>
                    <a:pt x="5349" y="82937"/>
                  </a:cubicBezTo>
                  <a:lnTo>
                    <a:pt x="14222" y="82804"/>
                  </a:lnTo>
                  <a:cubicBezTo>
                    <a:pt x="14222" y="82804"/>
                    <a:pt x="44544" y="12086"/>
                    <a:pt x="29933" y="1145"/>
                  </a:cubicBezTo>
                  <a:cubicBezTo>
                    <a:pt x="28883" y="363"/>
                    <a:pt x="27933" y="0"/>
                    <a:pt x="27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62"/>
            <p:cNvSpPr/>
            <p:nvPr/>
          </p:nvSpPr>
          <p:spPr>
            <a:xfrm>
              <a:off x="5138000" y="1988525"/>
              <a:ext cx="433675" cy="1523625"/>
            </a:xfrm>
            <a:custGeom>
              <a:avLst/>
              <a:gdLst/>
              <a:ahLst/>
              <a:cxnLst/>
              <a:rect l="l" t="t" r="r" b="b"/>
              <a:pathLst>
                <a:path w="17347" h="60945" extrusionOk="0">
                  <a:moveTo>
                    <a:pt x="17346" y="1"/>
                  </a:moveTo>
                  <a:lnTo>
                    <a:pt x="16713" y="3770"/>
                  </a:lnTo>
                  <a:lnTo>
                    <a:pt x="16046" y="7573"/>
                  </a:lnTo>
                  <a:cubicBezTo>
                    <a:pt x="15579" y="10108"/>
                    <a:pt x="15078" y="12610"/>
                    <a:pt x="14611" y="15112"/>
                  </a:cubicBezTo>
                  <a:cubicBezTo>
                    <a:pt x="14144" y="17647"/>
                    <a:pt x="13610" y="20149"/>
                    <a:pt x="13077" y="22650"/>
                  </a:cubicBezTo>
                  <a:cubicBezTo>
                    <a:pt x="12543" y="25152"/>
                    <a:pt x="11943" y="27654"/>
                    <a:pt x="11342" y="30122"/>
                  </a:cubicBezTo>
                  <a:cubicBezTo>
                    <a:pt x="11075" y="31390"/>
                    <a:pt x="10742" y="32624"/>
                    <a:pt x="10442" y="33858"/>
                  </a:cubicBezTo>
                  <a:cubicBezTo>
                    <a:pt x="10141" y="35093"/>
                    <a:pt x="9774" y="36327"/>
                    <a:pt x="9441" y="37561"/>
                  </a:cubicBezTo>
                  <a:cubicBezTo>
                    <a:pt x="9074" y="38795"/>
                    <a:pt x="8740" y="40029"/>
                    <a:pt x="8373" y="41230"/>
                  </a:cubicBezTo>
                  <a:cubicBezTo>
                    <a:pt x="8040" y="42465"/>
                    <a:pt x="7640" y="43699"/>
                    <a:pt x="7239" y="44900"/>
                  </a:cubicBezTo>
                  <a:cubicBezTo>
                    <a:pt x="7039" y="45500"/>
                    <a:pt x="6806" y="46100"/>
                    <a:pt x="6605" y="46701"/>
                  </a:cubicBezTo>
                  <a:cubicBezTo>
                    <a:pt x="6405" y="47301"/>
                    <a:pt x="6172" y="47902"/>
                    <a:pt x="5938" y="48502"/>
                  </a:cubicBezTo>
                  <a:cubicBezTo>
                    <a:pt x="5705" y="49103"/>
                    <a:pt x="5505" y="49703"/>
                    <a:pt x="5271" y="50270"/>
                  </a:cubicBezTo>
                  <a:lnTo>
                    <a:pt x="4537" y="52038"/>
                  </a:lnTo>
                  <a:lnTo>
                    <a:pt x="3770" y="53773"/>
                  </a:lnTo>
                  <a:cubicBezTo>
                    <a:pt x="3470" y="54340"/>
                    <a:pt x="3203" y="54907"/>
                    <a:pt x="2936" y="55474"/>
                  </a:cubicBezTo>
                  <a:cubicBezTo>
                    <a:pt x="2636" y="56041"/>
                    <a:pt x="2302" y="56575"/>
                    <a:pt x="2002" y="57142"/>
                  </a:cubicBezTo>
                  <a:cubicBezTo>
                    <a:pt x="1991" y="57163"/>
                    <a:pt x="1979" y="57185"/>
                    <a:pt x="1968" y="57206"/>
                  </a:cubicBezTo>
                  <a:lnTo>
                    <a:pt x="1968" y="57206"/>
                  </a:lnTo>
                  <a:lnTo>
                    <a:pt x="1702" y="53639"/>
                  </a:lnTo>
                  <a:cubicBezTo>
                    <a:pt x="1602" y="51838"/>
                    <a:pt x="1468" y="50070"/>
                    <a:pt x="1368" y="48269"/>
                  </a:cubicBezTo>
                  <a:lnTo>
                    <a:pt x="1102" y="42865"/>
                  </a:lnTo>
                  <a:lnTo>
                    <a:pt x="868" y="37494"/>
                  </a:lnTo>
                  <a:cubicBezTo>
                    <a:pt x="768" y="35693"/>
                    <a:pt x="768" y="33892"/>
                    <a:pt x="735" y="32090"/>
                  </a:cubicBezTo>
                  <a:lnTo>
                    <a:pt x="668" y="29422"/>
                  </a:lnTo>
                  <a:lnTo>
                    <a:pt x="668" y="23985"/>
                  </a:lnTo>
                  <a:cubicBezTo>
                    <a:pt x="668" y="23084"/>
                    <a:pt x="668" y="22217"/>
                    <a:pt x="735" y="21316"/>
                  </a:cubicBezTo>
                  <a:cubicBezTo>
                    <a:pt x="801" y="19515"/>
                    <a:pt x="901" y="17713"/>
                    <a:pt x="968" y="15912"/>
                  </a:cubicBezTo>
                  <a:lnTo>
                    <a:pt x="968" y="15912"/>
                  </a:lnTo>
                  <a:cubicBezTo>
                    <a:pt x="768" y="17713"/>
                    <a:pt x="601" y="19481"/>
                    <a:pt x="434" y="21283"/>
                  </a:cubicBezTo>
                  <a:cubicBezTo>
                    <a:pt x="334" y="22183"/>
                    <a:pt x="334" y="23084"/>
                    <a:pt x="268" y="23985"/>
                  </a:cubicBezTo>
                  <a:lnTo>
                    <a:pt x="168" y="26687"/>
                  </a:lnTo>
                  <a:lnTo>
                    <a:pt x="34" y="29388"/>
                  </a:lnTo>
                  <a:lnTo>
                    <a:pt x="34" y="32090"/>
                  </a:lnTo>
                  <a:cubicBezTo>
                    <a:pt x="34" y="33892"/>
                    <a:pt x="1" y="35693"/>
                    <a:pt x="34" y="37494"/>
                  </a:cubicBezTo>
                  <a:lnTo>
                    <a:pt x="134" y="42932"/>
                  </a:lnTo>
                  <a:cubicBezTo>
                    <a:pt x="168" y="44733"/>
                    <a:pt x="234" y="46534"/>
                    <a:pt x="301" y="48335"/>
                  </a:cubicBezTo>
                  <a:cubicBezTo>
                    <a:pt x="401" y="50170"/>
                    <a:pt x="501" y="51938"/>
                    <a:pt x="568" y="53739"/>
                  </a:cubicBezTo>
                  <a:cubicBezTo>
                    <a:pt x="668" y="55541"/>
                    <a:pt x="768" y="57342"/>
                    <a:pt x="901" y="59143"/>
                  </a:cubicBezTo>
                  <a:lnTo>
                    <a:pt x="1035" y="60944"/>
                  </a:lnTo>
                  <a:lnTo>
                    <a:pt x="2002" y="59443"/>
                  </a:lnTo>
                  <a:cubicBezTo>
                    <a:pt x="2369" y="58876"/>
                    <a:pt x="2736" y="58343"/>
                    <a:pt x="3070" y="57775"/>
                  </a:cubicBezTo>
                  <a:cubicBezTo>
                    <a:pt x="3403" y="57208"/>
                    <a:pt x="3737" y="56641"/>
                    <a:pt x="4037" y="56074"/>
                  </a:cubicBezTo>
                  <a:cubicBezTo>
                    <a:pt x="4337" y="55474"/>
                    <a:pt x="4637" y="54907"/>
                    <a:pt x="4904" y="54340"/>
                  </a:cubicBezTo>
                  <a:lnTo>
                    <a:pt x="5705" y="52572"/>
                  </a:lnTo>
                  <a:lnTo>
                    <a:pt x="6472" y="50770"/>
                  </a:lnTo>
                  <a:cubicBezTo>
                    <a:pt x="6706" y="50170"/>
                    <a:pt x="6906" y="49570"/>
                    <a:pt x="7139" y="48969"/>
                  </a:cubicBezTo>
                  <a:cubicBezTo>
                    <a:pt x="7373" y="48369"/>
                    <a:pt x="7573" y="47735"/>
                    <a:pt x="7806" y="47135"/>
                  </a:cubicBezTo>
                  <a:cubicBezTo>
                    <a:pt x="8040" y="46534"/>
                    <a:pt x="8207" y="45934"/>
                    <a:pt x="8407" y="45300"/>
                  </a:cubicBezTo>
                  <a:cubicBezTo>
                    <a:pt x="8840" y="44066"/>
                    <a:pt x="9207" y="42865"/>
                    <a:pt x="9574" y="41631"/>
                  </a:cubicBezTo>
                  <a:cubicBezTo>
                    <a:pt x="9941" y="40396"/>
                    <a:pt x="10275" y="39129"/>
                    <a:pt x="10608" y="37895"/>
                  </a:cubicBezTo>
                  <a:cubicBezTo>
                    <a:pt x="10942" y="36660"/>
                    <a:pt x="11242" y="35393"/>
                    <a:pt x="11542" y="34159"/>
                  </a:cubicBezTo>
                  <a:cubicBezTo>
                    <a:pt x="11876" y="32891"/>
                    <a:pt x="12143" y="31657"/>
                    <a:pt x="12443" y="30389"/>
                  </a:cubicBezTo>
                  <a:cubicBezTo>
                    <a:pt x="12710" y="29155"/>
                    <a:pt x="12977" y="27887"/>
                    <a:pt x="13244" y="26653"/>
                  </a:cubicBezTo>
                  <a:lnTo>
                    <a:pt x="13977" y="22850"/>
                  </a:lnTo>
                  <a:cubicBezTo>
                    <a:pt x="14444" y="20349"/>
                    <a:pt x="14911" y="17814"/>
                    <a:pt x="15312" y="15278"/>
                  </a:cubicBezTo>
                  <a:cubicBezTo>
                    <a:pt x="15745" y="12743"/>
                    <a:pt x="16112" y="10208"/>
                    <a:pt x="16446" y="7673"/>
                  </a:cubicBezTo>
                  <a:cubicBezTo>
                    <a:pt x="16813" y="5104"/>
                    <a:pt x="17080" y="2536"/>
                    <a:pt x="17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62"/>
            <p:cNvSpPr/>
            <p:nvPr/>
          </p:nvSpPr>
          <p:spPr>
            <a:xfrm>
              <a:off x="2260950" y="3822350"/>
              <a:ext cx="113450" cy="96525"/>
            </a:xfrm>
            <a:custGeom>
              <a:avLst/>
              <a:gdLst/>
              <a:ahLst/>
              <a:cxnLst/>
              <a:rect l="l" t="t" r="r" b="b"/>
              <a:pathLst>
                <a:path w="4538" h="3861" extrusionOk="0">
                  <a:moveTo>
                    <a:pt x="2602" y="0"/>
                  </a:moveTo>
                  <a:cubicBezTo>
                    <a:pt x="868" y="0"/>
                    <a:pt x="1" y="2068"/>
                    <a:pt x="1201" y="3303"/>
                  </a:cubicBezTo>
                  <a:cubicBezTo>
                    <a:pt x="1598" y="3688"/>
                    <a:pt x="2083" y="3861"/>
                    <a:pt x="2560" y="3861"/>
                  </a:cubicBezTo>
                  <a:cubicBezTo>
                    <a:pt x="3569" y="3861"/>
                    <a:pt x="4537" y="3090"/>
                    <a:pt x="4537" y="1935"/>
                  </a:cubicBezTo>
                  <a:cubicBezTo>
                    <a:pt x="4537" y="834"/>
                    <a:pt x="3670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62"/>
            <p:cNvSpPr/>
            <p:nvPr/>
          </p:nvSpPr>
          <p:spPr>
            <a:xfrm>
              <a:off x="3560225" y="3944925"/>
              <a:ext cx="113425" cy="97075"/>
            </a:xfrm>
            <a:custGeom>
              <a:avLst/>
              <a:gdLst/>
              <a:ahLst/>
              <a:cxnLst/>
              <a:rect l="l" t="t" r="r" b="b"/>
              <a:pathLst>
                <a:path w="4537" h="3883" extrusionOk="0">
                  <a:moveTo>
                    <a:pt x="2602" y="1"/>
                  </a:moveTo>
                  <a:cubicBezTo>
                    <a:pt x="867" y="1"/>
                    <a:pt x="0" y="2102"/>
                    <a:pt x="1234" y="3303"/>
                  </a:cubicBezTo>
                  <a:cubicBezTo>
                    <a:pt x="1624" y="3704"/>
                    <a:pt x="2109" y="3883"/>
                    <a:pt x="2586" y="3883"/>
                  </a:cubicBezTo>
                  <a:cubicBezTo>
                    <a:pt x="3578" y="3883"/>
                    <a:pt x="4537" y="3107"/>
                    <a:pt x="4537" y="1936"/>
                  </a:cubicBezTo>
                  <a:cubicBezTo>
                    <a:pt x="4537" y="868"/>
                    <a:pt x="3669" y="1"/>
                    <a:pt x="2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62"/>
            <p:cNvSpPr/>
            <p:nvPr/>
          </p:nvSpPr>
          <p:spPr>
            <a:xfrm>
              <a:off x="4371625" y="3507950"/>
              <a:ext cx="113450" cy="97075"/>
            </a:xfrm>
            <a:custGeom>
              <a:avLst/>
              <a:gdLst/>
              <a:ahLst/>
              <a:cxnLst/>
              <a:rect l="l" t="t" r="r" b="b"/>
              <a:pathLst>
                <a:path w="4538" h="3883" extrusionOk="0">
                  <a:moveTo>
                    <a:pt x="2602" y="1"/>
                  </a:moveTo>
                  <a:cubicBezTo>
                    <a:pt x="868" y="1"/>
                    <a:pt x="1" y="2102"/>
                    <a:pt x="1235" y="3303"/>
                  </a:cubicBezTo>
                  <a:cubicBezTo>
                    <a:pt x="1625" y="3704"/>
                    <a:pt x="2109" y="3883"/>
                    <a:pt x="2586" y="3883"/>
                  </a:cubicBezTo>
                  <a:cubicBezTo>
                    <a:pt x="3578" y="3883"/>
                    <a:pt x="4537" y="3107"/>
                    <a:pt x="4537" y="1935"/>
                  </a:cubicBezTo>
                  <a:cubicBezTo>
                    <a:pt x="4537" y="868"/>
                    <a:pt x="3670" y="1"/>
                    <a:pt x="2602" y="1"/>
                  </a:cubicBezTo>
                  <a:close/>
                </a:path>
              </a:pathLst>
            </a:custGeom>
            <a:solidFill>
              <a:srgbClr val="D86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62"/>
            <p:cNvSpPr/>
            <p:nvPr/>
          </p:nvSpPr>
          <p:spPr>
            <a:xfrm>
              <a:off x="4772750" y="3252775"/>
              <a:ext cx="113425" cy="96525"/>
            </a:xfrm>
            <a:custGeom>
              <a:avLst/>
              <a:gdLst/>
              <a:ahLst/>
              <a:cxnLst/>
              <a:rect l="l" t="t" r="r" b="b"/>
              <a:pathLst>
                <a:path w="4537" h="3861" extrusionOk="0">
                  <a:moveTo>
                    <a:pt x="2602" y="0"/>
                  </a:moveTo>
                  <a:cubicBezTo>
                    <a:pt x="868" y="0"/>
                    <a:pt x="0" y="2068"/>
                    <a:pt x="1235" y="3303"/>
                  </a:cubicBezTo>
                  <a:cubicBezTo>
                    <a:pt x="1620" y="3688"/>
                    <a:pt x="2099" y="3861"/>
                    <a:pt x="2570" y="3861"/>
                  </a:cubicBezTo>
                  <a:cubicBezTo>
                    <a:pt x="3568" y="3861"/>
                    <a:pt x="4537" y="3090"/>
                    <a:pt x="4537" y="1935"/>
                  </a:cubicBezTo>
                  <a:cubicBezTo>
                    <a:pt x="4537" y="868"/>
                    <a:pt x="3670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62"/>
            <p:cNvSpPr/>
            <p:nvPr/>
          </p:nvSpPr>
          <p:spPr>
            <a:xfrm>
              <a:off x="5407375" y="3530475"/>
              <a:ext cx="113425" cy="96525"/>
            </a:xfrm>
            <a:custGeom>
              <a:avLst/>
              <a:gdLst/>
              <a:ahLst/>
              <a:cxnLst/>
              <a:rect l="l" t="t" r="r" b="b"/>
              <a:pathLst>
                <a:path w="4537" h="3861" extrusionOk="0">
                  <a:moveTo>
                    <a:pt x="2602" y="0"/>
                  </a:moveTo>
                  <a:cubicBezTo>
                    <a:pt x="867" y="0"/>
                    <a:pt x="0" y="2068"/>
                    <a:pt x="1234" y="3303"/>
                  </a:cubicBezTo>
                  <a:cubicBezTo>
                    <a:pt x="1631" y="3688"/>
                    <a:pt x="2113" y="3861"/>
                    <a:pt x="2585" y="3861"/>
                  </a:cubicBezTo>
                  <a:cubicBezTo>
                    <a:pt x="3583" y="3861"/>
                    <a:pt x="4537" y="3090"/>
                    <a:pt x="4537" y="1935"/>
                  </a:cubicBezTo>
                  <a:cubicBezTo>
                    <a:pt x="4537" y="868"/>
                    <a:pt x="3669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62"/>
            <p:cNvSpPr/>
            <p:nvPr/>
          </p:nvSpPr>
          <p:spPr>
            <a:xfrm>
              <a:off x="5710925" y="4133400"/>
              <a:ext cx="113425" cy="96525"/>
            </a:xfrm>
            <a:custGeom>
              <a:avLst/>
              <a:gdLst/>
              <a:ahLst/>
              <a:cxnLst/>
              <a:rect l="l" t="t" r="r" b="b"/>
              <a:pathLst>
                <a:path w="4537" h="3861" extrusionOk="0">
                  <a:moveTo>
                    <a:pt x="2602" y="1"/>
                  </a:moveTo>
                  <a:cubicBezTo>
                    <a:pt x="867" y="1"/>
                    <a:pt x="0" y="2069"/>
                    <a:pt x="1234" y="3303"/>
                  </a:cubicBezTo>
                  <a:cubicBezTo>
                    <a:pt x="1631" y="3688"/>
                    <a:pt x="2113" y="3861"/>
                    <a:pt x="2585" y="3861"/>
                  </a:cubicBezTo>
                  <a:cubicBezTo>
                    <a:pt x="3583" y="3861"/>
                    <a:pt x="4537" y="3090"/>
                    <a:pt x="4537" y="1935"/>
                  </a:cubicBezTo>
                  <a:cubicBezTo>
                    <a:pt x="4537" y="834"/>
                    <a:pt x="3669" y="1"/>
                    <a:pt x="2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62"/>
            <p:cNvSpPr/>
            <p:nvPr/>
          </p:nvSpPr>
          <p:spPr>
            <a:xfrm>
              <a:off x="4025550" y="3507950"/>
              <a:ext cx="113425" cy="97075"/>
            </a:xfrm>
            <a:custGeom>
              <a:avLst/>
              <a:gdLst/>
              <a:ahLst/>
              <a:cxnLst/>
              <a:rect l="l" t="t" r="r" b="b"/>
              <a:pathLst>
                <a:path w="4537" h="3883" extrusionOk="0">
                  <a:moveTo>
                    <a:pt x="2602" y="1"/>
                  </a:moveTo>
                  <a:cubicBezTo>
                    <a:pt x="868" y="1"/>
                    <a:pt x="0" y="2102"/>
                    <a:pt x="1235" y="3303"/>
                  </a:cubicBezTo>
                  <a:cubicBezTo>
                    <a:pt x="1624" y="3704"/>
                    <a:pt x="2109" y="3883"/>
                    <a:pt x="2586" y="3883"/>
                  </a:cubicBezTo>
                  <a:cubicBezTo>
                    <a:pt x="3578" y="3883"/>
                    <a:pt x="4537" y="3107"/>
                    <a:pt x="4537" y="1935"/>
                  </a:cubicBezTo>
                  <a:cubicBezTo>
                    <a:pt x="4537" y="868"/>
                    <a:pt x="3670" y="1"/>
                    <a:pt x="2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62"/>
            <p:cNvSpPr/>
            <p:nvPr/>
          </p:nvSpPr>
          <p:spPr>
            <a:xfrm>
              <a:off x="3353400" y="3145425"/>
              <a:ext cx="2806200" cy="2010400"/>
            </a:xfrm>
            <a:custGeom>
              <a:avLst/>
              <a:gdLst/>
              <a:ahLst/>
              <a:cxnLst/>
              <a:rect l="l" t="t" r="r" b="b"/>
              <a:pathLst>
                <a:path w="112248" h="80416" extrusionOk="0">
                  <a:moveTo>
                    <a:pt x="68387" y="0"/>
                  </a:moveTo>
                  <a:cubicBezTo>
                    <a:pt x="67452" y="0"/>
                    <a:pt x="66442" y="104"/>
                    <a:pt x="65347" y="325"/>
                  </a:cubicBezTo>
                  <a:cubicBezTo>
                    <a:pt x="53073" y="2793"/>
                    <a:pt x="63036" y="12305"/>
                    <a:pt x="55172" y="12305"/>
                  </a:cubicBezTo>
                  <a:cubicBezTo>
                    <a:pt x="55065" y="12305"/>
                    <a:pt x="54954" y="12304"/>
                    <a:pt x="54840" y="12300"/>
                  </a:cubicBezTo>
                  <a:cubicBezTo>
                    <a:pt x="54711" y="12295"/>
                    <a:pt x="54585" y="12293"/>
                    <a:pt x="54463" y="12293"/>
                  </a:cubicBezTo>
                  <a:cubicBezTo>
                    <a:pt x="46622" y="12293"/>
                    <a:pt x="50593" y="21447"/>
                    <a:pt x="45575" y="21447"/>
                  </a:cubicBezTo>
                  <a:cubicBezTo>
                    <a:pt x="45497" y="21447"/>
                    <a:pt x="45416" y="21444"/>
                    <a:pt x="45333" y="21440"/>
                  </a:cubicBezTo>
                  <a:cubicBezTo>
                    <a:pt x="40356" y="21167"/>
                    <a:pt x="48022" y="7396"/>
                    <a:pt x="43748" y="7396"/>
                  </a:cubicBezTo>
                  <a:cubicBezTo>
                    <a:pt x="43323" y="7396"/>
                    <a:pt x="42781" y="7532"/>
                    <a:pt x="42097" y="7830"/>
                  </a:cubicBezTo>
                  <a:cubicBezTo>
                    <a:pt x="34604" y="11131"/>
                    <a:pt x="37956" y="15804"/>
                    <a:pt x="30592" y="15804"/>
                  </a:cubicBezTo>
                  <a:cubicBezTo>
                    <a:pt x="30514" y="15804"/>
                    <a:pt x="30435" y="15804"/>
                    <a:pt x="30355" y="15803"/>
                  </a:cubicBezTo>
                  <a:cubicBezTo>
                    <a:pt x="30335" y="15802"/>
                    <a:pt x="30315" y="15802"/>
                    <a:pt x="30295" y="15802"/>
                  </a:cubicBezTo>
                  <a:cubicBezTo>
                    <a:pt x="22663" y="15802"/>
                    <a:pt x="18845" y="28428"/>
                    <a:pt x="18113" y="34549"/>
                  </a:cubicBezTo>
                  <a:cubicBezTo>
                    <a:pt x="17380" y="40654"/>
                    <a:pt x="8840" y="44556"/>
                    <a:pt x="4404" y="48059"/>
                  </a:cubicBezTo>
                  <a:cubicBezTo>
                    <a:pt x="0" y="51561"/>
                    <a:pt x="7339" y="63704"/>
                    <a:pt x="7339" y="63704"/>
                  </a:cubicBezTo>
                  <a:cubicBezTo>
                    <a:pt x="7339" y="63704"/>
                    <a:pt x="76117" y="80415"/>
                    <a:pt x="99091" y="80415"/>
                  </a:cubicBezTo>
                  <a:cubicBezTo>
                    <a:pt x="102784" y="80415"/>
                    <a:pt x="105293" y="79984"/>
                    <a:pt x="106143" y="78981"/>
                  </a:cubicBezTo>
                  <a:cubicBezTo>
                    <a:pt x="112247" y="71709"/>
                    <a:pt x="106710" y="72343"/>
                    <a:pt x="103741" y="69875"/>
                  </a:cubicBezTo>
                  <a:cubicBezTo>
                    <a:pt x="100806" y="67440"/>
                    <a:pt x="109445" y="63437"/>
                    <a:pt x="106677" y="52329"/>
                  </a:cubicBezTo>
                  <a:cubicBezTo>
                    <a:pt x="103908" y="41221"/>
                    <a:pt x="96936" y="48726"/>
                    <a:pt x="95402" y="39253"/>
                  </a:cubicBezTo>
                  <a:cubicBezTo>
                    <a:pt x="93867" y="29813"/>
                    <a:pt x="105843" y="21206"/>
                    <a:pt x="98838" y="18971"/>
                  </a:cubicBezTo>
                  <a:cubicBezTo>
                    <a:pt x="98157" y="18754"/>
                    <a:pt x="97533" y="18661"/>
                    <a:pt x="96955" y="18661"/>
                  </a:cubicBezTo>
                  <a:cubicBezTo>
                    <a:pt x="93334" y="18661"/>
                    <a:pt x="91554" y="22346"/>
                    <a:pt x="89166" y="22346"/>
                  </a:cubicBezTo>
                  <a:cubicBezTo>
                    <a:pt x="88018" y="22346"/>
                    <a:pt x="86729" y="21494"/>
                    <a:pt x="85028" y="18971"/>
                  </a:cubicBezTo>
                  <a:cubicBezTo>
                    <a:pt x="79766" y="11094"/>
                    <a:pt x="78054" y="0"/>
                    <a:pt x="68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62"/>
            <p:cNvSpPr/>
            <p:nvPr/>
          </p:nvSpPr>
          <p:spPr>
            <a:xfrm>
              <a:off x="3352575" y="4051675"/>
              <a:ext cx="637975" cy="770575"/>
            </a:xfrm>
            <a:custGeom>
              <a:avLst/>
              <a:gdLst/>
              <a:ahLst/>
              <a:cxnLst/>
              <a:rect l="l" t="t" r="r" b="b"/>
              <a:pathLst>
                <a:path w="25519" h="30823" extrusionOk="0">
                  <a:moveTo>
                    <a:pt x="17713" y="1"/>
                  </a:moveTo>
                  <a:lnTo>
                    <a:pt x="17713" y="1"/>
                  </a:lnTo>
                  <a:cubicBezTo>
                    <a:pt x="15811" y="5138"/>
                    <a:pt x="8439" y="8640"/>
                    <a:pt x="4437" y="11809"/>
                  </a:cubicBezTo>
                  <a:cubicBezTo>
                    <a:pt x="0" y="15345"/>
                    <a:pt x="7339" y="27487"/>
                    <a:pt x="7339" y="27487"/>
                  </a:cubicBezTo>
                  <a:cubicBezTo>
                    <a:pt x="7339" y="27487"/>
                    <a:pt x="13076" y="28855"/>
                    <a:pt x="21749" y="30823"/>
                  </a:cubicBezTo>
                  <a:cubicBezTo>
                    <a:pt x="24151" y="29922"/>
                    <a:pt x="25518" y="28921"/>
                    <a:pt x="25485" y="27754"/>
                  </a:cubicBezTo>
                  <a:cubicBezTo>
                    <a:pt x="25151" y="18447"/>
                    <a:pt x="13576" y="19414"/>
                    <a:pt x="11475" y="14811"/>
                  </a:cubicBezTo>
                  <a:cubicBezTo>
                    <a:pt x="9407" y="10375"/>
                    <a:pt x="22783" y="6572"/>
                    <a:pt x="17713" y="1"/>
                  </a:cubicBezTo>
                  <a:close/>
                </a:path>
              </a:pathLst>
            </a:custGeom>
            <a:solidFill>
              <a:srgbClr val="AACC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62"/>
            <p:cNvSpPr/>
            <p:nvPr/>
          </p:nvSpPr>
          <p:spPr>
            <a:xfrm>
              <a:off x="1558775" y="3381200"/>
              <a:ext cx="2383400" cy="1600325"/>
            </a:xfrm>
            <a:custGeom>
              <a:avLst/>
              <a:gdLst/>
              <a:ahLst/>
              <a:cxnLst/>
              <a:rect l="l" t="t" r="r" b="b"/>
              <a:pathLst>
                <a:path w="95336" h="64013" extrusionOk="0">
                  <a:moveTo>
                    <a:pt x="45441" y="0"/>
                  </a:moveTo>
                  <a:cubicBezTo>
                    <a:pt x="32358" y="0"/>
                    <a:pt x="32516" y="22054"/>
                    <a:pt x="26820" y="25385"/>
                  </a:cubicBezTo>
                  <a:cubicBezTo>
                    <a:pt x="26265" y="25710"/>
                    <a:pt x="25709" y="25853"/>
                    <a:pt x="25152" y="25853"/>
                  </a:cubicBezTo>
                  <a:cubicBezTo>
                    <a:pt x="21036" y="25853"/>
                    <a:pt x="16905" y="18037"/>
                    <a:pt x="13157" y="18037"/>
                  </a:cubicBezTo>
                  <a:cubicBezTo>
                    <a:pt x="12203" y="18037"/>
                    <a:pt x="11273" y="18544"/>
                    <a:pt x="10375" y="19815"/>
                  </a:cubicBezTo>
                  <a:cubicBezTo>
                    <a:pt x="5438" y="26786"/>
                    <a:pt x="12777" y="35959"/>
                    <a:pt x="11876" y="41630"/>
                  </a:cubicBezTo>
                  <a:cubicBezTo>
                    <a:pt x="10942" y="47334"/>
                    <a:pt x="4437" y="45400"/>
                    <a:pt x="2236" y="51804"/>
                  </a:cubicBezTo>
                  <a:cubicBezTo>
                    <a:pt x="1" y="58242"/>
                    <a:pt x="6072" y="64013"/>
                    <a:pt x="6072" y="64013"/>
                  </a:cubicBezTo>
                  <a:cubicBezTo>
                    <a:pt x="6072" y="64013"/>
                    <a:pt x="95336" y="63879"/>
                    <a:pt x="95002" y="54573"/>
                  </a:cubicBezTo>
                  <a:cubicBezTo>
                    <a:pt x="94702" y="45266"/>
                    <a:pt x="83127" y="46233"/>
                    <a:pt x="80992" y="41630"/>
                  </a:cubicBezTo>
                  <a:cubicBezTo>
                    <a:pt x="78891" y="37060"/>
                    <a:pt x="93134" y="33157"/>
                    <a:pt x="86763" y="26219"/>
                  </a:cubicBezTo>
                  <a:cubicBezTo>
                    <a:pt x="85053" y="24347"/>
                    <a:pt x="82909" y="23668"/>
                    <a:pt x="80595" y="23668"/>
                  </a:cubicBezTo>
                  <a:cubicBezTo>
                    <a:pt x="74450" y="23668"/>
                    <a:pt x="67108" y="28460"/>
                    <a:pt x="63519" y="28460"/>
                  </a:cubicBezTo>
                  <a:cubicBezTo>
                    <a:pt x="63449" y="28460"/>
                    <a:pt x="63380" y="28458"/>
                    <a:pt x="63313" y="28454"/>
                  </a:cubicBezTo>
                  <a:cubicBezTo>
                    <a:pt x="58476" y="28187"/>
                    <a:pt x="58643" y="67"/>
                    <a:pt x="45500" y="0"/>
                  </a:cubicBezTo>
                  <a:cubicBezTo>
                    <a:pt x="45480" y="0"/>
                    <a:pt x="45460" y="0"/>
                    <a:pt x="45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62"/>
            <p:cNvSpPr/>
            <p:nvPr/>
          </p:nvSpPr>
          <p:spPr>
            <a:xfrm>
              <a:off x="4588450" y="4647400"/>
              <a:ext cx="165975" cy="301600"/>
            </a:xfrm>
            <a:custGeom>
              <a:avLst/>
              <a:gdLst/>
              <a:ahLst/>
              <a:cxnLst/>
              <a:rect l="l" t="t" r="r" b="b"/>
              <a:pathLst>
                <a:path w="6639" h="12064" extrusionOk="0">
                  <a:moveTo>
                    <a:pt x="1181" y="1"/>
                  </a:moveTo>
                  <a:cubicBezTo>
                    <a:pt x="1013" y="1"/>
                    <a:pt x="883" y="172"/>
                    <a:pt x="801" y="556"/>
                  </a:cubicBezTo>
                  <a:cubicBezTo>
                    <a:pt x="0" y="4158"/>
                    <a:pt x="6638" y="12064"/>
                    <a:pt x="6638" y="12064"/>
                  </a:cubicBezTo>
                  <a:cubicBezTo>
                    <a:pt x="6638" y="12064"/>
                    <a:pt x="2591" y="1"/>
                    <a:pt x="1181" y="1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62"/>
            <p:cNvSpPr/>
            <p:nvPr/>
          </p:nvSpPr>
          <p:spPr>
            <a:xfrm>
              <a:off x="4615125" y="4369125"/>
              <a:ext cx="201925" cy="579875"/>
            </a:xfrm>
            <a:custGeom>
              <a:avLst/>
              <a:gdLst/>
              <a:ahLst/>
              <a:cxnLst/>
              <a:rect l="l" t="t" r="r" b="b"/>
              <a:pathLst>
                <a:path w="8077" h="23195" extrusionOk="0">
                  <a:moveTo>
                    <a:pt x="4220" y="0"/>
                  </a:moveTo>
                  <a:cubicBezTo>
                    <a:pt x="4171" y="0"/>
                    <a:pt x="4121" y="4"/>
                    <a:pt x="4070" y="12"/>
                  </a:cubicBezTo>
                  <a:cubicBezTo>
                    <a:pt x="1" y="612"/>
                    <a:pt x="5571" y="23195"/>
                    <a:pt x="5571" y="23195"/>
                  </a:cubicBezTo>
                  <a:cubicBezTo>
                    <a:pt x="5571" y="23195"/>
                    <a:pt x="8076" y="0"/>
                    <a:pt x="4220" y="0"/>
                  </a:cubicBezTo>
                  <a:close/>
                </a:path>
              </a:pathLst>
            </a:custGeom>
            <a:solidFill>
              <a:srgbClr val="9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62"/>
            <p:cNvSpPr/>
            <p:nvPr/>
          </p:nvSpPr>
          <p:spPr>
            <a:xfrm>
              <a:off x="4644325" y="4731325"/>
              <a:ext cx="110100" cy="217675"/>
            </a:xfrm>
            <a:custGeom>
              <a:avLst/>
              <a:gdLst/>
              <a:ahLst/>
              <a:cxnLst/>
              <a:rect l="l" t="t" r="r" b="b"/>
              <a:pathLst>
                <a:path w="4404" h="8707" extrusionOk="0">
                  <a:moveTo>
                    <a:pt x="0" y="1"/>
                  </a:moveTo>
                  <a:lnTo>
                    <a:pt x="634" y="1368"/>
                  </a:lnTo>
                  <a:lnTo>
                    <a:pt x="1301" y="2769"/>
                  </a:lnTo>
                  <a:cubicBezTo>
                    <a:pt x="1568" y="3270"/>
                    <a:pt x="1835" y="3803"/>
                    <a:pt x="2102" y="4370"/>
                  </a:cubicBezTo>
                  <a:lnTo>
                    <a:pt x="2936" y="5972"/>
                  </a:lnTo>
                  <a:lnTo>
                    <a:pt x="3670" y="7339"/>
                  </a:lnTo>
                  <a:lnTo>
                    <a:pt x="4403" y="8707"/>
                  </a:lnTo>
                  <a:lnTo>
                    <a:pt x="4403" y="8707"/>
                  </a:lnTo>
                  <a:lnTo>
                    <a:pt x="3736" y="7339"/>
                  </a:lnTo>
                  <a:lnTo>
                    <a:pt x="3036" y="5905"/>
                  </a:lnTo>
                  <a:cubicBezTo>
                    <a:pt x="2802" y="5405"/>
                    <a:pt x="2535" y="4871"/>
                    <a:pt x="2235" y="4304"/>
                  </a:cubicBezTo>
                  <a:cubicBezTo>
                    <a:pt x="1968" y="3770"/>
                    <a:pt x="1702" y="3236"/>
                    <a:pt x="1435" y="2703"/>
                  </a:cubicBezTo>
                  <a:cubicBezTo>
                    <a:pt x="1168" y="2202"/>
                    <a:pt x="934" y="1735"/>
                    <a:pt x="701" y="13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62"/>
            <p:cNvSpPr/>
            <p:nvPr/>
          </p:nvSpPr>
          <p:spPr>
            <a:xfrm>
              <a:off x="4773575" y="4553775"/>
              <a:ext cx="126775" cy="396075"/>
            </a:xfrm>
            <a:custGeom>
              <a:avLst/>
              <a:gdLst/>
              <a:ahLst/>
              <a:cxnLst/>
              <a:rect l="l" t="t" r="r" b="b"/>
              <a:pathLst>
                <a:path w="5071" h="15843" extrusionOk="0">
                  <a:moveTo>
                    <a:pt x="2376" y="1"/>
                  </a:moveTo>
                  <a:cubicBezTo>
                    <a:pt x="660" y="1"/>
                    <a:pt x="1" y="15842"/>
                    <a:pt x="1" y="15842"/>
                  </a:cubicBezTo>
                  <a:cubicBezTo>
                    <a:pt x="1" y="15842"/>
                    <a:pt x="5071" y="4467"/>
                    <a:pt x="2936" y="531"/>
                  </a:cubicBezTo>
                  <a:cubicBezTo>
                    <a:pt x="2738" y="166"/>
                    <a:pt x="2552" y="1"/>
                    <a:pt x="2376" y="1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62"/>
            <p:cNvSpPr/>
            <p:nvPr/>
          </p:nvSpPr>
          <p:spPr>
            <a:xfrm>
              <a:off x="4773575" y="4659600"/>
              <a:ext cx="55075" cy="290250"/>
            </a:xfrm>
            <a:custGeom>
              <a:avLst/>
              <a:gdLst/>
              <a:ahLst/>
              <a:cxnLst/>
              <a:rect l="l" t="t" r="r" b="b"/>
              <a:pathLst>
                <a:path w="2203" h="11610" extrusionOk="0">
                  <a:moveTo>
                    <a:pt x="2202" y="1"/>
                  </a:moveTo>
                  <a:cubicBezTo>
                    <a:pt x="2202" y="2"/>
                    <a:pt x="2035" y="702"/>
                    <a:pt x="1802" y="1802"/>
                  </a:cubicBezTo>
                  <a:cubicBezTo>
                    <a:pt x="1702" y="2336"/>
                    <a:pt x="1568" y="2970"/>
                    <a:pt x="1435" y="3670"/>
                  </a:cubicBezTo>
                  <a:cubicBezTo>
                    <a:pt x="1302" y="4337"/>
                    <a:pt x="1168" y="5071"/>
                    <a:pt x="1035" y="5805"/>
                  </a:cubicBezTo>
                  <a:cubicBezTo>
                    <a:pt x="901" y="6506"/>
                    <a:pt x="735" y="7239"/>
                    <a:pt x="634" y="7940"/>
                  </a:cubicBezTo>
                  <a:cubicBezTo>
                    <a:pt x="501" y="8607"/>
                    <a:pt x="401" y="9241"/>
                    <a:pt x="301" y="9775"/>
                  </a:cubicBezTo>
                  <a:cubicBezTo>
                    <a:pt x="101" y="10875"/>
                    <a:pt x="1" y="11609"/>
                    <a:pt x="1" y="11609"/>
                  </a:cubicBezTo>
                  <a:lnTo>
                    <a:pt x="368" y="9808"/>
                  </a:lnTo>
                  <a:cubicBezTo>
                    <a:pt x="501" y="9274"/>
                    <a:pt x="601" y="8640"/>
                    <a:pt x="768" y="7940"/>
                  </a:cubicBezTo>
                  <a:cubicBezTo>
                    <a:pt x="901" y="7273"/>
                    <a:pt x="1035" y="6539"/>
                    <a:pt x="1168" y="5805"/>
                  </a:cubicBezTo>
                  <a:lnTo>
                    <a:pt x="1568" y="3670"/>
                  </a:lnTo>
                  <a:cubicBezTo>
                    <a:pt x="1669" y="3003"/>
                    <a:pt x="1802" y="2369"/>
                    <a:pt x="1902" y="1836"/>
                  </a:cubicBezTo>
                  <a:cubicBezTo>
                    <a:pt x="2069" y="735"/>
                    <a:pt x="2202" y="2"/>
                    <a:pt x="2202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62"/>
            <p:cNvSpPr/>
            <p:nvPr/>
          </p:nvSpPr>
          <p:spPr>
            <a:xfrm>
              <a:off x="4733550" y="4547875"/>
              <a:ext cx="21700" cy="388625"/>
            </a:xfrm>
            <a:custGeom>
              <a:avLst/>
              <a:gdLst/>
              <a:ahLst/>
              <a:cxnLst/>
              <a:rect l="l" t="t" r="r" b="b"/>
              <a:pathLst>
                <a:path w="868" h="15545" extrusionOk="0">
                  <a:moveTo>
                    <a:pt x="1" y="0"/>
                  </a:moveTo>
                  <a:cubicBezTo>
                    <a:pt x="1" y="1"/>
                    <a:pt x="34" y="968"/>
                    <a:pt x="101" y="2402"/>
                  </a:cubicBezTo>
                  <a:cubicBezTo>
                    <a:pt x="134" y="3169"/>
                    <a:pt x="167" y="4003"/>
                    <a:pt x="201" y="4904"/>
                  </a:cubicBezTo>
                  <a:cubicBezTo>
                    <a:pt x="267" y="5838"/>
                    <a:pt x="301" y="6805"/>
                    <a:pt x="367" y="7772"/>
                  </a:cubicBezTo>
                  <a:cubicBezTo>
                    <a:pt x="434" y="8740"/>
                    <a:pt x="468" y="9707"/>
                    <a:pt x="534" y="10608"/>
                  </a:cubicBezTo>
                  <a:cubicBezTo>
                    <a:pt x="601" y="11542"/>
                    <a:pt x="634" y="12409"/>
                    <a:pt x="701" y="13109"/>
                  </a:cubicBezTo>
                  <a:cubicBezTo>
                    <a:pt x="801" y="14577"/>
                    <a:pt x="868" y="15545"/>
                    <a:pt x="868" y="15545"/>
                  </a:cubicBezTo>
                  <a:cubicBezTo>
                    <a:pt x="868" y="15545"/>
                    <a:pt x="834" y="14577"/>
                    <a:pt x="768" y="13109"/>
                  </a:cubicBezTo>
                  <a:cubicBezTo>
                    <a:pt x="734" y="12376"/>
                    <a:pt x="701" y="11508"/>
                    <a:pt x="668" y="10608"/>
                  </a:cubicBezTo>
                  <a:cubicBezTo>
                    <a:pt x="601" y="9707"/>
                    <a:pt x="568" y="8740"/>
                    <a:pt x="501" y="7772"/>
                  </a:cubicBezTo>
                  <a:cubicBezTo>
                    <a:pt x="434" y="6805"/>
                    <a:pt x="401" y="5838"/>
                    <a:pt x="334" y="4904"/>
                  </a:cubicBezTo>
                  <a:cubicBezTo>
                    <a:pt x="267" y="4003"/>
                    <a:pt x="201" y="3136"/>
                    <a:pt x="167" y="2402"/>
                  </a:cubicBezTo>
                  <a:cubicBezTo>
                    <a:pt x="67" y="9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62"/>
            <p:cNvSpPr/>
            <p:nvPr/>
          </p:nvSpPr>
          <p:spPr>
            <a:xfrm>
              <a:off x="2183400" y="4557250"/>
              <a:ext cx="75075" cy="188275"/>
            </a:xfrm>
            <a:custGeom>
              <a:avLst/>
              <a:gdLst/>
              <a:ahLst/>
              <a:cxnLst/>
              <a:rect l="l" t="t" r="r" b="b"/>
              <a:pathLst>
                <a:path w="3003" h="7531" extrusionOk="0">
                  <a:moveTo>
                    <a:pt x="1095" y="0"/>
                  </a:moveTo>
                  <a:cubicBezTo>
                    <a:pt x="1004" y="0"/>
                    <a:pt x="917" y="91"/>
                    <a:pt x="834" y="292"/>
                  </a:cubicBezTo>
                  <a:cubicBezTo>
                    <a:pt x="0" y="2294"/>
                    <a:pt x="3003" y="7531"/>
                    <a:pt x="3003" y="7531"/>
                  </a:cubicBezTo>
                  <a:cubicBezTo>
                    <a:pt x="3003" y="7531"/>
                    <a:pt x="1919" y="0"/>
                    <a:pt x="1095" y="0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62"/>
            <p:cNvSpPr/>
            <p:nvPr/>
          </p:nvSpPr>
          <p:spPr>
            <a:xfrm>
              <a:off x="2237750" y="4407750"/>
              <a:ext cx="120800" cy="337775"/>
            </a:xfrm>
            <a:custGeom>
              <a:avLst/>
              <a:gdLst/>
              <a:ahLst/>
              <a:cxnLst/>
              <a:rect l="l" t="t" r="r" b="b"/>
              <a:pathLst>
                <a:path w="4832" h="13511" extrusionOk="0">
                  <a:moveTo>
                    <a:pt x="2370" y="1"/>
                  </a:moveTo>
                  <a:cubicBezTo>
                    <a:pt x="1" y="1"/>
                    <a:pt x="829" y="13511"/>
                    <a:pt x="829" y="13511"/>
                  </a:cubicBezTo>
                  <a:cubicBezTo>
                    <a:pt x="829" y="13511"/>
                    <a:pt x="4831" y="68"/>
                    <a:pt x="2396" y="1"/>
                  </a:cubicBezTo>
                  <a:cubicBezTo>
                    <a:pt x="2388" y="1"/>
                    <a:pt x="2379" y="1"/>
                    <a:pt x="2370" y="1"/>
                  </a:cubicBezTo>
                  <a:close/>
                </a:path>
              </a:pathLst>
            </a:custGeom>
            <a:solidFill>
              <a:srgbClr val="9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62"/>
            <p:cNvSpPr/>
            <p:nvPr/>
          </p:nvSpPr>
          <p:spPr>
            <a:xfrm>
              <a:off x="2217600" y="4608750"/>
              <a:ext cx="40875" cy="136775"/>
            </a:xfrm>
            <a:custGeom>
              <a:avLst/>
              <a:gdLst/>
              <a:ahLst/>
              <a:cxnLst/>
              <a:rect l="l" t="t" r="r" b="b"/>
              <a:pathLst>
                <a:path w="1635" h="547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4"/>
                    <a:pt x="101" y="337"/>
                    <a:pt x="234" y="867"/>
                  </a:cubicBezTo>
                  <a:cubicBezTo>
                    <a:pt x="300" y="1101"/>
                    <a:pt x="400" y="1435"/>
                    <a:pt x="467" y="1735"/>
                  </a:cubicBezTo>
                  <a:cubicBezTo>
                    <a:pt x="567" y="2068"/>
                    <a:pt x="667" y="2402"/>
                    <a:pt x="767" y="2735"/>
                  </a:cubicBezTo>
                  <a:cubicBezTo>
                    <a:pt x="867" y="3102"/>
                    <a:pt x="967" y="3436"/>
                    <a:pt x="1067" y="3770"/>
                  </a:cubicBezTo>
                  <a:lnTo>
                    <a:pt x="1334" y="4637"/>
                  </a:lnTo>
                  <a:cubicBezTo>
                    <a:pt x="1501" y="5137"/>
                    <a:pt x="1635" y="5471"/>
                    <a:pt x="1635" y="5471"/>
                  </a:cubicBezTo>
                  <a:cubicBezTo>
                    <a:pt x="1635" y="5471"/>
                    <a:pt x="1534" y="5137"/>
                    <a:pt x="1401" y="4603"/>
                  </a:cubicBezTo>
                  <a:cubicBezTo>
                    <a:pt x="1334" y="4337"/>
                    <a:pt x="1234" y="4036"/>
                    <a:pt x="1134" y="3736"/>
                  </a:cubicBezTo>
                  <a:cubicBezTo>
                    <a:pt x="1067" y="3403"/>
                    <a:pt x="967" y="3069"/>
                    <a:pt x="867" y="2702"/>
                  </a:cubicBezTo>
                  <a:cubicBezTo>
                    <a:pt x="767" y="2369"/>
                    <a:pt x="634" y="2035"/>
                    <a:pt x="567" y="1701"/>
                  </a:cubicBezTo>
                  <a:lnTo>
                    <a:pt x="267" y="834"/>
                  </a:lnTo>
                  <a:cubicBezTo>
                    <a:pt x="101" y="337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62"/>
            <p:cNvSpPr/>
            <p:nvPr/>
          </p:nvSpPr>
          <p:spPr>
            <a:xfrm>
              <a:off x="2260125" y="4512000"/>
              <a:ext cx="28375" cy="226850"/>
            </a:xfrm>
            <a:custGeom>
              <a:avLst/>
              <a:gdLst/>
              <a:ahLst/>
              <a:cxnLst/>
              <a:rect l="l" t="t" r="r" b="b"/>
              <a:pathLst>
                <a:path w="1135" h="9074" extrusionOk="0">
                  <a:moveTo>
                    <a:pt x="1134" y="1"/>
                  </a:moveTo>
                  <a:lnTo>
                    <a:pt x="1134" y="1"/>
                  </a:lnTo>
                  <a:cubicBezTo>
                    <a:pt x="1134" y="8"/>
                    <a:pt x="1067" y="573"/>
                    <a:pt x="934" y="1402"/>
                  </a:cubicBezTo>
                  <a:cubicBezTo>
                    <a:pt x="868" y="1835"/>
                    <a:pt x="801" y="2336"/>
                    <a:pt x="734" y="2869"/>
                  </a:cubicBezTo>
                  <a:cubicBezTo>
                    <a:pt x="667" y="3403"/>
                    <a:pt x="601" y="3970"/>
                    <a:pt x="534" y="4537"/>
                  </a:cubicBezTo>
                  <a:cubicBezTo>
                    <a:pt x="467" y="5104"/>
                    <a:pt x="367" y="5671"/>
                    <a:pt x="334" y="6205"/>
                  </a:cubicBezTo>
                  <a:cubicBezTo>
                    <a:pt x="267" y="6739"/>
                    <a:pt x="200" y="7239"/>
                    <a:pt x="167" y="7640"/>
                  </a:cubicBezTo>
                  <a:cubicBezTo>
                    <a:pt x="67" y="8507"/>
                    <a:pt x="0" y="9074"/>
                    <a:pt x="0" y="9074"/>
                  </a:cubicBezTo>
                  <a:cubicBezTo>
                    <a:pt x="0" y="9074"/>
                    <a:pt x="100" y="8473"/>
                    <a:pt x="200" y="7640"/>
                  </a:cubicBezTo>
                  <a:cubicBezTo>
                    <a:pt x="267" y="7239"/>
                    <a:pt x="334" y="6739"/>
                    <a:pt x="401" y="6205"/>
                  </a:cubicBezTo>
                  <a:lnTo>
                    <a:pt x="601" y="4537"/>
                  </a:lnTo>
                  <a:cubicBezTo>
                    <a:pt x="667" y="3970"/>
                    <a:pt x="734" y="3403"/>
                    <a:pt x="801" y="2869"/>
                  </a:cubicBezTo>
                  <a:cubicBezTo>
                    <a:pt x="868" y="2336"/>
                    <a:pt x="934" y="1835"/>
                    <a:pt x="968" y="1402"/>
                  </a:cubicBezTo>
                  <a:cubicBezTo>
                    <a:pt x="1067" y="573"/>
                    <a:pt x="1134" y="8"/>
                    <a:pt x="1134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62"/>
            <p:cNvSpPr/>
            <p:nvPr/>
          </p:nvSpPr>
          <p:spPr>
            <a:xfrm>
              <a:off x="1461225" y="4603550"/>
              <a:ext cx="4690875" cy="560625"/>
            </a:xfrm>
            <a:custGeom>
              <a:avLst/>
              <a:gdLst/>
              <a:ahLst/>
              <a:cxnLst/>
              <a:rect l="l" t="t" r="r" b="b"/>
              <a:pathLst>
                <a:path w="187635" h="22425" extrusionOk="0">
                  <a:moveTo>
                    <a:pt x="77755" y="1"/>
                  </a:moveTo>
                  <a:cubicBezTo>
                    <a:pt x="39749" y="1"/>
                    <a:pt x="10070" y="4682"/>
                    <a:pt x="0" y="22424"/>
                  </a:cubicBezTo>
                  <a:lnTo>
                    <a:pt x="187634" y="22424"/>
                  </a:lnTo>
                  <a:cubicBezTo>
                    <a:pt x="187634" y="22424"/>
                    <a:pt x="172423" y="4011"/>
                    <a:pt x="116650" y="1176"/>
                  </a:cubicBezTo>
                  <a:cubicBezTo>
                    <a:pt x="103074" y="485"/>
                    <a:pt x="89983" y="1"/>
                    <a:pt x="77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62"/>
            <p:cNvSpPr/>
            <p:nvPr/>
          </p:nvSpPr>
          <p:spPr>
            <a:xfrm>
              <a:off x="2562000" y="4611250"/>
              <a:ext cx="449525" cy="552925"/>
            </a:xfrm>
            <a:custGeom>
              <a:avLst/>
              <a:gdLst/>
              <a:ahLst/>
              <a:cxnLst/>
              <a:rect l="l" t="t" r="r" b="b"/>
              <a:pathLst>
                <a:path w="17981" h="22117" extrusionOk="0">
                  <a:moveTo>
                    <a:pt x="17980" y="0"/>
                  </a:moveTo>
                  <a:lnTo>
                    <a:pt x="17980" y="0"/>
                  </a:lnTo>
                  <a:cubicBezTo>
                    <a:pt x="15812" y="100"/>
                    <a:pt x="13677" y="200"/>
                    <a:pt x="11609" y="367"/>
                  </a:cubicBezTo>
                  <a:cubicBezTo>
                    <a:pt x="10008" y="2902"/>
                    <a:pt x="6672" y="5337"/>
                    <a:pt x="5705" y="7739"/>
                  </a:cubicBezTo>
                  <a:cubicBezTo>
                    <a:pt x="4570" y="10474"/>
                    <a:pt x="2903" y="13710"/>
                    <a:pt x="2702" y="15411"/>
                  </a:cubicBezTo>
                  <a:cubicBezTo>
                    <a:pt x="2569" y="16912"/>
                    <a:pt x="1268" y="19081"/>
                    <a:pt x="1" y="22116"/>
                  </a:cubicBezTo>
                  <a:lnTo>
                    <a:pt x="13644" y="22116"/>
                  </a:lnTo>
                  <a:cubicBezTo>
                    <a:pt x="13977" y="20582"/>
                    <a:pt x="14377" y="18747"/>
                    <a:pt x="14711" y="16512"/>
                  </a:cubicBezTo>
                  <a:cubicBezTo>
                    <a:pt x="15545" y="10941"/>
                    <a:pt x="15979" y="11575"/>
                    <a:pt x="15979" y="9274"/>
                  </a:cubicBezTo>
                  <a:cubicBezTo>
                    <a:pt x="15979" y="7339"/>
                    <a:pt x="16446" y="2102"/>
                    <a:pt x="17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62"/>
            <p:cNvSpPr/>
            <p:nvPr/>
          </p:nvSpPr>
          <p:spPr>
            <a:xfrm>
              <a:off x="3356725" y="4603750"/>
              <a:ext cx="365300" cy="560425"/>
            </a:xfrm>
            <a:custGeom>
              <a:avLst/>
              <a:gdLst/>
              <a:ahLst/>
              <a:cxnLst/>
              <a:rect l="l" t="t" r="r" b="b"/>
              <a:pathLst>
                <a:path w="14612" h="22417" extrusionOk="0">
                  <a:moveTo>
                    <a:pt x="5238" y="0"/>
                  </a:moveTo>
                  <a:cubicBezTo>
                    <a:pt x="4638" y="1034"/>
                    <a:pt x="3970" y="2035"/>
                    <a:pt x="3237" y="3002"/>
                  </a:cubicBezTo>
                  <a:cubicBezTo>
                    <a:pt x="968" y="6004"/>
                    <a:pt x="1535" y="8106"/>
                    <a:pt x="1235" y="12275"/>
                  </a:cubicBezTo>
                  <a:cubicBezTo>
                    <a:pt x="1002" y="15845"/>
                    <a:pt x="368" y="18447"/>
                    <a:pt x="1" y="22416"/>
                  </a:cubicBezTo>
                  <a:lnTo>
                    <a:pt x="14011" y="22416"/>
                  </a:lnTo>
                  <a:cubicBezTo>
                    <a:pt x="13811" y="20648"/>
                    <a:pt x="13344" y="18680"/>
                    <a:pt x="13844" y="17379"/>
                  </a:cubicBezTo>
                  <a:cubicBezTo>
                    <a:pt x="14611" y="15411"/>
                    <a:pt x="11376" y="7239"/>
                    <a:pt x="13844" y="1801"/>
                  </a:cubicBezTo>
                  <a:cubicBezTo>
                    <a:pt x="14078" y="1268"/>
                    <a:pt x="14278" y="701"/>
                    <a:pt x="14411" y="133"/>
                  </a:cubicBezTo>
                  <a:cubicBezTo>
                    <a:pt x="11276" y="67"/>
                    <a:pt x="8240" y="33"/>
                    <a:pt x="5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62"/>
            <p:cNvSpPr/>
            <p:nvPr/>
          </p:nvSpPr>
          <p:spPr>
            <a:xfrm>
              <a:off x="1691375" y="4650450"/>
              <a:ext cx="845625" cy="513725"/>
            </a:xfrm>
            <a:custGeom>
              <a:avLst/>
              <a:gdLst/>
              <a:ahLst/>
              <a:cxnLst/>
              <a:rect l="l" t="t" r="r" b="b"/>
              <a:pathLst>
                <a:path w="33825" h="20549" extrusionOk="0">
                  <a:moveTo>
                    <a:pt x="33825" y="0"/>
                  </a:moveTo>
                  <a:cubicBezTo>
                    <a:pt x="28288" y="667"/>
                    <a:pt x="22750" y="1735"/>
                    <a:pt x="17346" y="3169"/>
                  </a:cubicBezTo>
                  <a:cubicBezTo>
                    <a:pt x="15145" y="3769"/>
                    <a:pt x="13043" y="4770"/>
                    <a:pt x="11242" y="6171"/>
                  </a:cubicBezTo>
                  <a:cubicBezTo>
                    <a:pt x="8774" y="8039"/>
                    <a:pt x="10108" y="11008"/>
                    <a:pt x="9808" y="12709"/>
                  </a:cubicBezTo>
                  <a:cubicBezTo>
                    <a:pt x="9541" y="14410"/>
                    <a:pt x="7840" y="14410"/>
                    <a:pt x="3903" y="14410"/>
                  </a:cubicBezTo>
                  <a:cubicBezTo>
                    <a:pt x="1735" y="14410"/>
                    <a:pt x="568" y="17646"/>
                    <a:pt x="1" y="20548"/>
                  </a:cubicBezTo>
                  <a:lnTo>
                    <a:pt x="19681" y="20548"/>
                  </a:lnTo>
                  <a:cubicBezTo>
                    <a:pt x="20248" y="20548"/>
                    <a:pt x="19681" y="16945"/>
                    <a:pt x="20816" y="12409"/>
                  </a:cubicBezTo>
                  <a:cubicBezTo>
                    <a:pt x="21950" y="7906"/>
                    <a:pt x="23050" y="9340"/>
                    <a:pt x="23084" y="7339"/>
                  </a:cubicBezTo>
                  <a:cubicBezTo>
                    <a:pt x="23117" y="5371"/>
                    <a:pt x="27854" y="3703"/>
                    <a:pt x="31223" y="2935"/>
                  </a:cubicBezTo>
                  <a:cubicBezTo>
                    <a:pt x="32657" y="2635"/>
                    <a:pt x="33425" y="1368"/>
                    <a:pt x="33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62"/>
            <p:cNvSpPr/>
            <p:nvPr/>
          </p:nvSpPr>
          <p:spPr>
            <a:xfrm>
              <a:off x="5225575" y="4743850"/>
              <a:ext cx="335250" cy="420325"/>
            </a:xfrm>
            <a:custGeom>
              <a:avLst/>
              <a:gdLst/>
              <a:ahLst/>
              <a:cxnLst/>
              <a:rect l="l" t="t" r="r" b="b"/>
              <a:pathLst>
                <a:path w="13410" h="16813" extrusionOk="0">
                  <a:moveTo>
                    <a:pt x="300" y="0"/>
                  </a:moveTo>
                  <a:cubicBezTo>
                    <a:pt x="0" y="1468"/>
                    <a:pt x="601" y="3069"/>
                    <a:pt x="601" y="5604"/>
                  </a:cubicBezTo>
                  <a:cubicBezTo>
                    <a:pt x="601" y="8173"/>
                    <a:pt x="3403" y="10674"/>
                    <a:pt x="5371" y="14043"/>
                  </a:cubicBezTo>
                  <a:cubicBezTo>
                    <a:pt x="6205" y="15444"/>
                    <a:pt x="6572" y="16145"/>
                    <a:pt x="6738" y="16812"/>
                  </a:cubicBezTo>
                  <a:lnTo>
                    <a:pt x="13410" y="16812"/>
                  </a:lnTo>
                  <a:cubicBezTo>
                    <a:pt x="13376" y="16278"/>
                    <a:pt x="13343" y="15711"/>
                    <a:pt x="13276" y="15144"/>
                  </a:cubicBezTo>
                  <a:cubicBezTo>
                    <a:pt x="13010" y="13476"/>
                    <a:pt x="8206" y="6138"/>
                    <a:pt x="6805" y="3603"/>
                  </a:cubicBezTo>
                  <a:cubicBezTo>
                    <a:pt x="6438" y="2869"/>
                    <a:pt x="6105" y="2135"/>
                    <a:pt x="5871" y="1368"/>
                  </a:cubicBezTo>
                  <a:cubicBezTo>
                    <a:pt x="4103" y="901"/>
                    <a:pt x="2269" y="434"/>
                    <a:pt x="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62"/>
            <p:cNvSpPr/>
            <p:nvPr/>
          </p:nvSpPr>
          <p:spPr>
            <a:xfrm>
              <a:off x="5701750" y="4888100"/>
              <a:ext cx="245200" cy="276075"/>
            </a:xfrm>
            <a:custGeom>
              <a:avLst/>
              <a:gdLst/>
              <a:ahLst/>
              <a:cxnLst/>
              <a:rect l="l" t="t" r="r" b="b"/>
              <a:pathLst>
                <a:path w="9808" h="11043" extrusionOk="0">
                  <a:moveTo>
                    <a:pt x="0" y="1"/>
                  </a:moveTo>
                  <a:cubicBezTo>
                    <a:pt x="1435" y="2302"/>
                    <a:pt x="3169" y="5138"/>
                    <a:pt x="3803" y="6572"/>
                  </a:cubicBezTo>
                  <a:cubicBezTo>
                    <a:pt x="4470" y="8107"/>
                    <a:pt x="5137" y="9408"/>
                    <a:pt x="5771" y="11042"/>
                  </a:cubicBezTo>
                  <a:lnTo>
                    <a:pt x="9807" y="11042"/>
                  </a:lnTo>
                  <a:lnTo>
                    <a:pt x="6972" y="7973"/>
                  </a:lnTo>
                  <a:lnTo>
                    <a:pt x="6038" y="2769"/>
                  </a:lnTo>
                  <a:cubicBezTo>
                    <a:pt x="4270" y="1869"/>
                    <a:pt x="2268" y="93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62"/>
            <p:cNvSpPr/>
            <p:nvPr/>
          </p:nvSpPr>
          <p:spPr>
            <a:xfrm>
              <a:off x="4106425" y="4621250"/>
              <a:ext cx="378650" cy="542925"/>
            </a:xfrm>
            <a:custGeom>
              <a:avLst/>
              <a:gdLst/>
              <a:ahLst/>
              <a:cxnLst/>
              <a:rect l="l" t="t" r="r" b="b"/>
              <a:pathLst>
                <a:path w="15146" h="21717" extrusionOk="0">
                  <a:moveTo>
                    <a:pt x="15143" y="21340"/>
                  </a:moveTo>
                  <a:cubicBezTo>
                    <a:pt x="15144" y="21343"/>
                    <a:pt x="15144" y="21346"/>
                    <a:pt x="15145" y="21349"/>
                  </a:cubicBezTo>
                  <a:cubicBezTo>
                    <a:pt x="15144" y="21346"/>
                    <a:pt x="15144" y="21343"/>
                    <a:pt x="15143" y="21340"/>
                  </a:cubicBezTo>
                  <a:close/>
                  <a:moveTo>
                    <a:pt x="468" y="1"/>
                  </a:moveTo>
                  <a:cubicBezTo>
                    <a:pt x="301" y="1835"/>
                    <a:pt x="435" y="4437"/>
                    <a:pt x="268" y="7339"/>
                  </a:cubicBezTo>
                  <a:cubicBezTo>
                    <a:pt x="1" y="12610"/>
                    <a:pt x="1402" y="14711"/>
                    <a:pt x="1402" y="19214"/>
                  </a:cubicBezTo>
                  <a:cubicBezTo>
                    <a:pt x="1402" y="20115"/>
                    <a:pt x="1435" y="20949"/>
                    <a:pt x="1469" y="21716"/>
                  </a:cubicBezTo>
                  <a:lnTo>
                    <a:pt x="15112" y="21716"/>
                  </a:lnTo>
                  <a:cubicBezTo>
                    <a:pt x="15091" y="21363"/>
                    <a:pt x="15096" y="21242"/>
                    <a:pt x="15111" y="21242"/>
                  </a:cubicBezTo>
                  <a:cubicBezTo>
                    <a:pt x="15120" y="21242"/>
                    <a:pt x="15131" y="21282"/>
                    <a:pt x="15143" y="21340"/>
                  </a:cubicBezTo>
                  <a:lnTo>
                    <a:pt x="15143" y="21340"/>
                  </a:lnTo>
                  <a:cubicBezTo>
                    <a:pt x="14705" y="19184"/>
                    <a:pt x="12643" y="8837"/>
                    <a:pt x="12410" y="6605"/>
                  </a:cubicBezTo>
                  <a:cubicBezTo>
                    <a:pt x="12243" y="5171"/>
                    <a:pt x="11242" y="2669"/>
                    <a:pt x="10242" y="434"/>
                  </a:cubicBezTo>
                  <a:cubicBezTo>
                    <a:pt x="6939" y="267"/>
                    <a:pt x="3704" y="134"/>
                    <a:pt x="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62"/>
            <p:cNvSpPr/>
            <p:nvPr/>
          </p:nvSpPr>
          <p:spPr>
            <a:xfrm>
              <a:off x="4485050" y="5154975"/>
              <a:ext cx="1675" cy="9200"/>
            </a:xfrm>
            <a:custGeom>
              <a:avLst/>
              <a:gdLst/>
              <a:ahLst/>
              <a:cxnLst/>
              <a:rect l="l" t="t" r="r" b="b"/>
              <a:pathLst>
                <a:path w="67" h="368" extrusionOk="0">
                  <a:moveTo>
                    <a:pt x="0" y="0"/>
                  </a:moveTo>
                  <a:cubicBezTo>
                    <a:pt x="33" y="234"/>
                    <a:pt x="67" y="367"/>
                    <a:pt x="67" y="367"/>
                  </a:cubicBezTo>
                  <a:cubicBezTo>
                    <a:pt x="67" y="367"/>
                    <a:pt x="33" y="134"/>
                    <a:pt x="0" y="0"/>
                  </a:cubicBezTo>
                  <a:close/>
                </a:path>
              </a:pathLst>
            </a:custGeom>
            <a:solidFill>
              <a:srgbClr val="D1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62"/>
            <p:cNvSpPr/>
            <p:nvPr/>
          </p:nvSpPr>
          <p:spPr>
            <a:xfrm>
              <a:off x="4733550" y="4665450"/>
              <a:ext cx="253550" cy="498725"/>
            </a:xfrm>
            <a:custGeom>
              <a:avLst/>
              <a:gdLst/>
              <a:ahLst/>
              <a:cxnLst/>
              <a:rect l="l" t="t" r="r" b="b"/>
              <a:pathLst>
                <a:path w="10142" h="19949" extrusionOk="0">
                  <a:moveTo>
                    <a:pt x="1268" y="0"/>
                  </a:moveTo>
                  <a:cubicBezTo>
                    <a:pt x="1468" y="868"/>
                    <a:pt x="1502" y="1768"/>
                    <a:pt x="1435" y="2669"/>
                  </a:cubicBezTo>
                  <a:cubicBezTo>
                    <a:pt x="1068" y="5304"/>
                    <a:pt x="1" y="7606"/>
                    <a:pt x="1" y="10141"/>
                  </a:cubicBezTo>
                  <a:cubicBezTo>
                    <a:pt x="1" y="12676"/>
                    <a:pt x="267" y="14911"/>
                    <a:pt x="1" y="19948"/>
                  </a:cubicBezTo>
                  <a:lnTo>
                    <a:pt x="10141" y="19948"/>
                  </a:lnTo>
                  <a:cubicBezTo>
                    <a:pt x="9841" y="17113"/>
                    <a:pt x="6739" y="11809"/>
                    <a:pt x="6472" y="8740"/>
                  </a:cubicBezTo>
                  <a:cubicBezTo>
                    <a:pt x="6238" y="6372"/>
                    <a:pt x="5871" y="4103"/>
                    <a:pt x="5571" y="534"/>
                  </a:cubicBezTo>
                  <a:cubicBezTo>
                    <a:pt x="4170" y="334"/>
                    <a:pt x="2736" y="167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62"/>
            <p:cNvSpPr/>
            <p:nvPr/>
          </p:nvSpPr>
          <p:spPr>
            <a:xfrm>
              <a:off x="2632875" y="4842250"/>
              <a:ext cx="1687900" cy="148450"/>
            </a:xfrm>
            <a:custGeom>
              <a:avLst/>
              <a:gdLst/>
              <a:ahLst/>
              <a:cxnLst/>
              <a:rect l="l" t="t" r="r" b="b"/>
              <a:pathLst>
                <a:path w="67516" h="5938" extrusionOk="0">
                  <a:moveTo>
                    <a:pt x="33758" y="0"/>
                  </a:moveTo>
                  <a:cubicBezTo>
                    <a:pt x="15112" y="0"/>
                    <a:pt x="1" y="1334"/>
                    <a:pt x="1" y="2969"/>
                  </a:cubicBezTo>
                  <a:cubicBezTo>
                    <a:pt x="1" y="4603"/>
                    <a:pt x="15112" y="5938"/>
                    <a:pt x="33758" y="5938"/>
                  </a:cubicBezTo>
                  <a:cubicBezTo>
                    <a:pt x="52405" y="5938"/>
                    <a:pt x="67516" y="4603"/>
                    <a:pt x="67516" y="2969"/>
                  </a:cubicBezTo>
                  <a:cubicBezTo>
                    <a:pt x="67516" y="1334"/>
                    <a:pt x="52405" y="0"/>
                    <a:pt x="33758" y="0"/>
                  </a:cubicBezTo>
                  <a:close/>
                </a:path>
              </a:pathLst>
            </a:custGeom>
            <a:solidFill>
              <a:srgbClr val="91560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62"/>
            <p:cNvSpPr/>
            <p:nvPr/>
          </p:nvSpPr>
          <p:spPr>
            <a:xfrm>
              <a:off x="1799800" y="4830850"/>
              <a:ext cx="165975" cy="300800"/>
            </a:xfrm>
            <a:custGeom>
              <a:avLst/>
              <a:gdLst/>
              <a:ahLst/>
              <a:cxnLst/>
              <a:rect l="l" t="t" r="r" b="b"/>
              <a:pathLst>
                <a:path w="6639" h="12032" extrusionOk="0">
                  <a:moveTo>
                    <a:pt x="1182" y="0"/>
                  </a:moveTo>
                  <a:cubicBezTo>
                    <a:pt x="1013" y="0"/>
                    <a:pt x="883" y="172"/>
                    <a:pt x="801" y="556"/>
                  </a:cubicBezTo>
                  <a:cubicBezTo>
                    <a:pt x="0" y="4159"/>
                    <a:pt x="6638" y="12031"/>
                    <a:pt x="6638" y="12031"/>
                  </a:cubicBezTo>
                  <a:cubicBezTo>
                    <a:pt x="6638" y="12031"/>
                    <a:pt x="2592" y="0"/>
                    <a:pt x="1182" y="0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62"/>
            <p:cNvSpPr/>
            <p:nvPr/>
          </p:nvSpPr>
          <p:spPr>
            <a:xfrm>
              <a:off x="1826475" y="4552600"/>
              <a:ext cx="201900" cy="579050"/>
            </a:xfrm>
            <a:custGeom>
              <a:avLst/>
              <a:gdLst/>
              <a:ahLst/>
              <a:cxnLst/>
              <a:rect l="l" t="t" r="r" b="b"/>
              <a:pathLst>
                <a:path w="8076" h="23162" extrusionOk="0">
                  <a:moveTo>
                    <a:pt x="4219" y="0"/>
                  </a:moveTo>
                  <a:cubicBezTo>
                    <a:pt x="4171" y="0"/>
                    <a:pt x="4121" y="4"/>
                    <a:pt x="4070" y="11"/>
                  </a:cubicBezTo>
                  <a:cubicBezTo>
                    <a:pt x="1" y="612"/>
                    <a:pt x="5571" y="23161"/>
                    <a:pt x="5571" y="23161"/>
                  </a:cubicBezTo>
                  <a:cubicBezTo>
                    <a:pt x="5571" y="23161"/>
                    <a:pt x="8076" y="0"/>
                    <a:pt x="4219" y="0"/>
                  </a:cubicBezTo>
                  <a:close/>
                </a:path>
              </a:pathLst>
            </a:custGeom>
            <a:solidFill>
              <a:srgbClr val="9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62"/>
            <p:cNvSpPr/>
            <p:nvPr/>
          </p:nvSpPr>
          <p:spPr>
            <a:xfrm>
              <a:off x="1854825" y="4913950"/>
              <a:ext cx="110950" cy="217700"/>
            </a:xfrm>
            <a:custGeom>
              <a:avLst/>
              <a:gdLst/>
              <a:ahLst/>
              <a:cxnLst/>
              <a:rect l="l" t="t" r="r" b="b"/>
              <a:pathLst>
                <a:path w="4438" h="8708" extrusionOk="0">
                  <a:moveTo>
                    <a:pt x="1" y="1"/>
                  </a:moveTo>
                  <a:lnTo>
                    <a:pt x="668" y="1369"/>
                  </a:lnTo>
                  <a:cubicBezTo>
                    <a:pt x="868" y="1802"/>
                    <a:pt x="1101" y="2269"/>
                    <a:pt x="1368" y="2770"/>
                  </a:cubicBezTo>
                  <a:lnTo>
                    <a:pt x="2136" y="4404"/>
                  </a:lnTo>
                  <a:lnTo>
                    <a:pt x="2969" y="5972"/>
                  </a:lnTo>
                  <a:lnTo>
                    <a:pt x="3703" y="7373"/>
                  </a:lnTo>
                  <a:lnTo>
                    <a:pt x="4437" y="8707"/>
                  </a:lnTo>
                  <a:lnTo>
                    <a:pt x="3770" y="7339"/>
                  </a:lnTo>
                  <a:cubicBezTo>
                    <a:pt x="3570" y="6939"/>
                    <a:pt x="3336" y="6439"/>
                    <a:pt x="3103" y="5938"/>
                  </a:cubicBezTo>
                  <a:lnTo>
                    <a:pt x="2302" y="4337"/>
                  </a:lnTo>
                  <a:lnTo>
                    <a:pt x="1468" y="2736"/>
                  </a:lnTo>
                  <a:lnTo>
                    <a:pt x="735" y="13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62"/>
            <p:cNvSpPr/>
            <p:nvPr/>
          </p:nvSpPr>
          <p:spPr>
            <a:xfrm>
              <a:off x="1984925" y="4736600"/>
              <a:ext cx="126775" cy="395875"/>
            </a:xfrm>
            <a:custGeom>
              <a:avLst/>
              <a:gdLst/>
              <a:ahLst/>
              <a:cxnLst/>
              <a:rect l="l" t="t" r="r" b="b"/>
              <a:pathLst>
                <a:path w="5071" h="15835" extrusionOk="0">
                  <a:moveTo>
                    <a:pt x="2371" y="0"/>
                  </a:moveTo>
                  <a:cubicBezTo>
                    <a:pt x="633" y="0"/>
                    <a:pt x="0" y="15834"/>
                    <a:pt x="0" y="15834"/>
                  </a:cubicBezTo>
                  <a:cubicBezTo>
                    <a:pt x="0" y="15834"/>
                    <a:pt x="5071" y="4460"/>
                    <a:pt x="2936" y="524"/>
                  </a:cubicBezTo>
                  <a:cubicBezTo>
                    <a:pt x="2736" y="164"/>
                    <a:pt x="2548" y="0"/>
                    <a:pt x="2371" y="0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62"/>
            <p:cNvSpPr/>
            <p:nvPr/>
          </p:nvSpPr>
          <p:spPr>
            <a:xfrm>
              <a:off x="1984925" y="4842250"/>
              <a:ext cx="55050" cy="290225"/>
            </a:xfrm>
            <a:custGeom>
              <a:avLst/>
              <a:gdLst/>
              <a:ahLst/>
              <a:cxnLst/>
              <a:rect l="l" t="t" r="r" b="b"/>
              <a:pathLst>
                <a:path w="2202" h="11609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2202" y="1"/>
                    <a:pt x="2035" y="734"/>
                    <a:pt x="1835" y="1801"/>
                  </a:cubicBezTo>
                  <a:cubicBezTo>
                    <a:pt x="1702" y="2369"/>
                    <a:pt x="1602" y="3002"/>
                    <a:pt x="1435" y="3669"/>
                  </a:cubicBezTo>
                  <a:cubicBezTo>
                    <a:pt x="1301" y="4337"/>
                    <a:pt x="1168" y="5070"/>
                    <a:pt x="1034" y="5804"/>
                  </a:cubicBezTo>
                  <a:cubicBezTo>
                    <a:pt x="901" y="6538"/>
                    <a:pt x="768" y="7272"/>
                    <a:pt x="634" y="7939"/>
                  </a:cubicBezTo>
                  <a:cubicBezTo>
                    <a:pt x="501" y="8606"/>
                    <a:pt x="401" y="9240"/>
                    <a:pt x="301" y="9807"/>
                  </a:cubicBezTo>
                  <a:cubicBezTo>
                    <a:pt x="134" y="10875"/>
                    <a:pt x="0" y="11608"/>
                    <a:pt x="0" y="11608"/>
                  </a:cubicBezTo>
                  <a:cubicBezTo>
                    <a:pt x="0" y="11608"/>
                    <a:pt x="167" y="10908"/>
                    <a:pt x="401" y="9807"/>
                  </a:cubicBezTo>
                  <a:cubicBezTo>
                    <a:pt x="501" y="9273"/>
                    <a:pt x="634" y="8640"/>
                    <a:pt x="768" y="7973"/>
                  </a:cubicBezTo>
                  <a:cubicBezTo>
                    <a:pt x="901" y="7272"/>
                    <a:pt x="1034" y="6538"/>
                    <a:pt x="1168" y="5838"/>
                  </a:cubicBezTo>
                  <a:cubicBezTo>
                    <a:pt x="1301" y="5104"/>
                    <a:pt x="1435" y="4370"/>
                    <a:pt x="1568" y="3703"/>
                  </a:cubicBezTo>
                  <a:lnTo>
                    <a:pt x="1902" y="1835"/>
                  </a:lnTo>
                  <a:cubicBezTo>
                    <a:pt x="2068" y="734"/>
                    <a:pt x="2202" y="1"/>
                    <a:pt x="2202" y="0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62"/>
            <p:cNvSpPr/>
            <p:nvPr/>
          </p:nvSpPr>
          <p:spPr>
            <a:xfrm>
              <a:off x="1944900" y="4731325"/>
              <a:ext cx="21700" cy="388650"/>
            </a:xfrm>
            <a:custGeom>
              <a:avLst/>
              <a:gdLst/>
              <a:ahLst/>
              <a:cxnLst/>
              <a:rect l="l" t="t" r="r" b="b"/>
              <a:pathLst>
                <a:path w="868" h="15546" extrusionOk="0">
                  <a:moveTo>
                    <a:pt x="0" y="1"/>
                  </a:moveTo>
                  <a:cubicBezTo>
                    <a:pt x="0" y="1"/>
                    <a:pt x="34" y="968"/>
                    <a:pt x="100" y="2402"/>
                  </a:cubicBezTo>
                  <a:cubicBezTo>
                    <a:pt x="134" y="3170"/>
                    <a:pt x="167" y="4004"/>
                    <a:pt x="200" y="4904"/>
                  </a:cubicBezTo>
                  <a:cubicBezTo>
                    <a:pt x="267" y="5838"/>
                    <a:pt x="300" y="6806"/>
                    <a:pt x="367" y="7773"/>
                  </a:cubicBezTo>
                  <a:cubicBezTo>
                    <a:pt x="434" y="8740"/>
                    <a:pt x="467" y="9674"/>
                    <a:pt x="534" y="10608"/>
                  </a:cubicBezTo>
                  <a:cubicBezTo>
                    <a:pt x="601" y="11542"/>
                    <a:pt x="667" y="12376"/>
                    <a:pt x="701" y="13110"/>
                  </a:cubicBezTo>
                  <a:cubicBezTo>
                    <a:pt x="801" y="14578"/>
                    <a:pt x="868" y="15545"/>
                    <a:pt x="868" y="15545"/>
                  </a:cubicBezTo>
                  <a:cubicBezTo>
                    <a:pt x="868" y="15545"/>
                    <a:pt x="834" y="14578"/>
                    <a:pt x="801" y="13110"/>
                  </a:cubicBezTo>
                  <a:cubicBezTo>
                    <a:pt x="734" y="12376"/>
                    <a:pt x="701" y="11509"/>
                    <a:pt x="667" y="10608"/>
                  </a:cubicBezTo>
                  <a:cubicBezTo>
                    <a:pt x="601" y="9708"/>
                    <a:pt x="567" y="8740"/>
                    <a:pt x="501" y="7773"/>
                  </a:cubicBezTo>
                  <a:cubicBezTo>
                    <a:pt x="467" y="6806"/>
                    <a:pt x="401" y="5838"/>
                    <a:pt x="334" y="4904"/>
                  </a:cubicBezTo>
                  <a:cubicBezTo>
                    <a:pt x="267" y="3970"/>
                    <a:pt x="234" y="3136"/>
                    <a:pt x="167" y="2402"/>
                  </a:cubicBezTo>
                  <a:cubicBezTo>
                    <a:pt x="67" y="96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62"/>
            <p:cNvSpPr/>
            <p:nvPr/>
          </p:nvSpPr>
          <p:spPr>
            <a:xfrm>
              <a:off x="4094750" y="4502900"/>
              <a:ext cx="165150" cy="301000"/>
            </a:xfrm>
            <a:custGeom>
              <a:avLst/>
              <a:gdLst/>
              <a:ahLst/>
              <a:cxnLst/>
              <a:rect l="l" t="t" r="r" b="b"/>
              <a:pathLst>
                <a:path w="6606" h="12040" extrusionOk="0">
                  <a:moveTo>
                    <a:pt x="1161" y="0"/>
                  </a:moveTo>
                  <a:cubicBezTo>
                    <a:pt x="989" y="0"/>
                    <a:pt x="854" y="174"/>
                    <a:pt x="768" y="565"/>
                  </a:cubicBezTo>
                  <a:cubicBezTo>
                    <a:pt x="1" y="4167"/>
                    <a:pt x="6606" y="12040"/>
                    <a:pt x="6606" y="12040"/>
                  </a:cubicBezTo>
                  <a:cubicBezTo>
                    <a:pt x="6606" y="12040"/>
                    <a:pt x="2592" y="0"/>
                    <a:pt x="1161" y="0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62"/>
            <p:cNvSpPr/>
            <p:nvPr/>
          </p:nvSpPr>
          <p:spPr>
            <a:xfrm>
              <a:off x="4121450" y="4224025"/>
              <a:ext cx="202700" cy="579875"/>
            </a:xfrm>
            <a:custGeom>
              <a:avLst/>
              <a:gdLst/>
              <a:ahLst/>
              <a:cxnLst/>
              <a:rect l="l" t="t" r="r" b="b"/>
              <a:pathLst>
                <a:path w="8108" h="23195" extrusionOk="0">
                  <a:moveTo>
                    <a:pt x="4252" y="0"/>
                  </a:moveTo>
                  <a:cubicBezTo>
                    <a:pt x="4204" y="0"/>
                    <a:pt x="4154" y="4"/>
                    <a:pt x="4103" y="11"/>
                  </a:cubicBezTo>
                  <a:cubicBezTo>
                    <a:pt x="0" y="612"/>
                    <a:pt x="5538" y="23195"/>
                    <a:pt x="5538" y="23195"/>
                  </a:cubicBezTo>
                  <a:cubicBezTo>
                    <a:pt x="5538" y="23195"/>
                    <a:pt x="8108" y="0"/>
                    <a:pt x="4252" y="0"/>
                  </a:cubicBezTo>
                  <a:close/>
                </a:path>
              </a:pathLst>
            </a:custGeom>
            <a:solidFill>
              <a:srgbClr val="9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62"/>
            <p:cNvSpPr/>
            <p:nvPr/>
          </p:nvSpPr>
          <p:spPr>
            <a:xfrm>
              <a:off x="4148975" y="4585400"/>
              <a:ext cx="110925" cy="218500"/>
            </a:xfrm>
            <a:custGeom>
              <a:avLst/>
              <a:gdLst/>
              <a:ahLst/>
              <a:cxnLst/>
              <a:rect l="l" t="t" r="r" b="b"/>
              <a:pathLst>
                <a:path w="4437" h="8740" extrusionOk="0">
                  <a:moveTo>
                    <a:pt x="0" y="0"/>
                  </a:moveTo>
                  <a:lnTo>
                    <a:pt x="667" y="1401"/>
                  </a:lnTo>
                  <a:lnTo>
                    <a:pt x="1368" y="2802"/>
                  </a:lnTo>
                  <a:lnTo>
                    <a:pt x="2168" y="4403"/>
                  </a:lnTo>
                  <a:cubicBezTo>
                    <a:pt x="2435" y="4937"/>
                    <a:pt x="2735" y="5504"/>
                    <a:pt x="3002" y="6004"/>
                  </a:cubicBezTo>
                  <a:lnTo>
                    <a:pt x="3736" y="7405"/>
                  </a:lnTo>
                  <a:lnTo>
                    <a:pt x="4437" y="8740"/>
                  </a:lnTo>
                  <a:cubicBezTo>
                    <a:pt x="4437" y="8740"/>
                    <a:pt x="4170" y="8173"/>
                    <a:pt x="3770" y="7339"/>
                  </a:cubicBezTo>
                  <a:cubicBezTo>
                    <a:pt x="3569" y="6938"/>
                    <a:pt x="3336" y="6471"/>
                    <a:pt x="3102" y="5938"/>
                  </a:cubicBezTo>
                  <a:lnTo>
                    <a:pt x="2302" y="4337"/>
                  </a:lnTo>
                  <a:cubicBezTo>
                    <a:pt x="2002" y="3803"/>
                    <a:pt x="1735" y="3236"/>
                    <a:pt x="1468" y="2735"/>
                  </a:cubicBezTo>
                  <a:cubicBezTo>
                    <a:pt x="1201" y="2235"/>
                    <a:pt x="968" y="1768"/>
                    <a:pt x="734" y="1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62"/>
            <p:cNvSpPr/>
            <p:nvPr/>
          </p:nvSpPr>
          <p:spPr>
            <a:xfrm>
              <a:off x="4279900" y="4408675"/>
              <a:ext cx="125950" cy="396075"/>
            </a:xfrm>
            <a:custGeom>
              <a:avLst/>
              <a:gdLst/>
              <a:ahLst/>
              <a:cxnLst/>
              <a:rect l="l" t="t" r="r" b="b"/>
              <a:pathLst>
                <a:path w="5038" h="15843" extrusionOk="0">
                  <a:moveTo>
                    <a:pt x="2376" y="0"/>
                  </a:moveTo>
                  <a:cubicBezTo>
                    <a:pt x="659" y="0"/>
                    <a:pt x="0" y="15842"/>
                    <a:pt x="0" y="15842"/>
                  </a:cubicBezTo>
                  <a:cubicBezTo>
                    <a:pt x="0" y="15842"/>
                    <a:pt x="5037" y="4434"/>
                    <a:pt x="2936" y="531"/>
                  </a:cubicBezTo>
                  <a:cubicBezTo>
                    <a:pt x="2738" y="166"/>
                    <a:pt x="2551" y="0"/>
                    <a:pt x="2376" y="0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62"/>
            <p:cNvSpPr/>
            <p:nvPr/>
          </p:nvSpPr>
          <p:spPr>
            <a:xfrm>
              <a:off x="4279900" y="4514500"/>
              <a:ext cx="54225" cy="290250"/>
            </a:xfrm>
            <a:custGeom>
              <a:avLst/>
              <a:gdLst/>
              <a:ahLst/>
              <a:cxnLst/>
              <a:rect l="l" t="t" r="r" b="b"/>
              <a:pathLst>
                <a:path w="2169" h="11610" extrusionOk="0">
                  <a:moveTo>
                    <a:pt x="2168" y="1"/>
                  </a:moveTo>
                  <a:cubicBezTo>
                    <a:pt x="2168" y="1"/>
                    <a:pt x="2035" y="702"/>
                    <a:pt x="1802" y="1802"/>
                  </a:cubicBezTo>
                  <a:cubicBezTo>
                    <a:pt x="1701" y="2336"/>
                    <a:pt x="1568" y="2970"/>
                    <a:pt x="1435" y="3637"/>
                  </a:cubicBezTo>
                  <a:cubicBezTo>
                    <a:pt x="1301" y="4337"/>
                    <a:pt x="1168" y="5038"/>
                    <a:pt x="1001" y="5772"/>
                  </a:cubicBezTo>
                  <a:lnTo>
                    <a:pt x="634" y="7906"/>
                  </a:lnTo>
                  <a:lnTo>
                    <a:pt x="300" y="9774"/>
                  </a:lnTo>
                  <a:cubicBezTo>
                    <a:pt x="100" y="10875"/>
                    <a:pt x="0" y="11609"/>
                    <a:pt x="0" y="11609"/>
                  </a:cubicBezTo>
                  <a:cubicBezTo>
                    <a:pt x="0" y="11609"/>
                    <a:pt x="134" y="10875"/>
                    <a:pt x="367" y="9808"/>
                  </a:cubicBezTo>
                  <a:cubicBezTo>
                    <a:pt x="467" y="9241"/>
                    <a:pt x="601" y="8607"/>
                    <a:pt x="734" y="7940"/>
                  </a:cubicBezTo>
                  <a:cubicBezTo>
                    <a:pt x="868" y="7273"/>
                    <a:pt x="1001" y="6539"/>
                    <a:pt x="1168" y="5805"/>
                  </a:cubicBezTo>
                  <a:lnTo>
                    <a:pt x="1535" y="3670"/>
                  </a:lnTo>
                  <a:cubicBezTo>
                    <a:pt x="1668" y="3003"/>
                    <a:pt x="1768" y="2369"/>
                    <a:pt x="1868" y="1802"/>
                  </a:cubicBezTo>
                  <a:cubicBezTo>
                    <a:pt x="2068" y="702"/>
                    <a:pt x="2168" y="1"/>
                    <a:pt x="2168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62"/>
            <p:cNvSpPr/>
            <p:nvPr/>
          </p:nvSpPr>
          <p:spPr>
            <a:xfrm>
              <a:off x="4239025" y="4402750"/>
              <a:ext cx="22550" cy="388650"/>
            </a:xfrm>
            <a:custGeom>
              <a:avLst/>
              <a:gdLst/>
              <a:ahLst/>
              <a:cxnLst/>
              <a:rect l="l" t="t" r="r" b="b"/>
              <a:pathLst>
                <a:path w="902" h="15546" extrusionOk="0">
                  <a:moveTo>
                    <a:pt x="1" y="1"/>
                  </a:moveTo>
                  <a:cubicBezTo>
                    <a:pt x="1" y="2"/>
                    <a:pt x="67" y="969"/>
                    <a:pt x="101" y="2436"/>
                  </a:cubicBezTo>
                  <a:cubicBezTo>
                    <a:pt x="134" y="3170"/>
                    <a:pt x="168" y="4004"/>
                    <a:pt x="234" y="4938"/>
                  </a:cubicBezTo>
                  <a:cubicBezTo>
                    <a:pt x="268" y="5838"/>
                    <a:pt x="334" y="6806"/>
                    <a:pt x="401" y="7773"/>
                  </a:cubicBezTo>
                  <a:cubicBezTo>
                    <a:pt x="434" y="8741"/>
                    <a:pt x="501" y="9708"/>
                    <a:pt x="568" y="10609"/>
                  </a:cubicBezTo>
                  <a:cubicBezTo>
                    <a:pt x="601" y="11543"/>
                    <a:pt x="668" y="12410"/>
                    <a:pt x="735" y="13110"/>
                  </a:cubicBezTo>
                  <a:cubicBezTo>
                    <a:pt x="835" y="14578"/>
                    <a:pt x="901" y="15545"/>
                    <a:pt x="901" y="15545"/>
                  </a:cubicBezTo>
                  <a:cubicBezTo>
                    <a:pt x="901" y="15545"/>
                    <a:pt x="868" y="14578"/>
                    <a:pt x="801" y="13110"/>
                  </a:cubicBezTo>
                  <a:cubicBezTo>
                    <a:pt x="768" y="12376"/>
                    <a:pt x="735" y="11543"/>
                    <a:pt x="668" y="10609"/>
                  </a:cubicBezTo>
                  <a:cubicBezTo>
                    <a:pt x="635" y="9708"/>
                    <a:pt x="601" y="8741"/>
                    <a:pt x="534" y="7773"/>
                  </a:cubicBezTo>
                  <a:cubicBezTo>
                    <a:pt x="468" y="6806"/>
                    <a:pt x="401" y="5838"/>
                    <a:pt x="368" y="4904"/>
                  </a:cubicBezTo>
                  <a:cubicBezTo>
                    <a:pt x="301" y="4004"/>
                    <a:pt x="234" y="3136"/>
                    <a:pt x="201" y="2403"/>
                  </a:cubicBezTo>
                  <a:cubicBezTo>
                    <a:pt x="101" y="969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62"/>
            <p:cNvSpPr/>
            <p:nvPr/>
          </p:nvSpPr>
          <p:spPr>
            <a:xfrm>
              <a:off x="5267275" y="4788250"/>
              <a:ext cx="125100" cy="226650"/>
            </a:xfrm>
            <a:custGeom>
              <a:avLst/>
              <a:gdLst/>
              <a:ahLst/>
              <a:cxnLst/>
              <a:rect l="l" t="t" r="r" b="b"/>
              <a:pathLst>
                <a:path w="5004" h="9066" extrusionOk="0">
                  <a:moveTo>
                    <a:pt x="896" y="1"/>
                  </a:moveTo>
                  <a:cubicBezTo>
                    <a:pt x="766" y="1"/>
                    <a:pt x="665" y="132"/>
                    <a:pt x="601" y="426"/>
                  </a:cubicBezTo>
                  <a:cubicBezTo>
                    <a:pt x="0" y="3128"/>
                    <a:pt x="5004" y="9065"/>
                    <a:pt x="5004" y="9065"/>
                  </a:cubicBezTo>
                  <a:cubicBezTo>
                    <a:pt x="5004" y="9065"/>
                    <a:pt x="1973" y="1"/>
                    <a:pt x="896" y="1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62"/>
            <p:cNvSpPr/>
            <p:nvPr/>
          </p:nvSpPr>
          <p:spPr>
            <a:xfrm>
              <a:off x="5288125" y="4577700"/>
              <a:ext cx="152275" cy="437200"/>
            </a:xfrm>
            <a:custGeom>
              <a:avLst/>
              <a:gdLst/>
              <a:ahLst/>
              <a:cxnLst/>
              <a:rect l="l" t="t" r="r" b="b"/>
              <a:pathLst>
                <a:path w="6091" h="17488" extrusionOk="0">
                  <a:moveTo>
                    <a:pt x="3177" y="0"/>
                  </a:moveTo>
                  <a:cubicBezTo>
                    <a:pt x="3142" y="0"/>
                    <a:pt x="3106" y="3"/>
                    <a:pt x="3069" y="8"/>
                  </a:cubicBezTo>
                  <a:cubicBezTo>
                    <a:pt x="0" y="475"/>
                    <a:pt x="4170" y="17487"/>
                    <a:pt x="4170" y="17487"/>
                  </a:cubicBezTo>
                  <a:cubicBezTo>
                    <a:pt x="4170" y="17487"/>
                    <a:pt x="6091" y="0"/>
                    <a:pt x="3177" y="0"/>
                  </a:cubicBezTo>
                  <a:close/>
                </a:path>
              </a:pathLst>
            </a:custGeom>
            <a:solidFill>
              <a:srgbClr val="9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62"/>
            <p:cNvSpPr/>
            <p:nvPr/>
          </p:nvSpPr>
          <p:spPr>
            <a:xfrm>
              <a:off x="5309800" y="4850575"/>
              <a:ext cx="82575" cy="164325"/>
            </a:xfrm>
            <a:custGeom>
              <a:avLst/>
              <a:gdLst/>
              <a:ahLst/>
              <a:cxnLst/>
              <a:rect l="l" t="t" r="r" b="b"/>
              <a:pathLst>
                <a:path w="3303" h="6573" extrusionOk="0">
                  <a:moveTo>
                    <a:pt x="0" y="1"/>
                  </a:moveTo>
                  <a:lnTo>
                    <a:pt x="467" y="1035"/>
                  </a:lnTo>
                  <a:cubicBezTo>
                    <a:pt x="634" y="1368"/>
                    <a:pt x="801" y="1735"/>
                    <a:pt x="1001" y="2102"/>
                  </a:cubicBezTo>
                  <a:lnTo>
                    <a:pt x="1601" y="3336"/>
                  </a:lnTo>
                  <a:cubicBezTo>
                    <a:pt x="1802" y="3737"/>
                    <a:pt x="2035" y="4137"/>
                    <a:pt x="2235" y="4537"/>
                  </a:cubicBezTo>
                  <a:cubicBezTo>
                    <a:pt x="2435" y="4904"/>
                    <a:pt x="2602" y="5271"/>
                    <a:pt x="2769" y="5571"/>
                  </a:cubicBezTo>
                  <a:cubicBezTo>
                    <a:pt x="3103" y="6172"/>
                    <a:pt x="3303" y="6572"/>
                    <a:pt x="3303" y="6572"/>
                  </a:cubicBezTo>
                  <a:lnTo>
                    <a:pt x="2802" y="5538"/>
                  </a:lnTo>
                  <a:cubicBezTo>
                    <a:pt x="2669" y="5238"/>
                    <a:pt x="2502" y="4871"/>
                    <a:pt x="2302" y="4471"/>
                  </a:cubicBezTo>
                  <a:lnTo>
                    <a:pt x="1702" y="3270"/>
                  </a:lnTo>
                  <a:lnTo>
                    <a:pt x="1068" y="2069"/>
                  </a:lnTo>
                  <a:cubicBezTo>
                    <a:pt x="868" y="1669"/>
                    <a:pt x="701" y="1335"/>
                    <a:pt x="534" y="1001"/>
                  </a:cubicBezTo>
                  <a:cubicBezTo>
                    <a:pt x="201" y="43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62"/>
            <p:cNvSpPr/>
            <p:nvPr/>
          </p:nvSpPr>
          <p:spPr>
            <a:xfrm>
              <a:off x="5407375" y="4717150"/>
              <a:ext cx="95075" cy="298575"/>
            </a:xfrm>
            <a:custGeom>
              <a:avLst/>
              <a:gdLst/>
              <a:ahLst/>
              <a:cxnLst/>
              <a:rect l="l" t="t" r="r" b="b"/>
              <a:pathLst>
                <a:path w="3803" h="11943" extrusionOk="0">
                  <a:moveTo>
                    <a:pt x="1781" y="0"/>
                  </a:moveTo>
                  <a:cubicBezTo>
                    <a:pt x="494" y="0"/>
                    <a:pt x="0" y="11942"/>
                    <a:pt x="0" y="11942"/>
                  </a:cubicBezTo>
                  <a:cubicBezTo>
                    <a:pt x="0" y="11942"/>
                    <a:pt x="3803" y="3370"/>
                    <a:pt x="2202" y="401"/>
                  </a:cubicBezTo>
                  <a:cubicBezTo>
                    <a:pt x="2053" y="125"/>
                    <a:pt x="1913" y="0"/>
                    <a:pt x="1781" y="0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62"/>
            <p:cNvSpPr/>
            <p:nvPr/>
          </p:nvSpPr>
          <p:spPr>
            <a:xfrm>
              <a:off x="5407375" y="4796375"/>
              <a:ext cx="40875" cy="219350"/>
            </a:xfrm>
            <a:custGeom>
              <a:avLst/>
              <a:gdLst/>
              <a:ahLst/>
              <a:cxnLst/>
              <a:rect l="l" t="t" r="r" b="b"/>
              <a:pathLst>
                <a:path w="1635" h="8774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1635" y="1"/>
                    <a:pt x="1534" y="535"/>
                    <a:pt x="1368" y="1368"/>
                  </a:cubicBezTo>
                  <a:lnTo>
                    <a:pt x="1068" y="2769"/>
                  </a:lnTo>
                  <a:cubicBezTo>
                    <a:pt x="967" y="3303"/>
                    <a:pt x="867" y="3837"/>
                    <a:pt x="767" y="4370"/>
                  </a:cubicBezTo>
                  <a:cubicBezTo>
                    <a:pt x="667" y="4937"/>
                    <a:pt x="567" y="5471"/>
                    <a:pt x="467" y="6005"/>
                  </a:cubicBezTo>
                  <a:cubicBezTo>
                    <a:pt x="367" y="6505"/>
                    <a:pt x="300" y="6972"/>
                    <a:pt x="234" y="7406"/>
                  </a:cubicBezTo>
                  <a:lnTo>
                    <a:pt x="0" y="8773"/>
                  </a:lnTo>
                  <a:cubicBezTo>
                    <a:pt x="0" y="8773"/>
                    <a:pt x="100" y="8240"/>
                    <a:pt x="267" y="7406"/>
                  </a:cubicBezTo>
                  <a:cubicBezTo>
                    <a:pt x="367" y="7006"/>
                    <a:pt x="467" y="6539"/>
                    <a:pt x="567" y="6005"/>
                  </a:cubicBezTo>
                  <a:cubicBezTo>
                    <a:pt x="667" y="5504"/>
                    <a:pt x="767" y="4971"/>
                    <a:pt x="867" y="4404"/>
                  </a:cubicBezTo>
                  <a:cubicBezTo>
                    <a:pt x="967" y="3870"/>
                    <a:pt x="1068" y="3303"/>
                    <a:pt x="1168" y="2803"/>
                  </a:cubicBezTo>
                  <a:cubicBezTo>
                    <a:pt x="1268" y="2269"/>
                    <a:pt x="1334" y="1802"/>
                    <a:pt x="1434" y="1402"/>
                  </a:cubicBezTo>
                  <a:lnTo>
                    <a:pt x="1635" y="1"/>
                  </a:ln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62"/>
            <p:cNvSpPr/>
            <p:nvPr/>
          </p:nvSpPr>
          <p:spPr>
            <a:xfrm>
              <a:off x="5376500" y="4712975"/>
              <a:ext cx="16725" cy="292750"/>
            </a:xfrm>
            <a:custGeom>
              <a:avLst/>
              <a:gdLst/>
              <a:ahLst/>
              <a:cxnLst/>
              <a:rect l="l" t="t" r="r" b="b"/>
              <a:pathLst>
                <a:path w="669" h="11710" extrusionOk="0">
                  <a:moveTo>
                    <a:pt x="1" y="1"/>
                  </a:moveTo>
                  <a:cubicBezTo>
                    <a:pt x="1" y="1"/>
                    <a:pt x="34" y="735"/>
                    <a:pt x="101" y="1835"/>
                  </a:cubicBezTo>
                  <a:cubicBezTo>
                    <a:pt x="101" y="2369"/>
                    <a:pt x="134" y="3003"/>
                    <a:pt x="168" y="3703"/>
                  </a:cubicBezTo>
                  <a:cubicBezTo>
                    <a:pt x="201" y="4371"/>
                    <a:pt x="234" y="5104"/>
                    <a:pt x="301" y="5838"/>
                  </a:cubicBezTo>
                  <a:cubicBezTo>
                    <a:pt x="334" y="6572"/>
                    <a:pt x="368" y="7306"/>
                    <a:pt x="435" y="8007"/>
                  </a:cubicBezTo>
                  <a:cubicBezTo>
                    <a:pt x="468" y="8674"/>
                    <a:pt x="501" y="9307"/>
                    <a:pt x="535" y="9875"/>
                  </a:cubicBezTo>
                  <a:cubicBezTo>
                    <a:pt x="635" y="10975"/>
                    <a:pt x="668" y="11709"/>
                    <a:pt x="668" y="11709"/>
                  </a:cubicBezTo>
                  <a:cubicBezTo>
                    <a:pt x="668" y="11709"/>
                    <a:pt x="668" y="10975"/>
                    <a:pt x="601" y="9875"/>
                  </a:cubicBezTo>
                  <a:cubicBezTo>
                    <a:pt x="568" y="9307"/>
                    <a:pt x="568" y="8674"/>
                    <a:pt x="535" y="8007"/>
                  </a:cubicBezTo>
                  <a:cubicBezTo>
                    <a:pt x="468" y="7306"/>
                    <a:pt x="435" y="6572"/>
                    <a:pt x="401" y="5838"/>
                  </a:cubicBezTo>
                  <a:cubicBezTo>
                    <a:pt x="368" y="5104"/>
                    <a:pt x="334" y="4371"/>
                    <a:pt x="268" y="3703"/>
                  </a:cubicBezTo>
                  <a:cubicBezTo>
                    <a:pt x="234" y="3003"/>
                    <a:pt x="201" y="2369"/>
                    <a:pt x="134" y="1802"/>
                  </a:cubicBezTo>
                  <a:cubicBezTo>
                    <a:pt x="68" y="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62"/>
            <p:cNvSpPr/>
            <p:nvPr/>
          </p:nvSpPr>
          <p:spPr>
            <a:xfrm>
              <a:off x="3404275" y="4877375"/>
              <a:ext cx="96750" cy="242600"/>
            </a:xfrm>
            <a:custGeom>
              <a:avLst/>
              <a:gdLst/>
              <a:ahLst/>
              <a:cxnLst/>
              <a:rect l="l" t="t" r="r" b="b"/>
              <a:pathLst>
                <a:path w="3870" h="9704" extrusionOk="0">
                  <a:moveTo>
                    <a:pt x="1396" y="0"/>
                  </a:moveTo>
                  <a:cubicBezTo>
                    <a:pt x="1282" y="0"/>
                    <a:pt x="1172" y="113"/>
                    <a:pt x="1068" y="363"/>
                  </a:cubicBezTo>
                  <a:cubicBezTo>
                    <a:pt x="0" y="2932"/>
                    <a:pt x="3870" y="9703"/>
                    <a:pt x="3870" y="9703"/>
                  </a:cubicBezTo>
                  <a:cubicBezTo>
                    <a:pt x="3870" y="9703"/>
                    <a:pt x="2456" y="0"/>
                    <a:pt x="1396" y="0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62"/>
            <p:cNvSpPr/>
            <p:nvPr/>
          </p:nvSpPr>
          <p:spPr>
            <a:xfrm>
              <a:off x="3474475" y="4683775"/>
              <a:ext cx="154975" cy="436200"/>
            </a:xfrm>
            <a:custGeom>
              <a:avLst/>
              <a:gdLst/>
              <a:ahLst/>
              <a:cxnLst/>
              <a:rect l="l" t="t" r="r" b="b"/>
              <a:pathLst>
                <a:path w="6199" h="17448" extrusionOk="0">
                  <a:moveTo>
                    <a:pt x="3070" y="1"/>
                  </a:moveTo>
                  <a:cubicBezTo>
                    <a:pt x="0" y="1"/>
                    <a:pt x="1062" y="17447"/>
                    <a:pt x="1062" y="17447"/>
                  </a:cubicBezTo>
                  <a:cubicBezTo>
                    <a:pt x="1062" y="17447"/>
                    <a:pt x="6199" y="101"/>
                    <a:pt x="3096" y="1"/>
                  </a:cubicBezTo>
                  <a:cubicBezTo>
                    <a:pt x="3088" y="1"/>
                    <a:pt x="3079" y="1"/>
                    <a:pt x="3070" y="1"/>
                  </a:cubicBezTo>
                  <a:close/>
                </a:path>
              </a:pathLst>
            </a:custGeom>
            <a:solidFill>
              <a:srgbClr val="9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62"/>
            <p:cNvSpPr/>
            <p:nvPr/>
          </p:nvSpPr>
          <p:spPr>
            <a:xfrm>
              <a:off x="3448475" y="4943150"/>
              <a:ext cx="52550" cy="176825"/>
            </a:xfrm>
            <a:custGeom>
              <a:avLst/>
              <a:gdLst/>
              <a:ahLst/>
              <a:cxnLst/>
              <a:rect l="l" t="t" r="r" b="b"/>
              <a:pathLst>
                <a:path w="2102" h="7073" extrusionOk="0">
                  <a:moveTo>
                    <a:pt x="0" y="0"/>
                  </a:moveTo>
                  <a:lnTo>
                    <a:pt x="300" y="1101"/>
                  </a:lnTo>
                  <a:lnTo>
                    <a:pt x="634" y="2235"/>
                  </a:lnTo>
                  <a:lnTo>
                    <a:pt x="1001" y="3536"/>
                  </a:lnTo>
                  <a:lnTo>
                    <a:pt x="1401" y="4837"/>
                  </a:lnTo>
                  <a:cubicBezTo>
                    <a:pt x="1535" y="5271"/>
                    <a:pt x="1635" y="5638"/>
                    <a:pt x="1735" y="5971"/>
                  </a:cubicBezTo>
                  <a:lnTo>
                    <a:pt x="2102" y="7072"/>
                  </a:lnTo>
                  <a:cubicBezTo>
                    <a:pt x="2102" y="7072"/>
                    <a:pt x="1968" y="6638"/>
                    <a:pt x="1801" y="5971"/>
                  </a:cubicBezTo>
                  <a:cubicBezTo>
                    <a:pt x="1701" y="5638"/>
                    <a:pt x="1601" y="5237"/>
                    <a:pt x="1468" y="4804"/>
                  </a:cubicBezTo>
                  <a:cubicBezTo>
                    <a:pt x="1368" y="4404"/>
                    <a:pt x="1234" y="3970"/>
                    <a:pt x="1101" y="3503"/>
                  </a:cubicBezTo>
                  <a:lnTo>
                    <a:pt x="701" y="2202"/>
                  </a:lnTo>
                  <a:cubicBezTo>
                    <a:pt x="567" y="1802"/>
                    <a:pt x="467" y="1401"/>
                    <a:pt x="367" y="1068"/>
                  </a:cubicBezTo>
                  <a:cubicBezTo>
                    <a:pt x="134" y="43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62"/>
            <p:cNvSpPr/>
            <p:nvPr/>
          </p:nvSpPr>
          <p:spPr>
            <a:xfrm>
              <a:off x="3503500" y="4818900"/>
              <a:ext cx="36725" cy="291900"/>
            </a:xfrm>
            <a:custGeom>
              <a:avLst/>
              <a:gdLst/>
              <a:ahLst/>
              <a:cxnLst/>
              <a:rect l="l" t="t" r="r" b="b"/>
              <a:pathLst>
                <a:path w="1469" h="11676" extrusionOk="0">
                  <a:moveTo>
                    <a:pt x="1468" y="0"/>
                  </a:moveTo>
                  <a:lnTo>
                    <a:pt x="1468" y="0"/>
                  </a:lnTo>
                  <a:cubicBezTo>
                    <a:pt x="1468" y="1"/>
                    <a:pt x="1335" y="734"/>
                    <a:pt x="1202" y="1801"/>
                  </a:cubicBezTo>
                  <a:cubicBezTo>
                    <a:pt x="1135" y="2369"/>
                    <a:pt x="1035" y="3002"/>
                    <a:pt x="935" y="3669"/>
                  </a:cubicBezTo>
                  <a:cubicBezTo>
                    <a:pt x="868" y="4370"/>
                    <a:pt x="768" y="5070"/>
                    <a:pt x="668" y="5804"/>
                  </a:cubicBezTo>
                  <a:cubicBezTo>
                    <a:pt x="568" y="6538"/>
                    <a:pt x="501" y="7272"/>
                    <a:pt x="401" y="7973"/>
                  </a:cubicBezTo>
                  <a:cubicBezTo>
                    <a:pt x="334" y="8640"/>
                    <a:pt x="268" y="9307"/>
                    <a:pt x="201" y="9841"/>
                  </a:cubicBezTo>
                  <a:cubicBezTo>
                    <a:pt x="67" y="10941"/>
                    <a:pt x="1" y="11675"/>
                    <a:pt x="1" y="11675"/>
                  </a:cubicBezTo>
                  <a:cubicBezTo>
                    <a:pt x="1" y="11675"/>
                    <a:pt x="101" y="10941"/>
                    <a:pt x="268" y="9841"/>
                  </a:cubicBezTo>
                  <a:cubicBezTo>
                    <a:pt x="334" y="9307"/>
                    <a:pt x="434" y="8673"/>
                    <a:pt x="501" y="7973"/>
                  </a:cubicBezTo>
                  <a:cubicBezTo>
                    <a:pt x="601" y="7305"/>
                    <a:pt x="701" y="6572"/>
                    <a:pt x="768" y="5838"/>
                  </a:cubicBezTo>
                  <a:cubicBezTo>
                    <a:pt x="868" y="5104"/>
                    <a:pt x="968" y="4370"/>
                    <a:pt x="1035" y="3703"/>
                  </a:cubicBezTo>
                  <a:cubicBezTo>
                    <a:pt x="1135" y="3002"/>
                    <a:pt x="1202" y="2369"/>
                    <a:pt x="1268" y="1801"/>
                  </a:cubicBezTo>
                  <a:cubicBezTo>
                    <a:pt x="1368" y="734"/>
                    <a:pt x="1468" y="1"/>
                    <a:pt x="1468" y="0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62"/>
            <p:cNvSpPr/>
            <p:nvPr/>
          </p:nvSpPr>
          <p:spPr>
            <a:xfrm>
              <a:off x="4779425" y="4893925"/>
              <a:ext cx="80075" cy="201850"/>
            </a:xfrm>
            <a:custGeom>
              <a:avLst/>
              <a:gdLst/>
              <a:ahLst/>
              <a:cxnLst/>
              <a:rect l="l" t="t" r="r" b="b"/>
              <a:pathLst>
                <a:path w="3203" h="8074" extrusionOk="0">
                  <a:moveTo>
                    <a:pt x="1168" y="0"/>
                  </a:moveTo>
                  <a:cubicBezTo>
                    <a:pt x="1075" y="0"/>
                    <a:pt x="985" y="94"/>
                    <a:pt x="901" y="302"/>
                  </a:cubicBezTo>
                  <a:cubicBezTo>
                    <a:pt x="0" y="2470"/>
                    <a:pt x="3202" y="8074"/>
                    <a:pt x="3202" y="8074"/>
                  </a:cubicBezTo>
                  <a:cubicBezTo>
                    <a:pt x="3202" y="8074"/>
                    <a:pt x="2034" y="0"/>
                    <a:pt x="1168" y="0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62"/>
            <p:cNvSpPr/>
            <p:nvPr/>
          </p:nvSpPr>
          <p:spPr>
            <a:xfrm>
              <a:off x="4837100" y="4733825"/>
              <a:ext cx="129150" cy="361950"/>
            </a:xfrm>
            <a:custGeom>
              <a:avLst/>
              <a:gdLst/>
              <a:ahLst/>
              <a:cxnLst/>
              <a:rect l="l" t="t" r="r" b="b"/>
              <a:pathLst>
                <a:path w="5166" h="14478" extrusionOk="0">
                  <a:moveTo>
                    <a:pt x="2570" y="0"/>
                  </a:moveTo>
                  <a:cubicBezTo>
                    <a:pt x="1" y="0"/>
                    <a:pt x="895" y="14478"/>
                    <a:pt x="895" y="14478"/>
                  </a:cubicBezTo>
                  <a:cubicBezTo>
                    <a:pt x="895" y="14478"/>
                    <a:pt x="5165" y="101"/>
                    <a:pt x="2597" y="1"/>
                  </a:cubicBezTo>
                  <a:cubicBezTo>
                    <a:pt x="2588" y="0"/>
                    <a:pt x="2579" y="0"/>
                    <a:pt x="2570" y="0"/>
                  </a:cubicBezTo>
                  <a:close/>
                </a:path>
              </a:pathLst>
            </a:custGeom>
            <a:solidFill>
              <a:srgbClr val="9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62"/>
            <p:cNvSpPr/>
            <p:nvPr/>
          </p:nvSpPr>
          <p:spPr>
            <a:xfrm>
              <a:off x="4816100" y="4948975"/>
              <a:ext cx="43400" cy="146800"/>
            </a:xfrm>
            <a:custGeom>
              <a:avLst/>
              <a:gdLst/>
              <a:ahLst/>
              <a:cxnLst/>
              <a:rect l="l" t="t" r="r" b="b"/>
              <a:pathLst>
                <a:path w="1736" h="587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01" y="368"/>
                    <a:pt x="234" y="902"/>
                  </a:cubicBezTo>
                  <a:cubicBezTo>
                    <a:pt x="334" y="1202"/>
                    <a:pt x="401" y="1535"/>
                    <a:pt x="501" y="1869"/>
                  </a:cubicBezTo>
                  <a:cubicBezTo>
                    <a:pt x="601" y="2202"/>
                    <a:pt x="701" y="2569"/>
                    <a:pt x="835" y="2936"/>
                  </a:cubicBezTo>
                  <a:cubicBezTo>
                    <a:pt x="935" y="3303"/>
                    <a:pt x="1035" y="3670"/>
                    <a:pt x="1135" y="4037"/>
                  </a:cubicBezTo>
                  <a:cubicBezTo>
                    <a:pt x="1268" y="4371"/>
                    <a:pt x="1369" y="4671"/>
                    <a:pt x="1435" y="4971"/>
                  </a:cubicBezTo>
                  <a:cubicBezTo>
                    <a:pt x="1635" y="5505"/>
                    <a:pt x="1735" y="5872"/>
                    <a:pt x="1735" y="5872"/>
                  </a:cubicBezTo>
                  <a:cubicBezTo>
                    <a:pt x="1735" y="5872"/>
                    <a:pt x="1635" y="5505"/>
                    <a:pt x="1502" y="4938"/>
                  </a:cubicBezTo>
                  <a:cubicBezTo>
                    <a:pt x="1402" y="4671"/>
                    <a:pt x="1335" y="4337"/>
                    <a:pt x="1235" y="4004"/>
                  </a:cubicBezTo>
                  <a:cubicBezTo>
                    <a:pt x="1135" y="3670"/>
                    <a:pt x="1035" y="3270"/>
                    <a:pt x="902" y="2903"/>
                  </a:cubicBezTo>
                  <a:cubicBezTo>
                    <a:pt x="801" y="2536"/>
                    <a:pt x="701" y="2169"/>
                    <a:pt x="601" y="1836"/>
                  </a:cubicBezTo>
                  <a:cubicBezTo>
                    <a:pt x="468" y="1502"/>
                    <a:pt x="368" y="1168"/>
                    <a:pt x="301" y="902"/>
                  </a:cubicBezTo>
                  <a:cubicBezTo>
                    <a:pt x="134" y="3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62"/>
            <p:cNvSpPr/>
            <p:nvPr/>
          </p:nvSpPr>
          <p:spPr>
            <a:xfrm>
              <a:off x="4861975" y="4845575"/>
              <a:ext cx="30050" cy="242700"/>
            </a:xfrm>
            <a:custGeom>
              <a:avLst/>
              <a:gdLst/>
              <a:ahLst/>
              <a:cxnLst/>
              <a:rect l="l" t="t" r="r" b="b"/>
              <a:pathLst>
                <a:path w="1202" h="9708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1201" y="1"/>
                    <a:pt x="1101" y="601"/>
                    <a:pt x="968" y="1502"/>
                  </a:cubicBezTo>
                  <a:cubicBezTo>
                    <a:pt x="901" y="1969"/>
                    <a:pt x="834" y="2502"/>
                    <a:pt x="768" y="3069"/>
                  </a:cubicBezTo>
                  <a:cubicBezTo>
                    <a:pt x="701" y="3637"/>
                    <a:pt x="601" y="4237"/>
                    <a:pt x="534" y="4837"/>
                  </a:cubicBezTo>
                  <a:cubicBezTo>
                    <a:pt x="468" y="5438"/>
                    <a:pt x="401" y="6072"/>
                    <a:pt x="334" y="6639"/>
                  </a:cubicBezTo>
                  <a:cubicBezTo>
                    <a:pt x="267" y="7206"/>
                    <a:pt x="201" y="7739"/>
                    <a:pt x="134" y="8173"/>
                  </a:cubicBezTo>
                  <a:cubicBezTo>
                    <a:pt x="34" y="9107"/>
                    <a:pt x="1" y="9708"/>
                    <a:pt x="1" y="9708"/>
                  </a:cubicBezTo>
                  <a:cubicBezTo>
                    <a:pt x="1" y="9708"/>
                    <a:pt x="67" y="9107"/>
                    <a:pt x="201" y="8173"/>
                  </a:cubicBezTo>
                  <a:cubicBezTo>
                    <a:pt x="267" y="7739"/>
                    <a:pt x="334" y="7206"/>
                    <a:pt x="401" y="6639"/>
                  </a:cubicBezTo>
                  <a:cubicBezTo>
                    <a:pt x="468" y="6072"/>
                    <a:pt x="568" y="5471"/>
                    <a:pt x="634" y="4871"/>
                  </a:cubicBezTo>
                  <a:cubicBezTo>
                    <a:pt x="701" y="4237"/>
                    <a:pt x="768" y="3637"/>
                    <a:pt x="834" y="3069"/>
                  </a:cubicBezTo>
                  <a:cubicBezTo>
                    <a:pt x="901" y="2502"/>
                    <a:pt x="968" y="1969"/>
                    <a:pt x="1035" y="1535"/>
                  </a:cubicBezTo>
                  <a:cubicBezTo>
                    <a:pt x="1135" y="601"/>
                    <a:pt x="1201" y="1"/>
                    <a:pt x="1201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62"/>
            <p:cNvSpPr/>
            <p:nvPr/>
          </p:nvSpPr>
          <p:spPr>
            <a:xfrm>
              <a:off x="2757975" y="4421950"/>
              <a:ext cx="123450" cy="311900"/>
            </a:xfrm>
            <a:custGeom>
              <a:avLst/>
              <a:gdLst/>
              <a:ahLst/>
              <a:cxnLst/>
              <a:rect l="l" t="t" r="r" b="b"/>
              <a:pathLst>
                <a:path w="4938" h="12476" extrusionOk="0">
                  <a:moveTo>
                    <a:pt x="1788" y="1"/>
                  </a:moveTo>
                  <a:cubicBezTo>
                    <a:pt x="1642" y="1"/>
                    <a:pt x="1501" y="146"/>
                    <a:pt x="1368" y="467"/>
                  </a:cubicBezTo>
                  <a:cubicBezTo>
                    <a:pt x="0" y="3770"/>
                    <a:pt x="4937" y="12476"/>
                    <a:pt x="4937" y="12476"/>
                  </a:cubicBezTo>
                  <a:cubicBezTo>
                    <a:pt x="4937" y="12476"/>
                    <a:pt x="3144" y="1"/>
                    <a:pt x="1788" y="1"/>
                  </a:cubicBezTo>
                  <a:close/>
                </a:path>
              </a:pathLst>
            </a:custGeom>
            <a:solidFill>
              <a:srgbClr val="ACB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62"/>
            <p:cNvSpPr/>
            <p:nvPr/>
          </p:nvSpPr>
          <p:spPr>
            <a:xfrm>
              <a:off x="2847400" y="4174250"/>
              <a:ext cx="199975" cy="559600"/>
            </a:xfrm>
            <a:custGeom>
              <a:avLst/>
              <a:gdLst/>
              <a:ahLst/>
              <a:cxnLst/>
              <a:rect l="l" t="t" r="r" b="b"/>
              <a:pathLst>
                <a:path w="7999" h="22384" extrusionOk="0">
                  <a:moveTo>
                    <a:pt x="3960" y="0"/>
                  </a:moveTo>
                  <a:cubicBezTo>
                    <a:pt x="1" y="0"/>
                    <a:pt x="1360" y="22384"/>
                    <a:pt x="1360" y="22384"/>
                  </a:cubicBezTo>
                  <a:cubicBezTo>
                    <a:pt x="1360" y="22384"/>
                    <a:pt x="7998" y="134"/>
                    <a:pt x="3996" y="1"/>
                  </a:cubicBezTo>
                  <a:cubicBezTo>
                    <a:pt x="3984" y="1"/>
                    <a:pt x="3972" y="0"/>
                    <a:pt x="3960" y="0"/>
                  </a:cubicBezTo>
                  <a:close/>
                </a:path>
              </a:pathLst>
            </a:custGeom>
            <a:solidFill>
              <a:srgbClr val="9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62"/>
            <p:cNvSpPr/>
            <p:nvPr/>
          </p:nvSpPr>
          <p:spPr>
            <a:xfrm>
              <a:off x="2814675" y="4506175"/>
              <a:ext cx="66750" cy="227675"/>
            </a:xfrm>
            <a:custGeom>
              <a:avLst/>
              <a:gdLst/>
              <a:ahLst/>
              <a:cxnLst/>
              <a:rect l="l" t="t" r="r" b="b"/>
              <a:pathLst>
                <a:path w="2670" h="9107" extrusionOk="0">
                  <a:moveTo>
                    <a:pt x="1" y="0"/>
                  </a:moveTo>
                  <a:lnTo>
                    <a:pt x="368" y="1435"/>
                  </a:lnTo>
                  <a:cubicBezTo>
                    <a:pt x="501" y="1868"/>
                    <a:pt x="635" y="2369"/>
                    <a:pt x="801" y="2902"/>
                  </a:cubicBezTo>
                  <a:cubicBezTo>
                    <a:pt x="935" y="3436"/>
                    <a:pt x="1102" y="4003"/>
                    <a:pt x="1268" y="4570"/>
                  </a:cubicBezTo>
                  <a:cubicBezTo>
                    <a:pt x="1435" y="5137"/>
                    <a:pt x="1602" y="5704"/>
                    <a:pt x="1769" y="6238"/>
                  </a:cubicBezTo>
                  <a:cubicBezTo>
                    <a:pt x="1935" y="6772"/>
                    <a:pt x="2102" y="7272"/>
                    <a:pt x="2236" y="7672"/>
                  </a:cubicBezTo>
                  <a:lnTo>
                    <a:pt x="2669" y="9107"/>
                  </a:lnTo>
                  <a:lnTo>
                    <a:pt x="2302" y="7672"/>
                  </a:lnTo>
                  <a:lnTo>
                    <a:pt x="1869" y="6205"/>
                  </a:lnTo>
                  <a:cubicBezTo>
                    <a:pt x="1735" y="5671"/>
                    <a:pt x="1569" y="5104"/>
                    <a:pt x="1402" y="4537"/>
                  </a:cubicBezTo>
                  <a:cubicBezTo>
                    <a:pt x="1235" y="3970"/>
                    <a:pt x="1068" y="3403"/>
                    <a:pt x="901" y="2869"/>
                  </a:cubicBezTo>
                  <a:cubicBezTo>
                    <a:pt x="735" y="2335"/>
                    <a:pt x="568" y="1835"/>
                    <a:pt x="434" y="14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62"/>
            <p:cNvSpPr/>
            <p:nvPr/>
          </p:nvSpPr>
          <p:spPr>
            <a:xfrm>
              <a:off x="2885575" y="4346875"/>
              <a:ext cx="45875" cy="374475"/>
            </a:xfrm>
            <a:custGeom>
              <a:avLst/>
              <a:gdLst/>
              <a:ahLst/>
              <a:cxnLst/>
              <a:rect l="l" t="t" r="r" b="b"/>
              <a:pathLst>
                <a:path w="1835" h="14979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5" y="2"/>
                    <a:pt x="1701" y="935"/>
                    <a:pt x="1501" y="2336"/>
                  </a:cubicBezTo>
                  <a:cubicBezTo>
                    <a:pt x="1434" y="3036"/>
                    <a:pt x="1301" y="3870"/>
                    <a:pt x="1201" y="4738"/>
                  </a:cubicBezTo>
                  <a:cubicBezTo>
                    <a:pt x="1101" y="5605"/>
                    <a:pt x="967" y="6539"/>
                    <a:pt x="834" y="7473"/>
                  </a:cubicBezTo>
                  <a:cubicBezTo>
                    <a:pt x="734" y="8407"/>
                    <a:pt x="601" y="9341"/>
                    <a:pt x="500" y="10242"/>
                  </a:cubicBezTo>
                  <a:cubicBezTo>
                    <a:pt x="400" y="11109"/>
                    <a:pt x="334" y="11943"/>
                    <a:pt x="234" y="12643"/>
                  </a:cubicBezTo>
                  <a:cubicBezTo>
                    <a:pt x="100" y="14044"/>
                    <a:pt x="0" y="14978"/>
                    <a:pt x="0" y="14978"/>
                  </a:cubicBezTo>
                  <a:cubicBezTo>
                    <a:pt x="0" y="14978"/>
                    <a:pt x="100" y="14044"/>
                    <a:pt x="300" y="12643"/>
                  </a:cubicBezTo>
                  <a:cubicBezTo>
                    <a:pt x="400" y="11943"/>
                    <a:pt x="500" y="11109"/>
                    <a:pt x="634" y="10242"/>
                  </a:cubicBezTo>
                  <a:cubicBezTo>
                    <a:pt x="734" y="9374"/>
                    <a:pt x="867" y="8440"/>
                    <a:pt x="967" y="7506"/>
                  </a:cubicBezTo>
                  <a:cubicBezTo>
                    <a:pt x="1101" y="6572"/>
                    <a:pt x="1201" y="5638"/>
                    <a:pt x="1301" y="4738"/>
                  </a:cubicBezTo>
                  <a:cubicBezTo>
                    <a:pt x="1401" y="3870"/>
                    <a:pt x="1501" y="3036"/>
                    <a:pt x="1601" y="2336"/>
                  </a:cubicBezTo>
                  <a:cubicBezTo>
                    <a:pt x="1735" y="935"/>
                    <a:pt x="1835" y="2"/>
                    <a:pt x="1835" y="1"/>
                  </a:cubicBezTo>
                  <a:close/>
                </a:path>
              </a:pathLst>
            </a:custGeom>
            <a:solidFill>
              <a:srgbClr val="E2E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62"/>
            <p:cNvSpPr/>
            <p:nvPr/>
          </p:nvSpPr>
          <p:spPr>
            <a:xfrm>
              <a:off x="2506125" y="5076575"/>
              <a:ext cx="160975" cy="34225"/>
            </a:xfrm>
            <a:custGeom>
              <a:avLst/>
              <a:gdLst/>
              <a:ahLst/>
              <a:cxnLst/>
              <a:rect l="l" t="t" r="r" b="b"/>
              <a:pathLst>
                <a:path w="6439" h="1369" extrusionOk="0">
                  <a:moveTo>
                    <a:pt x="3203" y="1"/>
                  </a:moveTo>
                  <a:cubicBezTo>
                    <a:pt x="1435" y="1"/>
                    <a:pt x="1" y="301"/>
                    <a:pt x="1" y="668"/>
                  </a:cubicBezTo>
                  <a:cubicBezTo>
                    <a:pt x="1" y="1035"/>
                    <a:pt x="1435" y="1368"/>
                    <a:pt x="3203" y="1368"/>
                  </a:cubicBezTo>
                  <a:cubicBezTo>
                    <a:pt x="4971" y="1368"/>
                    <a:pt x="6439" y="1068"/>
                    <a:pt x="6439" y="668"/>
                  </a:cubicBezTo>
                  <a:cubicBezTo>
                    <a:pt x="6439" y="301"/>
                    <a:pt x="5004" y="1"/>
                    <a:pt x="3203" y="1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62"/>
            <p:cNvSpPr/>
            <p:nvPr/>
          </p:nvSpPr>
          <p:spPr>
            <a:xfrm>
              <a:off x="2180050" y="4842250"/>
              <a:ext cx="160975" cy="34200"/>
            </a:xfrm>
            <a:custGeom>
              <a:avLst/>
              <a:gdLst/>
              <a:ahLst/>
              <a:cxnLst/>
              <a:rect l="l" t="t" r="r" b="b"/>
              <a:pathLst>
                <a:path w="6439" h="1368" extrusionOk="0">
                  <a:moveTo>
                    <a:pt x="3203" y="0"/>
                  </a:moveTo>
                  <a:cubicBezTo>
                    <a:pt x="1435" y="0"/>
                    <a:pt x="1" y="300"/>
                    <a:pt x="1" y="667"/>
                  </a:cubicBezTo>
                  <a:cubicBezTo>
                    <a:pt x="1" y="1034"/>
                    <a:pt x="1435" y="1368"/>
                    <a:pt x="3203" y="1368"/>
                  </a:cubicBezTo>
                  <a:cubicBezTo>
                    <a:pt x="5005" y="1368"/>
                    <a:pt x="6439" y="1034"/>
                    <a:pt x="6439" y="667"/>
                  </a:cubicBezTo>
                  <a:cubicBezTo>
                    <a:pt x="6439" y="300"/>
                    <a:pt x="5005" y="0"/>
                    <a:pt x="3203" y="0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62"/>
            <p:cNvSpPr/>
            <p:nvPr/>
          </p:nvSpPr>
          <p:spPr>
            <a:xfrm>
              <a:off x="3907950" y="4787200"/>
              <a:ext cx="161825" cy="34225"/>
            </a:xfrm>
            <a:custGeom>
              <a:avLst/>
              <a:gdLst/>
              <a:ahLst/>
              <a:cxnLst/>
              <a:rect l="l" t="t" r="r" b="b"/>
              <a:pathLst>
                <a:path w="6473" h="1369" extrusionOk="0">
                  <a:moveTo>
                    <a:pt x="3237" y="1"/>
                  </a:moveTo>
                  <a:cubicBezTo>
                    <a:pt x="1469" y="1"/>
                    <a:pt x="1" y="301"/>
                    <a:pt x="1" y="668"/>
                  </a:cubicBezTo>
                  <a:cubicBezTo>
                    <a:pt x="1" y="1035"/>
                    <a:pt x="1469" y="1368"/>
                    <a:pt x="3237" y="1368"/>
                  </a:cubicBezTo>
                  <a:cubicBezTo>
                    <a:pt x="5005" y="1368"/>
                    <a:pt x="6472" y="1035"/>
                    <a:pt x="6472" y="668"/>
                  </a:cubicBezTo>
                  <a:cubicBezTo>
                    <a:pt x="6472" y="301"/>
                    <a:pt x="5038" y="1"/>
                    <a:pt x="3237" y="1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62"/>
            <p:cNvSpPr/>
            <p:nvPr/>
          </p:nvSpPr>
          <p:spPr>
            <a:xfrm>
              <a:off x="4406650" y="5084075"/>
              <a:ext cx="160975" cy="34225"/>
            </a:xfrm>
            <a:custGeom>
              <a:avLst/>
              <a:gdLst/>
              <a:ahLst/>
              <a:cxnLst/>
              <a:rect l="l" t="t" r="r" b="b"/>
              <a:pathLst>
                <a:path w="6439" h="1369" extrusionOk="0">
                  <a:moveTo>
                    <a:pt x="3203" y="1"/>
                  </a:moveTo>
                  <a:cubicBezTo>
                    <a:pt x="1435" y="1"/>
                    <a:pt x="1" y="301"/>
                    <a:pt x="1" y="701"/>
                  </a:cubicBezTo>
                  <a:cubicBezTo>
                    <a:pt x="1" y="1068"/>
                    <a:pt x="1435" y="1368"/>
                    <a:pt x="3203" y="1368"/>
                  </a:cubicBezTo>
                  <a:cubicBezTo>
                    <a:pt x="5004" y="1368"/>
                    <a:pt x="6438" y="1068"/>
                    <a:pt x="6438" y="701"/>
                  </a:cubicBezTo>
                  <a:cubicBezTo>
                    <a:pt x="6438" y="301"/>
                    <a:pt x="5004" y="1"/>
                    <a:pt x="3203" y="1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62"/>
            <p:cNvSpPr/>
            <p:nvPr/>
          </p:nvSpPr>
          <p:spPr>
            <a:xfrm>
              <a:off x="4563425" y="4753000"/>
              <a:ext cx="160975" cy="34225"/>
            </a:xfrm>
            <a:custGeom>
              <a:avLst/>
              <a:gdLst/>
              <a:ahLst/>
              <a:cxnLst/>
              <a:rect l="l" t="t" r="r" b="b"/>
              <a:pathLst>
                <a:path w="6439" h="1369" extrusionOk="0">
                  <a:moveTo>
                    <a:pt x="3236" y="1"/>
                  </a:moveTo>
                  <a:cubicBezTo>
                    <a:pt x="1435" y="1"/>
                    <a:pt x="1" y="301"/>
                    <a:pt x="1" y="701"/>
                  </a:cubicBezTo>
                  <a:cubicBezTo>
                    <a:pt x="1" y="1068"/>
                    <a:pt x="1435" y="1369"/>
                    <a:pt x="3236" y="1369"/>
                  </a:cubicBezTo>
                  <a:cubicBezTo>
                    <a:pt x="5004" y="1369"/>
                    <a:pt x="6439" y="1068"/>
                    <a:pt x="6439" y="701"/>
                  </a:cubicBezTo>
                  <a:cubicBezTo>
                    <a:pt x="6439" y="301"/>
                    <a:pt x="5004" y="1"/>
                    <a:pt x="3236" y="1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62"/>
            <p:cNvSpPr/>
            <p:nvPr/>
          </p:nvSpPr>
          <p:spPr>
            <a:xfrm>
              <a:off x="5479075" y="5040725"/>
              <a:ext cx="161825" cy="34200"/>
            </a:xfrm>
            <a:custGeom>
              <a:avLst/>
              <a:gdLst/>
              <a:ahLst/>
              <a:cxnLst/>
              <a:rect l="l" t="t" r="r" b="b"/>
              <a:pathLst>
                <a:path w="6473" h="1368" extrusionOk="0">
                  <a:moveTo>
                    <a:pt x="3236" y="0"/>
                  </a:moveTo>
                  <a:cubicBezTo>
                    <a:pt x="1469" y="0"/>
                    <a:pt x="1" y="300"/>
                    <a:pt x="1" y="701"/>
                  </a:cubicBezTo>
                  <a:cubicBezTo>
                    <a:pt x="1" y="1068"/>
                    <a:pt x="1469" y="1368"/>
                    <a:pt x="3236" y="1368"/>
                  </a:cubicBezTo>
                  <a:cubicBezTo>
                    <a:pt x="5004" y="1368"/>
                    <a:pt x="6472" y="1068"/>
                    <a:pt x="6472" y="701"/>
                  </a:cubicBezTo>
                  <a:cubicBezTo>
                    <a:pt x="6472" y="300"/>
                    <a:pt x="5004" y="0"/>
                    <a:pt x="3236" y="0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62"/>
            <p:cNvSpPr/>
            <p:nvPr/>
          </p:nvSpPr>
          <p:spPr>
            <a:xfrm>
              <a:off x="5029600" y="4925625"/>
              <a:ext cx="160975" cy="34225"/>
            </a:xfrm>
            <a:custGeom>
              <a:avLst/>
              <a:gdLst/>
              <a:ahLst/>
              <a:cxnLst/>
              <a:rect l="l" t="t" r="r" b="b"/>
              <a:pathLst>
                <a:path w="6439" h="1369" extrusionOk="0">
                  <a:moveTo>
                    <a:pt x="3203" y="1"/>
                  </a:moveTo>
                  <a:cubicBezTo>
                    <a:pt x="1435" y="1"/>
                    <a:pt x="0" y="301"/>
                    <a:pt x="0" y="701"/>
                  </a:cubicBezTo>
                  <a:cubicBezTo>
                    <a:pt x="0" y="1068"/>
                    <a:pt x="1435" y="1369"/>
                    <a:pt x="3203" y="1369"/>
                  </a:cubicBezTo>
                  <a:cubicBezTo>
                    <a:pt x="5004" y="1369"/>
                    <a:pt x="6438" y="1068"/>
                    <a:pt x="6438" y="701"/>
                  </a:cubicBezTo>
                  <a:cubicBezTo>
                    <a:pt x="6438" y="301"/>
                    <a:pt x="5004" y="1"/>
                    <a:pt x="3203" y="1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62"/>
            <p:cNvSpPr/>
            <p:nvPr/>
          </p:nvSpPr>
          <p:spPr>
            <a:xfrm>
              <a:off x="2288475" y="4754675"/>
              <a:ext cx="74250" cy="15875"/>
            </a:xfrm>
            <a:custGeom>
              <a:avLst/>
              <a:gdLst/>
              <a:ahLst/>
              <a:cxnLst/>
              <a:rect l="l" t="t" r="r" b="b"/>
              <a:pathLst>
                <a:path w="2970" h="635" extrusionOk="0">
                  <a:moveTo>
                    <a:pt x="1501" y="1"/>
                  </a:moveTo>
                  <a:cubicBezTo>
                    <a:pt x="668" y="1"/>
                    <a:pt x="0" y="134"/>
                    <a:pt x="0" y="301"/>
                  </a:cubicBezTo>
                  <a:cubicBezTo>
                    <a:pt x="0" y="468"/>
                    <a:pt x="668" y="634"/>
                    <a:pt x="1501" y="634"/>
                  </a:cubicBezTo>
                  <a:cubicBezTo>
                    <a:pt x="2302" y="634"/>
                    <a:pt x="2969" y="468"/>
                    <a:pt x="2969" y="301"/>
                  </a:cubicBezTo>
                  <a:cubicBezTo>
                    <a:pt x="2969" y="134"/>
                    <a:pt x="2302" y="1"/>
                    <a:pt x="1501" y="1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62"/>
            <p:cNvSpPr/>
            <p:nvPr/>
          </p:nvSpPr>
          <p:spPr>
            <a:xfrm>
              <a:off x="2098325" y="4908950"/>
              <a:ext cx="75100" cy="15050"/>
            </a:xfrm>
            <a:custGeom>
              <a:avLst/>
              <a:gdLst/>
              <a:ahLst/>
              <a:cxnLst/>
              <a:rect l="l" t="t" r="r" b="b"/>
              <a:pathLst>
                <a:path w="3004" h="602" extrusionOk="0">
                  <a:moveTo>
                    <a:pt x="1502" y="1"/>
                  </a:moveTo>
                  <a:cubicBezTo>
                    <a:pt x="668" y="1"/>
                    <a:pt x="1" y="134"/>
                    <a:pt x="1" y="301"/>
                  </a:cubicBezTo>
                  <a:cubicBezTo>
                    <a:pt x="1" y="468"/>
                    <a:pt x="668" y="601"/>
                    <a:pt x="1502" y="601"/>
                  </a:cubicBezTo>
                  <a:cubicBezTo>
                    <a:pt x="2336" y="601"/>
                    <a:pt x="3003" y="468"/>
                    <a:pt x="3003" y="301"/>
                  </a:cubicBezTo>
                  <a:cubicBezTo>
                    <a:pt x="3003" y="134"/>
                    <a:pt x="2336" y="1"/>
                    <a:pt x="1502" y="1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62"/>
            <p:cNvSpPr/>
            <p:nvPr/>
          </p:nvSpPr>
          <p:spPr>
            <a:xfrm>
              <a:off x="4053075" y="4730500"/>
              <a:ext cx="74225" cy="15875"/>
            </a:xfrm>
            <a:custGeom>
              <a:avLst/>
              <a:gdLst/>
              <a:ahLst/>
              <a:cxnLst/>
              <a:rect l="l" t="t" r="r" b="b"/>
              <a:pathLst>
                <a:path w="2969" h="635" extrusionOk="0">
                  <a:moveTo>
                    <a:pt x="1501" y="0"/>
                  </a:moveTo>
                  <a:cubicBezTo>
                    <a:pt x="667" y="0"/>
                    <a:pt x="0" y="134"/>
                    <a:pt x="0" y="301"/>
                  </a:cubicBezTo>
                  <a:cubicBezTo>
                    <a:pt x="0" y="501"/>
                    <a:pt x="667" y="634"/>
                    <a:pt x="1501" y="634"/>
                  </a:cubicBezTo>
                  <a:cubicBezTo>
                    <a:pt x="2302" y="634"/>
                    <a:pt x="2969" y="501"/>
                    <a:pt x="2969" y="301"/>
                  </a:cubicBezTo>
                  <a:cubicBezTo>
                    <a:pt x="2969" y="134"/>
                    <a:pt x="2302" y="0"/>
                    <a:pt x="1501" y="0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62"/>
            <p:cNvSpPr/>
            <p:nvPr/>
          </p:nvSpPr>
          <p:spPr>
            <a:xfrm>
              <a:off x="3662775" y="5085750"/>
              <a:ext cx="75100" cy="15875"/>
            </a:xfrm>
            <a:custGeom>
              <a:avLst/>
              <a:gdLst/>
              <a:ahLst/>
              <a:cxnLst/>
              <a:rect l="l" t="t" r="r" b="b"/>
              <a:pathLst>
                <a:path w="3004" h="635" extrusionOk="0">
                  <a:moveTo>
                    <a:pt x="1502" y="0"/>
                  </a:moveTo>
                  <a:cubicBezTo>
                    <a:pt x="668" y="0"/>
                    <a:pt x="1" y="134"/>
                    <a:pt x="1" y="301"/>
                  </a:cubicBezTo>
                  <a:cubicBezTo>
                    <a:pt x="1" y="467"/>
                    <a:pt x="668" y="634"/>
                    <a:pt x="1502" y="634"/>
                  </a:cubicBezTo>
                  <a:cubicBezTo>
                    <a:pt x="2336" y="634"/>
                    <a:pt x="3003" y="467"/>
                    <a:pt x="3003" y="301"/>
                  </a:cubicBezTo>
                  <a:cubicBezTo>
                    <a:pt x="3003" y="134"/>
                    <a:pt x="2336" y="0"/>
                    <a:pt x="1502" y="0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62"/>
            <p:cNvSpPr/>
            <p:nvPr/>
          </p:nvSpPr>
          <p:spPr>
            <a:xfrm>
              <a:off x="5701750" y="4973175"/>
              <a:ext cx="74225" cy="15875"/>
            </a:xfrm>
            <a:custGeom>
              <a:avLst/>
              <a:gdLst/>
              <a:ahLst/>
              <a:cxnLst/>
              <a:rect l="l" t="t" r="r" b="b"/>
              <a:pathLst>
                <a:path w="2969" h="635" extrusionOk="0">
                  <a:moveTo>
                    <a:pt x="1468" y="0"/>
                  </a:moveTo>
                  <a:cubicBezTo>
                    <a:pt x="667" y="0"/>
                    <a:pt x="0" y="134"/>
                    <a:pt x="0" y="334"/>
                  </a:cubicBezTo>
                  <a:cubicBezTo>
                    <a:pt x="0" y="501"/>
                    <a:pt x="667" y="634"/>
                    <a:pt x="1468" y="634"/>
                  </a:cubicBezTo>
                  <a:cubicBezTo>
                    <a:pt x="2302" y="634"/>
                    <a:pt x="2969" y="501"/>
                    <a:pt x="2969" y="334"/>
                  </a:cubicBezTo>
                  <a:cubicBezTo>
                    <a:pt x="2969" y="167"/>
                    <a:pt x="2302" y="0"/>
                    <a:pt x="1468" y="0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62"/>
            <p:cNvSpPr/>
            <p:nvPr/>
          </p:nvSpPr>
          <p:spPr>
            <a:xfrm>
              <a:off x="2701275" y="5042375"/>
              <a:ext cx="74225" cy="15875"/>
            </a:xfrm>
            <a:custGeom>
              <a:avLst/>
              <a:gdLst/>
              <a:ahLst/>
              <a:cxnLst/>
              <a:rect l="l" t="t" r="r" b="b"/>
              <a:pathLst>
                <a:path w="2969" h="635" extrusionOk="0">
                  <a:moveTo>
                    <a:pt x="1468" y="1"/>
                  </a:moveTo>
                  <a:cubicBezTo>
                    <a:pt x="667" y="1"/>
                    <a:pt x="0" y="134"/>
                    <a:pt x="0" y="301"/>
                  </a:cubicBezTo>
                  <a:cubicBezTo>
                    <a:pt x="0" y="468"/>
                    <a:pt x="667" y="635"/>
                    <a:pt x="1468" y="635"/>
                  </a:cubicBezTo>
                  <a:cubicBezTo>
                    <a:pt x="2302" y="635"/>
                    <a:pt x="2969" y="468"/>
                    <a:pt x="2969" y="301"/>
                  </a:cubicBezTo>
                  <a:cubicBezTo>
                    <a:pt x="2969" y="134"/>
                    <a:pt x="2302" y="1"/>
                    <a:pt x="1468" y="1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62"/>
            <p:cNvSpPr/>
            <p:nvPr/>
          </p:nvSpPr>
          <p:spPr>
            <a:xfrm>
              <a:off x="1673875" y="5102425"/>
              <a:ext cx="74225" cy="15875"/>
            </a:xfrm>
            <a:custGeom>
              <a:avLst/>
              <a:gdLst/>
              <a:ahLst/>
              <a:cxnLst/>
              <a:rect l="l" t="t" r="r" b="b"/>
              <a:pathLst>
                <a:path w="2969" h="635" extrusionOk="0">
                  <a:moveTo>
                    <a:pt x="1468" y="1"/>
                  </a:moveTo>
                  <a:cubicBezTo>
                    <a:pt x="667" y="1"/>
                    <a:pt x="0" y="134"/>
                    <a:pt x="0" y="334"/>
                  </a:cubicBezTo>
                  <a:cubicBezTo>
                    <a:pt x="0" y="501"/>
                    <a:pt x="667" y="634"/>
                    <a:pt x="1468" y="634"/>
                  </a:cubicBezTo>
                  <a:cubicBezTo>
                    <a:pt x="2302" y="634"/>
                    <a:pt x="2969" y="501"/>
                    <a:pt x="2969" y="334"/>
                  </a:cubicBezTo>
                  <a:cubicBezTo>
                    <a:pt x="2969" y="167"/>
                    <a:pt x="2302" y="1"/>
                    <a:pt x="1468" y="1"/>
                  </a:cubicBezTo>
                  <a:close/>
                </a:path>
              </a:pathLst>
            </a:custGeom>
            <a:solidFill>
              <a:srgbClr val="DBC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62"/>
            <p:cNvSpPr/>
            <p:nvPr/>
          </p:nvSpPr>
          <p:spPr>
            <a:xfrm>
              <a:off x="1812300" y="4346875"/>
              <a:ext cx="76750" cy="65625"/>
            </a:xfrm>
            <a:custGeom>
              <a:avLst/>
              <a:gdLst/>
              <a:ahLst/>
              <a:cxnLst/>
              <a:rect l="l" t="t" r="r" b="b"/>
              <a:pathLst>
                <a:path w="3070" h="2625" extrusionOk="0">
                  <a:moveTo>
                    <a:pt x="1735" y="1"/>
                  </a:moveTo>
                  <a:cubicBezTo>
                    <a:pt x="568" y="1"/>
                    <a:pt x="0" y="1402"/>
                    <a:pt x="801" y="2236"/>
                  </a:cubicBezTo>
                  <a:cubicBezTo>
                    <a:pt x="1070" y="2504"/>
                    <a:pt x="1400" y="2624"/>
                    <a:pt x="1726" y="2624"/>
                  </a:cubicBezTo>
                  <a:cubicBezTo>
                    <a:pt x="2410" y="2624"/>
                    <a:pt x="3069" y="2093"/>
                    <a:pt x="3069" y="1302"/>
                  </a:cubicBezTo>
                  <a:cubicBezTo>
                    <a:pt x="3069" y="601"/>
                    <a:pt x="2469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62"/>
            <p:cNvSpPr/>
            <p:nvPr/>
          </p:nvSpPr>
          <p:spPr>
            <a:xfrm>
              <a:off x="2125025" y="4470300"/>
              <a:ext cx="76750" cy="65625"/>
            </a:xfrm>
            <a:custGeom>
              <a:avLst/>
              <a:gdLst/>
              <a:ahLst/>
              <a:cxnLst/>
              <a:rect l="l" t="t" r="r" b="b"/>
              <a:pathLst>
                <a:path w="3070" h="2625" extrusionOk="0">
                  <a:moveTo>
                    <a:pt x="1735" y="1"/>
                  </a:moveTo>
                  <a:cubicBezTo>
                    <a:pt x="567" y="1"/>
                    <a:pt x="0" y="1435"/>
                    <a:pt x="834" y="2236"/>
                  </a:cubicBezTo>
                  <a:cubicBezTo>
                    <a:pt x="1103" y="2504"/>
                    <a:pt x="1430" y="2624"/>
                    <a:pt x="1751" y="2624"/>
                  </a:cubicBezTo>
                  <a:cubicBezTo>
                    <a:pt x="2425" y="2624"/>
                    <a:pt x="3069" y="2093"/>
                    <a:pt x="3069" y="1302"/>
                  </a:cubicBezTo>
                  <a:cubicBezTo>
                    <a:pt x="3036" y="568"/>
                    <a:pt x="2469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62"/>
            <p:cNvSpPr/>
            <p:nvPr/>
          </p:nvSpPr>
          <p:spPr>
            <a:xfrm>
              <a:off x="2015775" y="4205950"/>
              <a:ext cx="41725" cy="35975"/>
            </a:xfrm>
            <a:custGeom>
              <a:avLst/>
              <a:gdLst/>
              <a:ahLst/>
              <a:cxnLst/>
              <a:rect l="l" t="t" r="r" b="b"/>
              <a:pathLst>
                <a:path w="1669" h="1439" extrusionOk="0">
                  <a:moveTo>
                    <a:pt x="968" y="1"/>
                  </a:moveTo>
                  <a:cubicBezTo>
                    <a:pt x="334" y="1"/>
                    <a:pt x="1" y="768"/>
                    <a:pt x="468" y="1235"/>
                  </a:cubicBezTo>
                  <a:cubicBezTo>
                    <a:pt x="608" y="1375"/>
                    <a:pt x="784" y="1439"/>
                    <a:pt x="957" y="1439"/>
                  </a:cubicBezTo>
                  <a:cubicBezTo>
                    <a:pt x="1318" y="1439"/>
                    <a:pt x="1668" y="1163"/>
                    <a:pt x="1668" y="734"/>
                  </a:cubicBezTo>
                  <a:cubicBezTo>
                    <a:pt x="1668" y="334"/>
                    <a:pt x="1368" y="1"/>
                    <a:pt x="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62"/>
            <p:cNvSpPr/>
            <p:nvPr/>
          </p:nvSpPr>
          <p:spPr>
            <a:xfrm>
              <a:off x="2672075" y="4390250"/>
              <a:ext cx="42550" cy="35525"/>
            </a:xfrm>
            <a:custGeom>
              <a:avLst/>
              <a:gdLst/>
              <a:ahLst/>
              <a:cxnLst/>
              <a:rect l="l" t="t" r="r" b="b"/>
              <a:pathLst>
                <a:path w="1702" h="1421" extrusionOk="0">
                  <a:moveTo>
                    <a:pt x="968" y="1"/>
                  </a:moveTo>
                  <a:cubicBezTo>
                    <a:pt x="334" y="1"/>
                    <a:pt x="1" y="768"/>
                    <a:pt x="468" y="1201"/>
                  </a:cubicBezTo>
                  <a:cubicBezTo>
                    <a:pt x="619" y="1353"/>
                    <a:pt x="802" y="1420"/>
                    <a:pt x="981" y="1420"/>
                  </a:cubicBezTo>
                  <a:cubicBezTo>
                    <a:pt x="1352" y="1420"/>
                    <a:pt x="1702" y="1129"/>
                    <a:pt x="1702" y="701"/>
                  </a:cubicBezTo>
                  <a:cubicBezTo>
                    <a:pt x="1702" y="301"/>
                    <a:pt x="1368" y="1"/>
                    <a:pt x="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62"/>
            <p:cNvSpPr/>
            <p:nvPr/>
          </p:nvSpPr>
          <p:spPr>
            <a:xfrm>
              <a:off x="3516025" y="4241800"/>
              <a:ext cx="41700" cy="35525"/>
            </a:xfrm>
            <a:custGeom>
              <a:avLst/>
              <a:gdLst/>
              <a:ahLst/>
              <a:cxnLst/>
              <a:rect l="l" t="t" r="r" b="b"/>
              <a:pathLst>
                <a:path w="1668" h="1421" extrusionOk="0">
                  <a:moveTo>
                    <a:pt x="967" y="1"/>
                  </a:moveTo>
                  <a:cubicBezTo>
                    <a:pt x="300" y="1"/>
                    <a:pt x="0" y="768"/>
                    <a:pt x="434" y="1202"/>
                  </a:cubicBezTo>
                  <a:cubicBezTo>
                    <a:pt x="585" y="1353"/>
                    <a:pt x="769" y="1421"/>
                    <a:pt x="947" y="1421"/>
                  </a:cubicBezTo>
                  <a:cubicBezTo>
                    <a:pt x="1318" y="1421"/>
                    <a:pt x="1668" y="1130"/>
                    <a:pt x="1668" y="701"/>
                  </a:cubicBezTo>
                  <a:cubicBezTo>
                    <a:pt x="1668" y="301"/>
                    <a:pt x="1334" y="1"/>
                    <a:pt x="9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62"/>
            <p:cNvSpPr/>
            <p:nvPr/>
          </p:nvSpPr>
          <p:spPr>
            <a:xfrm>
              <a:off x="4161475" y="4072525"/>
              <a:ext cx="42550" cy="35525"/>
            </a:xfrm>
            <a:custGeom>
              <a:avLst/>
              <a:gdLst/>
              <a:ahLst/>
              <a:cxnLst/>
              <a:rect l="l" t="t" r="r" b="b"/>
              <a:pathLst>
                <a:path w="1702" h="1421" extrusionOk="0">
                  <a:moveTo>
                    <a:pt x="968" y="0"/>
                  </a:moveTo>
                  <a:cubicBezTo>
                    <a:pt x="334" y="0"/>
                    <a:pt x="1" y="768"/>
                    <a:pt x="468" y="1201"/>
                  </a:cubicBezTo>
                  <a:cubicBezTo>
                    <a:pt x="608" y="1353"/>
                    <a:pt x="788" y="1420"/>
                    <a:pt x="966" y="1420"/>
                  </a:cubicBezTo>
                  <a:cubicBezTo>
                    <a:pt x="1337" y="1420"/>
                    <a:pt x="1702" y="1129"/>
                    <a:pt x="1702" y="701"/>
                  </a:cubicBezTo>
                  <a:cubicBezTo>
                    <a:pt x="1702" y="301"/>
                    <a:pt x="1368" y="0"/>
                    <a:pt x="968" y="0"/>
                  </a:cubicBezTo>
                  <a:close/>
                </a:path>
              </a:pathLst>
            </a:custGeom>
            <a:solidFill>
              <a:srgbClr val="D86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62"/>
            <p:cNvSpPr/>
            <p:nvPr/>
          </p:nvSpPr>
          <p:spPr>
            <a:xfrm>
              <a:off x="4248200" y="3663900"/>
              <a:ext cx="41725" cy="35525"/>
            </a:xfrm>
            <a:custGeom>
              <a:avLst/>
              <a:gdLst/>
              <a:ahLst/>
              <a:cxnLst/>
              <a:rect l="l" t="t" r="r" b="b"/>
              <a:pathLst>
                <a:path w="1669" h="1421" extrusionOk="0">
                  <a:moveTo>
                    <a:pt x="968" y="0"/>
                  </a:moveTo>
                  <a:cubicBezTo>
                    <a:pt x="301" y="0"/>
                    <a:pt x="1" y="768"/>
                    <a:pt x="434" y="1201"/>
                  </a:cubicBezTo>
                  <a:cubicBezTo>
                    <a:pt x="586" y="1353"/>
                    <a:pt x="769" y="1420"/>
                    <a:pt x="947" y="1420"/>
                  </a:cubicBezTo>
                  <a:cubicBezTo>
                    <a:pt x="1319" y="1420"/>
                    <a:pt x="1669" y="1129"/>
                    <a:pt x="1669" y="701"/>
                  </a:cubicBezTo>
                  <a:cubicBezTo>
                    <a:pt x="1669" y="301"/>
                    <a:pt x="1335" y="0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62"/>
            <p:cNvSpPr/>
            <p:nvPr/>
          </p:nvSpPr>
          <p:spPr>
            <a:xfrm>
              <a:off x="4837800" y="4090025"/>
              <a:ext cx="41725" cy="36000"/>
            </a:xfrm>
            <a:custGeom>
              <a:avLst/>
              <a:gdLst/>
              <a:ahLst/>
              <a:cxnLst/>
              <a:rect l="l" t="t" r="r" b="b"/>
              <a:pathLst>
                <a:path w="1669" h="1440" extrusionOk="0">
                  <a:moveTo>
                    <a:pt x="968" y="1"/>
                  </a:moveTo>
                  <a:cubicBezTo>
                    <a:pt x="300" y="1"/>
                    <a:pt x="0" y="768"/>
                    <a:pt x="434" y="1235"/>
                  </a:cubicBezTo>
                  <a:cubicBezTo>
                    <a:pt x="585" y="1376"/>
                    <a:pt x="768" y="1439"/>
                    <a:pt x="946" y="1439"/>
                  </a:cubicBezTo>
                  <a:cubicBezTo>
                    <a:pt x="1318" y="1439"/>
                    <a:pt x="1668" y="1163"/>
                    <a:pt x="1668" y="735"/>
                  </a:cubicBezTo>
                  <a:cubicBezTo>
                    <a:pt x="1668" y="335"/>
                    <a:pt x="1334" y="1"/>
                    <a:pt x="968" y="1"/>
                  </a:cubicBezTo>
                  <a:close/>
                </a:path>
              </a:pathLst>
            </a:custGeom>
            <a:solidFill>
              <a:srgbClr val="D86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62"/>
            <p:cNvSpPr/>
            <p:nvPr/>
          </p:nvSpPr>
          <p:spPr>
            <a:xfrm>
              <a:off x="5207225" y="4540350"/>
              <a:ext cx="41725" cy="35525"/>
            </a:xfrm>
            <a:custGeom>
              <a:avLst/>
              <a:gdLst/>
              <a:ahLst/>
              <a:cxnLst/>
              <a:rect l="l" t="t" r="r" b="b"/>
              <a:pathLst>
                <a:path w="1669" h="1421" extrusionOk="0">
                  <a:moveTo>
                    <a:pt x="934" y="1"/>
                  </a:moveTo>
                  <a:cubicBezTo>
                    <a:pt x="301" y="1"/>
                    <a:pt x="0" y="768"/>
                    <a:pt x="434" y="1202"/>
                  </a:cubicBezTo>
                  <a:cubicBezTo>
                    <a:pt x="586" y="1353"/>
                    <a:pt x="769" y="1421"/>
                    <a:pt x="947" y="1421"/>
                  </a:cubicBezTo>
                  <a:cubicBezTo>
                    <a:pt x="1318" y="1421"/>
                    <a:pt x="1668" y="1129"/>
                    <a:pt x="1668" y="701"/>
                  </a:cubicBezTo>
                  <a:cubicBezTo>
                    <a:pt x="1668" y="301"/>
                    <a:pt x="1335" y="1"/>
                    <a:pt x="934" y="1"/>
                  </a:cubicBezTo>
                  <a:close/>
                </a:path>
              </a:pathLst>
            </a:custGeom>
            <a:solidFill>
              <a:srgbClr val="D86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62"/>
            <p:cNvSpPr/>
            <p:nvPr/>
          </p:nvSpPr>
          <p:spPr>
            <a:xfrm>
              <a:off x="5535800" y="4296025"/>
              <a:ext cx="41700" cy="35975"/>
            </a:xfrm>
            <a:custGeom>
              <a:avLst/>
              <a:gdLst/>
              <a:ahLst/>
              <a:cxnLst/>
              <a:rect l="l" t="t" r="r" b="b"/>
              <a:pathLst>
                <a:path w="1668" h="1439" extrusionOk="0">
                  <a:moveTo>
                    <a:pt x="967" y="0"/>
                  </a:moveTo>
                  <a:cubicBezTo>
                    <a:pt x="334" y="0"/>
                    <a:pt x="0" y="767"/>
                    <a:pt x="467" y="1234"/>
                  </a:cubicBezTo>
                  <a:cubicBezTo>
                    <a:pt x="608" y="1375"/>
                    <a:pt x="783" y="1438"/>
                    <a:pt x="956" y="1438"/>
                  </a:cubicBezTo>
                  <a:cubicBezTo>
                    <a:pt x="1318" y="1438"/>
                    <a:pt x="1668" y="1162"/>
                    <a:pt x="1668" y="734"/>
                  </a:cubicBezTo>
                  <a:cubicBezTo>
                    <a:pt x="1668" y="334"/>
                    <a:pt x="1368" y="0"/>
                    <a:pt x="967" y="0"/>
                  </a:cubicBezTo>
                  <a:close/>
                </a:path>
              </a:pathLst>
            </a:custGeom>
            <a:solidFill>
              <a:srgbClr val="D86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62"/>
            <p:cNvSpPr/>
            <p:nvPr/>
          </p:nvSpPr>
          <p:spPr>
            <a:xfrm>
              <a:off x="2742125" y="4281000"/>
              <a:ext cx="76750" cy="65650"/>
            </a:xfrm>
            <a:custGeom>
              <a:avLst/>
              <a:gdLst/>
              <a:ahLst/>
              <a:cxnLst/>
              <a:rect l="l" t="t" r="r" b="b"/>
              <a:pathLst>
                <a:path w="3070" h="2626" extrusionOk="0">
                  <a:moveTo>
                    <a:pt x="1769" y="1"/>
                  </a:moveTo>
                  <a:cubicBezTo>
                    <a:pt x="601" y="1"/>
                    <a:pt x="1" y="1435"/>
                    <a:pt x="835" y="2236"/>
                  </a:cubicBezTo>
                  <a:cubicBezTo>
                    <a:pt x="1104" y="2506"/>
                    <a:pt x="1434" y="2625"/>
                    <a:pt x="1756" y="2625"/>
                  </a:cubicBezTo>
                  <a:cubicBezTo>
                    <a:pt x="2428" y="2625"/>
                    <a:pt x="3070" y="2102"/>
                    <a:pt x="3070" y="1335"/>
                  </a:cubicBezTo>
                  <a:cubicBezTo>
                    <a:pt x="3070" y="601"/>
                    <a:pt x="2469" y="1"/>
                    <a:pt x="1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62"/>
            <p:cNvSpPr/>
            <p:nvPr/>
          </p:nvSpPr>
          <p:spPr>
            <a:xfrm>
              <a:off x="3460150" y="4469475"/>
              <a:ext cx="75900" cy="65825"/>
            </a:xfrm>
            <a:custGeom>
              <a:avLst/>
              <a:gdLst/>
              <a:ahLst/>
              <a:cxnLst/>
              <a:rect l="l" t="t" r="r" b="b"/>
              <a:pathLst>
                <a:path w="3036" h="2633" extrusionOk="0">
                  <a:moveTo>
                    <a:pt x="1735" y="0"/>
                  </a:moveTo>
                  <a:cubicBezTo>
                    <a:pt x="567" y="0"/>
                    <a:pt x="0" y="1435"/>
                    <a:pt x="801" y="2235"/>
                  </a:cubicBezTo>
                  <a:cubicBezTo>
                    <a:pt x="1075" y="2509"/>
                    <a:pt x="1410" y="2632"/>
                    <a:pt x="1736" y="2632"/>
                  </a:cubicBezTo>
                  <a:cubicBezTo>
                    <a:pt x="2404" y="2632"/>
                    <a:pt x="3036" y="2119"/>
                    <a:pt x="3036" y="1335"/>
                  </a:cubicBezTo>
                  <a:cubicBezTo>
                    <a:pt x="3036" y="601"/>
                    <a:pt x="2469" y="0"/>
                    <a:pt x="17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62"/>
            <p:cNvSpPr/>
            <p:nvPr/>
          </p:nvSpPr>
          <p:spPr>
            <a:xfrm>
              <a:off x="4195675" y="3960775"/>
              <a:ext cx="76750" cy="65600"/>
            </a:xfrm>
            <a:custGeom>
              <a:avLst/>
              <a:gdLst/>
              <a:ahLst/>
              <a:cxnLst/>
              <a:rect l="l" t="t" r="r" b="b"/>
              <a:pathLst>
                <a:path w="3070" h="2624" extrusionOk="0">
                  <a:moveTo>
                    <a:pt x="1735" y="1"/>
                  </a:moveTo>
                  <a:cubicBezTo>
                    <a:pt x="567" y="1"/>
                    <a:pt x="0" y="1402"/>
                    <a:pt x="834" y="2236"/>
                  </a:cubicBezTo>
                  <a:cubicBezTo>
                    <a:pt x="1092" y="2504"/>
                    <a:pt x="1416" y="2624"/>
                    <a:pt x="1736" y="2624"/>
                  </a:cubicBezTo>
                  <a:cubicBezTo>
                    <a:pt x="2410" y="2624"/>
                    <a:pt x="3069" y="2093"/>
                    <a:pt x="3069" y="1302"/>
                  </a:cubicBezTo>
                  <a:cubicBezTo>
                    <a:pt x="3069" y="568"/>
                    <a:pt x="2469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62"/>
            <p:cNvSpPr/>
            <p:nvPr/>
          </p:nvSpPr>
          <p:spPr>
            <a:xfrm>
              <a:off x="4464200" y="4370225"/>
              <a:ext cx="76750" cy="65250"/>
            </a:xfrm>
            <a:custGeom>
              <a:avLst/>
              <a:gdLst/>
              <a:ahLst/>
              <a:cxnLst/>
              <a:rect l="l" t="t" r="r" b="b"/>
              <a:pathLst>
                <a:path w="3070" h="2610" extrusionOk="0">
                  <a:moveTo>
                    <a:pt x="1768" y="1"/>
                  </a:moveTo>
                  <a:cubicBezTo>
                    <a:pt x="601" y="1"/>
                    <a:pt x="0" y="1402"/>
                    <a:pt x="834" y="2236"/>
                  </a:cubicBezTo>
                  <a:cubicBezTo>
                    <a:pt x="1092" y="2493"/>
                    <a:pt x="1415" y="2609"/>
                    <a:pt x="1735" y="2609"/>
                  </a:cubicBezTo>
                  <a:cubicBezTo>
                    <a:pt x="2409" y="2609"/>
                    <a:pt x="3069" y="2094"/>
                    <a:pt x="3069" y="1302"/>
                  </a:cubicBezTo>
                  <a:cubicBezTo>
                    <a:pt x="3069" y="568"/>
                    <a:pt x="2469" y="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62"/>
            <p:cNvSpPr/>
            <p:nvPr/>
          </p:nvSpPr>
          <p:spPr>
            <a:xfrm>
              <a:off x="5364000" y="3912400"/>
              <a:ext cx="76750" cy="65625"/>
            </a:xfrm>
            <a:custGeom>
              <a:avLst/>
              <a:gdLst/>
              <a:ahLst/>
              <a:cxnLst/>
              <a:rect l="l" t="t" r="r" b="b"/>
              <a:pathLst>
                <a:path w="3070" h="2625" extrusionOk="0">
                  <a:moveTo>
                    <a:pt x="1768" y="1"/>
                  </a:moveTo>
                  <a:cubicBezTo>
                    <a:pt x="601" y="1"/>
                    <a:pt x="1" y="1402"/>
                    <a:pt x="834" y="2236"/>
                  </a:cubicBezTo>
                  <a:cubicBezTo>
                    <a:pt x="1092" y="2504"/>
                    <a:pt x="1416" y="2624"/>
                    <a:pt x="1736" y="2624"/>
                  </a:cubicBezTo>
                  <a:cubicBezTo>
                    <a:pt x="2410" y="2624"/>
                    <a:pt x="3069" y="2093"/>
                    <a:pt x="3069" y="1302"/>
                  </a:cubicBezTo>
                  <a:cubicBezTo>
                    <a:pt x="3069" y="568"/>
                    <a:pt x="2469" y="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62"/>
            <p:cNvSpPr/>
            <p:nvPr/>
          </p:nvSpPr>
          <p:spPr>
            <a:xfrm>
              <a:off x="2724625" y="3928250"/>
              <a:ext cx="76750" cy="65250"/>
            </a:xfrm>
            <a:custGeom>
              <a:avLst/>
              <a:gdLst/>
              <a:ahLst/>
              <a:cxnLst/>
              <a:rect l="l" t="t" r="r" b="b"/>
              <a:pathLst>
                <a:path w="3070" h="2610" extrusionOk="0">
                  <a:moveTo>
                    <a:pt x="1735" y="1"/>
                  </a:moveTo>
                  <a:cubicBezTo>
                    <a:pt x="567" y="1"/>
                    <a:pt x="0" y="1402"/>
                    <a:pt x="801" y="2236"/>
                  </a:cubicBezTo>
                  <a:cubicBezTo>
                    <a:pt x="1069" y="2493"/>
                    <a:pt x="1399" y="2609"/>
                    <a:pt x="1724" y="2609"/>
                  </a:cubicBezTo>
                  <a:cubicBezTo>
                    <a:pt x="2409" y="2609"/>
                    <a:pt x="3069" y="2093"/>
                    <a:pt x="3069" y="1302"/>
                  </a:cubicBezTo>
                  <a:cubicBezTo>
                    <a:pt x="3069" y="568"/>
                    <a:pt x="2469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62"/>
            <p:cNvSpPr/>
            <p:nvPr/>
          </p:nvSpPr>
          <p:spPr>
            <a:xfrm>
              <a:off x="4948700" y="4160075"/>
              <a:ext cx="115950" cy="99575"/>
            </a:xfrm>
            <a:custGeom>
              <a:avLst/>
              <a:gdLst/>
              <a:ahLst/>
              <a:cxnLst/>
              <a:rect l="l" t="t" r="r" b="b"/>
              <a:pathLst>
                <a:path w="4638" h="3983" extrusionOk="0">
                  <a:moveTo>
                    <a:pt x="2669" y="1"/>
                  </a:moveTo>
                  <a:cubicBezTo>
                    <a:pt x="901" y="1"/>
                    <a:pt x="1" y="2136"/>
                    <a:pt x="1268" y="3403"/>
                  </a:cubicBezTo>
                  <a:cubicBezTo>
                    <a:pt x="1668" y="3803"/>
                    <a:pt x="2161" y="3982"/>
                    <a:pt x="2646" y="3982"/>
                  </a:cubicBezTo>
                  <a:cubicBezTo>
                    <a:pt x="3661" y="3982"/>
                    <a:pt x="4637" y="3198"/>
                    <a:pt x="4637" y="2002"/>
                  </a:cubicBezTo>
                  <a:cubicBezTo>
                    <a:pt x="4637" y="902"/>
                    <a:pt x="3770" y="1"/>
                    <a:pt x="26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62"/>
            <p:cNvSpPr/>
            <p:nvPr/>
          </p:nvSpPr>
          <p:spPr>
            <a:xfrm>
              <a:off x="4810275" y="3772300"/>
              <a:ext cx="115950" cy="99550"/>
            </a:xfrm>
            <a:custGeom>
              <a:avLst/>
              <a:gdLst/>
              <a:ahLst/>
              <a:cxnLst/>
              <a:rect l="l" t="t" r="r" b="b"/>
              <a:pathLst>
                <a:path w="4638" h="3982" extrusionOk="0">
                  <a:moveTo>
                    <a:pt x="2669" y="1"/>
                  </a:moveTo>
                  <a:cubicBezTo>
                    <a:pt x="868" y="1"/>
                    <a:pt x="0" y="2136"/>
                    <a:pt x="1235" y="3403"/>
                  </a:cubicBezTo>
                  <a:cubicBezTo>
                    <a:pt x="1645" y="3803"/>
                    <a:pt x="2146" y="3982"/>
                    <a:pt x="2636" y="3982"/>
                  </a:cubicBezTo>
                  <a:cubicBezTo>
                    <a:pt x="3660" y="3982"/>
                    <a:pt x="4637" y="3198"/>
                    <a:pt x="4637" y="2002"/>
                  </a:cubicBezTo>
                  <a:cubicBezTo>
                    <a:pt x="4637" y="902"/>
                    <a:pt x="3736" y="1"/>
                    <a:pt x="26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62"/>
            <p:cNvSpPr/>
            <p:nvPr/>
          </p:nvSpPr>
          <p:spPr>
            <a:xfrm>
              <a:off x="5709250" y="4550375"/>
              <a:ext cx="116775" cy="99550"/>
            </a:xfrm>
            <a:custGeom>
              <a:avLst/>
              <a:gdLst/>
              <a:ahLst/>
              <a:cxnLst/>
              <a:rect l="l" t="t" r="r" b="b"/>
              <a:pathLst>
                <a:path w="4671" h="3982" extrusionOk="0">
                  <a:moveTo>
                    <a:pt x="2669" y="0"/>
                  </a:moveTo>
                  <a:cubicBezTo>
                    <a:pt x="901" y="0"/>
                    <a:pt x="0" y="2135"/>
                    <a:pt x="1268" y="3403"/>
                  </a:cubicBezTo>
                  <a:cubicBezTo>
                    <a:pt x="1667" y="3802"/>
                    <a:pt x="2164" y="3981"/>
                    <a:pt x="2654" y="3981"/>
                  </a:cubicBezTo>
                  <a:cubicBezTo>
                    <a:pt x="3678" y="3981"/>
                    <a:pt x="4670" y="3197"/>
                    <a:pt x="4670" y="2002"/>
                  </a:cubicBezTo>
                  <a:cubicBezTo>
                    <a:pt x="4670" y="901"/>
                    <a:pt x="3770" y="0"/>
                    <a:pt x="26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62"/>
            <p:cNvSpPr/>
            <p:nvPr/>
          </p:nvSpPr>
          <p:spPr>
            <a:xfrm>
              <a:off x="2485275" y="3993300"/>
              <a:ext cx="112600" cy="97075"/>
            </a:xfrm>
            <a:custGeom>
              <a:avLst/>
              <a:gdLst/>
              <a:ahLst/>
              <a:cxnLst/>
              <a:rect l="l" t="t" r="r" b="b"/>
              <a:pathLst>
                <a:path w="4504" h="3883" extrusionOk="0">
                  <a:moveTo>
                    <a:pt x="2569" y="1"/>
                  </a:moveTo>
                  <a:cubicBezTo>
                    <a:pt x="868" y="1"/>
                    <a:pt x="1" y="2102"/>
                    <a:pt x="1202" y="3303"/>
                  </a:cubicBezTo>
                  <a:cubicBezTo>
                    <a:pt x="1602" y="3704"/>
                    <a:pt x="2091" y="3883"/>
                    <a:pt x="2568" y="3883"/>
                  </a:cubicBezTo>
                  <a:cubicBezTo>
                    <a:pt x="3560" y="3883"/>
                    <a:pt x="4504" y="3107"/>
                    <a:pt x="4504" y="1935"/>
                  </a:cubicBezTo>
                  <a:cubicBezTo>
                    <a:pt x="4504" y="868"/>
                    <a:pt x="3637" y="1"/>
                    <a:pt x="2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62"/>
            <p:cNvSpPr/>
            <p:nvPr/>
          </p:nvSpPr>
          <p:spPr>
            <a:xfrm>
              <a:off x="1637175" y="3919075"/>
              <a:ext cx="186000" cy="95650"/>
            </a:xfrm>
            <a:custGeom>
              <a:avLst/>
              <a:gdLst/>
              <a:ahLst/>
              <a:cxnLst/>
              <a:rect l="l" t="t" r="r" b="b"/>
              <a:pathLst>
                <a:path w="7440" h="3826" extrusionOk="0">
                  <a:moveTo>
                    <a:pt x="0" y="1"/>
                  </a:moveTo>
                  <a:cubicBezTo>
                    <a:pt x="0" y="1"/>
                    <a:pt x="126" y="3826"/>
                    <a:pt x="4924" y="3826"/>
                  </a:cubicBezTo>
                  <a:cubicBezTo>
                    <a:pt x="5650" y="3826"/>
                    <a:pt x="6483" y="3738"/>
                    <a:pt x="7439" y="3537"/>
                  </a:cubicBezTo>
                  <a:cubicBezTo>
                    <a:pt x="7439" y="3537"/>
                    <a:pt x="5104" y="103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62"/>
            <p:cNvSpPr/>
            <p:nvPr/>
          </p:nvSpPr>
          <p:spPr>
            <a:xfrm>
              <a:off x="1691375" y="4041675"/>
              <a:ext cx="110100" cy="62700"/>
            </a:xfrm>
            <a:custGeom>
              <a:avLst/>
              <a:gdLst/>
              <a:ahLst/>
              <a:cxnLst/>
              <a:rect l="l" t="t" r="r" b="b"/>
              <a:pathLst>
                <a:path w="4404" h="2508" extrusionOk="0">
                  <a:moveTo>
                    <a:pt x="4404" y="0"/>
                  </a:moveTo>
                  <a:cubicBezTo>
                    <a:pt x="4404" y="0"/>
                    <a:pt x="1135" y="367"/>
                    <a:pt x="1" y="1935"/>
                  </a:cubicBezTo>
                  <a:cubicBezTo>
                    <a:pt x="1" y="1935"/>
                    <a:pt x="608" y="2507"/>
                    <a:pt x="1484" y="2507"/>
                  </a:cubicBezTo>
                  <a:cubicBezTo>
                    <a:pt x="2313" y="2507"/>
                    <a:pt x="3382" y="1995"/>
                    <a:pt x="4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62"/>
            <p:cNvSpPr/>
            <p:nvPr/>
          </p:nvSpPr>
          <p:spPr>
            <a:xfrm>
              <a:off x="1477900" y="4619400"/>
              <a:ext cx="159300" cy="106825"/>
            </a:xfrm>
            <a:custGeom>
              <a:avLst/>
              <a:gdLst/>
              <a:ahLst/>
              <a:cxnLst/>
              <a:rect l="l" t="t" r="r" b="b"/>
              <a:pathLst>
                <a:path w="6372" h="4273" extrusionOk="0">
                  <a:moveTo>
                    <a:pt x="235" y="1"/>
                  </a:moveTo>
                  <a:cubicBezTo>
                    <a:pt x="157" y="1"/>
                    <a:pt x="79" y="3"/>
                    <a:pt x="0" y="8"/>
                  </a:cubicBezTo>
                  <a:cubicBezTo>
                    <a:pt x="0" y="8"/>
                    <a:pt x="1919" y="4272"/>
                    <a:pt x="5161" y="4272"/>
                  </a:cubicBezTo>
                  <a:cubicBezTo>
                    <a:pt x="5546" y="4272"/>
                    <a:pt x="5950" y="4212"/>
                    <a:pt x="6371" y="4077"/>
                  </a:cubicBezTo>
                  <a:cubicBezTo>
                    <a:pt x="6371" y="4077"/>
                    <a:pt x="3569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62"/>
            <p:cNvSpPr/>
            <p:nvPr/>
          </p:nvSpPr>
          <p:spPr>
            <a:xfrm>
              <a:off x="4600950" y="3307800"/>
              <a:ext cx="165975" cy="200175"/>
            </a:xfrm>
            <a:custGeom>
              <a:avLst/>
              <a:gdLst/>
              <a:ahLst/>
              <a:cxnLst/>
              <a:rect l="l" t="t" r="r" b="b"/>
              <a:pathLst>
                <a:path w="6639" h="8007" extrusionOk="0">
                  <a:moveTo>
                    <a:pt x="3136" y="1"/>
                  </a:moveTo>
                  <a:cubicBezTo>
                    <a:pt x="3136" y="1"/>
                    <a:pt x="1" y="5572"/>
                    <a:pt x="5038" y="8007"/>
                  </a:cubicBezTo>
                  <a:cubicBezTo>
                    <a:pt x="5038" y="8007"/>
                    <a:pt x="6639" y="2903"/>
                    <a:pt x="3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62"/>
            <p:cNvSpPr/>
            <p:nvPr/>
          </p:nvSpPr>
          <p:spPr>
            <a:xfrm>
              <a:off x="5354825" y="3322525"/>
              <a:ext cx="187650" cy="135425"/>
            </a:xfrm>
            <a:custGeom>
              <a:avLst/>
              <a:gdLst/>
              <a:ahLst/>
              <a:cxnLst/>
              <a:rect l="l" t="t" r="r" b="b"/>
              <a:pathLst>
                <a:path w="7506" h="5417" extrusionOk="0">
                  <a:moveTo>
                    <a:pt x="7175" y="1"/>
                  </a:moveTo>
                  <a:cubicBezTo>
                    <a:pt x="3009" y="1"/>
                    <a:pt x="1" y="5416"/>
                    <a:pt x="1" y="5416"/>
                  </a:cubicBezTo>
                  <a:cubicBezTo>
                    <a:pt x="6705" y="4816"/>
                    <a:pt x="7506" y="12"/>
                    <a:pt x="7506" y="12"/>
                  </a:cubicBezTo>
                  <a:cubicBezTo>
                    <a:pt x="7395" y="5"/>
                    <a:pt x="7284" y="1"/>
                    <a:pt x="7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62"/>
            <p:cNvSpPr/>
            <p:nvPr/>
          </p:nvSpPr>
          <p:spPr>
            <a:xfrm>
              <a:off x="5981950" y="4816175"/>
              <a:ext cx="187650" cy="136175"/>
            </a:xfrm>
            <a:custGeom>
              <a:avLst/>
              <a:gdLst/>
              <a:ahLst/>
              <a:cxnLst/>
              <a:rect l="l" t="t" r="r" b="b"/>
              <a:pathLst>
                <a:path w="7506" h="5447" extrusionOk="0">
                  <a:moveTo>
                    <a:pt x="7210" y="0"/>
                  </a:moveTo>
                  <a:cubicBezTo>
                    <a:pt x="3026" y="0"/>
                    <a:pt x="0" y="5446"/>
                    <a:pt x="0" y="5446"/>
                  </a:cubicBezTo>
                  <a:cubicBezTo>
                    <a:pt x="6672" y="4846"/>
                    <a:pt x="7472" y="9"/>
                    <a:pt x="7506" y="9"/>
                  </a:cubicBezTo>
                  <a:cubicBezTo>
                    <a:pt x="7406" y="3"/>
                    <a:pt x="7308" y="0"/>
                    <a:pt x="7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62"/>
            <p:cNvSpPr/>
            <p:nvPr/>
          </p:nvSpPr>
          <p:spPr>
            <a:xfrm>
              <a:off x="5701750" y="3916925"/>
              <a:ext cx="188475" cy="156450"/>
            </a:xfrm>
            <a:custGeom>
              <a:avLst/>
              <a:gdLst/>
              <a:ahLst/>
              <a:cxnLst/>
              <a:rect l="l" t="t" r="r" b="b"/>
              <a:pathLst>
                <a:path w="7539" h="6258" extrusionOk="0">
                  <a:moveTo>
                    <a:pt x="4006" y="0"/>
                  </a:moveTo>
                  <a:cubicBezTo>
                    <a:pt x="3033" y="0"/>
                    <a:pt x="1718" y="416"/>
                    <a:pt x="0" y="1755"/>
                  </a:cubicBezTo>
                  <a:cubicBezTo>
                    <a:pt x="0" y="1755"/>
                    <a:pt x="1268" y="5757"/>
                    <a:pt x="7539" y="6258"/>
                  </a:cubicBezTo>
                  <a:cubicBezTo>
                    <a:pt x="6305" y="3956"/>
                    <a:pt x="4070" y="2388"/>
                    <a:pt x="1468" y="1988"/>
                  </a:cubicBezTo>
                  <a:lnTo>
                    <a:pt x="1468" y="1988"/>
                  </a:lnTo>
                  <a:cubicBezTo>
                    <a:pt x="1804" y="2028"/>
                    <a:pt x="2140" y="2048"/>
                    <a:pt x="2474" y="2048"/>
                  </a:cubicBezTo>
                  <a:cubicBezTo>
                    <a:pt x="3799" y="2048"/>
                    <a:pt x="5099" y="1734"/>
                    <a:pt x="6271" y="1121"/>
                  </a:cubicBezTo>
                  <a:cubicBezTo>
                    <a:pt x="6271" y="1121"/>
                    <a:pt x="5602" y="0"/>
                    <a:pt x="4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62"/>
            <p:cNvSpPr/>
            <p:nvPr/>
          </p:nvSpPr>
          <p:spPr>
            <a:xfrm>
              <a:off x="2753800" y="590025"/>
              <a:ext cx="328600" cy="849800"/>
            </a:xfrm>
            <a:custGeom>
              <a:avLst/>
              <a:gdLst/>
              <a:ahLst/>
              <a:cxnLst/>
              <a:rect l="l" t="t" r="r" b="b"/>
              <a:pathLst>
                <a:path w="13144" h="33992" extrusionOk="0">
                  <a:moveTo>
                    <a:pt x="9974" y="1"/>
                  </a:moveTo>
                  <a:cubicBezTo>
                    <a:pt x="1" y="12410"/>
                    <a:pt x="6372" y="33992"/>
                    <a:pt x="6372" y="33992"/>
                  </a:cubicBezTo>
                  <a:lnTo>
                    <a:pt x="7172" y="33725"/>
                  </a:lnTo>
                  <a:cubicBezTo>
                    <a:pt x="5405" y="28121"/>
                    <a:pt x="7172" y="20382"/>
                    <a:pt x="7172" y="20382"/>
                  </a:cubicBezTo>
                  <a:lnTo>
                    <a:pt x="11842" y="20515"/>
                  </a:lnTo>
                  <a:lnTo>
                    <a:pt x="12576" y="19014"/>
                  </a:lnTo>
                  <a:lnTo>
                    <a:pt x="12643" y="16546"/>
                  </a:lnTo>
                  <a:lnTo>
                    <a:pt x="8373" y="14978"/>
                  </a:lnTo>
                  <a:cubicBezTo>
                    <a:pt x="9441" y="10208"/>
                    <a:pt x="13143" y="3336"/>
                    <a:pt x="13143" y="3336"/>
                  </a:cubicBezTo>
                  <a:lnTo>
                    <a:pt x="9974" y="1"/>
                  </a:lnTo>
                  <a:close/>
                </a:path>
              </a:pathLst>
            </a:custGeom>
            <a:solidFill>
              <a:srgbClr val="999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62"/>
            <p:cNvSpPr/>
            <p:nvPr/>
          </p:nvSpPr>
          <p:spPr>
            <a:xfrm>
              <a:off x="3000650" y="986975"/>
              <a:ext cx="69250" cy="115950"/>
            </a:xfrm>
            <a:custGeom>
              <a:avLst/>
              <a:gdLst/>
              <a:ahLst/>
              <a:cxnLst/>
              <a:rect l="l" t="t" r="r" b="b"/>
              <a:pathLst>
                <a:path w="2770" h="4638" extrusionOk="0">
                  <a:moveTo>
                    <a:pt x="1001" y="1"/>
                  </a:moveTo>
                  <a:cubicBezTo>
                    <a:pt x="201" y="1402"/>
                    <a:pt x="0" y="3070"/>
                    <a:pt x="467" y="4604"/>
                  </a:cubicBezTo>
                  <a:lnTo>
                    <a:pt x="1968" y="4637"/>
                  </a:lnTo>
                  <a:lnTo>
                    <a:pt x="2702" y="3170"/>
                  </a:lnTo>
                  <a:lnTo>
                    <a:pt x="2769" y="6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62"/>
            <p:cNvSpPr/>
            <p:nvPr/>
          </p:nvSpPr>
          <p:spPr>
            <a:xfrm>
              <a:off x="3024825" y="1012825"/>
              <a:ext cx="2406750" cy="625475"/>
            </a:xfrm>
            <a:custGeom>
              <a:avLst/>
              <a:gdLst/>
              <a:ahLst/>
              <a:cxnLst/>
              <a:rect l="l" t="t" r="r" b="b"/>
              <a:pathLst>
                <a:path w="96270" h="25019" extrusionOk="0">
                  <a:moveTo>
                    <a:pt x="868" y="1"/>
                  </a:moveTo>
                  <a:cubicBezTo>
                    <a:pt x="234" y="701"/>
                    <a:pt x="1" y="1735"/>
                    <a:pt x="301" y="2636"/>
                  </a:cubicBezTo>
                  <a:lnTo>
                    <a:pt x="93801" y="25019"/>
                  </a:lnTo>
                  <a:cubicBezTo>
                    <a:pt x="95002" y="23418"/>
                    <a:pt x="95869" y="21550"/>
                    <a:pt x="96269" y="19582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62"/>
            <p:cNvSpPr/>
            <p:nvPr/>
          </p:nvSpPr>
          <p:spPr>
            <a:xfrm>
              <a:off x="5338150" y="1507350"/>
              <a:ext cx="85075" cy="121775"/>
            </a:xfrm>
            <a:custGeom>
              <a:avLst/>
              <a:gdLst/>
              <a:ahLst/>
              <a:cxnLst/>
              <a:rect l="l" t="t" r="r" b="b"/>
              <a:pathLst>
                <a:path w="3403" h="4871" extrusionOk="0">
                  <a:moveTo>
                    <a:pt x="3403" y="1"/>
                  </a:moveTo>
                  <a:cubicBezTo>
                    <a:pt x="3403" y="1"/>
                    <a:pt x="1" y="1869"/>
                    <a:pt x="1035" y="4871"/>
                  </a:cubicBezTo>
                  <a:cubicBezTo>
                    <a:pt x="1035" y="4871"/>
                    <a:pt x="2436" y="3403"/>
                    <a:pt x="3403" y="1"/>
                  </a:cubicBezTo>
                  <a:close/>
                </a:path>
              </a:pathLst>
            </a:custGeom>
            <a:solidFill>
              <a:srgbClr val="D8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62"/>
            <p:cNvSpPr/>
            <p:nvPr/>
          </p:nvSpPr>
          <p:spPr>
            <a:xfrm>
              <a:off x="2878900" y="968625"/>
              <a:ext cx="61725" cy="115950"/>
            </a:xfrm>
            <a:custGeom>
              <a:avLst/>
              <a:gdLst/>
              <a:ahLst/>
              <a:cxnLst/>
              <a:rect l="l" t="t" r="r" b="b"/>
              <a:pathLst>
                <a:path w="2469" h="4638" extrusionOk="0">
                  <a:moveTo>
                    <a:pt x="2469" y="1"/>
                  </a:moveTo>
                  <a:cubicBezTo>
                    <a:pt x="2468" y="1"/>
                    <a:pt x="0" y="1602"/>
                    <a:pt x="1601" y="4638"/>
                  </a:cubicBezTo>
                  <a:cubicBezTo>
                    <a:pt x="834" y="3070"/>
                    <a:pt x="1201" y="1202"/>
                    <a:pt x="2469" y="1"/>
                  </a:cubicBez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62"/>
            <p:cNvSpPr/>
            <p:nvPr/>
          </p:nvSpPr>
          <p:spPr>
            <a:xfrm>
              <a:off x="2752975" y="590025"/>
              <a:ext cx="260200" cy="849800"/>
            </a:xfrm>
            <a:custGeom>
              <a:avLst/>
              <a:gdLst/>
              <a:ahLst/>
              <a:cxnLst/>
              <a:rect l="l" t="t" r="r" b="b"/>
              <a:pathLst>
                <a:path w="10408" h="33992" extrusionOk="0">
                  <a:moveTo>
                    <a:pt x="10007" y="1"/>
                  </a:moveTo>
                  <a:cubicBezTo>
                    <a:pt x="0" y="12376"/>
                    <a:pt x="6438" y="33992"/>
                    <a:pt x="6438" y="33992"/>
                  </a:cubicBezTo>
                  <a:lnTo>
                    <a:pt x="7239" y="33725"/>
                  </a:lnTo>
                  <a:lnTo>
                    <a:pt x="6772" y="33358"/>
                  </a:lnTo>
                  <a:cubicBezTo>
                    <a:pt x="6772" y="33358"/>
                    <a:pt x="534" y="14444"/>
                    <a:pt x="10408" y="434"/>
                  </a:cubicBezTo>
                  <a:lnTo>
                    <a:pt x="10007" y="1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62"/>
            <p:cNvSpPr/>
            <p:nvPr/>
          </p:nvSpPr>
          <p:spPr>
            <a:xfrm>
              <a:off x="4078925" y="1338900"/>
              <a:ext cx="858125" cy="751425"/>
            </a:xfrm>
            <a:custGeom>
              <a:avLst/>
              <a:gdLst/>
              <a:ahLst/>
              <a:cxnLst/>
              <a:rect l="l" t="t" r="r" b="b"/>
              <a:pathLst>
                <a:path w="34325" h="30057" extrusionOk="0">
                  <a:moveTo>
                    <a:pt x="0" y="1"/>
                  </a:moveTo>
                  <a:lnTo>
                    <a:pt x="1101" y="19715"/>
                  </a:lnTo>
                  <a:cubicBezTo>
                    <a:pt x="1101" y="19715"/>
                    <a:pt x="9923" y="30056"/>
                    <a:pt x="21515" y="30056"/>
                  </a:cubicBezTo>
                  <a:cubicBezTo>
                    <a:pt x="21571" y="30056"/>
                    <a:pt x="21627" y="30056"/>
                    <a:pt x="21682" y="30055"/>
                  </a:cubicBezTo>
                  <a:cubicBezTo>
                    <a:pt x="33357" y="29955"/>
                    <a:pt x="34325" y="7806"/>
                    <a:pt x="34325" y="7806"/>
                  </a:cubicBezTo>
                  <a:lnTo>
                    <a:pt x="29588" y="6272"/>
                  </a:lnTo>
                  <a:cubicBezTo>
                    <a:pt x="27815" y="16802"/>
                    <a:pt x="25050" y="20418"/>
                    <a:pt x="22013" y="20418"/>
                  </a:cubicBezTo>
                  <a:cubicBezTo>
                    <a:pt x="15795" y="20418"/>
                    <a:pt x="8435" y="5264"/>
                    <a:pt x="6105" y="3270"/>
                  </a:cubicBezTo>
                  <a:cubicBezTo>
                    <a:pt x="2636" y="30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62"/>
            <p:cNvSpPr/>
            <p:nvPr/>
          </p:nvSpPr>
          <p:spPr>
            <a:xfrm>
              <a:off x="4113950" y="1541550"/>
              <a:ext cx="62550" cy="333600"/>
            </a:xfrm>
            <a:custGeom>
              <a:avLst/>
              <a:gdLst/>
              <a:ahLst/>
              <a:cxnLst/>
              <a:rect l="l" t="t" r="r" b="b"/>
              <a:pathLst>
                <a:path w="2502" h="13344" extrusionOk="0">
                  <a:moveTo>
                    <a:pt x="0" y="0"/>
                  </a:moveTo>
                  <a:lnTo>
                    <a:pt x="0" y="11909"/>
                  </a:lnTo>
                  <a:cubicBezTo>
                    <a:pt x="267" y="12242"/>
                    <a:pt x="734" y="12743"/>
                    <a:pt x="1401" y="13343"/>
                  </a:cubicBezTo>
                  <a:lnTo>
                    <a:pt x="2502" y="11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62"/>
            <p:cNvSpPr/>
            <p:nvPr/>
          </p:nvSpPr>
          <p:spPr>
            <a:xfrm>
              <a:off x="3079025" y="2707375"/>
              <a:ext cx="952375" cy="2029825"/>
            </a:xfrm>
            <a:custGeom>
              <a:avLst/>
              <a:gdLst/>
              <a:ahLst/>
              <a:cxnLst/>
              <a:rect l="l" t="t" r="r" b="b"/>
              <a:pathLst>
                <a:path w="38095" h="81193" extrusionOk="0">
                  <a:moveTo>
                    <a:pt x="2336" y="1"/>
                  </a:moveTo>
                  <a:cubicBezTo>
                    <a:pt x="2336" y="1"/>
                    <a:pt x="1" y="33224"/>
                    <a:pt x="4271" y="81192"/>
                  </a:cubicBezTo>
                  <a:lnTo>
                    <a:pt x="9708" y="81192"/>
                  </a:lnTo>
                  <a:cubicBezTo>
                    <a:pt x="9708" y="81192"/>
                    <a:pt x="18748" y="16980"/>
                    <a:pt x="20782" y="6972"/>
                  </a:cubicBezTo>
                  <a:lnTo>
                    <a:pt x="23751" y="5571"/>
                  </a:lnTo>
                  <a:cubicBezTo>
                    <a:pt x="23751" y="5571"/>
                    <a:pt x="25052" y="40463"/>
                    <a:pt x="26420" y="81192"/>
                  </a:cubicBezTo>
                  <a:lnTo>
                    <a:pt x="31357" y="81192"/>
                  </a:lnTo>
                  <a:cubicBezTo>
                    <a:pt x="31357" y="81192"/>
                    <a:pt x="37761" y="23017"/>
                    <a:pt x="38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62"/>
            <p:cNvSpPr/>
            <p:nvPr/>
          </p:nvSpPr>
          <p:spPr>
            <a:xfrm>
              <a:off x="3583575" y="2715725"/>
              <a:ext cx="109250" cy="129275"/>
            </a:xfrm>
            <a:custGeom>
              <a:avLst/>
              <a:gdLst/>
              <a:ahLst/>
              <a:cxnLst/>
              <a:rect l="l" t="t" r="r" b="b"/>
              <a:pathLst>
                <a:path w="4370" h="5171" extrusionOk="0">
                  <a:moveTo>
                    <a:pt x="3803" y="0"/>
                  </a:moveTo>
                  <a:lnTo>
                    <a:pt x="367" y="334"/>
                  </a:lnTo>
                  <a:lnTo>
                    <a:pt x="367" y="398"/>
                  </a:lnTo>
                  <a:lnTo>
                    <a:pt x="367" y="398"/>
                  </a:lnTo>
                  <a:lnTo>
                    <a:pt x="3794" y="57"/>
                  </a:lnTo>
                  <a:lnTo>
                    <a:pt x="3794" y="57"/>
                  </a:lnTo>
                  <a:lnTo>
                    <a:pt x="3803" y="0"/>
                  </a:lnTo>
                  <a:close/>
                  <a:moveTo>
                    <a:pt x="367" y="398"/>
                  </a:moveTo>
                  <a:lnTo>
                    <a:pt x="0" y="434"/>
                  </a:lnTo>
                  <a:lnTo>
                    <a:pt x="367" y="4337"/>
                  </a:lnTo>
                  <a:lnTo>
                    <a:pt x="367" y="398"/>
                  </a:lnTo>
                  <a:close/>
                  <a:moveTo>
                    <a:pt x="4370" y="0"/>
                  </a:moveTo>
                  <a:lnTo>
                    <a:pt x="3794" y="57"/>
                  </a:lnTo>
                  <a:lnTo>
                    <a:pt x="3794" y="57"/>
                  </a:lnTo>
                  <a:lnTo>
                    <a:pt x="3169" y="4037"/>
                  </a:lnTo>
                  <a:lnTo>
                    <a:pt x="667" y="5171"/>
                  </a:lnTo>
                  <a:lnTo>
                    <a:pt x="3536" y="4270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775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62"/>
            <p:cNvSpPr/>
            <p:nvPr/>
          </p:nvSpPr>
          <p:spPr>
            <a:xfrm>
              <a:off x="3174100" y="2780775"/>
              <a:ext cx="122400" cy="83525"/>
            </a:xfrm>
            <a:custGeom>
              <a:avLst/>
              <a:gdLst/>
              <a:ahLst/>
              <a:cxnLst/>
              <a:rect l="l" t="t" r="r" b="b"/>
              <a:pathLst>
                <a:path w="4896" h="3341" extrusionOk="0">
                  <a:moveTo>
                    <a:pt x="1" y="3236"/>
                  </a:moveTo>
                  <a:lnTo>
                    <a:pt x="1" y="3236"/>
                  </a:lnTo>
                  <a:cubicBezTo>
                    <a:pt x="1" y="3236"/>
                    <a:pt x="16" y="3239"/>
                    <a:pt x="44" y="3243"/>
                  </a:cubicBezTo>
                  <a:lnTo>
                    <a:pt x="44" y="3243"/>
                  </a:lnTo>
                  <a:cubicBezTo>
                    <a:pt x="30" y="3240"/>
                    <a:pt x="15" y="3238"/>
                    <a:pt x="1" y="3236"/>
                  </a:cubicBezTo>
                  <a:close/>
                  <a:moveTo>
                    <a:pt x="4537" y="0"/>
                  </a:moveTo>
                  <a:lnTo>
                    <a:pt x="4537" y="0"/>
                  </a:lnTo>
                  <a:cubicBezTo>
                    <a:pt x="3683" y="2915"/>
                    <a:pt x="1542" y="3274"/>
                    <a:pt x="537" y="3274"/>
                  </a:cubicBezTo>
                  <a:cubicBezTo>
                    <a:pt x="296" y="3274"/>
                    <a:pt x="121" y="3254"/>
                    <a:pt x="44" y="3243"/>
                  </a:cubicBezTo>
                  <a:lnTo>
                    <a:pt x="44" y="3243"/>
                  </a:lnTo>
                  <a:cubicBezTo>
                    <a:pt x="475" y="3310"/>
                    <a:pt x="865" y="3341"/>
                    <a:pt x="1218" y="3341"/>
                  </a:cubicBezTo>
                  <a:cubicBezTo>
                    <a:pt x="4896" y="3341"/>
                    <a:pt x="4537" y="1"/>
                    <a:pt x="4537" y="0"/>
                  </a:cubicBezTo>
                  <a:close/>
                </a:path>
              </a:pathLst>
            </a:custGeom>
            <a:solidFill>
              <a:srgbClr val="775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62"/>
            <p:cNvSpPr/>
            <p:nvPr/>
          </p:nvSpPr>
          <p:spPr>
            <a:xfrm>
              <a:off x="3957175" y="2759075"/>
              <a:ext cx="70900" cy="85925"/>
            </a:xfrm>
            <a:custGeom>
              <a:avLst/>
              <a:gdLst/>
              <a:ahLst/>
              <a:cxnLst/>
              <a:rect l="l" t="t" r="r" b="b"/>
              <a:pathLst>
                <a:path w="2836" h="3437" extrusionOk="0">
                  <a:moveTo>
                    <a:pt x="0" y="1"/>
                  </a:moveTo>
                  <a:cubicBezTo>
                    <a:pt x="0" y="1"/>
                    <a:pt x="0" y="3"/>
                    <a:pt x="1" y="7"/>
                  </a:cubicBezTo>
                  <a:lnTo>
                    <a:pt x="1" y="7"/>
                  </a:lnTo>
                  <a:cubicBezTo>
                    <a:pt x="0" y="5"/>
                    <a:pt x="0" y="3"/>
                    <a:pt x="0" y="1"/>
                  </a:cubicBezTo>
                  <a:close/>
                  <a:moveTo>
                    <a:pt x="1" y="7"/>
                  </a:moveTo>
                  <a:cubicBezTo>
                    <a:pt x="170" y="1606"/>
                    <a:pt x="1270" y="2937"/>
                    <a:pt x="2835" y="3437"/>
                  </a:cubicBezTo>
                  <a:lnTo>
                    <a:pt x="2835" y="3070"/>
                  </a:lnTo>
                  <a:cubicBezTo>
                    <a:pt x="284" y="2198"/>
                    <a:pt x="15" y="138"/>
                    <a:pt x="1" y="7"/>
                  </a:cubicBezTo>
                  <a:close/>
                </a:path>
              </a:pathLst>
            </a:custGeom>
            <a:solidFill>
              <a:srgbClr val="775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62"/>
            <p:cNvSpPr/>
            <p:nvPr/>
          </p:nvSpPr>
          <p:spPr>
            <a:xfrm>
              <a:off x="3672800" y="2824975"/>
              <a:ext cx="50900" cy="35050"/>
            </a:xfrm>
            <a:custGeom>
              <a:avLst/>
              <a:gdLst/>
              <a:ahLst/>
              <a:cxnLst/>
              <a:rect l="l" t="t" r="r" b="b"/>
              <a:pathLst>
                <a:path w="2036" h="1402" extrusionOk="0">
                  <a:moveTo>
                    <a:pt x="2035" y="0"/>
                  </a:moveTo>
                  <a:lnTo>
                    <a:pt x="0" y="867"/>
                  </a:lnTo>
                  <a:lnTo>
                    <a:pt x="34" y="1401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35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62"/>
            <p:cNvSpPr/>
            <p:nvPr/>
          </p:nvSpPr>
          <p:spPr>
            <a:xfrm>
              <a:off x="3057350" y="1315800"/>
              <a:ext cx="1094150" cy="1419400"/>
            </a:xfrm>
            <a:custGeom>
              <a:avLst/>
              <a:gdLst/>
              <a:ahLst/>
              <a:cxnLst/>
              <a:rect l="l" t="t" r="r" b="b"/>
              <a:pathLst>
                <a:path w="43766" h="56776" extrusionOk="0">
                  <a:moveTo>
                    <a:pt x="28212" y="0"/>
                  </a:moveTo>
                  <a:cubicBezTo>
                    <a:pt x="27330" y="0"/>
                    <a:pt x="26516" y="27"/>
                    <a:pt x="25819" y="91"/>
                  </a:cubicBezTo>
                  <a:cubicBezTo>
                    <a:pt x="25819" y="91"/>
                    <a:pt x="11109" y="524"/>
                    <a:pt x="1" y="4194"/>
                  </a:cubicBezTo>
                  <a:lnTo>
                    <a:pt x="3070" y="35649"/>
                  </a:lnTo>
                  <a:lnTo>
                    <a:pt x="3203" y="55664"/>
                  </a:lnTo>
                  <a:cubicBezTo>
                    <a:pt x="3203" y="55664"/>
                    <a:pt x="11120" y="56776"/>
                    <a:pt x="21725" y="56776"/>
                  </a:cubicBezTo>
                  <a:cubicBezTo>
                    <a:pt x="27027" y="56776"/>
                    <a:pt x="33002" y="56498"/>
                    <a:pt x="38995" y="55664"/>
                  </a:cubicBezTo>
                  <a:cubicBezTo>
                    <a:pt x="38995" y="55664"/>
                    <a:pt x="41697" y="24275"/>
                    <a:pt x="43765" y="20372"/>
                  </a:cubicBezTo>
                  <a:cubicBezTo>
                    <a:pt x="43765" y="20372"/>
                    <a:pt x="41564" y="2592"/>
                    <a:pt x="40863" y="925"/>
                  </a:cubicBezTo>
                  <a:cubicBezTo>
                    <a:pt x="40863" y="925"/>
                    <a:pt x="33371" y="0"/>
                    <a:pt x="282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62"/>
            <p:cNvSpPr/>
            <p:nvPr/>
          </p:nvSpPr>
          <p:spPr>
            <a:xfrm>
              <a:off x="3488500" y="1353900"/>
              <a:ext cx="335250" cy="239375"/>
            </a:xfrm>
            <a:custGeom>
              <a:avLst/>
              <a:gdLst/>
              <a:ahLst/>
              <a:cxnLst/>
              <a:rect l="l" t="t" r="r" b="b"/>
              <a:pathLst>
                <a:path w="13410" h="9575" extrusionOk="0">
                  <a:moveTo>
                    <a:pt x="234" y="1"/>
                  </a:moveTo>
                  <a:cubicBezTo>
                    <a:pt x="234" y="1"/>
                    <a:pt x="0" y="6873"/>
                    <a:pt x="8606" y="9574"/>
                  </a:cubicBezTo>
                  <a:cubicBezTo>
                    <a:pt x="8606" y="9574"/>
                    <a:pt x="12910" y="5271"/>
                    <a:pt x="13410" y="268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FF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62"/>
            <p:cNvSpPr/>
            <p:nvPr/>
          </p:nvSpPr>
          <p:spPr>
            <a:xfrm>
              <a:off x="3446800" y="581275"/>
              <a:ext cx="543750" cy="283975"/>
            </a:xfrm>
            <a:custGeom>
              <a:avLst/>
              <a:gdLst/>
              <a:ahLst/>
              <a:cxnLst/>
              <a:rect l="l" t="t" r="r" b="b"/>
              <a:pathLst>
                <a:path w="21750" h="11359" extrusionOk="0">
                  <a:moveTo>
                    <a:pt x="9689" y="1"/>
                  </a:moveTo>
                  <a:cubicBezTo>
                    <a:pt x="8288" y="1"/>
                    <a:pt x="6902" y="128"/>
                    <a:pt x="5671" y="417"/>
                  </a:cubicBezTo>
                  <a:cubicBezTo>
                    <a:pt x="1301" y="1452"/>
                    <a:pt x="0" y="11359"/>
                    <a:pt x="0" y="11359"/>
                  </a:cubicBezTo>
                  <a:lnTo>
                    <a:pt x="21749" y="9557"/>
                  </a:lnTo>
                  <a:cubicBezTo>
                    <a:pt x="21749" y="9557"/>
                    <a:pt x="20482" y="3453"/>
                    <a:pt x="18480" y="1952"/>
                  </a:cubicBezTo>
                  <a:cubicBezTo>
                    <a:pt x="17015" y="847"/>
                    <a:pt x="13299" y="1"/>
                    <a:pt x="9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62"/>
            <p:cNvSpPr/>
            <p:nvPr/>
          </p:nvSpPr>
          <p:spPr>
            <a:xfrm>
              <a:off x="3446800" y="737725"/>
              <a:ext cx="543750" cy="127525"/>
            </a:xfrm>
            <a:custGeom>
              <a:avLst/>
              <a:gdLst/>
              <a:ahLst/>
              <a:cxnLst/>
              <a:rect l="l" t="t" r="r" b="b"/>
              <a:pathLst>
                <a:path w="21750" h="5101" extrusionOk="0">
                  <a:moveTo>
                    <a:pt x="12000" y="0"/>
                  </a:moveTo>
                  <a:cubicBezTo>
                    <a:pt x="7013" y="0"/>
                    <a:pt x="2602" y="836"/>
                    <a:pt x="834" y="1231"/>
                  </a:cubicBezTo>
                  <a:cubicBezTo>
                    <a:pt x="467" y="2499"/>
                    <a:pt x="201" y="3800"/>
                    <a:pt x="0" y="5101"/>
                  </a:cubicBezTo>
                  <a:lnTo>
                    <a:pt x="21749" y="3299"/>
                  </a:lnTo>
                  <a:cubicBezTo>
                    <a:pt x="21749" y="3299"/>
                    <a:pt x="21549" y="2399"/>
                    <a:pt x="21216" y="1198"/>
                  </a:cubicBezTo>
                  <a:cubicBezTo>
                    <a:pt x="18238" y="306"/>
                    <a:pt x="15013" y="0"/>
                    <a:pt x="12000" y="0"/>
                  </a:cubicBezTo>
                  <a:close/>
                </a:path>
              </a:pathLst>
            </a:custGeom>
            <a:solidFill>
              <a:srgbClr val="F2E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62"/>
            <p:cNvSpPr/>
            <p:nvPr/>
          </p:nvSpPr>
          <p:spPr>
            <a:xfrm>
              <a:off x="3126575" y="786900"/>
              <a:ext cx="1122500" cy="165775"/>
            </a:xfrm>
            <a:custGeom>
              <a:avLst/>
              <a:gdLst/>
              <a:ahLst/>
              <a:cxnLst/>
              <a:rect l="l" t="t" r="r" b="b"/>
              <a:pathLst>
                <a:path w="44900" h="6631" extrusionOk="0">
                  <a:moveTo>
                    <a:pt x="30522" y="0"/>
                  </a:moveTo>
                  <a:cubicBezTo>
                    <a:pt x="28363" y="0"/>
                    <a:pt x="25885" y="70"/>
                    <a:pt x="23050" y="232"/>
                  </a:cubicBezTo>
                  <a:cubicBezTo>
                    <a:pt x="10241" y="999"/>
                    <a:pt x="0" y="6002"/>
                    <a:pt x="3336" y="6503"/>
                  </a:cubicBezTo>
                  <a:cubicBezTo>
                    <a:pt x="3991" y="6594"/>
                    <a:pt x="4796" y="6630"/>
                    <a:pt x="5668" y="6630"/>
                  </a:cubicBezTo>
                  <a:cubicBezTo>
                    <a:pt x="9282" y="6630"/>
                    <a:pt x="14044" y="6002"/>
                    <a:pt x="14044" y="6002"/>
                  </a:cubicBezTo>
                  <a:lnTo>
                    <a:pt x="32257" y="4201"/>
                  </a:lnTo>
                  <a:cubicBezTo>
                    <a:pt x="36793" y="4068"/>
                    <a:pt x="44899" y="2466"/>
                    <a:pt x="43164" y="1566"/>
                  </a:cubicBezTo>
                  <a:cubicBezTo>
                    <a:pt x="41787" y="864"/>
                    <a:pt x="38141" y="0"/>
                    <a:pt x="30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62"/>
            <p:cNvSpPr/>
            <p:nvPr/>
          </p:nvSpPr>
          <p:spPr>
            <a:xfrm>
              <a:off x="3162425" y="786450"/>
              <a:ext cx="1050775" cy="158850"/>
            </a:xfrm>
            <a:custGeom>
              <a:avLst/>
              <a:gdLst/>
              <a:ahLst/>
              <a:cxnLst/>
              <a:rect l="l" t="t" r="r" b="b"/>
              <a:pathLst>
                <a:path w="42031" h="6354" extrusionOk="0">
                  <a:moveTo>
                    <a:pt x="29275" y="1"/>
                  </a:moveTo>
                  <a:cubicBezTo>
                    <a:pt x="27073" y="1"/>
                    <a:pt x="24534" y="75"/>
                    <a:pt x="21616" y="250"/>
                  </a:cubicBezTo>
                  <a:cubicBezTo>
                    <a:pt x="9708" y="950"/>
                    <a:pt x="1" y="5353"/>
                    <a:pt x="1435" y="6354"/>
                  </a:cubicBezTo>
                  <a:cubicBezTo>
                    <a:pt x="2002" y="4886"/>
                    <a:pt x="10975" y="1250"/>
                    <a:pt x="21750" y="616"/>
                  </a:cubicBezTo>
                  <a:cubicBezTo>
                    <a:pt x="24660" y="442"/>
                    <a:pt x="27195" y="368"/>
                    <a:pt x="29395" y="368"/>
                  </a:cubicBezTo>
                  <a:cubicBezTo>
                    <a:pt x="36879" y="368"/>
                    <a:pt x="40490" y="1229"/>
                    <a:pt x="41831" y="1951"/>
                  </a:cubicBezTo>
                  <a:lnTo>
                    <a:pt x="41897" y="1984"/>
                  </a:lnTo>
                  <a:cubicBezTo>
                    <a:pt x="42031" y="1851"/>
                    <a:pt x="41964" y="1684"/>
                    <a:pt x="41730" y="1584"/>
                  </a:cubicBezTo>
                  <a:cubicBezTo>
                    <a:pt x="40364" y="862"/>
                    <a:pt x="36767" y="1"/>
                    <a:pt x="29275" y="1"/>
                  </a:cubicBezTo>
                  <a:close/>
                </a:path>
              </a:pathLst>
            </a:custGeom>
            <a:solidFill>
              <a:srgbClr val="E59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62"/>
            <p:cNvSpPr/>
            <p:nvPr/>
          </p:nvSpPr>
          <p:spPr>
            <a:xfrm>
              <a:off x="3893775" y="1022000"/>
              <a:ext cx="114275" cy="127625"/>
            </a:xfrm>
            <a:custGeom>
              <a:avLst/>
              <a:gdLst/>
              <a:ahLst/>
              <a:cxnLst/>
              <a:rect l="l" t="t" r="r" b="b"/>
              <a:pathLst>
                <a:path w="4571" h="5105" extrusionOk="0">
                  <a:moveTo>
                    <a:pt x="2269" y="1"/>
                  </a:moveTo>
                  <a:cubicBezTo>
                    <a:pt x="1035" y="1"/>
                    <a:pt x="1" y="1168"/>
                    <a:pt x="1" y="2536"/>
                  </a:cubicBezTo>
                  <a:cubicBezTo>
                    <a:pt x="1" y="3970"/>
                    <a:pt x="468" y="5104"/>
                    <a:pt x="1735" y="5104"/>
                  </a:cubicBezTo>
                  <a:cubicBezTo>
                    <a:pt x="3003" y="5104"/>
                    <a:pt x="4571" y="3970"/>
                    <a:pt x="4571" y="2536"/>
                  </a:cubicBezTo>
                  <a:cubicBezTo>
                    <a:pt x="4571" y="1135"/>
                    <a:pt x="3537" y="1"/>
                    <a:pt x="2269" y="1"/>
                  </a:cubicBezTo>
                  <a:close/>
                </a:path>
              </a:pathLst>
            </a:custGeom>
            <a:solidFill>
              <a:srgbClr val="F9B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62"/>
            <p:cNvSpPr/>
            <p:nvPr/>
          </p:nvSpPr>
          <p:spPr>
            <a:xfrm>
              <a:off x="3912975" y="1086900"/>
              <a:ext cx="52550" cy="22700"/>
            </a:xfrm>
            <a:custGeom>
              <a:avLst/>
              <a:gdLst/>
              <a:ahLst/>
              <a:cxnLst/>
              <a:rect l="l" t="t" r="r" b="b"/>
              <a:pathLst>
                <a:path w="2102" h="908" extrusionOk="0">
                  <a:moveTo>
                    <a:pt x="1136" y="0"/>
                  </a:moveTo>
                  <a:cubicBezTo>
                    <a:pt x="428" y="0"/>
                    <a:pt x="0" y="907"/>
                    <a:pt x="0" y="907"/>
                  </a:cubicBezTo>
                  <a:cubicBezTo>
                    <a:pt x="503" y="405"/>
                    <a:pt x="953" y="258"/>
                    <a:pt x="1306" y="258"/>
                  </a:cubicBezTo>
                  <a:cubicBezTo>
                    <a:pt x="1797" y="258"/>
                    <a:pt x="2102" y="540"/>
                    <a:pt x="2102" y="540"/>
                  </a:cubicBezTo>
                  <a:cubicBezTo>
                    <a:pt x="1742" y="143"/>
                    <a:pt x="1417" y="0"/>
                    <a:pt x="1136" y="0"/>
                  </a:cubicBezTo>
                  <a:close/>
                </a:path>
              </a:pathLst>
            </a:custGeom>
            <a:solidFill>
              <a:srgbClr val="E28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62"/>
            <p:cNvSpPr/>
            <p:nvPr/>
          </p:nvSpPr>
          <p:spPr>
            <a:xfrm>
              <a:off x="3933825" y="868575"/>
              <a:ext cx="20025" cy="200150"/>
            </a:xfrm>
            <a:custGeom>
              <a:avLst/>
              <a:gdLst/>
              <a:ahLst/>
              <a:cxnLst/>
              <a:rect l="l" t="t" r="r" b="b"/>
              <a:pathLst>
                <a:path w="801" h="8006" extrusionOk="0">
                  <a:moveTo>
                    <a:pt x="667" y="0"/>
                  </a:moveTo>
                  <a:lnTo>
                    <a:pt x="0" y="234"/>
                  </a:lnTo>
                  <a:lnTo>
                    <a:pt x="434" y="8006"/>
                  </a:lnTo>
                  <a:cubicBezTo>
                    <a:pt x="701" y="5337"/>
                    <a:pt x="801" y="2669"/>
                    <a:pt x="667" y="0"/>
                  </a:cubicBezTo>
                  <a:close/>
                </a:path>
              </a:pathLst>
            </a:custGeom>
            <a:solidFill>
              <a:srgbClr val="933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62"/>
            <p:cNvSpPr/>
            <p:nvPr/>
          </p:nvSpPr>
          <p:spPr>
            <a:xfrm>
              <a:off x="3491825" y="848550"/>
              <a:ext cx="333600" cy="671350"/>
            </a:xfrm>
            <a:custGeom>
              <a:avLst/>
              <a:gdLst/>
              <a:ahLst/>
              <a:cxnLst/>
              <a:rect l="l" t="t" r="r" b="b"/>
              <a:pathLst>
                <a:path w="13344" h="26854" extrusionOk="0">
                  <a:moveTo>
                    <a:pt x="6639" y="0"/>
                  </a:moveTo>
                  <a:lnTo>
                    <a:pt x="6405" y="201"/>
                  </a:lnTo>
                  <a:cubicBezTo>
                    <a:pt x="2736" y="201"/>
                    <a:pt x="1" y="1235"/>
                    <a:pt x="1" y="6238"/>
                  </a:cubicBezTo>
                  <a:lnTo>
                    <a:pt x="1" y="19214"/>
                  </a:lnTo>
                  <a:cubicBezTo>
                    <a:pt x="1" y="24218"/>
                    <a:pt x="3003" y="26853"/>
                    <a:pt x="6672" y="26853"/>
                  </a:cubicBezTo>
                  <a:cubicBezTo>
                    <a:pt x="10375" y="26853"/>
                    <a:pt x="13344" y="24218"/>
                    <a:pt x="13344" y="19214"/>
                  </a:cubicBezTo>
                  <a:lnTo>
                    <a:pt x="13310" y="6272"/>
                  </a:lnTo>
                  <a:cubicBezTo>
                    <a:pt x="13310" y="1268"/>
                    <a:pt x="10341" y="0"/>
                    <a:pt x="6639" y="0"/>
                  </a:cubicBezTo>
                  <a:close/>
                </a:path>
              </a:pathLst>
            </a:custGeom>
            <a:solidFill>
              <a:srgbClr val="FF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62"/>
            <p:cNvSpPr/>
            <p:nvPr/>
          </p:nvSpPr>
          <p:spPr>
            <a:xfrm>
              <a:off x="3491825" y="848550"/>
              <a:ext cx="333600" cy="536275"/>
            </a:xfrm>
            <a:custGeom>
              <a:avLst/>
              <a:gdLst/>
              <a:ahLst/>
              <a:cxnLst/>
              <a:rect l="l" t="t" r="r" b="b"/>
              <a:pathLst>
                <a:path w="13344" h="21451" extrusionOk="0">
                  <a:moveTo>
                    <a:pt x="6672" y="0"/>
                  </a:moveTo>
                  <a:cubicBezTo>
                    <a:pt x="2970" y="0"/>
                    <a:pt x="1" y="1235"/>
                    <a:pt x="1" y="6238"/>
                  </a:cubicBezTo>
                  <a:lnTo>
                    <a:pt x="34" y="18247"/>
                  </a:lnTo>
                  <a:cubicBezTo>
                    <a:pt x="1635" y="20348"/>
                    <a:pt x="4437" y="21449"/>
                    <a:pt x="7673" y="21449"/>
                  </a:cubicBezTo>
                  <a:cubicBezTo>
                    <a:pt x="7735" y="21450"/>
                    <a:pt x="7796" y="21451"/>
                    <a:pt x="7858" y="21451"/>
                  </a:cubicBezTo>
                  <a:cubicBezTo>
                    <a:pt x="9762" y="21451"/>
                    <a:pt x="11630" y="20952"/>
                    <a:pt x="13310" y="20015"/>
                  </a:cubicBezTo>
                  <a:cubicBezTo>
                    <a:pt x="13310" y="19748"/>
                    <a:pt x="13344" y="19481"/>
                    <a:pt x="13344" y="19214"/>
                  </a:cubicBezTo>
                  <a:lnTo>
                    <a:pt x="13344" y="6238"/>
                  </a:lnTo>
                  <a:cubicBezTo>
                    <a:pt x="13344" y="1235"/>
                    <a:pt x="10375" y="0"/>
                    <a:pt x="6672" y="0"/>
                  </a:cubicBezTo>
                  <a:close/>
                </a:path>
              </a:pathLst>
            </a:custGeom>
            <a:solidFill>
              <a:srgbClr val="E28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62"/>
            <p:cNvSpPr/>
            <p:nvPr/>
          </p:nvSpPr>
          <p:spPr>
            <a:xfrm>
              <a:off x="3384250" y="986975"/>
              <a:ext cx="146800" cy="163475"/>
            </a:xfrm>
            <a:custGeom>
              <a:avLst/>
              <a:gdLst/>
              <a:ahLst/>
              <a:cxnLst/>
              <a:rect l="l" t="t" r="r" b="b"/>
              <a:pathLst>
                <a:path w="5872" h="6539" extrusionOk="0">
                  <a:moveTo>
                    <a:pt x="2936" y="1"/>
                  </a:moveTo>
                  <a:cubicBezTo>
                    <a:pt x="1302" y="1"/>
                    <a:pt x="1" y="1468"/>
                    <a:pt x="1" y="3270"/>
                  </a:cubicBezTo>
                  <a:cubicBezTo>
                    <a:pt x="1" y="5071"/>
                    <a:pt x="2002" y="6539"/>
                    <a:pt x="3637" y="6539"/>
                  </a:cubicBezTo>
                  <a:cubicBezTo>
                    <a:pt x="5238" y="6539"/>
                    <a:pt x="5872" y="5071"/>
                    <a:pt x="5872" y="3270"/>
                  </a:cubicBezTo>
                  <a:cubicBezTo>
                    <a:pt x="5872" y="1468"/>
                    <a:pt x="4537" y="1"/>
                    <a:pt x="2936" y="1"/>
                  </a:cubicBezTo>
                  <a:close/>
                </a:path>
              </a:pathLst>
            </a:custGeom>
            <a:solidFill>
              <a:srgbClr val="F9B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62"/>
            <p:cNvSpPr/>
            <p:nvPr/>
          </p:nvSpPr>
          <p:spPr>
            <a:xfrm>
              <a:off x="3438450" y="1070500"/>
              <a:ext cx="67575" cy="29075"/>
            </a:xfrm>
            <a:custGeom>
              <a:avLst/>
              <a:gdLst/>
              <a:ahLst/>
              <a:cxnLst/>
              <a:rect l="l" t="t" r="r" b="b"/>
              <a:pathLst>
                <a:path w="2703" h="1163" extrusionOk="0">
                  <a:moveTo>
                    <a:pt x="1246" y="1"/>
                  </a:moveTo>
                  <a:cubicBezTo>
                    <a:pt x="884" y="1"/>
                    <a:pt x="465" y="184"/>
                    <a:pt x="1" y="696"/>
                  </a:cubicBezTo>
                  <a:cubicBezTo>
                    <a:pt x="1" y="696"/>
                    <a:pt x="396" y="335"/>
                    <a:pt x="1029" y="335"/>
                  </a:cubicBezTo>
                  <a:cubicBezTo>
                    <a:pt x="1484" y="335"/>
                    <a:pt x="2061" y="521"/>
                    <a:pt x="2703" y="1163"/>
                  </a:cubicBezTo>
                  <a:cubicBezTo>
                    <a:pt x="2703" y="1163"/>
                    <a:pt x="2156" y="1"/>
                    <a:pt x="1246" y="1"/>
                  </a:cubicBezTo>
                  <a:close/>
                </a:path>
              </a:pathLst>
            </a:custGeom>
            <a:solidFill>
              <a:srgbClr val="E28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62"/>
            <p:cNvSpPr/>
            <p:nvPr/>
          </p:nvSpPr>
          <p:spPr>
            <a:xfrm>
              <a:off x="3680300" y="1023600"/>
              <a:ext cx="50050" cy="23450"/>
            </a:xfrm>
            <a:custGeom>
              <a:avLst/>
              <a:gdLst/>
              <a:ahLst/>
              <a:cxnLst/>
              <a:rect l="l" t="t" r="r" b="b"/>
              <a:pathLst>
                <a:path w="2002" h="938" extrusionOk="0">
                  <a:moveTo>
                    <a:pt x="1334" y="0"/>
                  </a:moveTo>
                  <a:cubicBezTo>
                    <a:pt x="1005" y="0"/>
                    <a:pt x="558" y="208"/>
                    <a:pt x="0" y="937"/>
                  </a:cubicBezTo>
                  <a:cubicBezTo>
                    <a:pt x="0" y="937"/>
                    <a:pt x="685" y="133"/>
                    <a:pt x="1397" y="133"/>
                  </a:cubicBezTo>
                  <a:cubicBezTo>
                    <a:pt x="1601" y="133"/>
                    <a:pt x="1808" y="199"/>
                    <a:pt x="2002" y="370"/>
                  </a:cubicBezTo>
                  <a:cubicBezTo>
                    <a:pt x="2002" y="370"/>
                    <a:pt x="1773" y="0"/>
                    <a:pt x="1334" y="0"/>
                  </a:cubicBezTo>
                  <a:close/>
                </a:path>
              </a:pathLst>
            </a:custGeom>
            <a:solidFill>
              <a:srgbClr val="E28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62"/>
            <p:cNvSpPr/>
            <p:nvPr/>
          </p:nvSpPr>
          <p:spPr>
            <a:xfrm>
              <a:off x="3855425" y="1019825"/>
              <a:ext cx="43400" cy="19725"/>
            </a:xfrm>
            <a:custGeom>
              <a:avLst/>
              <a:gdLst/>
              <a:ahLst/>
              <a:cxnLst/>
              <a:rect l="l" t="t" r="r" b="b"/>
              <a:pathLst>
                <a:path w="1736" h="789" extrusionOk="0">
                  <a:moveTo>
                    <a:pt x="603" y="1"/>
                  </a:moveTo>
                  <a:cubicBezTo>
                    <a:pt x="206" y="1"/>
                    <a:pt x="0" y="355"/>
                    <a:pt x="0" y="355"/>
                  </a:cubicBezTo>
                  <a:cubicBezTo>
                    <a:pt x="174" y="189"/>
                    <a:pt x="362" y="126"/>
                    <a:pt x="548" y="126"/>
                  </a:cubicBezTo>
                  <a:cubicBezTo>
                    <a:pt x="1151" y="126"/>
                    <a:pt x="1735" y="788"/>
                    <a:pt x="1735" y="788"/>
                  </a:cubicBezTo>
                  <a:cubicBezTo>
                    <a:pt x="1264" y="179"/>
                    <a:pt x="885" y="1"/>
                    <a:pt x="603" y="1"/>
                  </a:cubicBezTo>
                  <a:close/>
                </a:path>
              </a:pathLst>
            </a:custGeom>
            <a:solidFill>
              <a:srgbClr val="E28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62"/>
            <p:cNvSpPr/>
            <p:nvPr/>
          </p:nvSpPr>
          <p:spPr>
            <a:xfrm>
              <a:off x="3492675" y="833100"/>
              <a:ext cx="452000" cy="527500"/>
            </a:xfrm>
            <a:custGeom>
              <a:avLst/>
              <a:gdLst/>
              <a:ahLst/>
              <a:cxnLst/>
              <a:rect l="l" t="t" r="r" b="b"/>
              <a:pathLst>
                <a:path w="18080" h="21100" extrusionOk="0">
                  <a:moveTo>
                    <a:pt x="11467" y="0"/>
                  </a:moveTo>
                  <a:cubicBezTo>
                    <a:pt x="5773" y="0"/>
                    <a:pt x="1905" y="1153"/>
                    <a:pt x="0" y="1919"/>
                  </a:cubicBezTo>
                  <a:lnTo>
                    <a:pt x="0" y="13461"/>
                  </a:lnTo>
                  <a:cubicBezTo>
                    <a:pt x="0" y="18465"/>
                    <a:pt x="4036" y="21100"/>
                    <a:pt x="9040" y="21100"/>
                  </a:cubicBezTo>
                  <a:cubicBezTo>
                    <a:pt x="14010" y="21100"/>
                    <a:pt x="18080" y="18465"/>
                    <a:pt x="18080" y="13461"/>
                  </a:cubicBezTo>
                  <a:lnTo>
                    <a:pt x="18080" y="485"/>
                  </a:lnTo>
                  <a:cubicBezTo>
                    <a:pt x="15658" y="140"/>
                    <a:pt x="13452" y="0"/>
                    <a:pt x="11467" y="0"/>
                  </a:cubicBezTo>
                  <a:close/>
                </a:path>
              </a:pathLst>
            </a:custGeom>
            <a:solidFill>
              <a:srgbClr val="FF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62"/>
            <p:cNvSpPr/>
            <p:nvPr/>
          </p:nvSpPr>
          <p:spPr>
            <a:xfrm>
              <a:off x="3646950" y="935400"/>
              <a:ext cx="111775" cy="59325"/>
            </a:xfrm>
            <a:custGeom>
              <a:avLst/>
              <a:gdLst/>
              <a:ahLst/>
              <a:cxnLst/>
              <a:rect l="l" t="t" r="r" b="b"/>
              <a:pathLst>
                <a:path w="4471" h="2373" extrusionOk="0">
                  <a:moveTo>
                    <a:pt x="2684" y="0"/>
                  </a:moveTo>
                  <a:cubicBezTo>
                    <a:pt x="2412" y="0"/>
                    <a:pt x="2123" y="42"/>
                    <a:pt x="1835" y="129"/>
                  </a:cubicBezTo>
                  <a:cubicBezTo>
                    <a:pt x="734" y="429"/>
                    <a:pt x="0" y="1297"/>
                    <a:pt x="234" y="2064"/>
                  </a:cubicBezTo>
                  <a:cubicBezTo>
                    <a:pt x="305" y="2288"/>
                    <a:pt x="426" y="2372"/>
                    <a:pt x="592" y="2372"/>
                  </a:cubicBezTo>
                  <a:cubicBezTo>
                    <a:pt x="967" y="2372"/>
                    <a:pt x="1571" y="1939"/>
                    <a:pt x="2335" y="1730"/>
                  </a:cubicBezTo>
                  <a:cubicBezTo>
                    <a:pt x="3403" y="1397"/>
                    <a:pt x="4470" y="1630"/>
                    <a:pt x="4237" y="896"/>
                  </a:cubicBezTo>
                  <a:cubicBezTo>
                    <a:pt x="4089" y="330"/>
                    <a:pt x="3451" y="0"/>
                    <a:pt x="2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62"/>
            <p:cNvSpPr/>
            <p:nvPr/>
          </p:nvSpPr>
          <p:spPr>
            <a:xfrm>
              <a:off x="3827900" y="957025"/>
              <a:ext cx="95100" cy="50150"/>
            </a:xfrm>
            <a:custGeom>
              <a:avLst/>
              <a:gdLst/>
              <a:ahLst/>
              <a:cxnLst/>
              <a:rect l="l" t="t" r="r" b="b"/>
              <a:pathLst>
                <a:path w="3804" h="2006" extrusionOk="0">
                  <a:moveTo>
                    <a:pt x="1519" y="1"/>
                  </a:moveTo>
                  <a:cubicBezTo>
                    <a:pt x="852" y="1"/>
                    <a:pt x="293" y="288"/>
                    <a:pt x="167" y="765"/>
                  </a:cubicBezTo>
                  <a:cubicBezTo>
                    <a:pt x="1" y="1432"/>
                    <a:pt x="901" y="1199"/>
                    <a:pt x="1835" y="1466"/>
                  </a:cubicBezTo>
                  <a:cubicBezTo>
                    <a:pt x="2500" y="1649"/>
                    <a:pt x="3007" y="2005"/>
                    <a:pt x="3313" y="2005"/>
                  </a:cubicBezTo>
                  <a:cubicBezTo>
                    <a:pt x="3453" y="2005"/>
                    <a:pt x="3551" y="1931"/>
                    <a:pt x="3603" y="1732"/>
                  </a:cubicBezTo>
                  <a:cubicBezTo>
                    <a:pt x="3803" y="1099"/>
                    <a:pt x="3170" y="365"/>
                    <a:pt x="2202" y="98"/>
                  </a:cubicBezTo>
                  <a:cubicBezTo>
                    <a:pt x="1971" y="32"/>
                    <a:pt x="1739" y="1"/>
                    <a:pt x="1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62"/>
            <p:cNvSpPr/>
            <p:nvPr/>
          </p:nvSpPr>
          <p:spPr>
            <a:xfrm>
              <a:off x="3799550" y="1076700"/>
              <a:ext cx="50900" cy="58750"/>
            </a:xfrm>
            <a:custGeom>
              <a:avLst/>
              <a:gdLst/>
              <a:ahLst/>
              <a:cxnLst/>
              <a:rect l="l" t="t" r="r" b="b"/>
              <a:pathLst>
                <a:path w="2036" h="2350" extrusionOk="0">
                  <a:moveTo>
                    <a:pt x="167" y="315"/>
                  </a:moveTo>
                  <a:cubicBezTo>
                    <a:pt x="67" y="348"/>
                    <a:pt x="1" y="381"/>
                    <a:pt x="1" y="381"/>
                  </a:cubicBezTo>
                  <a:lnTo>
                    <a:pt x="167" y="315"/>
                  </a:lnTo>
                  <a:close/>
                  <a:moveTo>
                    <a:pt x="1485" y="1"/>
                  </a:moveTo>
                  <a:cubicBezTo>
                    <a:pt x="1446" y="1"/>
                    <a:pt x="1407" y="5"/>
                    <a:pt x="1368" y="14"/>
                  </a:cubicBezTo>
                  <a:cubicBezTo>
                    <a:pt x="1135" y="14"/>
                    <a:pt x="868" y="48"/>
                    <a:pt x="668" y="148"/>
                  </a:cubicBezTo>
                  <a:cubicBezTo>
                    <a:pt x="501" y="181"/>
                    <a:pt x="334" y="248"/>
                    <a:pt x="167" y="315"/>
                  </a:cubicBezTo>
                  <a:cubicBezTo>
                    <a:pt x="301" y="281"/>
                    <a:pt x="468" y="248"/>
                    <a:pt x="668" y="214"/>
                  </a:cubicBezTo>
                  <a:cubicBezTo>
                    <a:pt x="901" y="148"/>
                    <a:pt x="1135" y="114"/>
                    <a:pt x="1368" y="114"/>
                  </a:cubicBezTo>
                  <a:cubicBezTo>
                    <a:pt x="1468" y="114"/>
                    <a:pt x="1602" y="148"/>
                    <a:pt x="1702" y="181"/>
                  </a:cubicBezTo>
                  <a:cubicBezTo>
                    <a:pt x="1835" y="214"/>
                    <a:pt x="1902" y="315"/>
                    <a:pt x="1902" y="448"/>
                  </a:cubicBezTo>
                  <a:cubicBezTo>
                    <a:pt x="1902" y="581"/>
                    <a:pt x="1869" y="682"/>
                    <a:pt x="1835" y="815"/>
                  </a:cubicBezTo>
                  <a:cubicBezTo>
                    <a:pt x="1768" y="915"/>
                    <a:pt x="1735" y="1048"/>
                    <a:pt x="1668" y="1149"/>
                  </a:cubicBezTo>
                  <a:cubicBezTo>
                    <a:pt x="1535" y="1382"/>
                    <a:pt x="1435" y="1582"/>
                    <a:pt x="1301" y="1782"/>
                  </a:cubicBezTo>
                  <a:cubicBezTo>
                    <a:pt x="1235" y="1849"/>
                    <a:pt x="1201" y="1916"/>
                    <a:pt x="1135" y="2016"/>
                  </a:cubicBezTo>
                  <a:lnTo>
                    <a:pt x="1035" y="2183"/>
                  </a:lnTo>
                  <a:lnTo>
                    <a:pt x="901" y="2349"/>
                  </a:lnTo>
                  <a:lnTo>
                    <a:pt x="1035" y="2216"/>
                  </a:lnTo>
                  <a:cubicBezTo>
                    <a:pt x="1135" y="2116"/>
                    <a:pt x="1235" y="1982"/>
                    <a:pt x="1368" y="1816"/>
                  </a:cubicBezTo>
                  <a:cubicBezTo>
                    <a:pt x="1435" y="1749"/>
                    <a:pt x="1502" y="1649"/>
                    <a:pt x="1568" y="1549"/>
                  </a:cubicBezTo>
                  <a:cubicBezTo>
                    <a:pt x="1635" y="1449"/>
                    <a:pt x="1702" y="1349"/>
                    <a:pt x="1768" y="1215"/>
                  </a:cubicBezTo>
                  <a:cubicBezTo>
                    <a:pt x="1835" y="1115"/>
                    <a:pt x="1902" y="982"/>
                    <a:pt x="1969" y="848"/>
                  </a:cubicBezTo>
                  <a:cubicBezTo>
                    <a:pt x="2002" y="715"/>
                    <a:pt x="2035" y="581"/>
                    <a:pt x="2035" y="448"/>
                  </a:cubicBezTo>
                  <a:cubicBezTo>
                    <a:pt x="2035" y="348"/>
                    <a:pt x="2002" y="281"/>
                    <a:pt x="1969" y="214"/>
                  </a:cubicBezTo>
                  <a:cubicBezTo>
                    <a:pt x="1935" y="181"/>
                    <a:pt x="1902" y="148"/>
                    <a:pt x="1869" y="114"/>
                  </a:cubicBezTo>
                  <a:cubicBezTo>
                    <a:pt x="1835" y="81"/>
                    <a:pt x="1802" y="81"/>
                    <a:pt x="1768" y="48"/>
                  </a:cubicBezTo>
                  <a:cubicBezTo>
                    <a:pt x="1674" y="24"/>
                    <a:pt x="1580" y="1"/>
                    <a:pt x="1485" y="1"/>
                  </a:cubicBezTo>
                  <a:close/>
                </a:path>
              </a:pathLst>
            </a:custGeom>
            <a:solidFill>
              <a:srgbClr val="E28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62"/>
            <p:cNvSpPr/>
            <p:nvPr/>
          </p:nvSpPr>
          <p:spPr>
            <a:xfrm>
              <a:off x="3706975" y="1075375"/>
              <a:ext cx="20875" cy="28375"/>
            </a:xfrm>
            <a:custGeom>
              <a:avLst/>
              <a:gdLst/>
              <a:ahLst/>
              <a:cxnLst/>
              <a:rect l="l" t="t" r="r" b="b"/>
              <a:pathLst>
                <a:path w="835" h="1135" extrusionOk="0">
                  <a:moveTo>
                    <a:pt x="435" y="1"/>
                  </a:moveTo>
                  <a:cubicBezTo>
                    <a:pt x="201" y="1"/>
                    <a:pt x="34" y="234"/>
                    <a:pt x="1" y="568"/>
                  </a:cubicBezTo>
                  <a:cubicBezTo>
                    <a:pt x="1" y="868"/>
                    <a:pt x="201" y="1135"/>
                    <a:pt x="401" y="1135"/>
                  </a:cubicBezTo>
                  <a:cubicBezTo>
                    <a:pt x="635" y="1135"/>
                    <a:pt x="835" y="901"/>
                    <a:pt x="835" y="568"/>
                  </a:cubicBezTo>
                  <a:cubicBezTo>
                    <a:pt x="835" y="267"/>
                    <a:pt x="668" y="1"/>
                    <a:pt x="435" y="1"/>
                  </a:cubicBezTo>
                  <a:close/>
                </a:path>
              </a:pathLst>
            </a:custGeom>
            <a:solidFill>
              <a:srgbClr val="35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62"/>
            <p:cNvSpPr/>
            <p:nvPr/>
          </p:nvSpPr>
          <p:spPr>
            <a:xfrm>
              <a:off x="3865425" y="1063625"/>
              <a:ext cx="20875" cy="28450"/>
            </a:xfrm>
            <a:custGeom>
              <a:avLst/>
              <a:gdLst/>
              <a:ahLst/>
              <a:cxnLst/>
              <a:rect l="l" t="t" r="r" b="b"/>
              <a:pathLst>
                <a:path w="835" h="1138" extrusionOk="0">
                  <a:moveTo>
                    <a:pt x="401" y="1"/>
                  </a:moveTo>
                  <a:cubicBezTo>
                    <a:pt x="216" y="1"/>
                    <a:pt x="66" y="254"/>
                    <a:pt x="34" y="537"/>
                  </a:cubicBezTo>
                  <a:cubicBezTo>
                    <a:pt x="1" y="871"/>
                    <a:pt x="201" y="1104"/>
                    <a:pt x="434" y="1138"/>
                  </a:cubicBezTo>
                  <a:cubicBezTo>
                    <a:pt x="635" y="1138"/>
                    <a:pt x="835" y="871"/>
                    <a:pt x="835" y="571"/>
                  </a:cubicBezTo>
                  <a:cubicBezTo>
                    <a:pt x="835" y="237"/>
                    <a:pt x="668" y="4"/>
                    <a:pt x="434" y="4"/>
                  </a:cubicBezTo>
                  <a:cubicBezTo>
                    <a:pt x="423" y="2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35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62"/>
            <p:cNvSpPr/>
            <p:nvPr/>
          </p:nvSpPr>
          <p:spPr>
            <a:xfrm>
              <a:off x="3546025" y="1092050"/>
              <a:ext cx="106775" cy="57575"/>
            </a:xfrm>
            <a:custGeom>
              <a:avLst/>
              <a:gdLst/>
              <a:ahLst/>
              <a:cxnLst/>
              <a:rect l="l" t="t" r="r" b="b"/>
              <a:pathLst>
                <a:path w="4271" h="2303" extrusionOk="0">
                  <a:moveTo>
                    <a:pt x="2136" y="1"/>
                  </a:moveTo>
                  <a:cubicBezTo>
                    <a:pt x="968" y="1"/>
                    <a:pt x="1" y="501"/>
                    <a:pt x="1" y="1135"/>
                  </a:cubicBezTo>
                  <a:cubicBezTo>
                    <a:pt x="1" y="1769"/>
                    <a:pt x="968" y="2302"/>
                    <a:pt x="2136" y="2302"/>
                  </a:cubicBezTo>
                  <a:cubicBezTo>
                    <a:pt x="3303" y="2302"/>
                    <a:pt x="4271" y="1769"/>
                    <a:pt x="4271" y="1135"/>
                  </a:cubicBezTo>
                  <a:cubicBezTo>
                    <a:pt x="4271" y="501"/>
                    <a:pt x="3303" y="1"/>
                    <a:pt x="2136" y="1"/>
                  </a:cubicBezTo>
                  <a:close/>
                </a:path>
              </a:pathLst>
            </a:custGeom>
            <a:solidFill>
              <a:srgbClr val="E28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62"/>
            <p:cNvSpPr/>
            <p:nvPr/>
          </p:nvSpPr>
          <p:spPr>
            <a:xfrm>
              <a:off x="3918800" y="1113750"/>
              <a:ext cx="82575" cy="44225"/>
            </a:xfrm>
            <a:custGeom>
              <a:avLst/>
              <a:gdLst/>
              <a:ahLst/>
              <a:cxnLst/>
              <a:rect l="l" t="t" r="r" b="b"/>
              <a:pathLst>
                <a:path w="3303" h="1769" extrusionOk="0">
                  <a:moveTo>
                    <a:pt x="1668" y="0"/>
                  </a:moveTo>
                  <a:cubicBezTo>
                    <a:pt x="734" y="0"/>
                    <a:pt x="1" y="400"/>
                    <a:pt x="1" y="867"/>
                  </a:cubicBezTo>
                  <a:cubicBezTo>
                    <a:pt x="1" y="1334"/>
                    <a:pt x="734" y="1768"/>
                    <a:pt x="1668" y="1768"/>
                  </a:cubicBezTo>
                  <a:cubicBezTo>
                    <a:pt x="2569" y="1768"/>
                    <a:pt x="3303" y="1368"/>
                    <a:pt x="3303" y="867"/>
                  </a:cubicBezTo>
                  <a:cubicBezTo>
                    <a:pt x="3303" y="367"/>
                    <a:pt x="2569" y="0"/>
                    <a:pt x="1668" y="0"/>
                  </a:cubicBezTo>
                  <a:close/>
                </a:path>
              </a:pathLst>
            </a:custGeom>
            <a:solidFill>
              <a:srgbClr val="E28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62"/>
            <p:cNvSpPr/>
            <p:nvPr/>
          </p:nvSpPr>
          <p:spPr>
            <a:xfrm>
              <a:off x="3491825" y="1017825"/>
              <a:ext cx="452850" cy="342775"/>
            </a:xfrm>
            <a:custGeom>
              <a:avLst/>
              <a:gdLst/>
              <a:ahLst/>
              <a:cxnLst/>
              <a:rect l="l" t="t" r="r" b="b"/>
              <a:pathLst>
                <a:path w="18114" h="13711" extrusionOk="0">
                  <a:moveTo>
                    <a:pt x="1" y="1"/>
                  </a:moveTo>
                  <a:lnTo>
                    <a:pt x="1" y="6072"/>
                  </a:lnTo>
                  <a:cubicBezTo>
                    <a:pt x="34" y="11076"/>
                    <a:pt x="4070" y="13711"/>
                    <a:pt x="9074" y="13711"/>
                  </a:cubicBezTo>
                  <a:cubicBezTo>
                    <a:pt x="14077" y="13711"/>
                    <a:pt x="18114" y="11076"/>
                    <a:pt x="18114" y="6072"/>
                  </a:cubicBezTo>
                  <a:cubicBezTo>
                    <a:pt x="18114" y="6072"/>
                    <a:pt x="16346" y="4838"/>
                    <a:pt x="13244" y="4704"/>
                  </a:cubicBezTo>
                  <a:cubicBezTo>
                    <a:pt x="13043" y="5005"/>
                    <a:pt x="12711" y="5173"/>
                    <a:pt x="12377" y="5173"/>
                  </a:cubicBezTo>
                  <a:cubicBezTo>
                    <a:pt x="12153" y="5173"/>
                    <a:pt x="11929" y="5098"/>
                    <a:pt x="11742" y="4938"/>
                  </a:cubicBezTo>
                  <a:cubicBezTo>
                    <a:pt x="9441" y="5271"/>
                    <a:pt x="7306" y="6239"/>
                    <a:pt x="5538" y="7773"/>
                  </a:cubicBezTo>
                  <a:cubicBezTo>
                    <a:pt x="5538" y="7773"/>
                    <a:pt x="34" y="7673"/>
                    <a:pt x="134" y="1836"/>
                  </a:cubicBezTo>
                  <a:cubicBezTo>
                    <a:pt x="168" y="668"/>
                    <a:pt x="101" y="16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62"/>
            <p:cNvSpPr/>
            <p:nvPr/>
          </p:nvSpPr>
          <p:spPr>
            <a:xfrm>
              <a:off x="3753675" y="1178775"/>
              <a:ext cx="55900" cy="51950"/>
            </a:xfrm>
            <a:custGeom>
              <a:avLst/>
              <a:gdLst/>
              <a:ahLst/>
              <a:cxnLst/>
              <a:rect l="l" t="t" r="r" b="b"/>
              <a:pathLst>
                <a:path w="2236" h="2078" extrusionOk="0">
                  <a:moveTo>
                    <a:pt x="1" y="1"/>
                  </a:moveTo>
                  <a:cubicBezTo>
                    <a:pt x="1" y="1"/>
                    <a:pt x="249" y="2078"/>
                    <a:pt x="805" y="2078"/>
                  </a:cubicBezTo>
                  <a:cubicBezTo>
                    <a:pt x="825" y="2078"/>
                    <a:pt x="847" y="2075"/>
                    <a:pt x="868" y="2069"/>
                  </a:cubicBezTo>
                  <a:cubicBezTo>
                    <a:pt x="1502" y="1869"/>
                    <a:pt x="2236" y="168"/>
                    <a:pt x="2236" y="168"/>
                  </a:cubicBezTo>
                  <a:lnTo>
                    <a:pt x="2236" y="168"/>
                  </a:lnTo>
                  <a:cubicBezTo>
                    <a:pt x="2110" y="173"/>
                    <a:pt x="1983" y="176"/>
                    <a:pt x="1855" y="176"/>
                  </a:cubicBezTo>
                  <a:cubicBezTo>
                    <a:pt x="1240" y="176"/>
                    <a:pt x="609" y="11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62"/>
            <p:cNvSpPr/>
            <p:nvPr/>
          </p:nvSpPr>
          <p:spPr>
            <a:xfrm>
              <a:off x="3438450" y="820175"/>
              <a:ext cx="562925" cy="209350"/>
            </a:xfrm>
            <a:custGeom>
              <a:avLst/>
              <a:gdLst/>
              <a:ahLst/>
              <a:cxnLst/>
              <a:rect l="l" t="t" r="r" b="b"/>
              <a:pathLst>
                <a:path w="22517" h="8374" extrusionOk="0">
                  <a:moveTo>
                    <a:pt x="16232" y="0"/>
                  </a:moveTo>
                  <a:cubicBezTo>
                    <a:pt x="11419" y="0"/>
                    <a:pt x="4812" y="463"/>
                    <a:pt x="1" y="2603"/>
                  </a:cubicBezTo>
                  <a:cubicBezTo>
                    <a:pt x="234" y="3270"/>
                    <a:pt x="735" y="3837"/>
                    <a:pt x="1369" y="4171"/>
                  </a:cubicBezTo>
                  <a:cubicBezTo>
                    <a:pt x="2336" y="4638"/>
                    <a:pt x="1369" y="6673"/>
                    <a:pt x="1369" y="6673"/>
                  </a:cubicBezTo>
                  <a:lnTo>
                    <a:pt x="1969" y="6973"/>
                  </a:lnTo>
                  <a:lnTo>
                    <a:pt x="2269" y="8374"/>
                  </a:lnTo>
                  <a:cubicBezTo>
                    <a:pt x="2269" y="8374"/>
                    <a:pt x="3003" y="4738"/>
                    <a:pt x="3704" y="3837"/>
                  </a:cubicBezTo>
                  <a:cubicBezTo>
                    <a:pt x="5338" y="3771"/>
                    <a:pt x="6772" y="2737"/>
                    <a:pt x="7373" y="1202"/>
                  </a:cubicBezTo>
                  <a:cubicBezTo>
                    <a:pt x="7373" y="1202"/>
                    <a:pt x="7406" y="3504"/>
                    <a:pt x="8807" y="3737"/>
                  </a:cubicBezTo>
                  <a:cubicBezTo>
                    <a:pt x="9055" y="3785"/>
                    <a:pt x="9300" y="3804"/>
                    <a:pt x="9540" y="3804"/>
                  </a:cubicBezTo>
                  <a:cubicBezTo>
                    <a:pt x="10522" y="3804"/>
                    <a:pt x="11434" y="3485"/>
                    <a:pt x="12275" y="3485"/>
                  </a:cubicBezTo>
                  <a:cubicBezTo>
                    <a:pt x="12388" y="3485"/>
                    <a:pt x="12500" y="3491"/>
                    <a:pt x="12610" y="3504"/>
                  </a:cubicBezTo>
                  <a:cubicBezTo>
                    <a:pt x="13599" y="3589"/>
                    <a:pt x="13894" y="4728"/>
                    <a:pt x="15037" y="4728"/>
                  </a:cubicBezTo>
                  <a:cubicBezTo>
                    <a:pt x="15243" y="4728"/>
                    <a:pt x="15476" y="4691"/>
                    <a:pt x="15745" y="4605"/>
                  </a:cubicBezTo>
                  <a:cubicBezTo>
                    <a:pt x="17460" y="4077"/>
                    <a:pt x="17187" y="2703"/>
                    <a:pt x="18178" y="2703"/>
                  </a:cubicBezTo>
                  <a:cubicBezTo>
                    <a:pt x="18190" y="2703"/>
                    <a:pt x="18202" y="2703"/>
                    <a:pt x="18214" y="2703"/>
                  </a:cubicBezTo>
                  <a:cubicBezTo>
                    <a:pt x="18374" y="2713"/>
                    <a:pt x="18564" y="2722"/>
                    <a:pt x="18775" y="2722"/>
                  </a:cubicBezTo>
                  <a:cubicBezTo>
                    <a:pt x="19973" y="2722"/>
                    <a:pt x="21836" y="2424"/>
                    <a:pt x="22517" y="268"/>
                  </a:cubicBezTo>
                  <a:cubicBezTo>
                    <a:pt x="22517" y="268"/>
                    <a:pt x="19894" y="0"/>
                    <a:pt x="16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62"/>
            <p:cNvSpPr/>
            <p:nvPr/>
          </p:nvSpPr>
          <p:spPr>
            <a:xfrm>
              <a:off x="3428450" y="1360575"/>
              <a:ext cx="276900" cy="351950"/>
            </a:xfrm>
            <a:custGeom>
              <a:avLst/>
              <a:gdLst/>
              <a:ahLst/>
              <a:cxnLst/>
              <a:rect l="l" t="t" r="r" b="b"/>
              <a:pathLst>
                <a:path w="11076" h="14078" extrusionOk="0">
                  <a:moveTo>
                    <a:pt x="101" y="1"/>
                  </a:moveTo>
                  <a:lnTo>
                    <a:pt x="34" y="935"/>
                  </a:lnTo>
                  <a:cubicBezTo>
                    <a:pt x="1" y="1268"/>
                    <a:pt x="1" y="1602"/>
                    <a:pt x="1" y="1902"/>
                  </a:cubicBezTo>
                  <a:lnTo>
                    <a:pt x="1" y="2870"/>
                  </a:lnTo>
                  <a:cubicBezTo>
                    <a:pt x="1" y="3203"/>
                    <a:pt x="34" y="3503"/>
                    <a:pt x="101" y="3837"/>
                  </a:cubicBezTo>
                  <a:cubicBezTo>
                    <a:pt x="134" y="4137"/>
                    <a:pt x="167" y="4471"/>
                    <a:pt x="234" y="4771"/>
                  </a:cubicBezTo>
                  <a:lnTo>
                    <a:pt x="434" y="5738"/>
                  </a:lnTo>
                  <a:cubicBezTo>
                    <a:pt x="501" y="6038"/>
                    <a:pt x="601" y="6339"/>
                    <a:pt x="668" y="6639"/>
                  </a:cubicBezTo>
                  <a:cubicBezTo>
                    <a:pt x="734" y="6806"/>
                    <a:pt x="768" y="6972"/>
                    <a:pt x="835" y="7106"/>
                  </a:cubicBezTo>
                  <a:lnTo>
                    <a:pt x="1001" y="7573"/>
                  </a:lnTo>
                  <a:cubicBezTo>
                    <a:pt x="1101" y="7873"/>
                    <a:pt x="1201" y="8173"/>
                    <a:pt x="1368" y="8474"/>
                  </a:cubicBezTo>
                  <a:lnTo>
                    <a:pt x="1769" y="9341"/>
                  </a:lnTo>
                  <a:lnTo>
                    <a:pt x="2236" y="10175"/>
                  </a:lnTo>
                  <a:cubicBezTo>
                    <a:pt x="2402" y="10475"/>
                    <a:pt x="2569" y="10742"/>
                    <a:pt x="2736" y="11009"/>
                  </a:cubicBezTo>
                  <a:cubicBezTo>
                    <a:pt x="2903" y="11276"/>
                    <a:pt x="3069" y="11542"/>
                    <a:pt x="3270" y="11809"/>
                  </a:cubicBezTo>
                  <a:cubicBezTo>
                    <a:pt x="3470" y="12076"/>
                    <a:pt x="3670" y="12310"/>
                    <a:pt x="3870" y="12576"/>
                  </a:cubicBezTo>
                  <a:cubicBezTo>
                    <a:pt x="4270" y="13077"/>
                    <a:pt x="4704" y="13544"/>
                    <a:pt x="5204" y="13977"/>
                  </a:cubicBezTo>
                  <a:lnTo>
                    <a:pt x="5271" y="14078"/>
                  </a:lnTo>
                  <a:lnTo>
                    <a:pt x="5404" y="14011"/>
                  </a:lnTo>
                  <a:cubicBezTo>
                    <a:pt x="5871" y="13744"/>
                    <a:pt x="6338" y="13410"/>
                    <a:pt x="6839" y="13144"/>
                  </a:cubicBezTo>
                  <a:lnTo>
                    <a:pt x="8240" y="12243"/>
                  </a:lnTo>
                  <a:cubicBezTo>
                    <a:pt x="8740" y="11976"/>
                    <a:pt x="9207" y="11676"/>
                    <a:pt x="9674" y="11376"/>
                  </a:cubicBezTo>
                  <a:cubicBezTo>
                    <a:pt x="10141" y="11075"/>
                    <a:pt x="10608" y="10775"/>
                    <a:pt x="11075" y="10442"/>
                  </a:cubicBezTo>
                  <a:lnTo>
                    <a:pt x="11075" y="10442"/>
                  </a:lnTo>
                  <a:cubicBezTo>
                    <a:pt x="10575" y="10708"/>
                    <a:pt x="10108" y="10975"/>
                    <a:pt x="9607" y="11242"/>
                  </a:cubicBezTo>
                  <a:cubicBezTo>
                    <a:pt x="9107" y="11509"/>
                    <a:pt x="8640" y="11776"/>
                    <a:pt x="8140" y="12043"/>
                  </a:cubicBezTo>
                  <a:lnTo>
                    <a:pt x="6672" y="12877"/>
                  </a:lnTo>
                  <a:cubicBezTo>
                    <a:pt x="6240" y="13123"/>
                    <a:pt x="5780" y="13370"/>
                    <a:pt x="5344" y="13643"/>
                  </a:cubicBezTo>
                  <a:lnTo>
                    <a:pt x="5344" y="13643"/>
                  </a:lnTo>
                  <a:cubicBezTo>
                    <a:pt x="4942" y="13210"/>
                    <a:pt x="4542" y="12776"/>
                    <a:pt x="4170" y="12343"/>
                  </a:cubicBezTo>
                  <a:cubicBezTo>
                    <a:pt x="4003" y="12076"/>
                    <a:pt x="3803" y="11843"/>
                    <a:pt x="3603" y="11576"/>
                  </a:cubicBezTo>
                  <a:cubicBezTo>
                    <a:pt x="3436" y="11309"/>
                    <a:pt x="3270" y="11042"/>
                    <a:pt x="3103" y="10809"/>
                  </a:cubicBezTo>
                  <a:lnTo>
                    <a:pt x="2602" y="9975"/>
                  </a:lnTo>
                  <a:lnTo>
                    <a:pt x="2135" y="9141"/>
                  </a:lnTo>
                  <a:lnTo>
                    <a:pt x="1735" y="8307"/>
                  </a:lnTo>
                  <a:cubicBezTo>
                    <a:pt x="1568" y="8040"/>
                    <a:pt x="1468" y="7740"/>
                    <a:pt x="1368" y="7439"/>
                  </a:cubicBezTo>
                  <a:lnTo>
                    <a:pt x="1201" y="7006"/>
                  </a:lnTo>
                  <a:cubicBezTo>
                    <a:pt x="1135" y="6872"/>
                    <a:pt x="1101" y="6706"/>
                    <a:pt x="1035" y="6572"/>
                  </a:cubicBezTo>
                  <a:cubicBezTo>
                    <a:pt x="935" y="6272"/>
                    <a:pt x="835" y="5972"/>
                    <a:pt x="768" y="5672"/>
                  </a:cubicBezTo>
                  <a:lnTo>
                    <a:pt x="534" y="4738"/>
                  </a:lnTo>
                  <a:cubicBezTo>
                    <a:pt x="434" y="4437"/>
                    <a:pt x="401" y="4104"/>
                    <a:pt x="368" y="3804"/>
                  </a:cubicBezTo>
                  <a:cubicBezTo>
                    <a:pt x="301" y="3503"/>
                    <a:pt x="234" y="3170"/>
                    <a:pt x="234" y="2870"/>
                  </a:cubicBezTo>
                  <a:lnTo>
                    <a:pt x="134" y="1936"/>
                  </a:lnTo>
                  <a:cubicBezTo>
                    <a:pt x="101" y="1602"/>
                    <a:pt x="101" y="1302"/>
                    <a:pt x="101" y="968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62"/>
            <p:cNvSpPr/>
            <p:nvPr/>
          </p:nvSpPr>
          <p:spPr>
            <a:xfrm>
              <a:off x="3740350" y="1353075"/>
              <a:ext cx="119275" cy="289400"/>
            </a:xfrm>
            <a:custGeom>
              <a:avLst/>
              <a:gdLst/>
              <a:ahLst/>
              <a:cxnLst/>
              <a:rect l="l" t="t" r="r" b="b"/>
              <a:pathLst>
                <a:path w="4771" h="11576" extrusionOk="0">
                  <a:moveTo>
                    <a:pt x="4403" y="1"/>
                  </a:moveTo>
                  <a:lnTo>
                    <a:pt x="4470" y="734"/>
                  </a:lnTo>
                  <a:cubicBezTo>
                    <a:pt x="4470" y="968"/>
                    <a:pt x="4503" y="1201"/>
                    <a:pt x="4503" y="1435"/>
                  </a:cubicBezTo>
                  <a:lnTo>
                    <a:pt x="4503" y="2169"/>
                  </a:lnTo>
                  <a:lnTo>
                    <a:pt x="4503" y="2869"/>
                  </a:lnTo>
                  <a:cubicBezTo>
                    <a:pt x="4537" y="3103"/>
                    <a:pt x="4503" y="3336"/>
                    <a:pt x="4503" y="3570"/>
                  </a:cubicBezTo>
                  <a:cubicBezTo>
                    <a:pt x="4470" y="3837"/>
                    <a:pt x="4470" y="4070"/>
                    <a:pt x="4437" y="4304"/>
                  </a:cubicBezTo>
                  <a:cubicBezTo>
                    <a:pt x="4403" y="4771"/>
                    <a:pt x="4370" y="5238"/>
                    <a:pt x="4337" y="5738"/>
                  </a:cubicBezTo>
                  <a:cubicBezTo>
                    <a:pt x="4303" y="5972"/>
                    <a:pt x="4270" y="6205"/>
                    <a:pt x="4237" y="6439"/>
                  </a:cubicBezTo>
                  <a:cubicBezTo>
                    <a:pt x="4203" y="6672"/>
                    <a:pt x="4170" y="6906"/>
                    <a:pt x="4136" y="7139"/>
                  </a:cubicBezTo>
                  <a:cubicBezTo>
                    <a:pt x="4070" y="7606"/>
                    <a:pt x="4003" y="8073"/>
                    <a:pt x="3903" y="8540"/>
                  </a:cubicBezTo>
                  <a:cubicBezTo>
                    <a:pt x="3803" y="9007"/>
                    <a:pt x="3703" y="9474"/>
                    <a:pt x="3603" y="9941"/>
                  </a:cubicBezTo>
                  <a:cubicBezTo>
                    <a:pt x="3512" y="10364"/>
                    <a:pt x="3394" y="10787"/>
                    <a:pt x="3298" y="11210"/>
                  </a:cubicBezTo>
                  <a:lnTo>
                    <a:pt x="3298" y="11210"/>
                  </a:lnTo>
                  <a:cubicBezTo>
                    <a:pt x="2777" y="11092"/>
                    <a:pt x="2253" y="11000"/>
                    <a:pt x="1701" y="10908"/>
                  </a:cubicBezTo>
                  <a:cubicBezTo>
                    <a:pt x="1134" y="10808"/>
                    <a:pt x="567" y="10708"/>
                    <a:pt x="0" y="10608"/>
                  </a:cubicBezTo>
                  <a:lnTo>
                    <a:pt x="0" y="10608"/>
                  </a:lnTo>
                  <a:cubicBezTo>
                    <a:pt x="567" y="10775"/>
                    <a:pt x="1101" y="10975"/>
                    <a:pt x="1635" y="11109"/>
                  </a:cubicBezTo>
                  <a:cubicBezTo>
                    <a:pt x="2202" y="11242"/>
                    <a:pt x="2769" y="11375"/>
                    <a:pt x="3336" y="11542"/>
                  </a:cubicBezTo>
                  <a:lnTo>
                    <a:pt x="3469" y="11576"/>
                  </a:lnTo>
                  <a:lnTo>
                    <a:pt x="3503" y="11442"/>
                  </a:lnTo>
                  <a:cubicBezTo>
                    <a:pt x="3836" y="10508"/>
                    <a:pt x="4070" y="9574"/>
                    <a:pt x="4270" y="8640"/>
                  </a:cubicBezTo>
                  <a:cubicBezTo>
                    <a:pt x="4370" y="8140"/>
                    <a:pt x="4470" y="7673"/>
                    <a:pt x="4537" y="7206"/>
                  </a:cubicBezTo>
                  <a:cubicBezTo>
                    <a:pt x="4570" y="6972"/>
                    <a:pt x="4570" y="6739"/>
                    <a:pt x="4603" y="6472"/>
                  </a:cubicBezTo>
                  <a:cubicBezTo>
                    <a:pt x="4637" y="6238"/>
                    <a:pt x="4704" y="6005"/>
                    <a:pt x="4704" y="5771"/>
                  </a:cubicBezTo>
                  <a:cubicBezTo>
                    <a:pt x="4737" y="5271"/>
                    <a:pt x="4770" y="4804"/>
                    <a:pt x="4770" y="4304"/>
                  </a:cubicBezTo>
                  <a:lnTo>
                    <a:pt x="4770" y="3603"/>
                  </a:lnTo>
                  <a:lnTo>
                    <a:pt x="4770" y="2869"/>
                  </a:lnTo>
                  <a:lnTo>
                    <a:pt x="4737" y="2135"/>
                  </a:lnTo>
                  <a:cubicBezTo>
                    <a:pt x="4737" y="1902"/>
                    <a:pt x="4670" y="1668"/>
                    <a:pt x="4670" y="1435"/>
                  </a:cubicBezTo>
                  <a:cubicBezTo>
                    <a:pt x="4603" y="935"/>
                    <a:pt x="4503" y="468"/>
                    <a:pt x="4403" y="1"/>
                  </a:cubicBez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62"/>
            <p:cNvSpPr/>
            <p:nvPr/>
          </p:nvSpPr>
          <p:spPr>
            <a:xfrm>
              <a:off x="3720325" y="1665800"/>
              <a:ext cx="20875" cy="30050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401" y="1"/>
                  </a:moveTo>
                  <a:cubicBezTo>
                    <a:pt x="167" y="1"/>
                    <a:pt x="1" y="267"/>
                    <a:pt x="1" y="601"/>
                  </a:cubicBezTo>
                  <a:cubicBezTo>
                    <a:pt x="1" y="935"/>
                    <a:pt x="167" y="1201"/>
                    <a:pt x="401" y="1201"/>
                  </a:cubicBezTo>
                  <a:cubicBezTo>
                    <a:pt x="634" y="1201"/>
                    <a:pt x="835" y="935"/>
                    <a:pt x="835" y="601"/>
                  </a:cubicBezTo>
                  <a:cubicBezTo>
                    <a:pt x="835" y="267"/>
                    <a:pt x="634" y="1"/>
                    <a:pt x="401" y="1"/>
                  </a:cubicBez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62"/>
            <p:cNvSpPr/>
            <p:nvPr/>
          </p:nvSpPr>
          <p:spPr>
            <a:xfrm>
              <a:off x="3730325" y="1851775"/>
              <a:ext cx="20875" cy="30050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435" y="0"/>
                  </a:moveTo>
                  <a:cubicBezTo>
                    <a:pt x="201" y="0"/>
                    <a:pt x="1" y="267"/>
                    <a:pt x="1" y="601"/>
                  </a:cubicBezTo>
                  <a:cubicBezTo>
                    <a:pt x="1" y="934"/>
                    <a:pt x="201" y="1201"/>
                    <a:pt x="435" y="1201"/>
                  </a:cubicBezTo>
                  <a:cubicBezTo>
                    <a:pt x="668" y="1201"/>
                    <a:pt x="835" y="934"/>
                    <a:pt x="835" y="601"/>
                  </a:cubicBezTo>
                  <a:cubicBezTo>
                    <a:pt x="835" y="267"/>
                    <a:pt x="668" y="0"/>
                    <a:pt x="435" y="0"/>
                  </a:cubicBez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62"/>
            <p:cNvSpPr/>
            <p:nvPr/>
          </p:nvSpPr>
          <p:spPr>
            <a:xfrm>
              <a:off x="3729500" y="2060250"/>
              <a:ext cx="20875" cy="30050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434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35"/>
                    <a:pt x="201" y="1201"/>
                    <a:pt x="434" y="1201"/>
                  </a:cubicBezTo>
                  <a:cubicBezTo>
                    <a:pt x="668" y="1201"/>
                    <a:pt x="834" y="935"/>
                    <a:pt x="834" y="601"/>
                  </a:cubicBezTo>
                  <a:cubicBezTo>
                    <a:pt x="834" y="267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62"/>
            <p:cNvSpPr/>
            <p:nvPr/>
          </p:nvSpPr>
          <p:spPr>
            <a:xfrm>
              <a:off x="3728675" y="2268725"/>
              <a:ext cx="20875" cy="30050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434" y="1"/>
                  </a:moveTo>
                  <a:cubicBezTo>
                    <a:pt x="200" y="1"/>
                    <a:pt x="0" y="268"/>
                    <a:pt x="0" y="601"/>
                  </a:cubicBezTo>
                  <a:cubicBezTo>
                    <a:pt x="0" y="935"/>
                    <a:pt x="200" y="1202"/>
                    <a:pt x="434" y="1202"/>
                  </a:cubicBezTo>
                  <a:cubicBezTo>
                    <a:pt x="667" y="1202"/>
                    <a:pt x="834" y="935"/>
                    <a:pt x="834" y="601"/>
                  </a:cubicBezTo>
                  <a:cubicBezTo>
                    <a:pt x="834" y="2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62"/>
            <p:cNvSpPr/>
            <p:nvPr/>
          </p:nvSpPr>
          <p:spPr>
            <a:xfrm>
              <a:off x="3727825" y="2477225"/>
              <a:ext cx="20875" cy="30025"/>
            </a:xfrm>
            <a:custGeom>
              <a:avLst/>
              <a:gdLst/>
              <a:ahLst/>
              <a:cxnLst/>
              <a:rect l="l" t="t" r="r" b="b"/>
              <a:pathLst>
                <a:path w="835" h="1201" extrusionOk="0">
                  <a:moveTo>
                    <a:pt x="434" y="0"/>
                  </a:moveTo>
                  <a:cubicBezTo>
                    <a:pt x="201" y="0"/>
                    <a:pt x="1" y="267"/>
                    <a:pt x="1" y="601"/>
                  </a:cubicBezTo>
                  <a:cubicBezTo>
                    <a:pt x="1" y="934"/>
                    <a:pt x="201" y="1201"/>
                    <a:pt x="434" y="1201"/>
                  </a:cubicBezTo>
                  <a:cubicBezTo>
                    <a:pt x="668" y="1201"/>
                    <a:pt x="835" y="934"/>
                    <a:pt x="835" y="601"/>
                  </a:cubicBezTo>
                  <a:cubicBezTo>
                    <a:pt x="835" y="267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62"/>
            <p:cNvSpPr/>
            <p:nvPr/>
          </p:nvSpPr>
          <p:spPr>
            <a:xfrm>
              <a:off x="3429275" y="1881800"/>
              <a:ext cx="643000" cy="126775"/>
            </a:xfrm>
            <a:custGeom>
              <a:avLst/>
              <a:gdLst/>
              <a:ahLst/>
              <a:cxnLst/>
              <a:rect l="l" t="t" r="r" b="b"/>
              <a:pathLst>
                <a:path w="25720" h="5071" extrusionOk="0">
                  <a:moveTo>
                    <a:pt x="25719" y="0"/>
                  </a:moveTo>
                  <a:lnTo>
                    <a:pt x="25719" y="0"/>
                  </a:lnTo>
                  <a:cubicBezTo>
                    <a:pt x="15178" y="867"/>
                    <a:pt x="1" y="5070"/>
                    <a:pt x="1" y="5070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62"/>
            <p:cNvSpPr/>
            <p:nvPr/>
          </p:nvSpPr>
          <p:spPr>
            <a:xfrm>
              <a:off x="3163275" y="3540475"/>
              <a:ext cx="187650" cy="281900"/>
            </a:xfrm>
            <a:custGeom>
              <a:avLst/>
              <a:gdLst/>
              <a:ahLst/>
              <a:cxnLst/>
              <a:rect l="l" t="t" r="r" b="b"/>
              <a:pathLst>
                <a:path w="7506" h="11276" extrusionOk="0">
                  <a:moveTo>
                    <a:pt x="3736" y="1"/>
                  </a:moveTo>
                  <a:cubicBezTo>
                    <a:pt x="1668" y="1"/>
                    <a:pt x="0" y="1702"/>
                    <a:pt x="0" y="5638"/>
                  </a:cubicBezTo>
                  <a:cubicBezTo>
                    <a:pt x="0" y="9574"/>
                    <a:pt x="1668" y="11275"/>
                    <a:pt x="3736" y="11275"/>
                  </a:cubicBezTo>
                  <a:cubicBezTo>
                    <a:pt x="5838" y="11275"/>
                    <a:pt x="7505" y="9574"/>
                    <a:pt x="7505" y="5638"/>
                  </a:cubicBezTo>
                  <a:cubicBezTo>
                    <a:pt x="7505" y="1702"/>
                    <a:pt x="5838" y="1"/>
                    <a:pt x="3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62"/>
            <p:cNvSpPr/>
            <p:nvPr/>
          </p:nvSpPr>
          <p:spPr>
            <a:xfrm>
              <a:off x="3897125" y="3556325"/>
              <a:ext cx="74250" cy="268550"/>
            </a:xfrm>
            <a:custGeom>
              <a:avLst/>
              <a:gdLst/>
              <a:ahLst/>
              <a:cxnLst/>
              <a:rect l="l" t="t" r="r" b="b"/>
              <a:pathLst>
                <a:path w="2970" h="10742" extrusionOk="0">
                  <a:moveTo>
                    <a:pt x="2969" y="0"/>
                  </a:moveTo>
                  <a:cubicBezTo>
                    <a:pt x="1268" y="401"/>
                    <a:pt x="0" y="2102"/>
                    <a:pt x="0" y="5538"/>
                  </a:cubicBezTo>
                  <a:cubicBezTo>
                    <a:pt x="0" y="8373"/>
                    <a:pt x="901" y="10041"/>
                    <a:pt x="2169" y="10741"/>
                  </a:cubicBezTo>
                  <a:cubicBezTo>
                    <a:pt x="2435" y="7272"/>
                    <a:pt x="2702" y="3670"/>
                    <a:pt x="2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62"/>
            <p:cNvSpPr/>
            <p:nvPr/>
          </p:nvSpPr>
          <p:spPr>
            <a:xfrm>
              <a:off x="2362700" y="1420625"/>
              <a:ext cx="753900" cy="1338475"/>
            </a:xfrm>
            <a:custGeom>
              <a:avLst/>
              <a:gdLst/>
              <a:ahLst/>
              <a:cxnLst/>
              <a:rect l="l" t="t" r="r" b="b"/>
              <a:pathLst>
                <a:path w="30156" h="53539" extrusionOk="0">
                  <a:moveTo>
                    <a:pt x="27787" y="1"/>
                  </a:moveTo>
                  <a:cubicBezTo>
                    <a:pt x="27787" y="1"/>
                    <a:pt x="12776" y="4771"/>
                    <a:pt x="6371" y="17847"/>
                  </a:cubicBezTo>
                  <a:cubicBezTo>
                    <a:pt x="0" y="30923"/>
                    <a:pt x="5271" y="53539"/>
                    <a:pt x="5271" y="53539"/>
                  </a:cubicBezTo>
                  <a:lnTo>
                    <a:pt x="10708" y="52605"/>
                  </a:lnTo>
                  <a:cubicBezTo>
                    <a:pt x="10708" y="52605"/>
                    <a:pt x="6105" y="18547"/>
                    <a:pt x="29521" y="17847"/>
                  </a:cubicBezTo>
                  <a:cubicBezTo>
                    <a:pt x="29521" y="17847"/>
                    <a:pt x="30155" y="2736"/>
                    <a:pt x="27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62"/>
            <p:cNvSpPr/>
            <p:nvPr/>
          </p:nvSpPr>
          <p:spPr>
            <a:xfrm>
              <a:off x="3080700" y="1831500"/>
              <a:ext cx="59250" cy="50325"/>
            </a:xfrm>
            <a:custGeom>
              <a:avLst/>
              <a:gdLst/>
              <a:ahLst/>
              <a:cxnLst/>
              <a:rect l="l" t="t" r="r" b="b"/>
              <a:pathLst>
                <a:path w="2370" h="2013" extrusionOk="0">
                  <a:moveTo>
                    <a:pt x="458" y="1"/>
                  </a:moveTo>
                  <a:cubicBezTo>
                    <a:pt x="185" y="1"/>
                    <a:pt x="1" y="77"/>
                    <a:pt x="1" y="77"/>
                  </a:cubicBezTo>
                  <a:cubicBezTo>
                    <a:pt x="1" y="77"/>
                    <a:pt x="19" y="76"/>
                    <a:pt x="52" y="76"/>
                  </a:cubicBezTo>
                  <a:cubicBezTo>
                    <a:pt x="311" y="76"/>
                    <a:pt x="1478" y="180"/>
                    <a:pt x="2069" y="2012"/>
                  </a:cubicBezTo>
                  <a:lnTo>
                    <a:pt x="2369" y="2012"/>
                  </a:lnTo>
                  <a:cubicBezTo>
                    <a:pt x="1862" y="292"/>
                    <a:pt x="990" y="1"/>
                    <a:pt x="458" y="1"/>
                  </a:cubicBez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62"/>
            <p:cNvSpPr/>
            <p:nvPr/>
          </p:nvSpPr>
          <p:spPr>
            <a:xfrm>
              <a:off x="3070700" y="1443975"/>
              <a:ext cx="61725" cy="262725"/>
            </a:xfrm>
            <a:custGeom>
              <a:avLst/>
              <a:gdLst/>
              <a:ahLst/>
              <a:cxnLst/>
              <a:rect l="l" t="t" r="r" b="b"/>
              <a:pathLst>
                <a:path w="2469" h="10509" extrusionOk="0">
                  <a:moveTo>
                    <a:pt x="0" y="1"/>
                  </a:moveTo>
                  <a:cubicBezTo>
                    <a:pt x="1" y="1"/>
                    <a:pt x="1" y="1"/>
                    <a:pt x="1" y="2"/>
                  </a:cubicBezTo>
                  <a:lnTo>
                    <a:pt x="1" y="2"/>
                  </a:lnTo>
                  <a:cubicBezTo>
                    <a:pt x="1" y="1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50" y="59"/>
                    <a:pt x="2073" y="2532"/>
                    <a:pt x="2469" y="10508"/>
                  </a:cubicBezTo>
                  <a:cubicBezTo>
                    <a:pt x="2469" y="10508"/>
                    <a:pt x="2469" y="2938"/>
                    <a:pt x="1" y="2"/>
                  </a:cubicBezTo>
                  <a:close/>
                </a:path>
              </a:pathLst>
            </a:custGeom>
            <a:solidFill>
              <a:srgbClr val="842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62"/>
            <p:cNvSpPr/>
            <p:nvPr/>
          </p:nvSpPr>
          <p:spPr>
            <a:xfrm>
              <a:off x="2426075" y="2182000"/>
              <a:ext cx="235200" cy="577100"/>
            </a:xfrm>
            <a:custGeom>
              <a:avLst/>
              <a:gdLst/>
              <a:ahLst/>
              <a:cxnLst/>
              <a:rect l="l" t="t" r="r" b="b"/>
              <a:pathLst>
                <a:path w="9408" h="23084" extrusionOk="0">
                  <a:moveTo>
                    <a:pt x="834" y="1"/>
                  </a:moveTo>
                  <a:lnTo>
                    <a:pt x="834" y="1"/>
                  </a:lnTo>
                  <a:cubicBezTo>
                    <a:pt x="0" y="11409"/>
                    <a:pt x="2736" y="23084"/>
                    <a:pt x="2736" y="23084"/>
                  </a:cubicBezTo>
                  <a:lnTo>
                    <a:pt x="8173" y="22150"/>
                  </a:lnTo>
                  <a:cubicBezTo>
                    <a:pt x="8173" y="22150"/>
                    <a:pt x="6772" y="11842"/>
                    <a:pt x="9407" y="2469"/>
                  </a:cubicBezTo>
                  <a:cubicBezTo>
                    <a:pt x="6705" y="1202"/>
                    <a:pt x="3803" y="368"/>
                    <a:pt x="834" y="1"/>
                  </a:cubicBezTo>
                  <a:close/>
                </a:path>
              </a:pathLst>
            </a:custGeom>
            <a:solidFill>
              <a:srgbClr val="FF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62"/>
            <p:cNvSpPr/>
            <p:nvPr/>
          </p:nvSpPr>
          <p:spPr>
            <a:xfrm>
              <a:off x="2433575" y="2150325"/>
              <a:ext cx="253550" cy="118425"/>
            </a:xfrm>
            <a:custGeom>
              <a:avLst/>
              <a:gdLst/>
              <a:ahLst/>
              <a:cxnLst/>
              <a:rect l="l" t="t" r="r" b="b"/>
              <a:pathLst>
                <a:path w="10142" h="4737" extrusionOk="0">
                  <a:moveTo>
                    <a:pt x="1" y="0"/>
                  </a:moveTo>
                  <a:lnTo>
                    <a:pt x="1" y="1601"/>
                  </a:lnTo>
                  <a:cubicBezTo>
                    <a:pt x="1" y="1601"/>
                    <a:pt x="6038" y="2068"/>
                    <a:pt x="9607" y="4737"/>
                  </a:cubicBezTo>
                  <a:lnTo>
                    <a:pt x="10141" y="3169"/>
                  </a:lnTo>
                  <a:cubicBezTo>
                    <a:pt x="10141" y="3169"/>
                    <a:pt x="5504" y="67"/>
                    <a:pt x="1" y="0"/>
                  </a:cubicBezTo>
                  <a:close/>
                </a:path>
              </a:pathLst>
            </a:custGeom>
            <a:solidFill>
              <a:srgbClr val="D67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62"/>
            <p:cNvSpPr/>
            <p:nvPr/>
          </p:nvSpPr>
          <p:spPr>
            <a:xfrm>
              <a:off x="4547575" y="2030200"/>
              <a:ext cx="205175" cy="60100"/>
            </a:xfrm>
            <a:custGeom>
              <a:avLst/>
              <a:gdLst/>
              <a:ahLst/>
              <a:cxnLst/>
              <a:rect l="l" t="t" r="r" b="b"/>
              <a:pathLst>
                <a:path w="8207" h="2404" extrusionOk="0">
                  <a:moveTo>
                    <a:pt x="5892" y="0"/>
                  </a:moveTo>
                  <a:cubicBezTo>
                    <a:pt x="5263" y="0"/>
                    <a:pt x="4578" y="75"/>
                    <a:pt x="3870" y="235"/>
                  </a:cubicBezTo>
                  <a:cubicBezTo>
                    <a:pt x="2069" y="602"/>
                    <a:pt x="668" y="1369"/>
                    <a:pt x="1" y="2203"/>
                  </a:cubicBezTo>
                  <a:cubicBezTo>
                    <a:pt x="968" y="2337"/>
                    <a:pt x="1969" y="2403"/>
                    <a:pt x="2936" y="2403"/>
                  </a:cubicBezTo>
                  <a:cubicBezTo>
                    <a:pt x="4871" y="2370"/>
                    <a:pt x="6739" y="1703"/>
                    <a:pt x="8207" y="469"/>
                  </a:cubicBezTo>
                  <a:cubicBezTo>
                    <a:pt x="7646" y="168"/>
                    <a:pt x="6834" y="0"/>
                    <a:pt x="5892" y="0"/>
                  </a:cubicBezTo>
                  <a:close/>
                </a:path>
              </a:pathLst>
            </a:custGeom>
            <a:solidFill>
              <a:srgbClr val="D6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62"/>
            <p:cNvSpPr/>
            <p:nvPr/>
          </p:nvSpPr>
          <p:spPr>
            <a:xfrm>
              <a:off x="4701025" y="1495675"/>
              <a:ext cx="236025" cy="410325"/>
            </a:xfrm>
            <a:custGeom>
              <a:avLst/>
              <a:gdLst/>
              <a:ahLst/>
              <a:cxnLst/>
              <a:rect l="l" t="t" r="r" b="b"/>
              <a:pathLst>
                <a:path w="9441" h="16413" extrusionOk="0">
                  <a:moveTo>
                    <a:pt x="4704" y="1"/>
                  </a:moveTo>
                  <a:cubicBezTo>
                    <a:pt x="3536" y="7072"/>
                    <a:pt x="1869" y="11042"/>
                    <a:pt x="1" y="12877"/>
                  </a:cubicBezTo>
                  <a:cubicBezTo>
                    <a:pt x="1802" y="14378"/>
                    <a:pt x="3870" y="15578"/>
                    <a:pt x="6072" y="16412"/>
                  </a:cubicBezTo>
                  <a:cubicBezTo>
                    <a:pt x="9074" y="9941"/>
                    <a:pt x="9441" y="1535"/>
                    <a:pt x="9441" y="1535"/>
                  </a:cubicBezTo>
                  <a:lnTo>
                    <a:pt x="4704" y="1"/>
                  </a:lnTo>
                  <a:close/>
                </a:path>
              </a:pathLst>
            </a:custGeom>
            <a:solidFill>
              <a:srgbClr val="FF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62"/>
            <p:cNvSpPr/>
            <p:nvPr/>
          </p:nvSpPr>
          <p:spPr>
            <a:xfrm>
              <a:off x="4684350" y="1803400"/>
              <a:ext cx="189325" cy="117600"/>
            </a:xfrm>
            <a:custGeom>
              <a:avLst/>
              <a:gdLst/>
              <a:ahLst/>
              <a:cxnLst/>
              <a:rect l="l" t="t" r="r" b="b"/>
              <a:pathLst>
                <a:path w="7573" h="4704" extrusionOk="0">
                  <a:moveTo>
                    <a:pt x="668" y="0"/>
                  </a:moveTo>
                  <a:lnTo>
                    <a:pt x="0" y="634"/>
                  </a:lnTo>
                  <a:cubicBezTo>
                    <a:pt x="2035" y="2469"/>
                    <a:pt x="4437" y="3837"/>
                    <a:pt x="7039" y="4704"/>
                  </a:cubicBezTo>
                  <a:lnTo>
                    <a:pt x="7573" y="3803"/>
                  </a:lnTo>
                  <a:cubicBezTo>
                    <a:pt x="7573" y="3803"/>
                    <a:pt x="3269" y="2035"/>
                    <a:pt x="668" y="0"/>
                  </a:cubicBezTo>
                  <a:close/>
                </a:path>
              </a:pathLst>
            </a:custGeom>
            <a:solidFill>
              <a:srgbClr val="D67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62"/>
            <p:cNvSpPr/>
            <p:nvPr/>
          </p:nvSpPr>
          <p:spPr>
            <a:xfrm>
              <a:off x="4781925" y="1442875"/>
              <a:ext cx="155125" cy="90350"/>
            </a:xfrm>
            <a:custGeom>
              <a:avLst/>
              <a:gdLst/>
              <a:ahLst/>
              <a:cxnLst/>
              <a:rect l="l" t="t" r="r" b="b"/>
              <a:pathLst>
                <a:path w="6205" h="3614" extrusionOk="0">
                  <a:moveTo>
                    <a:pt x="496" y="0"/>
                  </a:moveTo>
                  <a:cubicBezTo>
                    <a:pt x="266" y="0"/>
                    <a:pt x="118" y="53"/>
                    <a:pt x="100" y="178"/>
                  </a:cubicBezTo>
                  <a:cubicBezTo>
                    <a:pt x="0" y="878"/>
                    <a:pt x="1468" y="2113"/>
                    <a:pt x="1468" y="2113"/>
                  </a:cubicBezTo>
                  <a:cubicBezTo>
                    <a:pt x="1935" y="2513"/>
                    <a:pt x="6205" y="3614"/>
                    <a:pt x="6205" y="3614"/>
                  </a:cubicBezTo>
                  <a:lnTo>
                    <a:pt x="3169" y="2380"/>
                  </a:lnTo>
                  <a:cubicBezTo>
                    <a:pt x="3169" y="2380"/>
                    <a:pt x="4370" y="1879"/>
                    <a:pt x="4370" y="1446"/>
                  </a:cubicBezTo>
                  <a:cubicBezTo>
                    <a:pt x="4370" y="1117"/>
                    <a:pt x="1557" y="0"/>
                    <a:pt x="496" y="0"/>
                  </a:cubicBezTo>
                  <a:close/>
                </a:path>
              </a:pathLst>
            </a:custGeom>
            <a:solidFill>
              <a:srgbClr val="FF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62"/>
            <p:cNvSpPr/>
            <p:nvPr/>
          </p:nvSpPr>
          <p:spPr>
            <a:xfrm>
              <a:off x="4776925" y="1326325"/>
              <a:ext cx="209325" cy="150225"/>
            </a:xfrm>
            <a:custGeom>
              <a:avLst/>
              <a:gdLst/>
              <a:ahLst/>
              <a:cxnLst/>
              <a:rect l="l" t="t" r="r" b="b"/>
              <a:pathLst>
                <a:path w="8373" h="6009" extrusionOk="0">
                  <a:moveTo>
                    <a:pt x="1121" y="0"/>
                  </a:moveTo>
                  <a:cubicBezTo>
                    <a:pt x="1103" y="0"/>
                    <a:pt x="1086" y="1"/>
                    <a:pt x="1068" y="3"/>
                  </a:cubicBezTo>
                  <a:cubicBezTo>
                    <a:pt x="400" y="103"/>
                    <a:pt x="0" y="3839"/>
                    <a:pt x="534" y="4006"/>
                  </a:cubicBezTo>
                  <a:cubicBezTo>
                    <a:pt x="563" y="4015"/>
                    <a:pt x="594" y="4020"/>
                    <a:pt x="626" y="4020"/>
                  </a:cubicBezTo>
                  <a:cubicBezTo>
                    <a:pt x="1171" y="4020"/>
                    <a:pt x="2035" y="2739"/>
                    <a:pt x="2035" y="2738"/>
                  </a:cubicBezTo>
                  <a:lnTo>
                    <a:pt x="2035" y="2738"/>
                  </a:lnTo>
                  <a:cubicBezTo>
                    <a:pt x="2035" y="2739"/>
                    <a:pt x="1735" y="4506"/>
                    <a:pt x="2368" y="4673"/>
                  </a:cubicBezTo>
                  <a:cubicBezTo>
                    <a:pt x="2407" y="4681"/>
                    <a:pt x="2447" y="4685"/>
                    <a:pt x="2487" y="4685"/>
                  </a:cubicBezTo>
                  <a:cubicBezTo>
                    <a:pt x="3116" y="4685"/>
                    <a:pt x="3969" y="3773"/>
                    <a:pt x="3970" y="3773"/>
                  </a:cubicBezTo>
                  <a:lnTo>
                    <a:pt x="3970" y="3773"/>
                  </a:lnTo>
                  <a:cubicBezTo>
                    <a:pt x="3970" y="3773"/>
                    <a:pt x="3770" y="5474"/>
                    <a:pt x="4136" y="5607"/>
                  </a:cubicBezTo>
                  <a:cubicBezTo>
                    <a:pt x="4155" y="5614"/>
                    <a:pt x="4176" y="5617"/>
                    <a:pt x="4199" y="5617"/>
                  </a:cubicBezTo>
                  <a:cubicBezTo>
                    <a:pt x="4617" y="5617"/>
                    <a:pt x="5637" y="4506"/>
                    <a:pt x="5637" y="4506"/>
                  </a:cubicBezTo>
                  <a:cubicBezTo>
                    <a:pt x="5637" y="4506"/>
                    <a:pt x="6071" y="5907"/>
                    <a:pt x="6405" y="6007"/>
                  </a:cubicBezTo>
                  <a:cubicBezTo>
                    <a:pt x="6408" y="6008"/>
                    <a:pt x="6412" y="6009"/>
                    <a:pt x="6416" y="6009"/>
                  </a:cubicBezTo>
                  <a:cubicBezTo>
                    <a:pt x="6755" y="6009"/>
                    <a:pt x="7472" y="3172"/>
                    <a:pt x="7472" y="3172"/>
                  </a:cubicBezTo>
                  <a:lnTo>
                    <a:pt x="8206" y="3339"/>
                  </a:lnTo>
                  <a:cubicBezTo>
                    <a:pt x="8206" y="3339"/>
                    <a:pt x="8373" y="1304"/>
                    <a:pt x="7639" y="1137"/>
                  </a:cubicBezTo>
                  <a:cubicBezTo>
                    <a:pt x="7602" y="1131"/>
                    <a:pt x="7565" y="1128"/>
                    <a:pt x="7527" y="1128"/>
                  </a:cubicBezTo>
                  <a:cubicBezTo>
                    <a:pt x="6760" y="1128"/>
                    <a:pt x="5671" y="2338"/>
                    <a:pt x="5671" y="2338"/>
                  </a:cubicBezTo>
                  <a:cubicBezTo>
                    <a:pt x="5671" y="2338"/>
                    <a:pt x="5571" y="1037"/>
                    <a:pt x="5204" y="971"/>
                  </a:cubicBezTo>
                  <a:cubicBezTo>
                    <a:pt x="5193" y="968"/>
                    <a:pt x="5181" y="968"/>
                    <a:pt x="5170" y="968"/>
                  </a:cubicBezTo>
                  <a:cubicBezTo>
                    <a:pt x="4799" y="968"/>
                    <a:pt x="4203" y="1971"/>
                    <a:pt x="4203" y="1971"/>
                  </a:cubicBezTo>
                  <a:cubicBezTo>
                    <a:pt x="4203" y="1971"/>
                    <a:pt x="3845" y="308"/>
                    <a:pt x="3091" y="308"/>
                  </a:cubicBezTo>
                  <a:cubicBezTo>
                    <a:pt x="2815" y="308"/>
                    <a:pt x="2486" y="530"/>
                    <a:pt x="2102" y="1137"/>
                  </a:cubicBezTo>
                  <a:cubicBezTo>
                    <a:pt x="2102" y="1137"/>
                    <a:pt x="1754" y="0"/>
                    <a:pt x="1121" y="0"/>
                  </a:cubicBezTo>
                  <a:close/>
                </a:path>
              </a:pathLst>
            </a:custGeom>
            <a:solidFill>
              <a:srgbClr val="FF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62"/>
            <p:cNvSpPr/>
            <p:nvPr/>
          </p:nvSpPr>
          <p:spPr>
            <a:xfrm>
              <a:off x="3017325" y="4541625"/>
              <a:ext cx="338600" cy="379875"/>
            </a:xfrm>
            <a:custGeom>
              <a:avLst/>
              <a:gdLst/>
              <a:ahLst/>
              <a:cxnLst/>
              <a:rect l="l" t="t" r="r" b="b"/>
              <a:pathLst>
                <a:path w="13544" h="15195" extrusionOk="0">
                  <a:moveTo>
                    <a:pt x="8454" y="0"/>
                  </a:moveTo>
                  <a:cubicBezTo>
                    <a:pt x="6693" y="0"/>
                    <a:pt x="5638" y="517"/>
                    <a:pt x="5638" y="517"/>
                  </a:cubicBezTo>
                  <a:cubicBezTo>
                    <a:pt x="6338" y="5721"/>
                    <a:pt x="6772" y="10257"/>
                    <a:pt x="6772" y="10257"/>
                  </a:cubicBezTo>
                  <a:cubicBezTo>
                    <a:pt x="3403" y="13993"/>
                    <a:pt x="1" y="14560"/>
                    <a:pt x="1" y="14560"/>
                  </a:cubicBezTo>
                  <a:lnTo>
                    <a:pt x="634" y="15194"/>
                  </a:lnTo>
                  <a:lnTo>
                    <a:pt x="12576" y="15194"/>
                  </a:lnTo>
                  <a:lnTo>
                    <a:pt x="13544" y="1351"/>
                  </a:lnTo>
                  <a:cubicBezTo>
                    <a:pt x="11541" y="299"/>
                    <a:pt x="9793" y="0"/>
                    <a:pt x="8454" y="0"/>
                  </a:cubicBezTo>
                  <a:close/>
                </a:path>
              </a:pathLst>
            </a:custGeom>
            <a:solidFill>
              <a:srgbClr val="F9B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62"/>
            <p:cNvSpPr/>
            <p:nvPr/>
          </p:nvSpPr>
          <p:spPr>
            <a:xfrm>
              <a:off x="3029000" y="4909800"/>
              <a:ext cx="303575" cy="11700"/>
            </a:xfrm>
            <a:custGeom>
              <a:avLst/>
              <a:gdLst/>
              <a:ahLst/>
              <a:cxnLst/>
              <a:rect l="l" t="t" r="r" b="b"/>
              <a:pathLst>
                <a:path w="12143" h="468" extrusionOk="0">
                  <a:moveTo>
                    <a:pt x="12143" y="0"/>
                  </a:moveTo>
                  <a:lnTo>
                    <a:pt x="1" y="300"/>
                  </a:lnTo>
                  <a:lnTo>
                    <a:pt x="167" y="467"/>
                  </a:lnTo>
                  <a:lnTo>
                    <a:pt x="12109" y="467"/>
                  </a:lnTo>
                  <a:lnTo>
                    <a:pt x="12143" y="0"/>
                  </a:lnTo>
                  <a:close/>
                </a:path>
              </a:pathLst>
            </a:custGeom>
            <a:solidFill>
              <a:srgbClr val="3F3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62"/>
            <p:cNvSpPr/>
            <p:nvPr/>
          </p:nvSpPr>
          <p:spPr>
            <a:xfrm>
              <a:off x="3186625" y="4792950"/>
              <a:ext cx="83400" cy="17625"/>
            </a:xfrm>
            <a:custGeom>
              <a:avLst/>
              <a:gdLst/>
              <a:ahLst/>
              <a:cxnLst/>
              <a:rect l="l" t="t" r="r" b="b"/>
              <a:pathLst>
                <a:path w="3336" h="705" extrusionOk="0">
                  <a:moveTo>
                    <a:pt x="641" y="1"/>
                  </a:moveTo>
                  <a:cubicBezTo>
                    <a:pt x="428" y="1"/>
                    <a:pt x="214" y="13"/>
                    <a:pt x="0" y="37"/>
                  </a:cubicBezTo>
                  <a:lnTo>
                    <a:pt x="0" y="204"/>
                  </a:lnTo>
                  <a:cubicBezTo>
                    <a:pt x="252" y="175"/>
                    <a:pt x="506" y="160"/>
                    <a:pt x="759" y="160"/>
                  </a:cubicBezTo>
                  <a:cubicBezTo>
                    <a:pt x="1646" y="160"/>
                    <a:pt x="2531" y="341"/>
                    <a:pt x="3336" y="705"/>
                  </a:cubicBezTo>
                  <a:cubicBezTo>
                    <a:pt x="2519" y="241"/>
                    <a:pt x="1590" y="1"/>
                    <a:pt x="641" y="1"/>
                  </a:cubicBezTo>
                  <a:close/>
                </a:path>
              </a:pathLst>
            </a:custGeom>
            <a:solidFill>
              <a:srgbClr val="DD9A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62"/>
            <p:cNvSpPr/>
            <p:nvPr/>
          </p:nvSpPr>
          <p:spPr>
            <a:xfrm>
              <a:off x="3330875" y="4600400"/>
              <a:ext cx="23375" cy="52725"/>
            </a:xfrm>
            <a:custGeom>
              <a:avLst/>
              <a:gdLst/>
              <a:ahLst/>
              <a:cxnLst/>
              <a:rect l="l" t="t" r="r" b="b"/>
              <a:pathLst>
                <a:path w="935" h="2109" extrusionOk="0">
                  <a:moveTo>
                    <a:pt x="568" y="1"/>
                  </a:moveTo>
                  <a:cubicBezTo>
                    <a:pt x="234" y="34"/>
                    <a:pt x="1" y="534"/>
                    <a:pt x="68" y="1135"/>
                  </a:cubicBezTo>
                  <a:cubicBezTo>
                    <a:pt x="130" y="1665"/>
                    <a:pt x="426" y="2108"/>
                    <a:pt x="737" y="2108"/>
                  </a:cubicBezTo>
                  <a:cubicBezTo>
                    <a:pt x="759" y="2108"/>
                    <a:pt x="780" y="2106"/>
                    <a:pt x="801" y="2102"/>
                  </a:cubicBezTo>
                  <a:lnTo>
                    <a:pt x="935" y="167"/>
                  </a:lnTo>
                  <a:cubicBezTo>
                    <a:pt x="835" y="34"/>
                    <a:pt x="701" y="1"/>
                    <a:pt x="568" y="1"/>
                  </a:cubicBezTo>
                  <a:close/>
                </a:path>
              </a:pathLst>
            </a:custGeom>
            <a:solidFill>
              <a:srgbClr val="DD9A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62"/>
            <p:cNvSpPr/>
            <p:nvPr/>
          </p:nvSpPr>
          <p:spPr>
            <a:xfrm>
              <a:off x="3709475" y="4557925"/>
              <a:ext cx="347775" cy="363575"/>
            </a:xfrm>
            <a:custGeom>
              <a:avLst/>
              <a:gdLst/>
              <a:ahLst/>
              <a:cxnLst/>
              <a:rect l="l" t="t" r="r" b="b"/>
              <a:pathLst>
                <a:path w="13911" h="14543" extrusionOk="0">
                  <a:moveTo>
                    <a:pt x="5436" y="1"/>
                  </a:moveTo>
                  <a:cubicBezTo>
                    <a:pt x="2723" y="1"/>
                    <a:pt x="268" y="966"/>
                    <a:pt x="268" y="966"/>
                  </a:cubicBezTo>
                  <a:cubicBezTo>
                    <a:pt x="335" y="4101"/>
                    <a:pt x="835" y="11440"/>
                    <a:pt x="835" y="11440"/>
                  </a:cubicBezTo>
                  <a:lnTo>
                    <a:pt x="1" y="14542"/>
                  </a:lnTo>
                  <a:lnTo>
                    <a:pt x="13577" y="14542"/>
                  </a:lnTo>
                  <a:lnTo>
                    <a:pt x="13911" y="14075"/>
                  </a:lnTo>
                  <a:cubicBezTo>
                    <a:pt x="10942" y="13575"/>
                    <a:pt x="6406" y="10106"/>
                    <a:pt x="6406" y="10106"/>
                  </a:cubicBezTo>
                  <a:lnTo>
                    <a:pt x="7573" y="232"/>
                  </a:lnTo>
                  <a:cubicBezTo>
                    <a:pt x="6869" y="66"/>
                    <a:pt x="6144" y="1"/>
                    <a:pt x="5436" y="1"/>
                  </a:cubicBezTo>
                  <a:close/>
                </a:path>
              </a:pathLst>
            </a:custGeom>
            <a:solidFill>
              <a:srgbClr val="F9B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62"/>
            <p:cNvSpPr/>
            <p:nvPr/>
          </p:nvSpPr>
          <p:spPr>
            <a:xfrm>
              <a:off x="3709475" y="4909800"/>
              <a:ext cx="343625" cy="11700"/>
            </a:xfrm>
            <a:custGeom>
              <a:avLst/>
              <a:gdLst/>
              <a:ahLst/>
              <a:cxnLst/>
              <a:rect l="l" t="t" r="r" b="b"/>
              <a:pathLst>
                <a:path w="13745" h="468" extrusionOk="0">
                  <a:moveTo>
                    <a:pt x="134" y="0"/>
                  </a:moveTo>
                  <a:lnTo>
                    <a:pt x="1" y="467"/>
                  </a:lnTo>
                  <a:lnTo>
                    <a:pt x="13577" y="467"/>
                  </a:lnTo>
                  <a:lnTo>
                    <a:pt x="13744" y="2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F3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62"/>
            <p:cNvSpPr/>
            <p:nvPr/>
          </p:nvSpPr>
          <p:spPr>
            <a:xfrm>
              <a:off x="3749525" y="4627100"/>
              <a:ext cx="46725" cy="59225"/>
            </a:xfrm>
            <a:custGeom>
              <a:avLst/>
              <a:gdLst/>
              <a:ahLst/>
              <a:cxnLst/>
              <a:rect l="l" t="t" r="r" b="b"/>
              <a:pathLst>
                <a:path w="1869" h="2369" extrusionOk="0">
                  <a:moveTo>
                    <a:pt x="934" y="0"/>
                  </a:moveTo>
                  <a:cubicBezTo>
                    <a:pt x="400" y="0"/>
                    <a:pt x="0" y="534"/>
                    <a:pt x="0" y="1168"/>
                  </a:cubicBezTo>
                  <a:cubicBezTo>
                    <a:pt x="0" y="1835"/>
                    <a:pt x="400" y="2368"/>
                    <a:pt x="934" y="2368"/>
                  </a:cubicBezTo>
                  <a:cubicBezTo>
                    <a:pt x="1468" y="2368"/>
                    <a:pt x="1868" y="1835"/>
                    <a:pt x="1868" y="1168"/>
                  </a:cubicBezTo>
                  <a:cubicBezTo>
                    <a:pt x="1868" y="534"/>
                    <a:pt x="1468" y="0"/>
                    <a:pt x="934" y="0"/>
                  </a:cubicBezTo>
                  <a:close/>
                </a:path>
              </a:pathLst>
            </a:custGeom>
            <a:solidFill>
              <a:srgbClr val="DD9A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62"/>
            <p:cNvSpPr/>
            <p:nvPr/>
          </p:nvSpPr>
          <p:spPr>
            <a:xfrm>
              <a:off x="2333500" y="3089250"/>
              <a:ext cx="490375" cy="664550"/>
            </a:xfrm>
            <a:custGeom>
              <a:avLst/>
              <a:gdLst/>
              <a:ahLst/>
              <a:cxnLst/>
              <a:rect l="l" t="t" r="r" b="b"/>
              <a:pathLst>
                <a:path w="19615" h="26582" extrusionOk="0">
                  <a:moveTo>
                    <a:pt x="12382" y="1"/>
                  </a:moveTo>
                  <a:cubicBezTo>
                    <a:pt x="8739" y="1"/>
                    <a:pt x="4212" y="403"/>
                    <a:pt x="1" y="1905"/>
                  </a:cubicBezTo>
                  <a:lnTo>
                    <a:pt x="1468" y="25989"/>
                  </a:lnTo>
                  <a:cubicBezTo>
                    <a:pt x="1468" y="25989"/>
                    <a:pt x="3781" y="26582"/>
                    <a:pt x="7893" y="26582"/>
                  </a:cubicBezTo>
                  <a:cubicBezTo>
                    <a:pt x="9949" y="26582"/>
                    <a:pt x="12454" y="26433"/>
                    <a:pt x="15345" y="25989"/>
                  </a:cubicBezTo>
                  <a:lnTo>
                    <a:pt x="19615" y="537"/>
                  </a:lnTo>
                  <a:cubicBezTo>
                    <a:pt x="19615" y="537"/>
                    <a:pt x="16588" y="1"/>
                    <a:pt x="12382" y="1"/>
                  </a:cubicBezTo>
                  <a:close/>
                </a:path>
              </a:pathLst>
            </a:custGeom>
            <a:solidFill>
              <a:srgbClr val="7892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62"/>
            <p:cNvSpPr/>
            <p:nvPr/>
          </p:nvSpPr>
          <p:spPr>
            <a:xfrm>
              <a:off x="2419400" y="2791475"/>
              <a:ext cx="294400" cy="439650"/>
            </a:xfrm>
            <a:custGeom>
              <a:avLst/>
              <a:gdLst/>
              <a:ahLst/>
              <a:cxnLst/>
              <a:rect l="l" t="t" r="r" b="b"/>
              <a:pathLst>
                <a:path w="11776" h="17586" extrusionOk="0">
                  <a:moveTo>
                    <a:pt x="10082" y="1"/>
                  </a:moveTo>
                  <a:cubicBezTo>
                    <a:pt x="8254" y="1"/>
                    <a:pt x="4307" y="470"/>
                    <a:pt x="2369" y="1207"/>
                  </a:cubicBezTo>
                  <a:cubicBezTo>
                    <a:pt x="0" y="2107"/>
                    <a:pt x="234" y="17585"/>
                    <a:pt x="234" y="17585"/>
                  </a:cubicBezTo>
                  <a:lnTo>
                    <a:pt x="1602" y="17051"/>
                  </a:lnTo>
                  <a:cubicBezTo>
                    <a:pt x="1602" y="17051"/>
                    <a:pt x="2436" y="3642"/>
                    <a:pt x="3770" y="2808"/>
                  </a:cubicBezTo>
                  <a:cubicBezTo>
                    <a:pt x="5071" y="1974"/>
                    <a:pt x="8773" y="2041"/>
                    <a:pt x="9174" y="1974"/>
                  </a:cubicBezTo>
                  <a:cubicBezTo>
                    <a:pt x="9176" y="1973"/>
                    <a:pt x="9178" y="1973"/>
                    <a:pt x="9180" y="1973"/>
                  </a:cubicBezTo>
                  <a:cubicBezTo>
                    <a:pt x="9592" y="1973"/>
                    <a:pt x="8073" y="11981"/>
                    <a:pt x="8073" y="11981"/>
                  </a:cubicBezTo>
                  <a:lnTo>
                    <a:pt x="9040" y="11914"/>
                  </a:lnTo>
                  <a:cubicBezTo>
                    <a:pt x="9040" y="11914"/>
                    <a:pt x="11776" y="373"/>
                    <a:pt x="10942" y="72"/>
                  </a:cubicBezTo>
                  <a:cubicBezTo>
                    <a:pt x="10790" y="24"/>
                    <a:pt x="10488" y="1"/>
                    <a:pt x="10082" y="1"/>
                  </a:cubicBezTo>
                  <a:close/>
                </a:path>
              </a:pathLst>
            </a:custGeom>
            <a:solidFill>
              <a:srgbClr val="8AA9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62"/>
            <p:cNvSpPr/>
            <p:nvPr/>
          </p:nvSpPr>
          <p:spPr>
            <a:xfrm>
              <a:off x="2425225" y="2840800"/>
              <a:ext cx="218525" cy="390325"/>
            </a:xfrm>
            <a:custGeom>
              <a:avLst/>
              <a:gdLst/>
              <a:ahLst/>
              <a:cxnLst/>
              <a:rect l="l" t="t" r="r" b="b"/>
              <a:pathLst>
                <a:path w="8741" h="15613" extrusionOk="0">
                  <a:moveTo>
                    <a:pt x="8707" y="1"/>
                  </a:moveTo>
                  <a:cubicBezTo>
                    <a:pt x="8696" y="3"/>
                    <a:pt x="8684" y="4"/>
                    <a:pt x="8669" y="6"/>
                  </a:cubicBezTo>
                  <a:lnTo>
                    <a:pt x="8669" y="6"/>
                  </a:lnTo>
                  <a:cubicBezTo>
                    <a:pt x="8694" y="4"/>
                    <a:pt x="8718" y="2"/>
                    <a:pt x="8741" y="1"/>
                  </a:cubicBezTo>
                  <a:close/>
                  <a:moveTo>
                    <a:pt x="8669" y="6"/>
                  </a:moveTo>
                  <a:cubicBezTo>
                    <a:pt x="8512" y="15"/>
                    <a:pt x="8307" y="24"/>
                    <a:pt x="8070" y="34"/>
                  </a:cubicBezTo>
                  <a:lnTo>
                    <a:pt x="8070" y="34"/>
                  </a:lnTo>
                  <a:cubicBezTo>
                    <a:pt x="8350" y="24"/>
                    <a:pt x="8561" y="17"/>
                    <a:pt x="8669" y="6"/>
                  </a:cubicBezTo>
                  <a:close/>
                  <a:moveTo>
                    <a:pt x="8070" y="34"/>
                  </a:moveTo>
                  <a:cubicBezTo>
                    <a:pt x="6852" y="79"/>
                    <a:pt x="4328" y="174"/>
                    <a:pt x="3270" y="835"/>
                  </a:cubicBezTo>
                  <a:cubicBezTo>
                    <a:pt x="1969" y="1669"/>
                    <a:pt x="1135" y="15078"/>
                    <a:pt x="1135" y="15078"/>
                  </a:cubicBezTo>
                  <a:lnTo>
                    <a:pt x="1" y="15512"/>
                  </a:lnTo>
                  <a:lnTo>
                    <a:pt x="1" y="15612"/>
                  </a:lnTo>
                  <a:lnTo>
                    <a:pt x="1369" y="15078"/>
                  </a:lnTo>
                  <a:cubicBezTo>
                    <a:pt x="1369" y="15078"/>
                    <a:pt x="2203" y="1669"/>
                    <a:pt x="3537" y="835"/>
                  </a:cubicBezTo>
                  <a:cubicBezTo>
                    <a:pt x="4499" y="202"/>
                    <a:pt x="6776" y="91"/>
                    <a:pt x="8070" y="34"/>
                  </a:cubicBezTo>
                  <a:close/>
                </a:path>
              </a:pathLst>
            </a:custGeom>
            <a:solidFill>
              <a:srgbClr val="B2C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62"/>
            <p:cNvSpPr/>
            <p:nvPr/>
          </p:nvSpPr>
          <p:spPr>
            <a:xfrm>
              <a:off x="2621200" y="2791275"/>
              <a:ext cx="91775" cy="298900"/>
            </a:xfrm>
            <a:custGeom>
              <a:avLst/>
              <a:gdLst/>
              <a:ahLst/>
              <a:cxnLst/>
              <a:rect l="l" t="t" r="r" b="b"/>
              <a:pathLst>
                <a:path w="3671" h="11956" extrusionOk="0">
                  <a:moveTo>
                    <a:pt x="2091" y="1"/>
                  </a:moveTo>
                  <a:cubicBezTo>
                    <a:pt x="1996" y="1"/>
                    <a:pt x="1900" y="5"/>
                    <a:pt x="1802" y="14"/>
                  </a:cubicBezTo>
                  <a:cubicBezTo>
                    <a:pt x="2069" y="14"/>
                    <a:pt x="2336" y="47"/>
                    <a:pt x="2603" y="80"/>
                  </a:cubicBezTo>
                  <a:cubicBezTo>
                    <a:pt x="3418" y="374"/>
                    <a:pt x="855" y="11405"/>
                    <a:pt x="739" y="11905"/>
                  </a:cubicBezTo>
                  <a:lnTo>
                    <a:pt x="739" y="11905"/>
                  </a:lnTo>
                  <a:lnTo>
                    <a:pt x="968" y="11889"/>
                  </a:lnTo>
                  <a:cubicBezTo>
                    <a:pt x="968" y="11889"/>
                    <a:pt x="3670" y="381"/>
                    <a:pt x="2870" y="80"/>
                  </a:cubicBezTo>
                  <a:cubicBezTo>
                    <a:pt x="2601" y="32"/>
                    <a:pt x="2350" y="1"/>
                    <a:pt x="2091" y="1"/>
                  </a:cubicBezTo>
                  <a:close/>
                  <a:moveTo>
                    <a:pt x="739" y="11905"/>
                  </a:moveTo>
                  <a:lnTo>
                    <a:pt x="1" y="11956"/>
                  </a:lnTo>
                  <a:lnTo>
                    <a:pt x="735" y="11922"/>
                  </a:lnTo>
                  <a:cubicBezTo>
                    <a:pt x="735" y="11922"/>
                    <a:pt x="736" y="11916"/>
                    <a:pt x="739" y="11905"/>
                  </a:cubicBezTo>
                  <a:close/>
                </a:path>
              </a:pathLst>
            </a:custGeom>
            <a:solidFill>
              <a:srgbClr val="B2C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62"/>
            <p:cNvSpPr/>
            <p:nvPr/>
          </p:nvSpPr>
          <p:spPr>
            <a:xfrm>
              <a:off x="2677075" y="3371200"/>
              <a:ext cx="537925" cy="317750"/>
            </a:xfrm>
            <a:custGeom>
              <a:avLst/>
              <a:gdLst/>
              <a:ahLst/>
              <a:cxnLst/>
              <a:rect l="l" t="t" r="r" b="b"/>
              <a:pathLst>
                <a:path w="21517" h="12710" extrusionOk="0">
                  <a:moveTo>
                    <a:pt x="20582" y="0"/>
                  </a:moveTo>
                  <a:lnTo>
                    <a:pt x="1402" y="8973"/>
                  </a:lnTo>
                  <a:cubicBezTo>
                    <a:pt x="1402" y="8973"/>
                    <a:pt x="1" y="10741"/>
                    <a:pt x="801" y="12709"/>
                  </a:cubicBezTo>
                  <a:lnTo>
                    <a:pt x="21516" y="934"/>
                  </a:lnTo>
                  <a:lnTo>
                    <a:pt x="20582" y="0"/>
                  </a:lnTo>
                  <a:close/>
                </a:path>
              </a:pathLst>
            </a:custGeom>
            <a:solidFill>
              <a:srgbClr val="8AA9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62"/>
            <p:cNvSpPr/>
            <p:nvPr/>
          </p:nvSpPr>
          <p:spPr>
            <a:xfrm>
              <a:off x="3169100" y="3316275"/>
              <a:ext cx="95100" cy="98675"/>
            </a:xfrm>
            <a:custGeom>
              <a:avLst/>
              <a:gdLst/>
              <a:ahLst/>
              <a:cxnLst/>
              <a:rect l="l" t="t" r="r" b="b"/>
              <a:pathLst>
                <a:path w="3804" h="3947" extrusionOk="0">
                  <a:moveTo>
                    <a:pt x="1439" y="0"/>
                  </a:moveTo>
                  <a:cubicBezTo>
                    <a:pt x="1226" y="0"/>
                    <a:pt x="1021" y="52"/>
                    <a:pt x="834" y="162"/>
                  </a:cubicBezTo>
                  <a:cubicBezTo>
                    <a:pt x="101" y="596"/>
                    <a:pt x="1" y="1730"/>
                    <a:pt x="601" y="2764"/>
                  </a:cubicBezTo>
                  <a:cubicBezTo>
                    <a:pt x="1026" y="3515"/>
                    <a:pt x="1733" y="3946"/>
                    <a:pt x="2369" y="3946"/>
                  </a:cubicBezTo>
                  <a:cubicBezTo>
                    <a:pt x="2582" y="3946"/>
                    <a:pt x="2786" y="3898"/>
                    <a:pt x="2969" y="3798"/>
                  </a:cubicBezTo>
                  <a:cubicBezTo>
                    <a:pt x="3703" y="3365"/>
                    <a:pt x="3803" y="2197"/>
                    <a:pt x="3203" y="1196"/>
                  </a:cubicBezTo>
                  <a:cubicBezTo>
                    <a:pt x="2755" y="450"/>
                    <a:pt x="2065" y="0"/>
                    <a:pt x="1439" y="0"/>
                  </a:cubicBezTo>
                  <a:close/>
                </a:path>
              </a:pathLst>
            </a:custGeom>
            <a:solidFill>
              <a:srgbClr val="7892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62"/>
            <p:cNvSpPr/>
            <p:nvPr/>
          </p:nvSpPr>
          <p:spPr>
            <a:xfrm>
              <a:off x="3178275" y="3284125"/>
              <a:ext cx="113450" cy="141625"/>
            </a:xfrm>
            <a:custGeom>
              <a:avLst/>
              <a:gdLst/>
              <a:ahLst/>
              <a:cxnLst/>
              <a:rect l="l" t="t" r="r" b="b"/>
              <a:pathLst>
                <a:path w="4538" h="5665" extrusionOk="0">
                  <a:moveTo>
                    <a:pt x="950" y="1"/>
                  </a:moveTo>
                  <a:cubicBezTo>
                    <a:pt x="834" y="1"/>
                    <a:pt x="727" y="27"/>
                    <a:pt x="634" y="81"/>
                  </a:cubicBezTo>
                  <a:cubicBezTo>
                    <a:pt x="0" y="448"/>
                    <a:pt x="234" y="1982"/>
                    <a:pt x="1135" y="3483"/>
                  </a:cubicBezTo>
                  <a:cubicBezTo>
                    <a:pt x="1903" y="4792"/>
                    <a:pt x="2914" y="5664"/>
                    <a:pt x="3588" y="5664"/>
                  </a:cubicBezTo>
                  <a:cubicBezTo>
                    <a:pt x="3704" y="5664"/>
                    <a:pt x="3810" y="5638"/>
                    <a:pt x="3903" y="5585"/>
                  </a:cubicBezTo>
                  <a:cubicBezTo>
                    <a:pt x="4537" y="5218"/>
                    <a:pt x="4304" y="3683"/>
                    <a:pt x="3403" y="2149"/>
                  </a:cubicBezTo>
                  <a:cubicBezTo>
                    <a:pt x="2635" y="869"/>
                    <a:pt x="1624" y="1"/>
                    <a:pt x="950" y="1"/>
                  </a:cubicBezTo>
                  <a:close/>
                </a:path>
              </a:pathLst>
            </a:custGeom>
            <a:solidFill>
              <a:srgbClr val="7892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62"/>
            <p:cNvSpPr/>
            <p:nvPr/>
          </p:nvSpPr>
          <p:spPr>
            <a:xfrm>
              <a:off x="3178275" y="3284450"/>
              <a:ext cx="100925" cy="141300"/>
            </a:xfrm>
            <a:custGeom>
              <a:avLst/>
              <a:gdLst/>
              <a:ahLst/>
              <a:cxnLst/>
              <a:rect l="l" t="t" r="r" b="b"/>
              <a:pathLst>
                <a:path w="4037" h="5652" extrusionOk="0">
                  <a:moveTo>
                    <a:pt x="834" y="1"/>
                  </a:moveTo>
                  <a:cubicBezTo>
                    <a:pt x="768" y="1"/>
                    <a:pt x="701" y="34"/>
                    <a:pt x="634" y="68"/>
                  </a:cubicBezTo>
                  <a:cubicBezTo>
                    <a:pt x="0" y="435"/>
                    <a:pt x="234" y="1969"/>
                    <a:pt x="1135" y="3470"/>
                  </a:cubicBezTo>
                  <a:cubicBezTo>
                    <a:pt x="1903" y="4779"/>
                    <a:pt x="2914" y="5651"/>
                    <a:pt x="3588" y="5651"/>
                  </a:cubicBezTo>
                  <a:cubicBezTo>
                    <a:pt x="3704" y="5651"/>
                    <a:pt x="3810" y="5625"/>
                    <a:pt x="3903" y="5572"/>
                  </a:cubicBezTo>
                  <a:cubicBezTo>
                    <a:pt x="3937" y="5538"/>
                    <a:pt x="4003" y="5471"/>
                    <a:pt x="4037" y="5405"/>
                  </a:cubicBezTo>
                  <a:lnTo>
                    <a:pt x="4037" y="5405"/>
                  </a:lnTo>
                  <a:cubicBezTo>
                    <a:pt x="3993" y="5414"/>
                    <a:pt x="3947" y="5418"/>
                    <a:pt x="3900" y="5418"/>
                  </a:cubicBezTo>
                  <a:cubicBezTo>
                    <a:pt x="3230" y="5418"/>
                    <a:pt x="2250" y="4548"/>
                    <a:pt x="1502" y="3270"/>
                  </a:cubicBezTo>
                  <a:cubicBezTo>
                    <a:pt x="668" y="1902"/>
                    <a:pt x="434" y="535"/>
                    <a:pt x="834" y="1"/>
                  </a:cubicBezTo>
                  <a:close/>
                </a:path>
              </a:pathLst>
            </a:custGeom>
            <a:solidFill>
              <a:srgbClr val="597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62"/>
            <p:cNvSpPr/>
            <p:nvPr/>
          </p:nvSpPr>
          <p:spPr>
            <a:xfrm>
              <a:off x="2345175" y="3289175"/>
              <a:ext cx="447025" cy="62850"/>
            </a:xfrm>
            <a:custGeom>
              <a:avLst/>
              <a:gdLst/>
              <a:ahLst/>
              <a:cxnLst/>
              <a:rect l="l" t="t" r="r" b="b"/>
              <a:pathLst>
                <a:path w="17881" h="2514" extrusionOk="0">
                  <a:moveTo>
                    <a:pt x="12300" y="0"/>
                  </a:moveTo>
                  <a:cubicBezTo>
                    <a:pt x="8791" y="0"/>
                    <a:pt x="4355" y="249"/>
                    <a:pt x="1" y="1180"/>
                  </a:cubicBezTo>
                  <a:lnTo>
                    <a:pt x="101" y="2514"/>
                  </a:lnTo>
                  <a:cubicBezTo>
                    <a:pt x="1266" y="2281"/>
                    <a:pt x="4468" y="1754"/>
                    <a:pt x="9682" y="1754"/>
                  </a:cubicBezTo>
                  <a:cubicBezTo>
                    <a:pt x="11930" y="1754"/>
                    <a:pt x="14552" y="1852"/>
                    <a:pt x="17547" y="2114"/>
                  </a:cubicBezTo>
                  <a:lnTo>
                    <a:pt x="17880" y="212"/>
                  </a:lnTo>
                  <a:cubicBezTo>
                    <a:pt x="16673" y="117"/>
                    <a:pt x="14704" y="0"/>
                    <a:pt x="12300" y="0"/>
                  </a:cubicBezTo>
                  <a:close/>
                </a:path>
              </a:pathLst>
            </a:custGeom>
            <a:solidFill>
              <a:srgbClr val="B2C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62"/>
            <p:cNvSpPr/>
            <p:nvPr/>
          </p:nvSpPr>
          <p:spPr>
            <a:xfrm>
              <a:off x="3226650" y="3279450"/>
              <a:ext cx="52550" cy="30875"/>
            </a:xfrm>
            <a:custGeom>
              <a:avLst/>
              <a:gdLst/>
              <a:ahLst/>
              <a:cxnLst/>
              <a:rect l="l" t="t" r="r" b="b"/>
              <a:pathLst>
                <a:path w="2102" h="1235" extrusionOk="0">
                  <a:moveTo>
                    <a:pt x="1268" y="1"/>
                  </a:moveTo>
                  <a:cubicBezTo>
                    <a:pt x="434" y="1"/>
                    <a:pt x="0" y="1235"/>
                    <a:pt x="0" y="1235"/>
                  </a:cubicBezTo>
                  <a:cubicBezTo>
                    <a:pt x="0" y="1235"/>
                    <a:pt x="2102" y="1"/>
                    <a:pt x="1268" y="1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62"/>
            <p:cNvSpPr/>
            <p:nvPr/>
          </p:nvSpPr>
          <p:spPr>
            <a:xfrm>
              <a:off x="3290025" y="3305575"/>
              <a:ext cx="82575" cy="17275"/>
            </a:xfrm>
            <a:custGeom>
              <a:avLst/>
              <a:gdLst/>
              <a:ahLst/>
              <a:cxnLst/>
              <a:rect l="l" t="t" r="r" b="b"/>
              <a:pathLst>
                <a:path w="3303" h="691" extrusionOk="0">
                  <a:moveTo>
                    <a:pt x="1788" y="1"/>
                  </a:moveTo>
                  <a:cubicBezTo>
                    <a:pt x="1140" y="1"/>
                    <a:pt x="510" y="237"/>
                    <a:pt x="0" y="690"/>
                  </a:cubicBezTo>
                  <a:cubicBezTo>
                    <a:pt x="0" y="690"/>
                    <a:pt x="3303" y="223"/>
                    <a:pt x="2135" y="23"/>
                  </a:cubicBezTo>
                  <a:cubicBezTo>
                    <a:pt x="2019" y="8"/>
                    <a:pt x="1903" y="1"/>
                    <a:pt x="1788" y="1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62"/>
            <p:cNvSpPr/>
            <p:nvPr/>
          </p:nvSpPr>
          <p:spPr>
            <a:xfrm>
              <a:off x="3310025" y="3354275"/>
              <a:ext cx="30650" cy="11300"/>
            </a:xfrm>
            <a:custGeom>
              <a:avLst/>
              <a:gdLst/>
              <a:ahLst/>
              <a:cxnLst/>
              <a:rect l="l" t="t" r="r" b="b"/>
              <a:pathLst>
                <a:path w="1226" h="452" extrusionOk="0">
                  <a:moveTo>
                    <a:pt x="509" y="1"/>
                  </a:moveTo>
                  <a:cubicBezTo>
                    <a:pt x="242" y="1"/>
                    <a:pt x="1" y="43"/>
                    <a:pt x="1" y="43"/>
                  </a:cubicBezTo>
                  <a:cubicBezTo>
                    <a:pt x="1" y="43"/>
                    <a:pt x="760" y="452"/>
                    <a:pt x="1074" y="452"/>
                  </a:cubicBezTo>
                  <a:cubicBezTo>
                    <a:pt x="1171" y="452"/>
                    <a:pt x="1225" y="413"/>
                    <a:pt x="1202" y="310"/>
                  </a:cubicBezTo>
                  <a:cubicBezTo>
                    <a:pt x="1166" y="59"/>
                    <a:pt x="820" y="1"/>
                    <a:pt x="509" y="1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62"/>
            <p:cNvSpPr/>
            <p:nvPr/>
          </p:nvSpPr>
          <p:spPr>
            <a:xfrm>
              <a:off x="3254150" y="3347400"/>
              <a:ext cx="31725" cy="23825"/>
            </a:xfrm>
            <a:custGeom>
              <a:avLst/>
              <a:gdLst/>
              <a:ahLst/>
              <a:cxnLst/>
              <a:rect l="l" t="t" r="r" b="b"/>
              <a:pathLst>
                <a:path w="1269" h="953" extrusionOk="0">
                  <a:moveTo>
                    <a:pt x="939" y="1"/>
                  </a:moveTo>
                  <a:cubicBezTo>
                    <a:pt x="635" y="1"/>
                    <a:pt x="1" y="952"/>
                    <a:pt x="1" y="952"/>
                  </a:cubicBezTo>
                  <a:cubicBezTo>
                    <a:pt x="1" y="952"/>
                    <a:pt x="1269" y="185"/>
                    <a:pt x="1002" y="18"/>
                  </a:cubicBezTo>
                  <a:cubicBezTo>
                    <a:pt x="983" y="6"/>
                    <a:pt x="962" y="1"/>
                    <a:pt x="939" y="1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62"/>
            <p:cNvSpPr/>
            <p:nvPr/>
          </p:nvSpPr>
          <p:spPr>
            <a:xfrm>
              <a:off x="3306700" y="3198550"/>
              <a:ext cx="36725" cy="32575"/>
            </a:xfrm>
            <a:custGeom>
              <a:avLst/>
              <a:gdLst/>
              <a:ahLst/>
              <a:cxnLst/>
              <a:rect l="l" t="t" r="r" b="b"/>
              <a:pathLst>
                <a:path w="1469" h="1303" extrusionOk="0">
                  <a:moveTo>
                    <a:pt x="984" y="0"/>
                  </a:moveTo>
                  <a:cubicBezTo>
                    <a:pt x="521" y="0"/>
                    <a:pt x="0" y="1302"/>
                    <a:pt x="0" y="1302"/>
                  </a:cubicBezTo>
                  <a:cubicBezTo>
                    <a:pt x="0" y="1302"/>
                    <a:pt x="1468" y="34"/>
                    <a:pt x="1001" y="1"/>
                  </a:cubicBezTo>
                  <a:cubicBezTo>
                    <a:pt x="995" y="1"/>
                    <a:pt x="990" y="0"/>
                    <a:pt x="984" y="0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62"/>
            <p:cNvSpPr/>
            <p:nvPr/>
          </p:nvSpPr>
          <p:spPr>
            <a:xfrm>
              <a:off x="3283775" y="3264225"/>
              <a:ext cx="10025" cy="8175"/>
            </a:xfrm>
            <a:custGeom>
              <a:avLst/>
              <a:gdLst/>
              <a:ahLst/>
              <a:cxnLst/>
              <a:rect l="l" t="t" r="r" b="b"/>
              <a:pathLst>
                <a:path w="401" h="327" extrusionOk="0">
                  <a:moveTo>
                    <a:pt x="200" y="1"/>
                  </a:moveTo>
                  <a:cubicBezTo>
                    <a:pt x="100" y="1"/>
                    <a:pt x="0" y="59"/>
                    <a:pt x="17" y="176"/>
                  </a:cubicBezTo>
                  <a:cubicBezTo>
                    <a:pt x="34" y="276"/>
                    <a:pt x="117" y="326"/>
                    <a:pt x="200" y="326"/>
                  </a:cubicBezTo>
                  <a:cubicBezTo>
                    <a:pt x="284" y="326"/>
                    <a:pt x="367" y="276"/>
                    <a:pt x="384" y="176"/>
                  </a:cubicBezTo>
                  <a:cubicBezTo>
                    <a:pt x="400" y="59"/>
                    <a:pt x="300" y="1"/>
                    <a:pt x="200" y="1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62"/>
            <p:cNvSpPr/>
            <p:nvPr/>
          </p:nvSpPr>
          <p:spPr>
            <a:xfrm>
              <a:off x="3214125" y="32269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401" y="0"/>
                  </a:moveTo>
                  <a:cubicBezTo>
                    <a:pt x="134" y="0"/>
                    <a:pt x="1" y="367"/>
                    <a:pt x="201" y="567"/>
                  </a:cubicBezTo>
                  <a:cubicBezTo>
                    <a:pt x="266" y="633"/>
                    <a:pt x="346" y="662"/>
                    <a:pt x="424" y="662"/>
                  </a:cubicBezTo>
                  <a:cubicBezTo>
                    <a:pt x="583" y="662"/>
                    <a:pt x="735" y="536"/>
                    <a:pt x="735" y="334"/>
                  </a:cubicBezTo>
                  <a:cubicBezTo>
                    <a:pt x="735" y="167"/>
                    <a:pt x="601" y="0"/>
                    <a:pt x="401" y="0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62"/>
            <p:cNvSpPr/>
            <p:nvPr/>
          </p:nvSpPr>
          <p:spPr>
            <a:xfrm>
              <a:off x="3345050" y="3175225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334"/>
                    <a:pt x="101" y="400"/>
                    <a:pt x="201" y="400"/>
                  </a:cubicBezTo>
                  <a:cubicBezTo>
                    <a:pt x="301" y="400"/>
                    <a:pt x="401" y="334"/>
                    <a:pt x="401" y="200"/>
                  </a:cubicBez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62"/>
            <p:cNvSpPr/>
            <p:nvPr/>
          </p:nvSpPr>
          <p:spPr>
            <a:xfrm>
              <a:off x="3383425" y="3300925"/>
              <a:ext cx="14200" cy="14425"/>
            </a:xfrm>
            <a:custGeom>
              <a:avLst/>
              <a:gdLst/>
              <a:ahLst/>
              <a:cxnLst/>
              <a:rect l="l" t="t" r="r" b="b"/>
              <a:pathLst>
                <a:path w="568" h="577" extrusionOk="0">
                  <a:moveTo>
                    <a:pt x="284" y="1"/>
                  </a:moveTo>
                  <a:cubicBezTo>
                    <a:pt x="142" y="1"/>
                    <a:pt x="0" y="92"/>
                    <a:pt x="0" y="276"/>
                  </a:cubicBezTo>
                  <a:cubicBezTo>
                    <a:pt x="0" y="476"/>
                    <a:pt x="142" y="576"/>
                    <a:pt x="284" y="576"/>
                  </a:cubicBezTo>
                  <a:cubicBezTo>
                    <a:pt x="426" y="576"/>
                    <a:pt x="567" y="476"/>
                    <a:pt x="567" y="276"/>
                  </a:cubicBezTo>
                  <a:cubicBezTo>
                    <a:pt x="567" y="92"/>
                    <a:pt x="426" y="1"/>
                    <a:pt x="284" y="1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62"/>
            <p:cNvSpPr/>
            <p:nvPr/>
          </p:nvSpPr>
          <p:spPr>
            <a:xfrm>
              <a:off x="3297525" y="334117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1" y="34"/>
                    <a:pt x="1" y="234"/>
                    <a:pt x="134" y="267"/>
                  </a:cubicBezTo>
                  <a:cubicBezTo>
                    <a:pt x="201" y="267"/>
                    <a:pt x="267" y="200"/>
                    <a:pt x="267" y="134"/>
                  </a:cubicBezTo>
                  <a:cubicBezTo>
                    <a:pt x="267" y="67"/>
                    <a:pt x="201" y="0"/>
                    <a:pt x="134" y="0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62"/>
            <p:cNvSpPr/>
            <p:nvPr/>
          </p:nvSpPr>
          <p:spPr>
            <a:xfrm>
              <a:off x="3270850" y="3390150"/>
              <a:ext cx="8350" cy="8175"/>
            </a:xfrm>
            <a:custGeom>
              <a:avLst/>
              <a:gdLst/>
              <a:ahLst/>
              <a:cxnLst/>
              <a:rect l="l" t="t" r="r" b="b"/>
              <a:pathLst>
                <a:path w="334" h="327" extrusionOk="0">
                  <a:moveTo>
                    <a:pt x="167" y="1"/>
                  </a:moveTo>
                  <a:cubicBezTo>
                    <a:pt x="83" y="1"/>
                    <a:pt x="0" y="59"/>
                    <a:pt x="0" y="176"/>
                  </a:cubicBezTo>
                  <a:cubicBezTo>
                    <a:pt x="0" y="276"/>
                    <a:pt x="83" y="326"/>
                    <a:pt x="167" y="326"/>
                  </a:cubicBezTo>
                  <a:cubicBezTo>
                    <a:pt x="250" y="326"/>
                    <a:pt x="334" y="276"/>
                    <a:pt x="334" y="176"/>
                  </a:cubicBezTo>
                  <a:cubicBezTo>
                    <a:pt x="334" y="59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62"/>
            <p:cNvSpPr/>
            <p:nvPr/>
          </p:nvSpPr>
          <p:spPr>
            <a:xfrm>
              <a:off x="3244300" y="3330325"/>
              <a:ext cx="9875" cy="6700"/>
            </a:xfrm>
            <a:custGeom>
              <a:avLst/>
              <a:gdLst/>
              <a:ahLst/>
              <a:cxnLst/>
              <a:rect l="l" t="t" r="r" b="b"/>
              <a:pathLst>
                <a:path w="395" h="268" extrusionOk="0">
                  <a:moveTo>
                    <a:pt x="228" y="1"/>
                  </a:moveTo>
                  <a:cubicBezTo>
                    <a:pt x="1" y="1"/>
                    <a:pt x="213" y="268"/>
                    <a:pt x="330" y="268"/>
                  </a:cubicBezTo>
                  <a:cubicBezTo>
                    <a:pt x="367" y="268"/>
                    <a:pt x="395" y="240"/>
                    <a:pt x="395" y="167"/>
                  </a:cubicBezTo>
                  <a:cubicBezTo>
                    <a:pt x="395" y="67"/>
                    <a:pt x="328" y="1"/>
                    <a:pt x="228" y="1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62"/>
            <p:cNvSpPr/>
            <p:nvPr/>
          </p:nvSpPr>
          <p:spPr>
            <a:xfrm>
              <a:off x="3412025" y="3376200"/>
              <a:ext cx="11450" cy="7425"/>
            </a:xfrm>
            <a:custGeom>
              <a:avLst/>
              <a:gdLst/>
              <a:ahLst/>
              <a:cxnLst/>
              <a:rect l="l" t="t" r="r" b="b"/>
              <a:pathLst>
                <a:path w="458" h="297" extrusionOk="0">
                  <a:moveTo>
                    <a:pt x="257" y="0"/>
                  </a:moveTo>
                  <a:cubicBezTo>
                    <a:pt x="1" y="0"/>
                    <a:pt x="257" y="296"/>
                    <a:pt x="389" y="296"/>
                  </a:cubicBezTo>
                  <a:cubicBezTo>
                    <a:pt x="429" y="296"/>
                    <a:pt x="457" y="270"/>
                    <a:pt x="457" y="200"/>
                  </a:cubicBezTo>
                  <a:cubicBezTo>
                    <a:pt x="424" y="100"/>
                    <a:pt x="357" y="0"/>
                    <a:pt x="257" y="0"/>
                  </a:cubicBezTo>
                  <a:close/>
                </a:path>
              </a:pathLst>
            </a:custGeom>
            <a:solidFill>
              <a:srgbClr val="95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62"/>
            <p:cNvSpPr/>
            <p:nvPr/>
          </p:nvSpPr>
          <p:spPr>
            <a:xfrm>
              <a:off x="2487775" y="2731675"/>
              <a:ext cx="198500" cy="173400"/>
            </a:xfrm>
            <a:custGeom>
              <a:avLst/>
              <a:gdLst/>
              <a:ahLst/>
              <a:cxnLst/>
              <a:rect l="l" t="t" r="r" b="b"/>
              <a:pathLst>
                <a:path w="7940" h="6936" extrusionOk="0">
                  <a:moveTo>
                    <a:pt x="4094" y="0"/>
                  </a:moveTo>
                  <a:cubicBezTo>
                    <a:pt x="1707" y="0"/>
                    <a:pt x="268" y="1097"/>
                    <a:pt x="268" y="1097"/>
                  </a:cubicBezTo>
                  <a:cubicBezTo>
                    <a:pt x="268" y="1097"/>
                    <a:pt x="1" y="6301"/>
                    <a:pt x="368" y="6301"/>
                  </a:cubicBezTo>
                  <a:cubicBezTo>
                    <a:pt x="735" y="6301"/>
                    <a:pt x="1302" y="5567"/>
                    <a:pt x="1302" y="5567"/>
                  </a:cubicBezTo>
                  <a:cubicBezTo>
                    <a:pt x="1302" y="5567"/>
                    <a:pt x="1585" y="6670"/>
                    <a:pt x="1938" y="6670"/>
                  </a:cubicBezTo>
                  <a:cubicBezTo>
                    <a:pt x="1948" y="6670"/>
                    <a:pt x="1959" y="6669"/>
                    <a:pt x="1969" y="6668"/>
                  </a:cubicBezTo>
                  <a:cubicBezTo>
                    <a:pt x="2336" y="6601"/>
                    <a:pt x="2903" y="5900"/>
                    <a:pt x="2903" y="5900"/>
                  </a:cubicBezTo>
                  <a:cubicBezTo>
                    <a:pt x="2903" y="5900"/>
                    <a:pt x="3420" y="6935"/>
                    <a:pt x="3786" y="6935"/>
                  </a:cubicBezTo>
                  <a:cubicBezTo>
                    <a:pt x="3792" y="6935"/>
                    <a:pt x="3798" y="6935"/>
                    <a:pt x="3803" y="6934"/>
                  </a:cubicBezTo>
                  <a:cubicBezTo>
                    <a:pt x="4170" y="6868"/>
                    <a:pt x="5238" y="5934"/>
                    <a:pt x="5238" y="5934"/>
                  </a:cubicBezTo>
                  <a:cubicBezTo>
                    <a:pt x="5238" y="5934"/>
                    <a:pt x="5846" y="6304"/>
                    <a:pt x="6290" y="6304"/>
                  </a:cubicBezTo>
                  <a:cubicBezTo>
                    <a:pt x="6513" y="6304"/>
                    <a:pt x="6694" y="6212"/>
                    <a:pt x="6739" y="5934"/>
                  </a:cubicBezTo>
                  <a:cubicBezTo>
                    <a:pt x="6872" y="5100"/>
                    <a:pt x="6939" y="2398"/>
                    <a:pt x="6939" y="2398"/>
                  </a:cubicBezTo>
                  <a:lnTo>
                    <a:pt x="7940" y="2464"/>
                  </a:lnTo>
                  <a:cubicBezTo>
                    <a:pt x="7673" y="2031"/>
                    <a:pt x="5705" y="163"/>
                    <a:pt x="5705" y="163"/>
                  </a:cubicBezTo>
                  <a:cubicBezTo>
                    <a:pt x="5130" y="48"/>
                    <a:pt x="4591" y="0"/>
                    <a:pt x="4094" y="0"/>
                  </a:cubicBezTo>
                  <a:close/>
                </a:path>
              </a:pathLst>
            </a:custGeom>
            <a:solidFill>
              <a:srgbClr val="FF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62"/>
            <p:cNvSpPr/>
            <p:nvPr/>
          </p:nvSpPr>
          <p:spPr>
            <a:xfrm>
              <a:off x="1869000" y="781000"/>
              <a:ext cx="664675" cy="664675"/>
            </a:xfrm>
            <a:custGeom>
              <a:avLst/>
              <a:gdLst/>
              <a:ahLst/>
              <a:cxnLst/>
              <a:rect l="l" t="t" r="r" b="b"/>
              <a:pathLst>
                <a:path w="26587" h="26587" extrusionOk="0">
                  <a:moveTo>
                    <a:pt x="13310" y="1"/>
                  </a:moveTo>
                  <a:cubicBezTo>
                    <a:pt x="5938" y="1"/>
                    <a:pt x="1" y="5938"/>
                    <a:pt x="1" y="13277"/>
                  </a:cubicBezTo>
                  <a:cubicBezTo>
                    <a:pt x="1" y="20649"/>
                    <a:pt x="5938" y="26586"/>
                    <a:pt x="13310" y="26586"/>
                  </a:cubicBezTo>
                  <a:cubicBezTo>
                    <a:pt x="20649" y="26586"/>
                    <a:pt x="26586" y="20649"/>
                    <a:pt x="26586" y="13277"/>
                  </a:cubicBezTo>
                  <a:cubicBezTo>
                    <a:pt x="26586" y="5938"/>
                    <a:pt x="20649" y="1"/>
                    <a:pt x="13310" y="1"/>
                  </a:cubicBezTo>
                  <a:close/>
                </a:path>
              </a:pathLst>
            </a:custGeom>
            <a:solidFill>
              <a:srgbClr val="FDD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6" name="Google Shape;10776;p62"/>
          <p:cNvGrpSpPr/>
          <p:nvPr/>
        </p:nvGrpSpPr>
        <p:grpSpPr>
          <a:xfrm>
            <a:off x="5866396" y="3073805"/>
            <a:ext cx="1728236" cy="1568765"/>
            <a:chOff x="1772275" y="1009500"/>
            <a:chExt cx="4030400" cy="3658500"/>
          </a:xfrm>
        </p:grpSpPr>
        <p:sp>
          <p:nvSpPr>
            <p:cNvPr id="10777" name="Google Shape;10777;p62"/>
            <p:cNvSpPr/>
            <p:nvPr/>
          </p:nvSpPr>
          <p:spPr>
            <a:xfrm>
              <a:off x="2039275" y="4103475"/>
              <a:ext cx="752925" cy="529475"/>
            </a:xfrm>
            <a:custGeom>
              <a:avLst/>
              <a:gdLst/>
              <a:ahLst/>
              <a:cxnLst/>
              <a:rect l="l" t="t" r="r" b="b"/>
              <a:pathLst>
                <a:path w="30117" h="21179" extrusionOk="0">
                  <a:moveTo>
                    <a:pt x="1827" y="0"/>
                  </a:moveTo>
                  <a:cubicBezTo>
                    <a:pt x="619" y="0"/>
                    <a:pt x="1" y="147"/>
                    <a:pt x="228" y="497"/>
                  </a:cubicBezTo>
                  <a:cubicBezTo>
                    <a:pt x="995" y="1531"/>
                    <a:pt x="7266" y="6435"/>
                    <a:pt x="8734" y="7502"/>
                  </a:cubicBezTo>
                  <a:cubicBezTo>
                    <a:pt x="6032" y="10004"/>
                    <a:pt x="3164" y="12339"/>
                    <a:pt x="161" y="14440"/>
                  </a:cubicBezTo>
                  <a:cubicBezTo>
                    <a:pt x="3697" y="16008"/>
                    <a:pt x="25713" y="21179"/>
                    <a:pt x="27548" y="21179"/>
                  </a:cubicBezTo>
                  <a:cubicBezTo>
                    <a:pt x="28648" y="17076"/>
                    <a:pt x="29115" y="7769"/>
                    <a:pt x="30116" y="3666"/>
                  </a:cubicBezTo>
                  <a:lnTo>
                    <a:pt x="30116" y="3633"/>
                  </a:lnTo>
                  <a:cubicBezTo>
                    <a:pt x="24048" y="2871"/>
                    <a:pt x="7171" y="0"/>
                    <a:pt x="1827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62"/>
            <p:cNvSpPr/>
            <p:nvPr/>
          </p:nvSpPr>
          <p:spPr>
            <a:xfrm>
              <a:off x="2427750" y="4310200"/>
              <a:ext cx="337750" cy="321925"/>
            </a:xfrm>
            <a:custGeom>
              <a:avLst/>
              <a:gdLst/>
              <a:ahLst/>
              <a:cxnLst/>
              <a:rect l="l" t="t" r="r" b="b"/>
              <a:pathLst>
                <a:path w="13510" h="12877" extrusionOk="0">
                  <a:moveTo>
                    <a:pt x="1434" y="0"/>
                  </a:moveTo>
                  <a:cubicBezTo>
                    <a:pt x="1168" y="601"/>
                    <a:pt x="634" y="1101"/>
                    <a:pt x="0" y="1301"/>
                  </a:cubicBezTo>
                  <a:cubicBezTo>
                    <a:pt x="3136" y="5671"/>
                    <a:pt x="6905" y="9540"/>
                    <a:pt x="11208" y="12776"/>
                  </a:cubicBezTo>
                  <a:cubicBezTo>
                    <a:pt x="11475" y="12843"/>
                    <a:pt x="11742" y="12876"/>
                    <a:pt x="12009" y="12876"/>
                  </a:cubicBezTo>
                  <a:cubicBezTo>
                    <a:pt x="12642" y="10575"/>
                    <a:pt x="13076" y="6572"/>
                    <a:pt x="13510" y="2802"/>
                  </a:cubicBezTo>
                  <a:cubicBezTo>
                    <a:pt x="12376" y="2602"/>
                    <a:pt x="11241" y="2402"/>
                    <a:pt x="10107" y="2202"/>
                  </a:cubicBezTo>
                  <a:cubicBezTo>
                    <a:pt x="8573" y="1902"/>
                    <a:pt x="6972" y="1635"/>
                    <a:pt x="5471" y="1201"/>
                  </a:cubicBezTo>
                  <a:cubicBezTo>
                    <a:pt x="4136" y="801"/>
                    <a:pt x="2802" y="234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62"/>
            <p:cNvSpPr/>
            <p:nvPr/>
          </p:nvSpPr>
          <p:spPr>
            <a:xfrm>
              <a:off x="4785250" y="4161400"/>
              <a:ext cx="756650" cy="506600"/>
            </a:xfrm>
            <a:custGeom>
              <a:avLst/>
              <a:gdLst/>
              <a:ahLst/>
              <a:cxnLst/>
              <a:rect l="l" t="t" r="r" b="b"/>
              <a:pathLst>
                <a:path w="30266" h="20264" extrusionOk="0">
                  <a:moveTo>
                    <a:pt x="27809" y="0"/>
                  </a:moveTo>
                  <a:cubicBezTo>
                    <a:pt x="21903" y="0"/>
                    <a:pt x="5909" y="2158"/>
                    <a:pt x="1" y="2683"/>
                  </a:cubicBezTo>
                  <a:cubicBezTo>
                    <a:pt x="835" y="6820"/>
                    <a:pt x="1001" y="16126"/>
                    <a:pt x="1969" y="20263"/>
                  </a:cubicBezTo>
                  <a:cubicBezTo>
                    <a:pt x="1982" y="20263"/>
                    <a:pt x="1997" y="20263"/>
                    <a:pt x="2013" y="20263"/>
                  </a:cubicBezTo>
                  <a:cubicBezTo>
                    <a:pt x="4103" y="20263"/>
                    <a:pt x="26013" y="15915"/>
                    <a:pt x="29555" y="14492"/>
                  </a:cubicBezTo>
                  <a:cubicBezTo>
                    <a:pt x="26620" y="12290"/>
                    <a:pt x="23818" y="9855"/>
                    <a:pt x="21216" y="7253"/>
                  </a:cubicBezTo>
                  <a:cubicBezTo>
                    <a:pt x="22717" y="6252"/>
                    <a:pt x="29188" y="1549"/>
                    <a:pt x="29989" y="548"/>
                  </a:cubicBezTo>
                  <a:cubicBezTo>
                    <a:pt x="30266" y="158"/>
                    <a:pt x="29406" y="0"/>
                    <a:pt x="27809" y="0"/>
                  </a:cubicBezTo>
                  <a:close/>
                </a:path>
              </a:pathLst>
            </a:custGeom>
            <a:solidFill>
              <a:srgbClr val="E24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62"/>
            <p:cNvSpPr/>
            <p:nvPr/>
          </p:nvSpPr>
          <p:spPr>
            <a:xfrm>
              <a:off x="4806100" y="4355225"/>
              <a:ext cx="338600" cy="312750"/>
            </a:xfrm>
            <a:custGeom>
              <a:avLst/>
              <a:gdLst/>
              <a:ahLst/>
              <a:cxnLst/>
              <a:rect l="l" t="t" r="r" b="b"/>
              <a:pathLst>
                <a:path w="13544" h="12510" extrusionOk="0">
                  <a:moveTo>
                    <a:pt x="12176" y="1"/>
                  </a:moveTo>
                  <a:cubicBezTo>
                    <a:pt x="10775" y="201"/>
                    <a:pt x="9441" y="734"/>
                    <a:pt x="8073" y="1068"/>
                  </a:cubicBezTo>
                  <a:cubicBezTo>
                    <a:pt x="6572" y="1468"/>
                    <a:pt x="4971" y="1668"/>
                    <a:pt x="3436" y="1902"/>
                  </a:cubicBezTo>
                  <a:cubicBezTo>
                    <a:pt x="2302" y="2069"/>
                    <a:pt x="1135" y="2235"/>
                    <a:pt x="1" y="2402"/>
                  </a:cubicBezTo>
                  <a:cubicBezTo>
                    <a:pt x="301" y="6172"/>
                    <a:pt x="568" y="10175"/>
                    <a:pt x="1135" y="12510"/>
                  </a:cubicBezTo>
                  <a:cubicBezTo>
                    <a:pt x="1402" y="12510"/>
                    <a:pt x="1702" y="12510"/>
                    <a:pt x="1969" y="12443"/>
                  </a:cubicBezTo>
                  <a:cubicBezTo>
                    <a:pt x="6372" y="9374"/>
                    <a:pt x="10275" y="5605"/>
                    <a:pt x="13544" y="1368"/>
                  </a:cubicBezTo>
                  <a:cubicBezTo>
                    <a:pt x="12910" y="1135"/>
                    <a:pt x="12409" y="634"/>
                    <a:pt x="12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62"/>
            <p:cNvSpPr/>
            <p:nvPr/>
          </p:nvSpPr>
          <p:spPr>
            <a:xfrm>
              <a:off x="4493500" y="1461600"/>
              <a:ext cx="706575" cy="1139775"/>
            </a:xfrm>
            <a:custGeom>
              <a:avLst/>
              <a:gdLst/>
              <a:ahLst/>
              <a:cxnLst/>
              <a:rect l="l" t="t" r="r" b="b"/>
              <a:pathLst>
                <a:path w="28263" h="45591" extrusionOk="0">
                  <a:moveTo>
                    <a:pt x="27629" y="1"/>
                  </a:moveTo>
                  <a:cubicBezTo>
                    <a:pt x="27426" y="1"/>
                    <a:pt x="27235" y="110"/>
                    <a:pt x="27182" y="363"/>
                  </a:cubicBezTo>
                  <a:cubicBezTo>
                    <a:pt x="25714" y="7034"/>
                    <a:pt x="23746" y="13672"/>
                    <a:pt x="20177" y="19543"/>
                  </a:cubicBezTo>
                  <a:cubicBezTo>
                    <a:pt x="18409" y="22479"/>
                    <a:pt x="16207" y="25147"/>
                    <a:pt x="14273" y="27949"/>
                  </a:cubicBezTo>
                  <a:cubicBezTo>
                    <a:pt x="12304" y="30751"/>
                    <a:pt x="10370" y="33620"/>
                    <a:pt x="8302" y="36355"/>
                  </a:cubicBezTo>
                  <a:cubicBezTo>
                    <a:pt x="6000" y="39424"/>
                    <a:pt x="3331" y="42226"/>
                    <a:pt x="396" y="44728"/>
                  </a:cubicBezTo>
                  <a:cubicBezTo>
                    <a:pt x="0" y="45045"/>
                    <a:pt x="377" y="45591"/>
                    <a:pt x="799" y="45591"/>
                  </a:cubicBezTo>
                  <a:cubicBezTo>
                    <a:pt x="910" y="45591"/>
                    <a:pt x="1025" y="45553"/>
                    <a:pt x="1130" y="45462"/>
                  </a:cubicBezTo>
                  <a:cubicBezTo>
                    <a:pt x="6500" y="41059"/>
                    <a:pt x="10436" y="35288"/>
                    <a:pt x="14373" y="29617"/>
                  </a:cubicBezTo>
                  <a:cubicBezTo>
                    <a:pt x="15373" y="28183"/>
                    <a:pt x="16341" y="26749"/>
                    <a:pt x="17375" y="25348"/>
                  </a:cubicBezTo>
                  <a:cubicBezTo>
                    <a:pt x="18409" y="23947"/>
                    <a:pt x="19476" y="22579"/>
                    <a:pt x="20444" y="21111"/>
                  </a:cubicBezTo>
                  <a:cubicBezTo>
                    <a:pt x="22278" y="18242"/>
                    <a:pt x="23813" y="15174"/>
                    <a:pt x="24980" y="11938"/>
                  </a:cubicBezTo>
                  <a:cubicBezTo>
                    <a:pt x="26314" y="8269"/>
                    <a:pt x="27382" y="4499"/>
                    <a:pt x="28182" y="630"/>
                  </a:cubicBezTo>
                  <a:cubicBezTo>
                    <a:pt x="28263" y="249"/>
                    <a:pt x="27933" y="1"/>
                    <a:pt x="2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62"/>
            <p:cNvSpPr/>
            <p:nvPr/>
          </p:nvSpPr>
          <p:spPr>
            <a:xfrm>
              <a:off x="5024600" y="1487350"/>
              <a:ext cx="295050" cy="367700"/>
            </a:xfrm>
            <a:custGeom>
              <a:avLst/>
              <a:gdLst/>
              <a:ahLst/>
              <a:cxnLst/>
              <a:rect l="l" t="t" r="r" b="b"/>
              <a:pathLst>
                <a:path w="11802" h="14708" extrusionOk="0">
                  <a:moveTo>
                    <a:pt x="501" y="0"/>
                  </a:moveTo>
                  <a:cubicBezTo>
                    <a:pt x="242" y="0"/>
                    <a:pt x="0" y="167"/>
                    <a:pt x="34" y="500"/>
                  </a:cubicBezTo>
                  <a:lnTo>
                    <a:pt x="67" y="500"/>
                  </a:lnTo>
                  <a:cubicBezTo>
                    <a:pt x="300" y="2669"/>
                    <a:pt x="334" y="4837"/>
                    <a:pt x="467" y="7038"/>
                  </a:cubicBezTo>
                  <a:cubicBezTo>
                    <a:pt x="567" y="9474"/>
                    <a:pt x="867" y="11909"/>
                    <a:pt x="1334" y="14310"/>
                  </a:cubicBezTo>
                  <a:cubicBezTo>
                    <a:pt x="1397" y="14561"/>
                    <a:pt x="1604" y="14707"/>
                    <a:pt x="1824" y="14707"/>
                  </a:cubicBezTo>
                  <a:cubicBezTo>
                    <a:pt x="1955" y="14707"/>
                    <a:pt x="2090" y="14656"/>
                    <a:pt x="2202" y="14544"/>
                  </a:cubicBezTo>
                  <a:cubicBezTo>
                    <a:pt x="5304" y="11842"/>
                    <a:pt x="8306" y="9040"/>
                    <a:pt x="11408" y="6338"/>
                  </a:cubicBezTo>
                  <a:cubicBezTo>
                    <a:pt x="11802" y="5971"/>
                    <a:pt x="11432" y="5439"/>
                    <a:pt x="11013" y="5439"/>
                  </a:cubicBezTo>
                  <a:cubicBezTo>
                    <a:pt x="10899" y="5439"/>
                    <a:pt x="10781" y="5478"/>
                    <a:pt x="10674" y="5571"/>
                  </a:cubicBezTo>
                  <a:cubicBezTo>
                    <a:pt x="7808" y="8098"/>
                    <a:pt x="5028" y="10682"/>
                    <a:pt x="2175" y="13191"/>
                  </a:cubicBezTo>
                  <a:lnTo>
                    <a:pt x="2175" y="13191"/>
                  </a:lnTo>
                  <a:cubicBezTo>
                    <a:pt x="1799" y="11100"/>
                    <a:pt x="1556" y="8986"/>
                    <a:pt x="1468" y="6872"/>
                  </a:cubicBezTo>
                  <a:cubicBezTo>
                    <a:pt x="1368" y="4737"/>
                    <a:pt x="1301" y="2602"/>
                    <a:pt x="1068" y="500"/>
                  </a:cubicBezTo>
                  <a:cubicBezTo>
                    <a:pt x="1034" y="167"/>
                    <a:pt x="759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62"/>
            <p:cNvSpPr/>
            <p:nvPr/>
          </p:nvSpPr>
          <p:spPr>
            <a:xfrm>
              <a:off x="4998175" y="1472325"/>
              <a:ext cx="94550" cy="72600"/>
            </a:xfrm>
            <a:custGeom>
              <a:avLst/>
              <a:gdLst/>
              <a:ahLst/>
              <a:cxnLst/>
              <a:rect l="l" t="t" r="r" b="b"/>
              <a:pathLst>
                <a:path w="3782" h="2904" extrusionOk="0">
                  <a:moveTo>
                    <a:pt x="1893" y="0"/>
                  </a:moveTo>
                  <a:cubicBezTo>
                    <a:pt x="56" y="0"/>
                    <a:pt x="0" y="2870"/>
                    <a:pt x="1858" y="2903"/>
                  </a:cubicBezTo>
                  <a:cubicBezTo>
                    <a:pt x="1869" y="2903"/>
                    <a:pt x="1879" y="2903"/>
                    <a:pt x="1890" y="2903"/>
                  </a:cubicBezTo>
                  <a:cubicBezTo>
                    <a:pt x="3759" y="2903"/>
                    <a:pt x="3782" y="34"/>
                    <a:pt x="1924" y="1"/>
                  </a:cubicBezTo>
                  <a:cubicBezTo>
                    <a:pt x="1914" y="0"/>
                    <a:pt x="1903" y="0"/>
                    <a:pt x="18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62"/>
            <p:cNvSpPr/>
            <p:nvPr/>
          </p:nvSpPr>
          <p:spPr>
            <a:xfrm>
              <a:off x="5137450" y="1438125"/>
              <a:ext cx="95375" cy="72600"/>
            </a:xfrm>
            <a:custGeom>
              <a:avLst/>
              <a:gdLst/>
              <a:ahLst/>
              <a:cxnLst/>
              <a:rect l="l" t="t" r="r" b="b"/>
              <a:pathLst>
                <a:path w="3815" h="2904" extrusionOk="0">
                  <a:moveTo>
                    <a:pt x="1892" y="1"/>
                  </a:moveTo>
                  <a:cubicBezTo>
                    <a:pt x="55" y="1"/>
                    <a:pt x="0" y="2870"/>
                    <a:pt x="1891" y="2903"/>
                  </a:cubicBezTo>
                  <a:cubicBezTo>
                    <a:pt x="1901" y="2903"/>
                    <a:pt x="1912" y="2903"/>
                    <a:pt x="1923" y="2903"/>
                  </a:cubicBezTo>
                  <a:cubicBezTo>
                    <a:pt x="3759" y="2903"/>
                    <a:pt x="3815" y="34"/>
                    <a:pt x="1924" y="1"/>
                  </a:cubicBezTo>
                  <a:cubicBezTo>
                    <a:pt x="1913" y="1"/>
                    <a:pt x="1903" y="1"/>
                    <a:pt x="1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62"/>
            <p:cNvSpPr/>
            <p:nvPr/>
          </p:nvSpPr>
          <p:spPr>
            <a:xfrm>
              <a:off x="5256700" y="1591575"/>
              <a:ext cx="95375" cy="72600"/>
            </a:xfrm>
            <a:custGeom>
              <a:avLst/>
              <a:gdLst/>
              <a:ahLst/>
              <a:cxnLst/>
              <a:rect l="l" t="t" r="r" b="b"/>
              <a:pathLst>
                <a:path w="3815" h="2904" extrusionOk="0">
                  <a:moveTo>
                    <a:pt x="1892" y="0"/>
                  </a:moveTo>
                  <a:cubicBezTo>
                    <a:pt x="56" y="0"/>
                    <a:pt x="0" y="2870"/>
                    <a:pt x="1891" y="2903"/>
                  </a:cubicBezTo>
                  <a:cubicBezTo>
                    <a:pt x="1902" y="2903"/>
                    <a:pt x="1912" y="2903"/>
                    <a:pt x="1923" y="2903"/>
                  </a:cubicBezTo>
                  <a:cubicBezTo>
                    <a:pt x="3760" y="2903"/>
                    <a:pt x="3815" y="34"/>
                    <a:pt x="1924" y="1"/>
                  </a:cubicBezTo>
                  <a:cubicBezTo>
                    <a:pt x="1914" y="1"/>
                    <a:pt x="1903" y="0"/>
                    <a:pt x="18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62"/>
            <p:cNvSpPr/>
            <p:nvPr/>
          </p:nvSpPr>
          <p:spPr>
            <a:xfrm>
              <a:off x="4304075" y="1624100"/>
              <a:ext cx="649650" cy="949050"/>
            </a:xfrm>
            <a:custGeom>
              <a:avLst/>
              <a:gdLst/>
              <a:ahLst/>
              <a:cxnLst/>
              <a:rect l="l" t="t" r="r" b="b"/>
              <a:pathLst>
                <a:path w="25986" h="37962" extrusionOk="0">
                  <a:moveTo>
                    <a:pt x="25986" y="1"/>
                  </a:moveTo>
                  <a:cubicBezTo>
                    <a:pt x="15278" y="7039"/>
                    <a:pt x="1" y="23451"/>
                    <a:pt x="2803" y="37961"/>
                  </a:cubicBezTo>
                  <a:cubicBezTo>
                    <a:pt x="9507" y="36427"/>
                    <a:pt x="17980" y="27921"/>
                    <a:pt x="21416" y="22150"/>
                  </a:cubicBezTo>
                  <a:cubicBezTo>
                    <a:pt x="25152" y="15545"/>
                    <a:pt x="25852" y="7506"/>
                    <a:pt x="25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62"/>
            <p:cNvSpPr/>
            <p:nvPr/>
          </p:nvSpPr>
          <p:spPr>
            <a:xfrm>
              <a:off x="4367100" y="1610925"/>
              <a:ext cx="603900" cy="974925"/>
            </a:xfrm>
            <a:custGeom>
              <a:avLst/>
              <a:gdLst/>
              <a:ahLst/>
              <a:cxnLst/>
              <a:rect l="l" t="t" r="r" b="b"/>
              <a:pathLst>
                <a:path w="24156" h="38997" extrusionOk="0">
                  <a:moveTo>
                    <a:pt x="23424" y="0"/>
                  </a:moveTo>
                  <a:cubicBezTo>
                    <a:pt x="23266" y="0"/>
                    <a:pt x="23108" y="67"/>
                    <a:pt x="22998" y="227"/>
                  </a:cubicBezTo>
                  <a:cubicBezTo>
                    <a:pt x="20463" y="3897"/>
                    <a:pt x="18028" y="7633"/>
                    <a:pt x="15593" y="11335"/>
                  </a:cubicBezTo>
                  <a:cubicBezTo>
                    <a:pt x="12157" y="16573"/>
                    <a:pt x="8821" y="21843"/>
                    <a:pt x="5485" y="27113"/>
                  </a:cubicBezTo>
                  <a:cubicBezTo>
                    <a:pt x="4318" y="28981"/>
                    <a:pt x="3150" y="30883"/>
                    <a:pt x="2150" y="32884"/>
                  </a:cubicBezTo>
                  <a:cubicBezTo>
                    <a:pt x="1216" y="34585"/>
                    <a:pt x="515" y="36420"/>
                    <a:pt x="81" y="38321"/>
                  </a:cubicBezTo>
                  <a:cubicBezTo>
                    <a:pt x="0" y="38727"/>
                    <a:pt x="338" y="38996"/>
                    <a:pt x="645" y="38996"/>
                  </a:cubicBezTo>
                  <a:cubicBezTo>
                    <a:pt x="844" y="38996"/>
                    <a:pt x="1030" y="38884"/>
                    <a:pt x="1082" y="38622"/>
                  </a:cubicBezTo>
                  <a:lnTo>
                    <a:pt x="1049" y="38622"/>
                  </a:lnTo>
                  <a:cubicBezTo>
                    <a:pt x="1449" y="36954"/>
                    <a:pt x="2050" y="35319"/>
                    <a:pt x="2850" y="33818"/>
                  </a:cubicBezTo>
                  <a:cubicBezTo>
                    <a:pt x="3717" y="32050"/>
                    <a:pt x="4718" y="30349"/>
                    <a:pt x="5752" y="28648"/>
                  </a:cubicBezTo>
                  <a:cubicBezTo>
                    <a:pt x="7420" y="25979"/>
                    <a:pt x="9121" y="23344"/>
                    <a:pt x="10789" y="20675"/>
                  </a:cubicBezTo>
                  <a:cubicBezTo>
                    <a:pt x="14091" y="15438"/>
                    <a:pt x="17527" y="10301"/>
                    <a:pt x="20930" y="5164"/>
                  </a:cubicBezTo>
                  <a:cubicBezTo>
                    <a:pt x="21930" y="3697"/>
                    <a:pt x="22898" y="2229"/>
                    <a:pt x="23898" y="761"/>
                  </a:cubicBezTo>
                  <a:cubicBezTo>
                    <a:pt x="24155" y="364"/>
                    <a:pt x="23791" y="0"/>
                    <a:pt x="23424" y="0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62"/>
            <p:cNvSpPr/>
            <p:nvPr/>
          </p:nvSpPr>
          <p:spPr>
            <a:xfrm>
              <a:off x="4458675" y="2187125"/>
              <a:ext cx="197350" cy="153625"/>
            </a:xfrm>
            <a:custGeom>
              <a:avLst/>
              <a:gdLst/>
              <a:ahLst/>
              <a:cxnLst/>
              <a:rect l="l" t="t" r="r" b="b"/>
              <a:pathLst>
                <a:path w="7894" h="6145" extrusionOk="0">
                  <a:moveTo>
                    <a:pt x="627" y="0"/>
                  </a:moveTo>
                  <a:cubicBezTo>
                    <a:pt x="314" y="0"/>
                    <a:pt x="1" y="249"/>
                    <a:pt x="121" y="630"/>
                  </a:cubicBezTo>
                  <a:cubicBezTo>
                    <a:pt x="655" y="2231"/>
                    <a:pt x="955" y="3932"/>
                    <a:pt x="1055" y="5633"/>
                  </a:cubicBezTo>
                  <a:cubicBezTo>
                    <a:pt x="1055" y="5928"/>
                    <a:pt x="1316" y="6145"/>
                    <a:pt x="1607" y="6145"/>
                  </a:cubicBezTo>
                  <a:cubicBezTo>
                    <a:pt x="1645" y="6145"/>
                    <a:pt x="1684" y="6141"/>
                    <a:pt x="1722" y="6134"/>
                  </a:cubicBezTo>
                  <a:cubicBezTo>
                    <a:pt x="3524" y="5700"/>
                    <a:pt x="5358" y="5166"/>
                    <a:pt x="7226" y="5099"/>
                  </a:cubicBezTo>
                  <a:cubicBezTo>
                    <a:pt x="7883" y="5067"/>
                    <a:pt x="7893" y="4065"/>
                    <a:pt x="7257" y="4065"/>
                  </a:cubicBezTo>
                  <a:cubicBezTo>
                    <a:pt x="7247" y="4065"/>
                    <a:pt x="7237" y="4065"/>
                    <a:pt x="7226" y="4065"/>
                  </a:cubicBezTo>
                  <a:cubicBezTo>
                    <a:pt x="5473" y="4125"/>
                    <a:pt x="3772" y="4581"/>
                    <a:pt x="2054" y="4987"/>
                  </a:cubicBezTo>
                  <a:lnTo>
                    <a:pt x="2054" y="4987"/>
                  </a:lnTo>
                  <a:cubicBezTo>
                    <a:pt x="1939" y="3409"/>
                    <a:pt x="1621" y="1860"/>
                    <a:pt x="1122" y="363"/>
                  </a:cubicBezTo>
                  <a:cubicBezTo>
                    <a:pt x="1042" y="110"/>
                    <a:pt x="835" y="0"/>
                    <a:pt x="627" y="0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62"/>
            <p:cNvSpPr/>
            <p:nvPr/>
          </p:nvSpPr>
          <p:spPr>
            <a:xfrm>
              <a:off x="4577600" y="2036900"/>
              <a:ext cx="166625" cy="130475"/>
            </a:xfrm>
            <a:custGeom>
              <a:avLst/>
              <a:gdLst/>
              <a:ahLst/>
              <a:cxnLst/>
              <a:rect l="l" t="t" r="r" b="b"/>
              <a:pathLst>
                <a:path w="6665" h="5219" extrusionOk="0">
                  <a:moveTo>
                    <a:pt x="568" y="1"/>
                  </a:moveTo>
                  <a:cubicBezTo>
                    <a:pt x="301" y="1"/>
                    <a:pt x="1" y="234"/>
                    <a:pt x="34" y="534"/>
                  </a:cubicBezTo>
                  <a:cubicBezTo>
                    <a:pt x="201" y="1969"/>
                    <a:pt x="101" y="3436"/>
                    <a:pt x="501" y="4837"/>
                  </a:cubicBezTo>
                  <a:cubicBezTo>
                    <a:pt x="558" y="5064"/>
                    <a:pt x="760" y="5219"/>
                    <a:pt x="1003" y="5219"/>
                  </a:cubicBezTo>
                  <a:cubicBezTo>
                    <a:pt x="1046" y="5219"/>
                    <a:pt x="1090" y="5214"/>
                    <a:pt x="1135" y="5204"/>
                  </a:cubicBezTo>
                  <a:cubicBezTo>
                    <a:pt x="2736" y="4704"/>
                    <a:pt x="4404" y="4604"/>
                    <a:pt x="6038" y="4237"/>
                  </a:cubicBezTo>
                  <a:cubicBezTo>
                    <a:pt x="6664" y="4112"/>
                    <a:pt x="6468" y="3224"/>
                    <a:pt x="5891" y="3224"/>
                  </a:cubicBezTo>
                  <a:cubicBezTo>
                    <a:pt x="5853" y="3224"/>
                    <a:pt x="5813" y="3228"/>
                    <a:pt x="5772" y="3236"/>
                  </a:cubicBezTo>
                  <a:cubicBezTo>
                    <a:pt x="4311" y="3564"/>
                    <a:pt x="2824" y="3679"/>
                    <a:pt x="1382" y="4056"/>
                  </a:cubicBezTo>
                  <a:lnTo>
                    <a:pt x="1382" y="4056"/>
                  </a:lnTo>
                  <a:cubicBezTo>
                    <a:pt x="1156" y="2886"/>
                    <a:pt x="1214" y="1698"/>
                    <a:pt x="1068" y="534"/>
                  </a:cubicBezTo>
                  <a:cubicBezTo>
                    <a:pt x="1068" y="234"/>
                    <a:pt x="835" y="1"/>
                    <a:pt x="568" y="1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62"/>
            <p:cNvSpPr/>
            <p:nvPr/>
          </p:nvSpPr>
          <p:spPr>
            <a:xfrm>
              <a:off x="4696025" y="1859275"/>
              <a:ext cx="156800" cy="132975"/>
            </a:xfrm>
            <a:custGeom>
              <a:avLst/>
              <a:gdLst/>
              <a:ahLst/>
              <a:cxnLst/>
              <a:rect l="l" t="t" r="r" b="b"/>
              <a:pathLst>
                <a:path w="6272" h="5319" extrusionOk="0">
                  <a:moveTo>
                    <a:pt x="634" y="0"/>
                  </a:moveTo>
                  <a:cubicBezTo>
                    <a:pt x="334" y="0"/>
                    <a:pt x="101" y="234"/>
                    <a:pt x="101" y="501"/>
                  </a:cubicBezTo>
                  <a:cubicBezTo>
                    <a:pt x="0" y="2002"/>
                    <a:pt x="367" y="3470"/>
                    <a:pt x="668" y="4937"/>
                  </a:cubicBezTo>
                  <a:cubicBezTo>
                    <a:pt x="753" y="5164"/>
                    <a:pt x="959" y="5319"/>
                    <a:pt x="1203" y="5319"/>
                  </a:cubicBezTo>
                  <a:cubicBezTo>
                    <a:pt x="1246" y="5319"/>
                    <a:pt x="1290" y="5314"/>
                    <a:pt x="1335" y="5304"/>
                  </a:cubicBezTo>
                  <a:cubicBezTo>
                    <a:pt x="2836" y="4704"/>
                    <a:pt x="4604" y="4637"/>
                    <a:pt x="5971" y="3670"/>
                  </a:cubicBezTo>
                  <a:cubicBezTo>
                    <a:pt x="6205" y="3503"/>
                    <a:pt x="6272" y="3203"/>
                    <a:pt x="6138" y="2936"/>
                  </a:cubicBezTo>
                  <a:cubicBezTo>
                    <a:pt x="6050" y="2782"/>
                    <a:pt x="5876" y="2686"/>
                    <a:pt x="5700" y="2686"/>
                  </a:cubicBezTo>
                  <a:cubicBezTo>
                    <a:pt x="5609" y="2686"/>
                    <a:pt x="5517" y="2712"/>
                    <a:pt x="5438" y="2769"/>
                  </a:cubicBezTo>
                  <a:cubicBezTo>
                    <a:pt x="4298" y="3558"/>
                    <a:pt x="2876" y="3707"/>
                    <a:pt x="1577" y="4113"/>
                  </a:cubicBezTo>
                  <a:lnTo>
                    <a:pt x="1577" y="4113"/>
                  </a:lnTo>
                  <a:cubicBezTo>
                    <a:pt x="1311" y="2930"/>
                    <a:pt x="1053" y="1740"/>
                    <a:pt x="1168" y="501"/>
                  </a:cubicBezTo>
                  <a:cubicBezTo>
                    <a:pt x="1168" y="234"/>
                    <a:pt x="934" y="0"/>
                    <a:pt x="634" y="0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62"/>
            <p:cNvSpPr/>
            <p:nvPr/>
          </p:nvSpPr>
          <p:spPr>
            <a:xfrm>
              <a:off x="4868650" y="1867600"/>
              <a:ext cx="35050" cy="25900"/>
            </a:xfrm>
            <a:custGeom>
              <a:avLst/>
              <a:gdLst/>
              <a:ahLst/>
              <a:cxnLst/>
              <a:rect l="l" t="t" r="r" b="b"/>
              <a:pathLst>
                <a:path w="1402" h="1036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401" y="1035"/>
                    <a:pt x="1401" y="1"/>
                    <a:pt x="701" y="1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62"/>
            <p:cNvSpPr/>
            <p:nvPr/>
          </p:nvSpPr>
          <p:spPr>
            <a:xfrm>
              <a:off x="4893675" y="1802575"/>
              <a:ext cx="34200" cy="25875"/>
            </a:xfrm>
            <a:custGeom>
              <a:avLst/>
              <a:gdLst/>
              <a:ahLst/>
              <a:cxnLst/>
              <a:rect l="l" t="t" r="r" b="b"/>
              <a:pathLst>
                <a:path w="1368" h="1035" extrusionOk="0">
                  <a:moveTo>
                    <a:pt x="701" y="0"/>
                  </a:moveTo>
                  <a:cubicBezTo>
                    <a:pt x="0" y="0"/>
                    <a:pt x="0" y="1034"/>
                    <a:pt x="701" y="1034"/>
                  </a:cubicBezTo>
                  <a:cubicBezTo>
                    <a:pt x="1368" y="1034"/>
                    <a:pt x="1368" y="0"/>
                    <a:pt x="701" y="0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62"/>
            <p:cNvSpPr/>
            <p:nvPr/>
          </p:nvSpPr>
          <p:spPr>
            <a:xfrm>
              <a:off x="4616800" y="197270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402" y="1034"/>
                    <a:pt x="1402" y="0"/>
                    <a:pt x="701" y="0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62"/>
            <p:cNvSpPr/>
            <p:nvPr/>
          </p:nvSpPr>
          <p:spPr>
            <a:xfrm>
              <a:off x="4644325" y="1918475"/>
              <a:ext cx="34200" cy="25875"/>
            </a:xfrm>
            <a:custGeom>
              <a:avLst/>
              <a:gdLst/>
              <a:ahLst/>
              <a:cxnLst/>
              <a:rect l="l" t="t" r="r" b="b"/>
              <a:pathLst>
                <a:path w="1368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62"/>
            <p:cNvSpPr/>
            <p:nvPr/>
          </p:nvSpPr>
          <p:spPr>
            <a:xfrm>
              <a:off x="4748550" y="2063575"/>
              <a:ext cx="34225" cy="25900"/>
            </a:xfrm>
            <a:custGeom>
              <a:avLst/>
              <a:gdLst/>
              <a:ahLst/>
              <a:cxnLst/>
              <a:rect l="l" t="t" r="r" b="b"/>
              <a:pathLst>
                <a:path w="1369" h="1036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369" y="1035"/>
                    <a:pt x="1369" y="1"/>
                    <a:pt x="701" y="1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62"/>
            <p:cNvSpPr/>
            <p:nvPr/>
          </p:nvSpPr>
          <p:spPr>
            <a:xfrm>
              <a:off x="4783575" y="2121125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402" y="1035"/>
                    <a:pt x="1402" y="1"/>
                    <a:pt x="701" y="1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62"/>
            <p:cNvSpPr/>
            <p:nvPr/>
          </p:nvSpPr>
          <p:spPr>
            <a:xfrm>
              <a:off x="4670175" y="2221200"/>
              <a:ext cx="34225" cy="25875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0"/>
                  </a:moveTo>
                  <a:cubicBezTo>
                    <a:pt x="0" y="0"/>
                    <a:pt x="0" y="1035"/>
                    <a:pt x="701" y="1035"/>
                  </a:cubicBezTo>
                  <a:cubicBezTo>
                    <a:pt x="1368" y="1035"/>
                    <a:pt x="1368" y="0"/>
                    <a:pt x="701" y="0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62"/>
            <p:cNvSpPr/>
            <p:nvPr/>
          </p:nvSpPr>
          <p:spPr>
            <a:xfrm>
              <a:off x="4696850" y="2263725"/>
              <a:ext cx="26725" cy="28375"/>
            </a:xfrm>
            <a:custGeom>
              <a:avLst/>
              <a:gdLst/>
              <a:ahLst/>
              <a:cxnLst/>
              <a:rect l="l" t="t" r="r" b="b"/>
              <a:pathLst>
                <a:path w="1069" h="1135" extrusionOk="0">
                  <a:moveTo>
                    <a:pt x="401" y="1"/>
                  </a:moveTo>
                  <a:cubicBezTo>
                    <a:pt x="301" y="34"/>
                    <a:pt x="234" y="67"/>
                    <a:pt x="168" y="134"/>
                  </a:cubicBezTo>
                  <a:lnTo>
                    <a:pt x="68" y="234"/>
                  </a:lnTo>
                  <a:cubicBezTo>
                    <a:pt x="34" y="334"/>
                    <a:pt x="1" y="401"/>
                    <a:pt x="1" y="501"/>
                  </a:cubicBezTo>
                  <a:lnTo>
                    <a:pt x="1" y="601"/>
                  </a:lnTo>
                  <a:cubicBezTo>
                    <a:pt x="1" y="735"/>
                    <a:pt x="68" y="868"/>
                    <a:pt x="168" y="968"/>
                  </a:cubicBezTo>
                  <a:cubicBezTo>
                    <a:pt x="201" y="1001"/>
                    <a:pt x="268" y="1068"/>
                    <a:pt x="334" y="1068"/>
                  </a:cubicBezTo>
                  <a:cubicBezTo>
                    <a:pt x="401" y="1101"/>
                    <a:pt x="468" y="1135"/>
                    <a:pt x="535" y="1135"/>
                  </a:cubicBezTo>
                  <a:lnTo>
                    <a:pt x="668" y="1135"/>
                  </a:lnTo>
                  <a:cubicBezTo>
                    <a:pt x="768" y="1101"/>
                    <a:pt x="835" y="1035"/>
                    <a:pt x="901" y="968"/>
                  </a:cubicBezTo>
                  <a:lnTo>
                    <a:pt x="968" y="868"/>
                  </a:lnTo>
                  <a:cubicBezTo>
                    <a:pt x="1035" y="801"/>
                    <a:pt x="1068" y="701"/>
                    <a:pt x="1068" y="601"/>
                  </a:cubicBezTo>
                  <a:lnTo>
                    <a:pt x="1068" y="501"/>
                  </a:lnTo>
                  <a:cubicBezTo>
                    <a:pt x="1068" y="434"/>
                    <a:pt x="1035" y="368"/>
                    <a:pt x="1002" y="301"/>
                  </a:cubicBezTo>
                  <a:cubicBezTo>
                    <a:pt x="1002" y="234"/>
                    <a:pt x="935" y="201"/>
                    <a:pt x="901" y="134"/>
                  </a:cubicBezTo>
                  <a:cubicBezTo>
                    <a:pt x="868" y="101"/>
                    <a:pt x="801" y="67"/>
                    <a:pt x="735" y="34"/>
                  </a:cubicBezTo>
                  <a:cubicBezTo>
                    <a:pt x="668" y="1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62"/>
            <p:cNvSpPr/>
            <p:nvPr/>
          </p:nvSpPr>
          <p:spPr>
            <a:xfrm>
              <a:off x="4520900" y="2408825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401" y="1035"/>
                    <a:pt x="1401" y="1"/>
                    <a:pt x="701" y="1"/>
                  </a:cubicBezTo>
                  <a:close/>
                </a:path>
              </a:pathLst>
            </a:custGeom>
            <a:solidFill>
              <a:srgbClr val="AED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62"/>
            <p:cNvSpPr/>
            <p:nvPr/>
          </p:nvSpPr>
          <p:spPr>
            <a:xfrm>
              <a:off x="4653500" y="2653675"/>
              <a:ext cx="1149175" cy="1360200"/>
            </a:xfrm>
            <a:custGeom>
              <a:avLst/>
              <a:gdLst/>
              <a:ahLst/>
              <a:cxnLst/>
              <a:rect l="l" t="t" r="r" b="b"/>
              <a:pathLst>
                <a:path w="45967" h="54408" extrusionOk="0">
                  <a:moveTo>
                    <a:pt x="33372" y="1"/>
                  </a:moveTo>
                  <a:cubicBezTo>
                    <a:pt x="28169" y="1"/>
                    <a:pt x="22648" y="8493"/>
                    <a:pt x="19614" y="11722"/>
                  </a:cubicBezTo>
                  <a:cubicBezTo>
                    <a:pt x="15378" y="16392"/>
                    <a:pt x="9640" y="25732"/>
                    <a:pt x="7039" y="31536"/>
                  </a:cubicBezTo>
                  <a:cubicBezTo>
                    <a:pt x="5838" y="35406"/>
                    <a:pt x="0" y="51984"/>
                    <a:pt x="2202" y="53686"/>
                  </a:cubicBezTo>
                  <a:cubicBezTo>
                    <a:pt x="2952" y="54201"/>
                    <a:pt x="4051" y="54408"/>
                    <a:pt x="5338" y="54408"/>
                  </a:cubicBezTo>
                  <a:cubicBezTo>
                    <a:pt x="9719" y="54408"/>
                    <a:pt x="16275" y="52009"/>
                    <a:pt x="18647" y="51184"/>
                  </a:cubicBezTo>
                  <a:cubicBezTo>
                    <a:pt x="24518" y="49349"/>
                    <a:pt x="30389" y="46947"/>
                    <a:pt x="35726" y="43412"/>
                  </a:cubicBezTo>
                  <a:cubicBezTo>
                    <a:pt x="37994" y="41777"/>
                    <a:pt x="44732" y="38008"/>
                    <a:pt x="45333" y="35239"/>
                  </a:cubicBezTo>
                  <a:cubicBezTo>
                    <a:pt x="45967" y="32829"/>
                    <a:pt x="44691" y="32191"/>
                    <a:pt x="42902" y="32191"/>
                  </a:cubicBezTo>
                  <a:cubicBezTo>
                    <a:pt x="41397" y="32191"/>
                    <a:pt x="39529" y="32642"/>
                    <a:pt x="38127" y="32871"/>
                  </a:cubicBezTo>
                  <a:cubicBezTo>
                    <a:pt x="29488" y="34405"/>
                    <a:pt x="21916" y="38441"/>
                    <a:pt x="13543" y="41077"/>
                  </a:cubicBezTo>
                  <a:cubicBezTo>
                    <a:pt x="20848" y="36473"/>
                    <a:pt x="44932" y="27433"/>
                    <a:pt x="45633" y="17993"/>
                  </a:cubicBezTo>
                  <a:cubicBezTo>
                    <a:pt x="45767" y="16170"/>
                    <a:pt x="44935" y="15416"/>
                    <a:pt x="43467" y="15416"/>
                  </a:cubicBezTo>
                  <a:cubicBezTo>
                    <a:pt x="36909" y="15416"/>
                    <a:pt x="17668" y="30487"/>
                    <a:pt x="15378" y="32504"/>
                  </a:cubicBezTo>
                  <a:cubicBezTo>
                    <a:pt x="18747" y="28668"/>
                    <a:pt x="43998" y="748"/>
                    <a:pt x="33724" y="14"/>
                  </a:cubicBezTo>
                  <a:cubicBezTo>
                    <a:pt x="33607" y="5"/>
                    <a:pt x="33489" y="1"/>
                    <a:pt x="33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62"/>
            <p:cNvSpPr/>
            <p:nvPr/>
          </p:nvSpPr>
          <p:spPr>
            <a:xfrm>
              <a:off x="5028750" y="3188550"/>
              <a:ext cx="96775" cy="27550"/>
            </a:xfrm>
            <a:custGeom>
              <a:avLst/>
              <a:gdLst/>
              <a:ahLst/>
              <a:cxnLst/>
              <a:rect l="l" t="t" r="r" b="b"/>
              <a:pathLst>
                <a:path w="3871" h="1102" extrusionOk="0">
                  <a:moveTo>
                    <a:pt x="668" y="1"/>
                  </a:moveTo>
                  <a:cubicBezTo>
                    <a:pt x="1" y="1"/>
                    <a:pt x="1" y="1068"/>
                    <a:pt x="668" y="1068"/>
                  </a:cubicBezTo>
                  <a:lnTo>
                    <a:pt x="3170" y="1102"/>
                  </a:lnTo>
                  <a:cubicBezTo>
                    <a:pt x="3870" y="1102"/>
                    <a:pt x="3870" y="68"/>
                    <a:pt x="3170" y="68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62"/>
            <p:cNvSpPr/>
            <p:nvPr/>
          </p:nvSpPr>
          <p:spPr>
            <a:xfrm>
              <a:off x="5003750" y="3028450"/>
              <a:ext cx="138450" cy="28375"/>
            </a:xfrm>
            <a:custGeom>
              <a:avLst/>
              <a:gdLst/>
              <a:ahLst/>
              <a:cxnLst/>
              <a:rect l="l" t="t" r="r" b="b"/>
              <a:pathLst>
                <a:path w="5538" h="11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lnTo>
                    <a:pt x="4837" y="1134"/>
                  </a:lnTo>
                  <a:cubicBezTo>
                    <a:pt x="5538" y="1134"/>
                    <a:pt x="5538" y="67"/>
                    <a:pt x="4837" y="67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62"/>
            <p:cNvSpPr/>
            <p:nvPr/>
          </p:nvSpPr>
          <p:spPr>
            <a:xfrm>
              <a:off x="5183875" y="3031775"/>
              <a:ext cx="104275" cy="27550"/>
            </a:xfrm>
            <a:custGeom>
              <a:avLst/>
              <a:gdLst/>
              <a:ahLst/>
              <a:cxnLst/>
              <a:rect l="l" t="t" r="r" b="b"/>
              <a:pathLst>
                <a:path w="4171" h="1102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lnTo>
                    <a:pt x="3470" y="1101"/>
                  </a:lnTo>
                  <a:cubicBezTo>
                    <a:pt x="4170" y="1101"/>
                    <a:pt x="4170" y="34"/>
                    <a:pt x="3470" y="34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62"/>
            <p:cNvSpPr/>
            <p:nvPr/>
          </p:nvSpPr>
          <p:spPr>
            <a:xfrm>
              <a:off x="5234750" y="2900825"/>
              <a:ext cx="93425" cy="26750"/>
            </a:xfrm>
            <a:custGeom>
              <a:avLst/>
              <a:gdLst/>
              <a:ahLst/>
              <a:cxnLst/>
              <a:rect l="l" t="t" r="r" b="b"/>
              <a:pathLst>
                <a:path w="3737" h="1070" extrusionOk="0">
                  <a:moveTo>
                    <a:pt x="669" y="1"/>
                  </a:moveTo>
                  <a:cubicBezTo>
                    <a:pt x="0" y="1"/>
                    <a:pt x="11" y="1036"/>
                    <a:pt x="701" y="1036"/>
                  </a:cubicBezTo>
                  <a:lnTo>
                    <a:pt x="3202" y="1069"/>
                  </a:lnTo>
                  <a:cubicBezTo>
                    <a:pt x="3503" y="1069"/>
                    <a:pt x="3736" y="836"/>
                    <a:pt x="3736" y="535"/>
                  </a:cubicBezTo>
                  <a:cubicBezTo>
                    <a:pt x="3703" y="268"/>
                    <a:pt x="3503" y="35"/>
                    <a:pt x="3202" y="35"/>
                  </a:cubicBezTo>
                  <a:lnTo>
                    <a:pt x="701" y="2"/>
                  </a:lnTo>
                  <a:cubicBezTo>
                    <a:pt x="690" y="1"/>
                    <a:pt x="679" y="1"/>
                    <a:pt x="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62"/>
            <p:cNvSpPr/>
            <p:nvPr/>
          </p:nvSpPr>
          <p:spPr>
            <a:xfrm>
              <a:off x="5241425" y="2768250"/>
              <a:ext cx="120925" cy="27550"/>
            </a:xfrm>
            <a:custGeom>
              <a:avLst/>
              <a:gdLst/>
              <a:ahLst/>
              <a:cxnLst/>
              <a:rect l="l" t="t" r="r" b="b"/>
              <a:pathLst>
                <a:path w="4837" h="1102" extrusionOk="0">
                  <a:moveTo>
                    <a:pt x="534" y="1"/>
                  </a:moveTo>
                  <a:cubicBezTo>
                    <a:pt x="234" y="1"/>
                    <a:pt x="0" y="234"/>
                    <a:pt x="0" y="534"/>
                  </a:cubicBezTo>
                  <a:cubicBezTo>
                    <a:pt x="0" y="801"/>
                    <a:pt x="234" y="1035"/>
                    <a:pt x="534" y="1068"/>
                  </a:cubicBezTo>
                  <a:lnTo>
                    <a:pt x="4136" y="1102"/>
                  </a:lnTo>
                  <a:cubicBezTo>
                    <a:pt x="4837" y="1102"/>
                    <a:pt x="4837" y="67"/>
                    <a:pt x="4136" y="67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62"/>
            <p:cNvSpPr/>
            <p:nvPr/>
          </p:nvSpPr>
          <p:spPr>
            <a:xfrm>
              <a:off x="5381525" y="2868325"/>
              <a:ext cx="145950" cy="27550"/>
            </a:xfrm>
            <a:custGeom>
              <a:avLst/>
              <a:gdLst/>
              <a:ahLst/>
              <a:cxnLst/>
              <a:rect l="l" t="t" r="r" b="b"/>
              <a:pathLst>
                <a:path w="5838" h="1102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lnTo>
                    <a:pt x="5137" y="1101"/>
                  </a:lnTo>
                  <a:cubicBezTo>
                    <a:pt x="5838" y="1101"/>
                    <a:pt x="5838" y="67"/>
                    <a:pt x="5137" y="67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62"/>
            <p:cNvSpPr/>
            <p:nvPr/>
          </p:nvSpPr>
          <p:spPr>
            <a:xfrm>
              <a:off x="5416550" y="2715725"/>
              <a:ext cx="78400" cy="26700"/>
            </a:xfrm>
            <a:custGeom>
              <a:avLst/>
              <a:gdLst/>
              <a:ahLst/>
              <a:cxnLst/>
              <a:rect l="l" t="t" r="r" b="b"/>
              <a:pathLst>
                <a:path w="3136" h="1068" extrusionOk="0">
                  <a:moveTo>
                    <a:pt x="500" y="0"/>
                  </a:moveTo>
                  <a:cubicBezTo>
                    <a:pt x="234" y="0"/>
                    <a:pt x="0" y="234"/>
                    <a:pt x="0" y="534"/>
                  </a:cubicBezTo>
                  <a:cubicBezTo>
                    <a:pt x="0" y="801"/>
                    <a:pt x="234" y="1034"/>
                    <a:pt x="500" y="1034"/>
                  </a:cubicBezTo>
                  <a:lnTo>
                    <a:pt x="2468" y="1068"/>
                  </a:lnTo>
                  <a:cubicBezTo>
                    <a:pt x="3136" y="1068"/>
                    <a:pt x="3136" y="34"/>
                    <a:pt x="2468" y="34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62"/>
            <p:cNvSpPr/>
            <p:nvPr/>
          </p:nvSpPr>
          <p:spPr>
            <a:xfrm>
              <a:off x="4939525" y="3367850"/>
              <a:ext cx="79250" cy="26725"/>
            </a:xfrm>
            <a:custGeom>
              <a:avLst/>
              <a:gdLst/>
              <a:ahLst/>
              <a:cxnLst/>
              <a:rect l="l" t="t" r="r" b="b"/>
              <a:pathLst>
                <a:path w="3170" h="1069" extrusionOk="0">
                  <a:moveTo>
                    <a:pt x="501" y="1"/>
                  </a:moveTo>
                  <a:cubicBezTo>
                    <a:pt x="234" y="1"/>
                    <a:pt x="1" y="234"/>
                    <a:pt x="1" y="534"/>
                  </a:cubicBezTo>
                  <a:cubicBezTo>
                    <a:pt x="1" y="801"/>
                    <a:pt x="234" y="1035"/>
                    <a:pt x="501" y="1035"/>
                  </a:cubicBezTo>
                  <a:lnTo>
                    <a:pt x="2469" y="1068"/>
                  </a:lnTo>
                  <a:cubicBezTo>
                    <a:pt x="3170" y="1068"/>
                    <a:pt x="3170" y="34"/>
                    <a:pt x="2469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62"/>
            <p:cNvSpPr/>
            <p:nvPr/>
          </p:nvSpPr>
          <p:spPr>
            <a:xfrm>
              <a:off x="4779425" y="3525475"/>
              <a:ext cx="132600" cy="27525"/>
            </a:xfrm>
            <a:custGeom>
              <a:avLst/>
              <a:gdLst/>
              <a:ahLst/>
              <a:cxnLst/>
              <a:rect l="l" t="t" r="r" b="b"/>
              <a:pathLst>
                <a:path w="5304" h="1101" extrusionOk="0">
                  <a:moveTo>
                    <a:pt x="701" y="0"/>
                  </a:moveTo>
                  <a:cubicBezTo>
                    <a:pt x="0" y="0"/>
                    <a:pt x="0" y="1034"/>
                    <a:pt x="701" y="1034"/>
                  </a:cubicBezTo>
                  <a:lnTo>
                    <a:pt x="4603" y="1101"/>
                  </a:lnTo>
                  <a:cubicBezTo>
                    <a:pt x="5304" y="1101"/>
                    <a:pt x="5304" y="67"/>
                    <a:pt x="4603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62"/>
            <p:cNvSpPr/>
            <p:nvPr/>
          </p:nvSpPr>
          <p:spPr>
            <a:xfrm>
              <a:off x="4974550" y="3500450"/>
              <a:ext cx="138475" cy="28375"/>
            </a:xfrm>
            <a:custGeom>
              <a:avLst/>
              <a:gdLst/>
              <a:ahLst/>
              <a:cxnLst/>
              <a:rect l="l" t="t" r="r" b="b"/>
              <a:pathLst>
                <a:path w="5539" h="1135" extrusionOk="0">
                  <a:moveTo>
                    <a:pt x="701" y="0"/>
                  </a:moveTo>
                  <a:cubicBezTo>
                    <a:pt x="1" y="0"/>
                    <a:pt x="1" y="1068"/>
                    <a:pt x="701" y="1068"/>
                  </a:cubicBezTo>
                  <a:lnTo>
                    <a:pt x="4871" y="1135"/>
                  </a:lnTo>
                  <a:cubicBezTo>
                    <a:pt x="5538" y="1135"/>
                    <a:pt x="5538" y="67"/>
                    <a:pt x="4871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62"/>
            <p:cNvSpPr/>
            <p:nvPr/>
          </p:nvSpPr>
          <p:spPr>
            <a:xfrm>
              <a:off x="5161350" y="3385375"/>
              <a:ext cx="106775" cy="27525"/>
            </a:xfrm>
            <a:custGeom>
              <a:avLst/>
              <a:gdLst/>
              <a:ahLst/>
              <a:cxnLst/>
              <a:rect l="l" t="t" r="r" b="b"/>
              <a:pathLst>
                <a:path w="4271" h="1101" extrusionOk="0">
                  <a:moveTo>
                    <a:pt x="534" y="0"/>
                  </a:moveTo>
                  <a:cubicBezTo>
                    <a:pt x="234" y="33"/>
                    <a:pt x="1" y="267"/>
                    <a:pt x="34" y="534"/>
                  </a:cubicBezTo>
                  <a:cubicBezTo>
                    <a:pt x="34" y="834"/>
                    <a:pt x="268" y="1034"/>
                    <a:pt x="534" y="1068"/>
                  </a:cubicBezTo>
                  <a:lnTo>
                    <a:pt x="3570" y="1101"/>
                  </a:lnTo>
                  <a:cubicBezTo>
                    <a:pt x="4270" y="1101"/>
                    <a:pt x="4270" y="67"/>
                    <a:pt x="3570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62"/>
            <p:cNvSpPr/>
            <p:nvPr/>
          </p:nvSpPr>
          <p:spPr>
            <a:xfrm>
              <a:off x="5268100" y="3241925"/>
              <a:ext cx="114275" cy="27550"/>
            </a:xfrm>
            <a:custGeom>
              <a:avLst/>
              <a:gdLst/>
              <a:ahLst/>
              <a:cxnLst/>
              <a:rect l="l" t="t" r="r" b="b"/>
              <a:pathLst>
                <a:path w="4571" h="1102" extrusionOk="0">
                  <a:moveTo>
                    <a:pt x="534" y="1"/>
                  </a:moveTo>
                  <a:cubicBezTo>
                    <a:pt x="234" y="1"/>
                    <a:pt x="0" y="234"/>
                    <a:pt x="0" y="501"/>
                  </a:cubicBezTo>
                  <a:cubicBezTo>
                    <a:pt x="0" y="801"/>
                    <a:pt x="234" y="1035"/>
                    <a:pt x="534" y="1035"/>
                  </a:cubicBezTo>
                  <a:lnTo>
                    <a:pt x="3870" y="1101"/>
                  </a:lnTo>
                  <a:cubicBezTo>
                    <a:pt x="4570" y="1101"/>
                    <a:pt x="4570" y="34"/>
                    <a:pt x="3870" y="34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62"/>
            <p:cNvSpPr/>
            <p:nvPr/>
          </p:nvSpPr>
          <p:spPr>
            <a:xfrm>
              <a:off x="5370675" y="3354500"/>
              <a:ext cx="120950" cy="27550"/>
            </a:xfrm>
            <a:custGeom>
              <a:avLst/>
              <a:gdLst/>
              <a:ahLst/>
              <a:cxnLst/>
              <a:rect l="l" t="t" r="r" b="b"/>
              <a:pathLst>
                <a:path w="4838" h="1102" extrusionOk="0">
                  <a:moveTo>
                    <a:pt x="501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1"/>
                    <a:pt x="234" y="1035"/>
                    <a:pt x="501" y="1035"/>
                  </a:cubicBezTo>
                  <a:lnTo>
                    <a:pt x="4137" y="1102"/>
                  </a:lnTo>
                  <a:cubicBezTo>
                    <a:pt x="4837" y="1102"/>
                    <a:pt x="4837" y="68"/>
                    <a:pt x="4137" y="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62"/>
            <p:cNvSpPr/>
            <p:nvPr/>
          </p:nvSpPr>
          <p:spPr>
            <a:xfrm>
              <a:off x="5479075" y="3245275"/>
              <a:ext cx="118450" cy="27525"/>
            </a:xfrm>
            <a:custGeom>
              <a:avLst/>
              <a:gdLst/>
              <a:ahLst/>
              <a:cxnLst/>
              <a:rect l="l" t="t" r="r" b="b"/>
              <a:pathLst>
                <a:path w="4738" h="1101" extrusionOk="0">
                  <a:moveTo>
                    <a:pt x="701" y="0"/>
                  </a:moveTo>
                  <a:cubicBezTo>
                    <a:pt x="1" y="0"/>
                    <a:pt x="1" y="1068"/>
                    <a:pt x="701" y="1068"/>
                  </a:cubicBezTo>
                  <a:lnTo>
                    <a:pt x="4037" y="1101"/>
                  </a:lnTo>
                  <a:cubicBezTo>
                    <a:pt x="4738" y="1101"/>
                    <a:pt x="4738" y="67"/>
                    <a:pt x="4037" y="67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62"/>
            <p:cNvSpPr/>
            <p:nvPr/>
          </p:nvSpPr>
          <p:spPr>
            <a:xfrm>
              <a:off x="5495750" y="3113500"/>
              <a:ext cx="131800" cy="27550"/>
            </a:xfrm>
            <a:custGeom>
              <a:avLst/>
              <a:gdLst/>
              <a:ahLst/>
              <a:cxnLst/>
              <a:rect l="l" t="t" r="r" b="b"/>
              <a:pathLst>
                <a:path w="5272" h="1102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lnTo>
                    <a:pt x="4571" y="1101"/>
                  </a:lnTo>
                  <a:cubicBezTo>
                    <a:pt x="5271" y="1101"/>
                    <a:pt x="5271" y="67"/>
                    <a:pt x="4571" y="67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62"/>
            <p:cNvSpPr/>
            <p:nvPr/>
          </p:nvSpPr>
          <p:spPr>
            <a:xfrm>
              <a:off x="5668375" y="3136850"/>
              <a:ext cx="79250" cy="27550"/>
            </a:xfrm>
            <a:custGeom>
              <a:avLst/>
              <a:gdLst/>
              <a:ahLst/>
              <a:cxnLst/>
              <a:rect l="l" t="t" r="r" b="b"/>
              <a:pathLst>
                <a:path w="3170" h="1102" extrusionOk="0">
                  <a:moveTo>
                    <a:pt x="701" y="1"/>
                  </a:moveTo>
                  <a:cubicBezTo>
                    <a:pt x="1" y="1"/>
                    <a:pt x="1" y="1068"/>
                    <a:pt x="701" y="1068"/>
                  </a:cubicBezTo>
                  <a:lnTo>
                    <a:pt x="2669" y="1101"/>
                  </a:lnTo>
                  <a:cubicBezTo>
                    <a:pt x="2936" y="1101"/>
                    <a:pt x="3170" y="868"/>
                    <a:pt x="3170" y="568"/>
                  </a:cubicBezTo>
                  <a:cubicBezTo>
                    <a:pt x="3170" y="268"/>
                    <a:pt x="2936" y="67"/>
                    <a:pt x="2669" y="34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62"/>
            <p:cNvSpPr/>
            <p:nvPr/>
          </p:nvSpPr>
          <p:spPr>
            <a:xfrm>
              <a:off x="4828625" y="3727275"/>
              <a:ext cx="95925" cy="27550"/>
            </a:xfrm>
            <a:custGeom>
              <a:avLst/>
              <a:gdLst/>
              <a:ahLst/>
              <a:cxnLst/>
              <a:rect l="l" t="t" r="r" b="b"/>
              <a:pathLst>
                <a:path w="3837" h="1102" extrusionOk="0">
                  <a:moveTo>
                    <a:pt x="534" y="1"/>
                  </a:moveTo>
                  <a:cubicBezTo>
                    <a:pt x="234" y="1"/>
                    <a:pt x="0" y="234"/>
                    <a:pt x="0" y="534"/>
                  </a:cubicBezTo>
                  <a:cubicBezTo>
                    <a:pt x="34" y="801"/>
                    <a:pt x="234" y="1035"/>
                    <a:pt x="534" y="1068"/>
                  </a:cubicBezTo>
                  <a:lnTo>
                    <a:pt x="3303" y="1101"/>
                  </a:lnTo>
                  <a:cubicBezTo>
                    <a:pt x="3603" y="1101"/>
                    <a:pt x="3836" y="868"/>
                    <a:pt x="3836" y="568"/>
                  </a:cubicBezTo>
                  <a:cubicBezTo>
                    <a:pt x="3836" y="301"/>
                    <a:pt x="3603" y="67"/>
                    <a:pt x="3303" y="67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62"/>
            <p:cNvSpPr/>
            <p:nvPr/>
          </p:nvSpPr>
          <p:spPr>
            <a:xfrm>
              <a:off x="4697700" y="3843200"/>
              <a:ext cx="138450" cy="28375"/>
            </a:xfrm>
            <a:custGeom>
              <a:avLst/>
              <a:gdLst/>
              <a:ahLst/>
              <a:cxnLst/>
              <a:rect l="l" t="t" r="r" b="b"/>
              <a:pathLst>
                <a:path w="5538" h="1135" extrusionOk="0">
                  <a:moveTo>
                    <a:pt x="701" y="0"/>
                  </a:moveTo>
                  <a:cubicBezTo>
                    <a:pt x="0" y="0"/>
                    <a:pt x="0" y="1068"/>
                    <a:pt x="701" y="1068"/>
                  </a:cubicBezTo>
                  <a:lnTo>
                    <a:pt x="4870" y="1134"/>
                  </a:lnTo>
                  <a:cubicBezTo>
                    <a:pt x="5537" y="1134"/>
                    <a:pt x="5537" y="100"/>
                    <a:pt x="4870" y="100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62"/>
            <p:cNvSpPr/>
            <p:nvPr/>
          </p:nvSpPr>
          <p:spPr>
            <a:xfrm>
              <a:off x="4909500" y="3889050"/>
              <a:ext cx="109275" cy="27550"/>
            </a:xfrm>
            <a:custGeom>
              <a:avLst/>
              <a:gdLst/>
              <a:ahLst/>
              <a:cxnLst/>
              <a:rect l="l" t="t" r="r" b="b"/>
              <a:pathLst>
                <a:path w="4371" h="1102" extrusionOk="0">
                  <a:moveTo>
                    <a:pt x="535" y="1"/>
                  </a:moveTo>
                  <a:cubicBezTo>
                    <a:pt x="234" y="1"/>
                    <a:pt x="1" y="234"/>
                    <a:pt x="1" y="501"/>
                  </a:cubicBezTo>
                  <a:cubicBezTo>
                    <a:pt x="1" y="801"/>
                    <a:pt x="234" y="1035"/>
                    <a:pt x="535" y="1035"/>
                  </a:cubicBezTo>
                  <a:lnTo>
                    <a:pt x="3870" y="1102"/>
                  </a:lnTo>
                  <a:cubicBezTo>
                    <a:pt x="4137" y="1068"/>
                    <a:pt x="4371" y="835"/>
                    <a:pt x="4371" y="568"/>
                  </a:cubicBezTo>
                  <a:cubicBezTo>
                    <a:pt x="4371" y="268"/>
                    <a:pt x="4137" y="34"/>
                    <a:pt x="3870" y="34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62"/>
            <p:cNvSpPr/>
            <p:nvPr/>
          </p:nvSpPr>
          <p:spPr>
            <a:xfrm>
              <a:off x="4988725" y="3716425"/>
              <a:ext cx="102600" cy="27550"/>
            </a:xfrm>
            <a:custGeom>
              <a:avLst/>
              <a:gdLst/>
              <a:ahLst/>
              <a:cxnLst/>
              <a:rect l="l" t="t" r="r" b="b"/>
              <a:pathLst>
                <a:path w="4104" h="1102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35"/>
                    <a:pt x="535" y="1035"/>
                  </a:cubicBezTo>
                  <a:lnTo>
                    <a:pt x="3603" y="1102"/>
                  </a:lnTo>
                  <a:cubicBezTo>
                    <a:pt x="3870" y="1102"/>
                    <a:pt x="4104" y="868"/>
                    <a:pt x="4104" y="568"/>
                  </a:cubicBezTo>
                  <a:cubicBezTo>
                    <a:pt x="4104" y="268"/>
                    <a:pt x="3870" y="68"/>
                    <a:pt x="3603" y="34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62"/>
            <p:cNvSpPr/>
            <p:nvPr/>
          </p:nvSpPr>
          <p:spPr>
            <a:xfrm>
              <a:off x="5133000" y="3823175"/>
              <a:ext cx="102600" cy="27550"/>
            </a:xfrm>
            <a:custGeom>
              <a:avLst/>
              <a:gdLst/>
              <a:ahLst/>
              <a:cxnLst/>
              <a:rect l="l" t="t" r="r" b="b"/>
              <a:pathLst>
                <a:path w="4104" h="1102" extrusionOk="0">
                  <a:moveTo>
                    <a:pt x="534" y="1"/>
                  </a:moveTo>
                  <a:cubicBezTo>
                    <a:pt x="234" y="1"/>
                    <a:pt x="1" y="234"/>
                    <a:pt x="1" y="534"/>
                  </a:cubicBezTo>
                  <a:cubicBezTo>
                    <a:pt x="1" y="801"/>
                    <a:pt x="234" y="1035"/>
                    <a:pt x="534" y="1035"/>
                  </a:cubicBezTo>
                  <a:lnTo>
                    <a:pt x="3570" y="1101"/>
                  </a:lnTo>
                  <a:cubicBezTo>
                    <a:pt x="3870" y="1101"/>
                    <a:pt x="4104" y="868"/>
                    <a:pt x="4104" y="568"/>
                  </a:cubicBezTo>
                  <a:cubicBezTo>
                    <a:pt x="4104" y="268"/>
                    <a:pt x="3870" y="67"/>
                    <a:pt x="3570" y="34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62"/>
            <p:cNvSpPr/>
            <p:nvPr/>
          </p:nvSpPr>
          <p:spPr>
            <a:xfrm>
              <a:off x="5201375" y="3643875"/>
              <a:ext cx="92600" cy="26725"/>
            </a:xfrm>
            <a:custGeom>
              <a:avLst/>
              <a:gdLst/>
              <a:ahLst/>
              <a:cxnLst/>
              <a:rect l="l" t="t" r="r" b="b"/>
              <a:pathLst>
                <a:path w="3704" h="1069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lnTo>
                    <a:pt x="3203" y="1068"/>
                  </a:lnTo>
                  <a:cubicBezTo>
                    <a:pt x="3470" y="1068"/>
                    <a:pt x="3704" y="835"/>
                    <a:pt x="3704" y="568"/>
                  </a:cubicBezTo>
                  <a:cubicBezTo>
                    <a:pt x="3704" y="268"/>
                    <a:pt x="3470" y="34"/>
                    <a:pt x="3203" y="34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62"/>
            <p:cNvSpPr/>
            <p:nvPr/>
          </p:nvSpPr>
          <p:spPr>
            <a:xfrm>
              <a:off x="5343975" y="3708925"/>
              <a:ext cx="85925" cy="26725"/>
            </a:xfrm>
            <a:custGeom>
              <a:avLst/>
              <a:gdLst/>
              <a:ahLst/>
              <a:cxnLst/>
              <a:rect l="l" t="t" r="r" b="b"/>
              <a:pathLst>
                <a:path w="3437" h="1069" extrusionOk="0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cubicBezTo>
                    <a:pt x="1" y="801"/>
                    <a:pt x="234" y="1035"/>
                    <a:pt x="501" y="1035"/>
                  </a:cubicBezTo>
                  <a:lnTo>
                    <a:pt x="2736" y="1068"/>
                  </a:lnTo>
                  <a:cubicBezTo>
                    <a:pt x="3437" y="1068"/>
                    <a:pt x="3437" y="34"/>
                    <a:pt x="2736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62"/>
            <p:cNvSpPr/>
            <p:nvPr/>
          </p:nvSpPr>
          <p:spPr>
            <a:xfrm>
              <a:off x="5445725" y="3557150"/>
              <a:ext cx="125125" cy="27550"/>
            </a:xfrm>
            <a:custGeom>
              <a:avLst/>
              <a:gdLst/>
              <a:ahLst/>
              <a:cxnLst/>
              <a:rect l="l" t="t" r="r" b="b"/>
              <a:pathLst>
                <a:path w="5005" h="1102" extrusionOk="0">
                  <a:moveTo>
                    <a:pt x="701" y="1"/>
                  </a:moveTo>
                  <a:cubicBezTo>
                    <a:pt x="1" y="1"/>
                    <a:pt x="1" y="1068"/>
                    <a:pt x="701" y="1068"/>
                  </a:cubicBezTo>
                  <a:lnTo>
                    <a:pt x="4337" y="1101"/>
                  </a:lnTo>
                  <a:cubicBezTo>
                    <a:pt x="5004" y="1101"/>
                    <a:pt x="5004" y="67"/>
                    <a:pt x="4337" y="67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62"/>
            <p:cNvSpPr/>
            <p:nvPr/>
          </p:nvSpPr>
          <p:spPr>
            <a:xfrm>
              <a:off x="5569975" y="3628875"/>
              <a:ext cx="85925" cy="27550"/>
            </a:xfrm>
            <a:custGeom>
              <a:avLst/>
              <a:gdLst/>
              <a:ahLst/>
              <a:cxnLst/>
              <a:rect l="l" t="t" r="r" b="b"/>
              <a:pathLst>
                <a:path w="3437" h="1102" extrusionOk="0">
                  <a:moveTo>
                    <a:pt x="701" y="0"/>
                  </a:moveTo>
                  <a:cubicBezTo>
                    <a:pt x="1" y="0"/>
                    <a:pt x="1" y="1035"/>
                    <a:pt x="701" y="1035"/>
                  </a:cubicBezTo>
                  <a:lnTo>
                    <a:pt x="2936" y="1101"/>
                  </a:lnTo>
                  <a:cubicBezTo>
                    <a:pt x="3203" y="1068"/>
                    <a:pt x="3437" y="834"/>
                    <a:pt x="3437" y="568"/>
                  </a:cubicBezTo>
                  <a:cubicBezTo>
                    <a:pt x="3437" y="267"/>
                    <a:pt x="3203" y="34"/>
                    <a:pt x="2936" y="34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62"/>
            <p:cNvSpPr/>
            <p:nvPr/>
          </p:nvSpPr>
          <p:spPr>
            <a:xfrm>
              <a:off x="5673400" y="3506275"/>
              <a:ext cx="102575" cy="27550"/>
            </a:xfrm>
            <a:custGeom>
              <a:avLst/>
              <a:gdLst/>
              <a:ahLst/>
              <a:cxnLst/>
              <a:rect l="l" t="t" r="r" b="b"/>
              <a:pathLst>
                <a:path w="4103" h="1102" extrusionOk="0">
                  <a:moveTo>
                    <a:pt x="534" y="1"/>
                  </a:moveTo>
                  <a:cubicBezTo>
                    <a:pt x="234" y="1"/>
                    <a:pt x="0" y="234"/>
                    <a:pt x="0" y="501"/>
                  </a:cubicBezTo>
                  <a:cubicBezTo>
                    <a:pt x="33" y="801"/>
                    <a:pt x="234" y="1035"/>
                    <a:pt x="534" y="1035"/>
                  </a:cubicBezTo>
                  <a:lnTo>
                    <a:pt x="3603" y="1102"/>
                  </a:lnTo>
                  <a:cubicBezTo>
                    <a:pt x="3869" y="1068"/>
                    <a:pt x="4103" y="835"/>
                    <a:pt x="4103" y="568"/>
                  </a:cubicBezTo>
                  <a:cubicBezTo>
                    <a:pt x="4103" y="268"/>
                    <a:pt x="3869" y="34"/>
                    <a:pt x="3603" y="34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62"/>
            <p:cNvSpPr/>
            <p:nvPr/>
          </p:nvSpPr>
          <p:spPr>
            <a:xfrm>
              <a:off x="3294925" y="1410600"/>
              <a:ext cx="278650" cy="541275"/>
            </a:xfrm>
            <a:custGeom>
              <a:avLst/>
              <a:gdLst/>
              <a:ahLst/>
              <a:cxnLst/>
              <a:rect l="l" t="t" r="r" b="b"/>
              <a:pathLst>
                <a:path w="11146" h="21651" extrusionOk="0">
                  <a:moveTo>
                    <a:pt x="3420" y="1"/>
                  </a:moveTo>
                  <a:cubicBezTo>
                    <a:pt x="1511" y="1"/>
                    <a:pt x="0" y="1488"/>
                    <a:pt x="338" y="4938"/>
                  </a:cubicBezTo>
                  <a:cubicBezTo>
                    <a:pt x="1005" y="11976"/>
                    <a:pt x="6909" y="16046"/>
                    <a:pt x="9978" y="21650"/>
                  </a:cubicBezTo>
                  <a:lnTo>
                    <a:pt x="10579" y="21583"/>
                  </a:lnTo>
                  <a:cubicBezTo>
                    <a:pt x="10912" y="19949"/>
                    <a:pt x="10512" y="18114"/>
                    <a:pt x="10645" y="16413"/>
                  </a:cubicBezTo>
                  <a:cubicBezTo>
                    <a:pt x="10812" y="11876"/>
                    <a:pt x="11146" y="7340"/>
                    <a:pt x="8377" y="3103"/>
                  </a:cubicBezTo>
                  <a:cubicBezTo>
                    <a:pt x="7069" y="1141"/>
                    <a:pt x="5092" y="1"/>
                    <a:pt x="3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62"/>
            <p:cNvSpPr/>
            <p:nvPr/>
          </p:nvSpPr>
          <p:spPr>
            <a:xfrm>
              <a:off x="3534350" y="1674825"/>
              <a:ext cx="198675" cy="395450"/>
            </a:xfrm>
            <a:custGeom>
              <a:avLst/>
              <a:gdLst/>
              <a:ahLst/>
              <a:cxnLst/>
              <a:rect l="l" t="t" r="r" b="b"/>
              <a:pathLst>
                <a:path w="7947" h="15818" extrusionOk="0">
                  <a:moveTo>
                    <a:pt x="5189" y="1"/>
                  </a:moveTo>
                  <a:cubicBezTo>
                    <a:pt x="4714" y="1"/>
                    <a:pt x="4147" y="234"/>
                    <a:pt x="3470" y="774"/>
                  </a:cubicBezTo>
                  <a:cubicBezTo>
                    <a:pt x="1" y="3542"/>
                    <a:pt x="4437" y="11915"/>
                    <a:pt x="3904" y="15651"/>
                  </a:cubicBezTo>
                  <a:lnTo>
                    <a:pt x="3837" y="15818"/>
                  </a:lnTo>
                  <a:cubicBezTo>
                    <a:pt x="5572" y="15017"/>
                    <a:pt x="6772" y="11815"/>
                    <a:pt x="7239" y="9613"/>
                  </a:cubicBezTo>
                  <a:cubicBezTo>
                    <a:pt x="7581" y="7878"/>
                    <a:pt x="7947" y="1"/>
                    <a:pt x="5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62"/>
            <p:cNvSpPr/>
            <p:nvPr/>
          </p:nvSpPr>
          <p:spPr>
            <a:xfrm>
              <a:off x="3373550" y="1496400"/>
              <a:ext cx="290925" cy="1147425"/>
            </a:xfrm>
            <a:custGeom>
              <a:avLst/>
              <a:gdLst/>
              <a:ahLst/>
              <a:cxnLst/>
              <a:rect l="l" t="t" r="r" b="b"/>
              <a:pathLst>
                <a:path w="11637" h="45897" extrusionOk="0">
                  <a:moveTo>
                    <a:pt x="628" y="0"/>
                  </a:moveTo>
                  <a:cubicBezTo>
                    <a:pt x="304" y="0"/>
                    <a:pt x="0" y="242"/>
                    <a:pt x="162" y="605"/>
                  </a:cubicBezTo>
                  <a:cubicBezTo>
                    <a:pt x="4632" y="11747"/>
                    <a:pt x="8368" y="23322"/>
                    <a:pt x="9902" y="35264"/>
                  </a:cubicBezTo>
                  <a:cubicBezTo>
                    <a:pt x="10302" y="38633"/>
                    <a:pt x="10536" y="42002"/>
                    <a:pt x="10603" y="45371"/>
                  </a:cubicBezTo>
                  <a:cubicBezTo>
                    <a:pt x="10603" y="45721"/>
                    <a:pt x="10861" y="45896"/>
                    <a:pt x="11120" y="45896"/>
                  </a:cubicBezTo>
                  <a:cubicBezTo>
                    <a:pt x="11378" y="45896"/>
                    <a:pt x="11637" y="45721"/>
                    <a:pt x="11637" y="45371"/>
                  </a:cubicBezTo>
                  <a:cubicBezTo>
                    <a:pt x="11503" y="33229"/>
                    <a:pt x="8701" y="21287"/>
                    <a:pt x="4732" y="9845"/>
                  </a:cubicBezTo>
                  <a:cubicBezTo>
                    <a:pt x="3631" y="6643"/>
                    <a:pt x="2430" y="3474"/>
                    <a:pt x="1163" y="339"/>
                  </a:cubicBezTo>
                  <a:cubicBezTo>
                    <a:pt x="1057" y="102"/>
                    <a:pt x="838" y="0"/>
                    <a:pt x="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62"/>
            <p:cNvSpPr/>
            <p:nvPr/>
          </p:nvSpPr>
          <p:spPr>
            <a:xfrm>
              <a:off x="3584225" y="1798975"/>
              <a:ext cx="110275" cy="360450"/>
            </a:xfrm>
            <a:custGeom>
              <a:avLst/>
              <a:gdLst/>
              <a:ahLst/>
              <a:cxnLst/>
              <a:rect l="l" t="t" r="r" b="b"/>
              <a:pathLst>
                <a:path w="4411" h="14418" extrusionOk="0">
                  <a:moveTo>
                    <a:pt x="2843" y="1"/>
                  </a:moveTo>
                  <a:cubicBezTo>
                    <a:pt x="2533" y="1"/>
                    <a:pt x="2208" y="262"/>
                    <a:pt x="2309" y="644"/>
                  </a:cubicBezTo>
                  <a:cubicBezTo>
                    <a:pt x="3343" y="4948"/>
                    <a:pt x="2142" y="9751"/>
                    <a:pt x="208" y="13620"/>
                  </a:cubicBezTo>
                  <a:cubicBezTo>
                    <a:pt x="0" y="14035"/>
                    <a:pt x="365" y="14417"/>
                    <a:pt x="710" y="14417"/>
                  </a:cubicBezTo>
                  <a:cubicBezTo>
                    <a:pt x="864" y="14417"/>
                    <a:pt x="1015" y="14340"/>
                    <a:pt x="1108" y="14154"/>
                  </a:cubicBezTo>
                  <a:cubicBezTo>
                    <a:pt x="3210" y="9985"/>
                    <a:pt x="4411" y="4948"/>
                    <a:pt x="3310" y="378"/>
                  </a:cubicBezTo>
                  <a:cubicBezTo>
                    <a:pt x="3244" y="113"/>
                    <a:pt x="3047" y="1"/>
                    <a:pt x="2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62"/>
            <p:cNvSpPr/>
            <p:nvPr/>
          </p:nvSpPr>
          <p:spPr>
            <a:xfrm>
              <a:off x="3611925" y="1746700"/>
              <a:ext cx="35050" cy="26700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701" y="0"/>
                  </a:moveTo>
                  <a:cubicBezTo>
                    <a:pt x="0" y="0"/>
                    <a:pt x="0" y="1068"/>
                    <a:pt x="701" y="1068"/>
                  </a:cubicBezTo>
                  <a:cubicBezTo>
                    <a:pt x="1401" y="1068"/>
                    <a:pt x="1401" y="0"/>
                    <a:pt x="701" y="0"/>
                  </a:cubicBezTo>
                  <a:close/>
                </a:path>
              </a:pathLst>
            </a:custGeom>
            <a:solidFill>
              <a:srgbClr val="3E6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62"/>
            <p:cNvSpPr/>
            <p:nvPr/>
          </p:nvSpPr>
          <p:spPr>
            <a:xfrm>
              <a:off x="3653625" y="1716675"/>
              <a:ext cx="35050" cy="26700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701" y="0"/>
                  </a:moveTo>
                  <a:cubicBezTo>
                    <a:pt x="0" y="0"/>
                    <a:pt x="0" y="1068"/>
                    <a:pt x="701" y="1068"/>
                  </a:cubicBezTo>
                  <a:cubicBezTo>
                    <a:pt x="1401" y="1068"/>
                    <a:pt x="1401" y="0"/>
                    <a:pt x="701" y="0"/>
                  </a:cubicBezTo>
                  <a:close/>
                </a:path>
              </a:pathLst>
            </a:custGeom>
            <a:solidFill>
              <a:srgbClr val="3E6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62"/>
            <p:cNvSpPr/>
            <p:nvPr/>
          </p:nvSpPr>
          <p:spPr>
            <a:xfrm>
              <a:off x="3358400" y="1596575"/>
              <a:ext cx="34225" cy="25875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3E6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62"/>
            <p:cNvSpPr/>
            <p:nvPr/>
          </p:nvSpPr>
          <p:spPr>
            <a:xfrm>
              <a:off x="3338400" y="1522375"/>
              <a:ext cx="34200" cy="25875"/>
            </a:xfrm>
            <a:custGeom>
              <a:avLst/>
              <a:gdLst/>
              <a:ahLst/>
              <a:cxnLst/>
              <a:rect l="l" t="t" r="r" b="b"/>
              <a:pathLst>
                <a:path w="1368" h="1035" extrusionOk="0">
                  <a:moveTo>
                    <a:pt x="701" y="0"/>
                  </a:moveTo>
                  <a:cubicBezTo>
                    <a:pt x="0" y="0"/>
                    <a:pt x="0" y="1034"/>
                    <a:pt x="701" y="1034"/>
                  </a:cubicBezTo>
                  <a:cubicBezTo>
                    <a:pt x="1368" y="1034"/>
                    <a:pt x="1368" y="0"/>
                    <a:pt x="701" y="0"/>
                  </a:cubicBezTo>
                  <a:close/>
                </a:path>
              </a:pathLst>
            </a:custGeom>
            <a:solidFill>
              <a:srgbClr val="3E6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62"/>
            <p:cNvSpPr/>
            <p:nvPr/>
          </p:nvSpPr>
          <p:spPr>
            <a:xfrm>
              <a:off x="3472650" y="1584075"/>
              <a:ext cx="35050" cy="26700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701" y="1"/>
                  </a:moveTo>
                  <a:cubicBezTo>
                    <a:pt x="1" y="1"/>
                    <a:pt x="1" y="1068"/>
                    <a:pt x="701" y="1068"/>
                  </a:cubicBezTo>
                  <a:cubicBezTo>
                    <a:pt x="1402" y="1068"/>
                    <a:pt x="1402" y="1"/>
                    <a:pt x="701" y="1"/>
                  </a:cubicBezTo>
                  <a:close/>
                </a:path>
              </a:pathLst>
            </a:custGeom>
            <a:solidFill>
              <a:srgbClr val="3E6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62"/>
            <p:cNvSpPr/>
            <p:nvPr/>
          </p:nvSpPr>
          <p:spPr>
            <a:xfrm>
              <a:off x="3496000" y="1639950"/>
              <a:ext cx="35050" cy="26700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701" y="0"/>
                  </a:moveTo>
                  <a:cubicBezTo>
                    <a:pt x="1" y="0"/>
                    <a:pt x="1" y="1068"/>
                    <a:pt x="701" y="1068"/>
                  </a:cubicBezTo>
                  <a:cubicBezTo>
                    <a:pt x="1402" y="1068"/>
                    <a:pt x="1402" y="0"/>
                    <a:pt x="701" y="0"/>
                  </a:cubicBezTo>
                  <a:close/>
                </a:path>
              </a:pathLst>
            </a:custGeom>
            <a:solidFill>
              <a:srgbClr val="3E6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62"/>
            <p:cNvSpPr/>
            <p:nvPr/>
          </p:nvSpPr>
          <p:spPr>
            <a:xfrm>
              <a:off x="3277500" y="2030925"/>
              <a:ext cx="682475" cy="608400"/>
            </a:xfrm>
            <a:custGeom>
              <a:avLst/>
              <a:gdLst/>
              <a:ahLst/>
              <a:cxnLst/>
              <a:rect l="l" t="t" r="r" b="b"/>
              <a:pathLst>
                <a:path w="27299" h="24336" extrusionOk="0">
                  <a:moveTo>
                    <a:pt x="2492" y="0"/>
                  </a:moveTo>
                  <a:cubicBezTo>
                    <a:pt x="2082" y="0"/>
                    <a:pt x="1673" y="13"/>
                    <a:pt x="1269" y="39"/>
                  </a:cubicBezTo>
                  <a:cubicBezTo>
                    <a:pt x="668" y="73"/>
                    <a:pt x="1" y="640"/>
                    <a:pt x="268" y="1340"/>
                  </a:cubicBezTo>
                  <a:cubicBezTo>
                    <a:pt x="1869" y="5877"/>
                    <a:pt x="4771" y="9746"/>
                    <a:pt x="7239" y="13849"/>
                  </a:cubicBezTo>
                  <a:cubicBezTo>
                    <a:pt x="9371" y="17390"/>
                    <a:pt x="17400" y="22059"/>
                    <a:pt x="17863" y="22059"/>
                  </a:cubicBezTo>
                  <a:cubicBezTo>
                    <a:pt x="17871" y="22059"/>
                    <a:pt x="17877" y="22058"/>
                    <a:pt x="17880" y="22055"/>
                  </a:cubicBezTo>
                  <a:cubicBezTo>
                    <a:pt x="20416" y="23156"/>
                    <a:pt x="23051" y="23923"/>
                    <a:pt x="25753" y="24323"/>
                  </a:cubicBezTo>
                  <a:cubicBezTo>
                    <a:pt x="25812" y="24331"/>
                    <a:pt x="25872" y="24335"/>
                    <a:pt x="25932" y="24335"/>
                  </a:cubicBezTo>
                  <a:cubicBezTo>
                    <a:pt x="26614" y="24335"/>
                    <a:pt x="27299" y="23823"/>
                    <a:pt x="27054" y="23056"/>
                  </a:cubicBezTo>
                  <a:cubicBezTo>
                    <a:pt x="25152" y="16885"/>
                    <a:pt x="22817" y="9680"/>
                    <a:pt x="17614" y="5443"/>
                  </a:cubicBezTo>
                  <a:cubicBezTo>
                    <a:pt x="13527" y="2161"/>
                    <a:pt x="7801" y="0"/>
                    <a:pt x="2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62"/>
            <p:cNvSpPr/>
            <p:nvPr/>
          </p:nvSpPr>
          <p:spPr>
            <a:xfrm>
              <a:off x="3320550" y="2064800"/>
              <a:ext cx="506900" cy="476850"/>
            </a:xfrm>
            <a:custGeom>
              <a:avLst/>
              <a:gdLst/>
              <a:ahLst/>
              <a:cxnLst/>
              <a:rect l="l" t="t" r="r" b="b"/>
              <a:pathLst>
                <a:path w="20276" h="19074" extrusionOk="0">
                  <a:moveTo>
                    <a:pt x="340" y="0"/>
                  </a:moveTo>
                  <a:cubicBezTo>
                    <a:pt x="136" y="0"/>
                    <a:pt x="1" y="322"/>
                    <a:pt x="247" y="486"/>
                  </a:cubicBezTo>
                  <a:lnTo>
                    <a:pt x="247" y="519"/>
                  </a:lnTo>
                  <a:cubicBezTo>
                    <a:pt x="3182" y="2554"/>
                    <a:pt x="6285" y="4388"/>
                    <a:pt x="9120" y="6623"/>
                  </a:cubicBezTo>
                  <a:cubicBezTo>
                    <a:pt x="10521" y="7691"/>
                    <a:pt x="11855" y="8925"/>
                    <a:pt x="13023" y="10259"/>
                  </a:cubicBezTo>
                  <a:cubicBezTo>
                    <a:pt x="14157" y="11594"/>
                    <a:pt x="15224" y="12961"/>
                    <a:pt x="16192" y="14396"/>
                  </a:cubicBezTo>
                  <a:cubicBezTo>
                    <a:pt x="17259" y="15997"/>
                    <a:pt x="18460" y="17531"/>
                    <a:pt x="19728" y="18999"/>
                  </a:cubicBezTo>
                  <a:cubicBezTo>
                    <a:pt x="19780" y="19052"/>
                    <a:pt x="19840" y="19074"/>
                    <a:pt x="19898" y="19074"/>
                  </a:cubicBezTo>
                  <a:cubicBezTo>
                    <a:pt x="20096" y="19074"/>
                    <a:pt x="20275" y="18813"/>
                    <a:pt x="20095" y="18632"/>
                  </a:cubicBezTo>
                  <a:cubicBezTo>
                    <a:pt x="17760" y="16030"/>
                    <a:pt x="16025" y="12961"/>
                    <a:pt x="13757" y="10293"/>
                  </a:cubicBezTo>
                  <a:cubicBezTo>
                    <a:pt x="11488" y="7624"/>
                    <a:pt x="8553" y="5423"/>
                    <a:pt x="5618" y="3454"/>
                  </a:cubicBezTo>
                  <a:cubicBezTo>
                    <a:pt x="3916" y="2320"/>
                    <a:pt x="2182" y="1220"/>
                    <a:pt x="481" y="52"/>
                  </a:cubicBezTo>
                  <a:cubicBezTo>
                    <a:pt x="432" y="16"/>
                    <a:pt x="384" y="0"/>
                    <a:pt x="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62"/>
            <p:cNvSpPr/>
            <p:nvPr/>
          </p:nvSpPr>
          <p:spPr>
            <a:xfrm>
              <a:off x="3353250" y="2019550"/>
              <a:ext cx="196825" cy="211800"/>
            </a:xfrm>
            <a:custGeom>
              <a:avLst/>
              <a:gdLst/>
              <a:ahLst/>
              <a:cxnLst/>
              <a:rect l="l" t="t" r="r" b="b"/>
              <a:pathLst>
                <a:path w="7873" h="8472" extrusionOk="0">
                  <a:moveTo>
                    <a:pt x="5760" y="1"/>
                  </a:moveTo>
                  <a:cubicBezTo>
                    <a:pt x="5605" y="1"/>
                    <a:pt x="5451" y="129"/>
                    <a:pt x="5510" y="328"/>
                  </a:cubicBezTo>
                  <a:cubicBezTo>
                    <a:pt x="6303" y="2801"/>
                    <a:pt x="6885" y="5305"/>
                    <a:pt x="7256" y="7868"/>
                  </a:cubicBezTo>
                  <a:lnTo>
                    <a:pt x="7256" y="7868"/>
                  </a:lnTo>
                  <a:cubicBezTo>
                    <a:pt x="6788" y="7768"/>
                    <a:pt x="6315" y="7732"/>
                    <a:pt x="5840" y="7732"/>
                  </a:cubicBezTo>
                  <a:cubicBezTo>
                    <a:pt x="4658" y="7732"/>
                    <a:pt x="3459" y="7953"/>
                    <a:pt x="2276" y="7953"/>
                  </a:cubicBezTo>
                  <a:cubicBezTo>
                    <a:pt x="1647" y="7953"/>
                    <a:pt x="1022" y="7890"/>
                    <a:pt x="407" y="7700"/>
                  </a:cubicBezTo>
                  <a:cubicBezTo>
                    <a:pt x="380" y="7691"/>
                    <a:pt x="354" y="7686"/>
                    <a:pt x="330" y="7686"/>
                  </a:cubicBezTo>
                  <a:cubicBezTo>
                    <a:pt x="86" y="7686"/>
                    <a:pt x="0" y="8109"/>
                    <a:pt x="273" y="8200"/>
                  </a:cubicBezTo>
                  <a:cubicBezTo>
                    <a:pt x="889" y="8391"/>
                    <a:pt x="1514" y="8453"/>
                    <a:pt x="2143" y="8453"/>
                  </a:cubicBezTo>
                  <a:cubicBezTo>
                    <a:pt x="3326" y="8453"/>
                    <a:pt x="4524" y="8233"/>
                    <a:pt x="5707" y="8233"/>
                  </a:cubicBezTo>
                  <a:cubicBezTo>
                    <a:pt x="6314" y="8233"/>
                    <a:pt x="6917" y="8291"/>
                    <a:pt x="7512" y="8467"/>
                  </a:cubicBezTo>
                  <a:cubicBezTo>
                    <a:pt x="7526" y="8470"/>
                    <a:pt x="7541" y="8471"/>
                    <a:pt x="7556" y="8471"/>
                  </a:cubicBezTo>
                  <a:cubicBezTo>
                    <a:pt x="7711" y="8471"/>
                    <a:pt x="7873" y="8316"/>
                    <a:pt x="7812" y="8133"/>
                  </a:cubicBezTo>
                  <a:cubicBezTo>
                    <a:pt x="7445" y="5431"/>
                    <a:pt x="6845" y="2796"/>
                    <a:pt x="6011" y="194"/>
                  </a:cubicBezTo>
                  <a:cubicBezTo>
                    <a:pt x="5970" y="59"/>
                    <a:pt x="5865" y="1"/>
                    <a:pt x="5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62"/>
            <p:cNvSpPr/>
            <p:nvPr/>
          </p:nvSpPr>
          <p:spPr>
            <a:xfrm>
              <a:off x="3386750" y="2128000"/>
              <a:ext cx="335275" cy="241275"/>
            </a:xfrm>
            <a:custGeom>
              <a:avLst/>
              <a:gdLst/>
              <a:ahLst/>
              <a:cxnLst/>
              <a:rect l="l" t="t" r="r" b="b"/>
              <a:pathLst>
                <a:path w="13411" h="9651" extrusionOk="0">
                  <a:moveTo>
                    <a:pt x="13098" y="1"/>
                  </a:moveTo>
                  <a:cubicBezTo>
                    <a:pt x="12977" y="1"/>
                    <a:pt x="12860" y="76"/>
                    <a:pt x="12843" y="226"/>
                  </a:cubicBezTo>
                  <a:cubicBezTo>
                    <a:pt x="12907" y="3200"/>
                    <a:pt x="11622" y="6022"/>
                    <a:pt x="11692" y="9013"/>
                  </a:cubicBezTo>
                  <a:lnTo>
                    <a:pt x="11692" y="9013"/>
                  </a:lnTo>
                  <a:cubicBezTo>
                    <a:pt x="9567" y="8322"/>
                    <a:pt x="7330" y="8193"/>
                    <a:pt x="5084" y="8193"/>
                  </a:cubicBezTo>
                  <a:cubicBezTo>
                    <a:pt x="3755" y="8193"/>
                    <a:pt x="2424" y="8238"/>
                    <a:pt x="1110" y="8238"/>
                  </a:cubicBezTo>
                  <a:cubicBezTo>
                    <a:pt x="839" y="8238"/>
                    <a:pt x="570" y="8236"/>
                    <a:pt x="301" y="8232"/>
                  </a:cubicBezTo>
                  <a:cubicBezTo>
                    <a:pt x="1" y="8265"/>
                    <a:pt x="1" y="8732"/>
                    <a:pt x="301" y="8765"/>
                  </a:cubicBezTo>
                  <a:cubicBezTo>
                    <a:pt x="567" y="8770"/>
                    <a:pt x="833" y="8772"/>
                    <a:pt x="1100" y="8772"/>
                  </a:cubicBezTo>
                  <a:cubicBezTo>
                    <a:pt x="2429" y="8772"/>
                    <a:pt x="3773" y="8725"/>
                    <a:pt x="5112" y="8725"/>
                  </a:cubicBezTo>
                  <a:cubicBezTo>
                    <a:pt x="7426" y="8725"/>
                    <a:pt x="9725" y="8865"/>
                    <a:pt x="11909" y="9633"/>
                  </a:cubicBezTo>
                  <a:cubicBezTo>
                    <a:pt x="11939" y="9645"/>
                    <a:pt x="11969" y="9650"/>
                    <a:pt x="11998" y="9650"/>
                  </a:cubicBezTo>
                  <a:cubicBezTo>
                    <a:pt x="12131" y="9650"/>
                    <a:pt x="12243" y="9536"/>
                    <a:pt x="12243" y="9399"/>
                  </a:cubicBezTo>
                  <a:cubicBezTo>
                    <a:pt x="12043" y="6297"/>
                    <a:pt x="13410" y="3328"/>
                    <a:pt x="13377" y="226"/>
                  </a:cubicBezTo>
                  <a:cubicBezTo>
                    <a:pt x="13344" y="76"/>
                    <a:pt x="13219" y="1"/>
                    <a:pt x="13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62"/>
            <p:cNvSpPr/>
            <p:nvPr/>
          </p:nvSpPr>
          <p:spPr>
            <a:xfrm>
              <a:off x="4381225" y="2111050"/>
              <a:ext cx="650075" cy="634600"/>
            </a:xfrm>
            <a:custGeom>
              <a:avLst/>
              <a:gdLst/>
              <a:ahLst/>
              <a:cxnLst/>
              <a:rect l="l" t="t" r="r" b="b"/>
              <a:pathLst>
                <a:path w="26003" h="25384" extrusionOk="0">
                  <a:moveTo>
                    <a:pt x="24996" y="0"/>
                  </a:moveTo>
                  <a:cubicBezTo>
                    <a:pt x="24912" y="0"/>
                    <a:pt x="24825" y="12"/>
                    <a:pt x="24734" y="37"/>
                  </a:cubicBezTo>
                  <a:cubicBezTo>
                    <a:pt x="20098" y="1338"/>
                    <a:pt x="16062" y="3973"/>
                    <a:pt x="11825" y="6174"/>
                  </a:cubicBezTo>
                  <a:cubicBezTo>
                    <a:pt x="8056" y="8109"/>
                    <a:pt x="2752" y="16048"/>
                    <a:pt x="2919" y="16282"/>
                  </a:cubicBezTo>
                  <a:cubicBezTo>
                    <a:pt x="1651" y="18683"/>
                    <a:pt x="717" y="21285"/>
                    <a:pt x="150" y="23954"/>
                  </a:cubicBezTo>
                  <a:cubicBezTo>
                    <a:pt x="0" y="24615"/>
                    <a:pt x="391" y="25384"/>
                    <a:pt x="1080" y="25384"/>
                  </a:cubicBezTo>
                  <a:cubicBezTo>
                    <a:pt x="1155" y="25384"/>
                    <a:pt x="1235" y="25375"/>
                    <a:pt x="1318" y="25355"/>
                  </a:cubicBezTo>
                  <a:cubicBezTo>
                    <a:pt x="7622" y="23854"/>
                    <a:pt x="14961" y="22019"/>
                    <a:pt x="19497" y="17049"/>
                  </a:cubicBezTo>
                  <a:cubicBezTo>
                    <a:pt x="23333" y="12913"/>
                    <a:pt x="25969" y="6775"/>
                    <a:pt x="26002" y="1137"/>
                  </a:cubicBezTo>
                  <a:cubicBezTo>
                    <a:pt x="26002" y="582"/>
                    <a:pt x="25592" y="0"/>
                    <a:pt x="24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62"/>
            <p:cNvSpPr/>
            <p:nvPr/>
          </p:nvSpPr>
          <p:spPr>
            <a:xfrm>
              <a:off x="4485550" y="2073775"/>
              <a:ext cx="561200" cy="546675"/>
            </a:xfrm>
            <a:custGeom>
              <a:avLst/>
              <a:gdLst/>
              <a:ahLst/>
              <a:cxnLst/>
              <a:rect l="l" t="t" r="r" b="b"/>
              <a:pathLst>
                <a:path w="22448" h="21867" extrusionOk="0">
                  <a:moveTo>
                    <a:pt x="22096" y="0"/>
                  </a:moveTo>
                  <a:cubicBezTo>
                    <a:pt x="22037" y="0"/>
                    <a:pt x="21978" y="28"/>
                    <a:pt x="21929" y="93"/>
                  </a:cubicBezTo>
                  <a:lnTo>
                    <a:pt x="21896" y="93"/>
                  </a:lnTo>
                  <a:cubicBezTo>
                    <a:pt x="19527" y="3095"/>
                    <a:pt x="17393" y="6264"/>
                    <a:pt x="15058" y="9267"/>
                  </a:cubicBezTo>
                  <a:cubicBezTo>
                    <a:pt x="13923" y="10768"/>
                    <a:pt x="12723" y="12202"/>
                    <a:pt x="11388" y="13536"/>
                  </a:cubicBezTo>
                  <a:cubicBezTo>
                    <a:pt x="9887" y="14971"/>
                    <a:pt x="8186" y="16238"/>
                    <a:pt x="6385" y="17339"/>
                  </a:cubicBezTo>
                  <a:cubicBezTo>
                    <a:pt x="4317" y="18640"/>
                    <a:pt x="2148" y="19874"/>
                    <a:pt x="214" y="21409"/>
                  </a:cubicBezTo>
                  <a:cubicBezTo>
                    <a:pt x="1" y="21595"/>
                    <a:pt x="192" y="21866"/>
                    <a:pt x="413" y="21866"/>
                  </a:cubicBezTo>
                  <a:cubicBezTo>
                    <a:pt x="469" y="21866"/>
                    <a:pt x="527" y="21849"/>
                    <a:pt x="581" y="21809"/>
                  </a:cubicBezTo>
                  <a:cubicBezTo>
                    <a:pt x="3983" y="19074"/>
                    <a:pt x="8086" y="17339"/>
                    <a:pt x="11288" y="14370"/>
                  </a:cubicBezTo>
                  <a:cubicBezTo>
                    <a:pt x="14090" y="11768"/>
                    <a:pt x="16292" y="8566"/>
                    <a:pt x="18527" y="5497"/>
                  </a:cubicBezTo>
                  <a:cubicBezTo>
                    <a:pt x="19794" y="3796"/>
                    <a:pt x="20962" y="2095"/>
                    <a:pt x="22296" y="460"/>
                  </a:cubicBezTo>
                  <a:cubicBezTo>
                    <a:pt x="22447" y="259"/>
                    <a:pt x="22275" y="0"/>
                    <a:pt x="22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62"/>
            <p:cNvSpPr/>
            <p:nvPr/>
          </p:nvSpPr>
          <p:spPr>
            <a:xfrm>
              <a:off x="4812775" y="2173600"/>
              <a:ext cx="220525" cy="191900"/>
            </a:xfrm>
            <a:custGeom>
              <a:avLst/>
              <a:gdLst/>
              <a:ahLst/>
              <a:cxnLst/>
              <a:rect l="l" t="t" r="r" b="b"/>
              <a:pathLst>
                <a:path w="8821" h="7676" extrusionOk="0">
                  <a:moveTo>
                    <a:pt x="1168" y="1"/>
                  </a:moveTo>
                  <a:cubicBezTo>
                    <a:pt x="1063" y="1"/>
                    <a:pt x="954" y="52"/>
                    <a:pt x="901" y="170"/>
                  </a:cubicBezTo>
                  <a:cubicBezTo>
                    <a:pt x="0" y="2472"/>
                    <a:pt x="1001" y="5040"/>
                    <a:pt x="167" y="7342"/>
                  </a:cubicBezTo>
                  <a:cubicBezTo>
                    <a:pt x="101" y="7508"/>
                    <a:pt x="234" y="7675"/>
                    <a:pt x="401" y="7675"/>
                  </a:cubicBezTo>
                  <a:cubicBezTo>
                    <a:pt x="3136" y="7475"/>
                    <a:pt x="5871" y="7041"/>
                    <a:pt x="8540" y="6408"/>
                  </a:cubicBezTo>
                  <a:cubicBezTo>
                    <a:pt x="8820" y="6283"/>
                    <a:pt x="8722" y="5867"/>
                    <a:pt x="8464" y="5867"/>
                  </a:cubicBezTo>
                  <a:cubicBezTo>
                    <a:pt x="8445" y="5867"/>
                    <a:pt x="8426" y="5870"/>
                    <a:pt x="8406" y="5874"/>
                  </a:cubicBezTo>
                  <a:cubicBezTo>
                    <a:pt x="5897" y="6509"/>
                    <a:pt x="3357" y="6933"/>
                    <a:pt x="787" y="7145"/>
                  </a:cubicBezTo>
                  <a:lnTo>
                    <a:pt x="787" y="7145"/>
                  </a:lnTo>
                  <a:cubicBezTo>
                    <a:pt x="1433" y="4909"/>
                    <a:pt x="547" y="2486"/>
                    <a:pt x="1401" y="303"/>
                  </a:cubicBezTo>
                  <a:cubicBezTo>
                    <a:pt x="1482" y="121"/>
                    <a:pt x="1330" y="1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62"/>
            <p:cNvSpPr/>
            <p:nvPr/>
          </p:nvSpPr>
          <p:spPr>
            <a:xfrm>
              <a:off x="4667675" y="2197425"/>
              <a:ext cx="242700" cy="345700"/>
            </a:xfrm>
            <a:custGeom>
              <a:avLst/>
              <a:gdLst/>
              <a:ahLst/>
              <a:cxnLst/>
              <a:rect l="l" t="t" r="r" b="b"/>
              <a:pathLst>
                <a:path w="9708" h="13828" extrusionOk="0">
                  <a:moveTo>
                    <a:pt x="1998" y="1"/>
                  </a:moveTo>
                  <a:cubicBezTo>
                    <a:pt x="1868" y="1"/>
                    <a:pt x="1735" y="84"/>
                    <a:pt x="1735" y="251"/>
                  </a:cubicBezTo>
                  <a:cubicBezTo>
                    <a:pt x="1401" y="4087"/>
                    <a:pt x="1635" y="8123"/>
                    <a:pt x="100" y="11726"/>
                  </a:cubicBezTo>
                  <a:cubicBezTo>
                    <a:pt x="0" y="11893"/>
                    <a:pt x="134" y="12093"/>
                    <a:pt x="334" y="12093"/>
                  </a:cubicBezTo>
                  <a:cubicBezTo>
                    <a:pt x="3436" y="12093"/>
                    <a:pt x="6271" y="13694"/>
                    <a:pt x="9374" y="13827"/>
                  </a:cubicBezTo>
                  <a:cubicBezTo>
                    <a:pt x="9707" y="13827"/>
                    <a:pt x="9707" y="13327"/>
                    <a:pt x="9374" y="13327"/>
                  </a:cubicBezTo>
                  <a:cubicBezTo>
                    <a:pt x="6389" y="13167"/>
                    <a:pt x="3651" y="11709"/>
                    <a:pt x="685" y="11599"/>
                  </a:cubicBezTo>
                  <a:lnTo>
                    <a:pt x="685" y="11599"/>
                  </a:lnTo>
                  <a:cubicBezTo>
                    <a:pt x="2123" y="8023"/>
                    <a:pt x="1945" y="4059"/>
                    <a:pt x="2235" y="251"/>
                  </a:cubicBezTo>
                  <a:cubicBezTo>
                    <a:pt x="2252" y="84"/>
                    <a:pt x="2127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62"/>
            <p:cNvSpPr/>
            <p:nvPr/>
          </p:nvSpPr>
          <p:spPr>
            <a:xfrm>
              <a:off x="3711150" y="1033200"/>
              <a:ext cx="381125" cy="1354200"/>
            </a:xfrm>
            <a:custGeom>
              <a:avLst/>
              <a:gdLst/>
              <a:ahLst/>
              <a:cxnLst/>
              <a:rect l="l" t="t" r="r" b="b"/>
              <a:pathLst>
                <a:path w="15245" h="54168" extrusionOk="0">
                  <a:moveTo>
                    <a:pt x="3733" y="0"/>
                  </a:moveTo>
                  <a:cubicBezTo>
                    <a:pt x="3531" y="0"/>
                    <a:pt x="3343" y="117"/>
                    <a:pt x="3303" y="387"/>
                  </a:cubicBezTo>
                  <a:cubicBezTo>
                    <a:pt x="2736" y="4123"/>
                    <a:pt x="1535" y="7759"/>
                    <a:pt x="835" y="11461"/>
                  </a:cubicBezTo>
                  <a:cubicBezTo>
                    <a:pt x="101" y="15264"/>
                    <a:pt x="1" y="19133"/>
                    <a:pt x="568" y="22970"/>
                  </a:cubicBezTo>
                  <a:cubicBezTo>
                    <a:pt x="868" y="24904"/>
                    <a:pt x="1268" y="26806"/>
                    <a:pt x="1735" y="28707"/>
                  </a:cubicBezTo>
                  <a:cubicBezTo>
                    <a:pt x="2202" y="30508"/>
                    <a:pt x="2669" y="32343"/>
                    <a:pt x="3270" y="34111"/>
                  </a:cubicBezTo>
                  <a:cubicBezTo>
                    <a:pt x="4437" y="37447"/>
                    <a:pt x="5938" y="40616"/>
                    <a:pt x="7706" y="43684"/>
                  </a:cubicBezTo>
                  <a:cubicBezTo>
                    <a:pt x="9674" y="47187"/>
                    <a:pt x="11943" y="50523"/>
                    <a:pt x="14111" y="53925"/>
                  </a:cubicBezTo>
                  <a:cubicBezTo>
                    <a:pt x="14221" y="54096"/>
                    <a:pt x="14378" y="54167"/>
                    <a:pt x="14533" y="54167"/>
                  </a:cubicBezTo>
                  <a:cubicBezTo>
                    <a:pt x="14892" y="54167"/>
                    <a:pt x="15244" y="53787"/>
                    <a:pt x="15011" y="53391"/>
                  </a:cubicBezTo>
                  <a:cubicBezTo>
                    <a:pt x="11242" y="47554"/>
                    <a:pt x="7273" y="41750"/>
                    <a:pt x="4771" y="35212"/>
                  </a:cubicBezTo>
                  <a:cubicBezTo>
                    <a:pt x="4170" y="33544"/>
                    <a:pt x="3637" y="31876"/>
                    <a:pt x="3203" y="30141"/>
                  </a:cubicBezTo>
                  <a:cubicBezTo>
                    <a:pt x="2736" y="28240"/>
                    <a:pt x="2236" y="26372"/>
                    <a:pt x="1869" y="24437"/>
                  </a:cubicBezTo>
                  <a:cubicBezTo>
                    <a:pt x="1101" y="20635"/>
                    <a:pt x="1035" y="16698"/>
                    <a:pt x="1635" y="12862"/>
                  </a:cubicBezTo>
                  <a:cubicBezTo>
                    <a:pt x="2302" y="8759"/>
                    <a:pt x="3670" y="4790"/>
                    <a:pt x="4304" y="654"/>
                  </a:cubicBezTo>
                  <a:cubicBezTo>
                    <a:pt x="4363" y="256"/>
                    <a:pt x="4032" y="0"/>
                    <a:pt x="3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62"/>
            <p:cNvSpPr/>
            <p:nvPr/>
          </p:nvSpPr>
          <p:spPr>
            <a:xfrm>
              <a:off x="3561475" y="1150550"/>
              <a:ext cx="403225" cy="189200"/>
            </a:xfrm>
            <a:custGeom>
              <a:avLst/>
              <a:gdLst/>
              <a:ahLst/>
              <a:cxnLst/>
              <a:rect l="l" t="t" r="r" b="b"/>
              <a:pathLst>
                <a:path w="16129" h="7568" extrusionOk="0">
                  <a:moveTo>
                    <a:pt x="15513" y="0"/>
                  </a:moveTo>
                  <a:cubicBezTo>
                    <a:pt x="15309" y="0"/>
                    <a:pt x="15107" y="110"/>
                    <a:pt x="15027" y="363"/>
                  </a:cubicBezTo>
                  <a:cubicBezTo>
                    <a:pt x="14294" y="2831"/>
                    <a:pt x="12859" y="5466"/>
                    <a:pt x="10257" y="6267"/>
                  </a:cubicBezTo>
                  <a:cubicBezTo>
                    <a:pt x="9695" y="6449"/>
                    <a:pt x="9124" y="6532"/>
                    <a:pt x="8556" y="6532"/>
                  </a:cubicBezTo>
                  <a:cubicBezTo>
                    <a:pt x="6934" y="6532"/>
                    <a:pt x="5338" y="5854"/>
                    <a:pt x="4053" y="4866"/>
                  </a:cubicBezTo>
                  <a:cubicBezTo>
                    <a:pt x="2885" y="3932"/>
                    <a:pt x="1885" y="2764"/>
                    <a:pt x="1151" y="1464"/>
                  </a:cubicBezTo>
                  <a:cubicBezTo>
                    <a:pt x="1034" y="1272"/>
                    <a:pt x="863" y="1192"/>
                    <a:pt x="695" y="1192"/>
                  </a:cubicBezTo>
                  <a:cubicBezTo>
                    <a:pt x="338" y="1192"/>
                    <a:pt x="0" y="1555"/>
                    <a:pt x="250" y="1964"/>
                  </a:cubicBezTo>
                  <a:cubicBezTo>
                    <a:pt x="1651" y="4399"/>
                    <a:pt x="3819" y="6534"/>
                    <a:pt x="6555" y="7301"/>
                  </a:cubicBezTo>
                  <a:cubicBezTo>
                    <a:pt x="7185" y="7480"/>
                    <a:pt x="7829" y="7567"/>
                    <a:pt x="8467" y="7567"/>
                  </a:cubicBezTo>
                  <a:cubicBezTo>
                    <a:pt x="10328" y="7567"/>
                    <a:pt x="12143" y="6824"/>
                    <a:pt x="13460" y="5433"/>
                  </a:cubicBezTo>
                  <a:cubicBezTo>
                    <a:pt x="14694" y="4065"/>
                    <a:pt x="15561" y="2431"/>
                    <a:pt x="16028" y="630"/>
                  </a:cubicBezTo>
                  <a:cubicBezTo>
                    <a:pt x="16128" y="249"/>
                    <a:pt x="15819" y="0"/>
                    <a:pt x="15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62"/>
            <p:cNvSpPr/>
            <p:nvPr/>
          </p:nvSpPr>
          <p:spPr>
            <a:xfrm>
              <a:off x="3632575" y="1083600"/>
              <a:ext cx="127700" cy="244550"/>
            </a:xfrm>
            <a:custGeom>
              <a:avLst/>
              <a:gdLst/>
              <a:ahLst/>
              <a:cxnLst/>
              <a:rect l="l" t="t" r="r" b="b"/>
              <a:pathLst>
                <a:path w="5108" h="9782" extrusionOk="0">
                  <a:moveTo>
                    <a:pt x="632" y="0"/>
                  </a:moveTo>
                  <a:cubicBezTo>
                    <a:pt x="312" y="0"/>
                    <a:pt x="0" y="242"/>
                    <a:pt x="142" y="606"/>
                  </a:cubicBezTo>
                  <a:cubicBezTo>
                    <a:pt x="1342" y="3574"/>
                    <a:pt x="2743" y="6477"/>
                    <a:pt x="3944" y="9445"/>
                  </a:cubicBezTo>
                  <a:cubicBezTo>
                    <a:pt x="4048" y="9679"/>
                    <a:pt x="4264" y="9782"/>
                    <a:pt x="4473" y="9782"/>
                  </a:cubicBezTo>
                  <a:cubicBezTo>
                    <a:pt x="4799" y="9782"/>
                    <a:pt x="5108" y="9532"/>
                    <a:pt x="4945" y="9145"/>
                  </a:cubicBezTo>
                  <a:cubicBezTo>
                    <a:pt x="3744" y="6210"/>
                    <a:pt x="2376" y="3308"/>
                    <a:pt x="1142" y="339"/>
                  </a:cubicBezTo>
                  <a:cubicBezTo>
                    <a:pt x="1050" y="102"/>
                    <a:pt x="839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62"/>
            <p:cNvSpPr/>
            <p:nvPr/>
          </p:nvSpPr>
          <p:spPr>
            <a:xfrm>
              <a:off x="3736225" y="1160550"/>
              <a:ext cx="130225" cy="175050"/>
            </a:xfrm>
            <a:custGeom>
              <a:avLst/>
              <a:gdLst/>
              <a:ahLst/>
              <a:cxnLst/>
              <a:rect l="l" t="t" r="r" b="b"/>
              <a:pathLst>
                <a:path w="5209" h="7002" extrusionOk="0">
                  <a:moveTo>
                    <a:pt x="4587" y="1"/>
                  </a:moveTo>
                  <a:cubicBezTo>
                    <a:pt x="4376" y="1"/>
                    <a:pt x="4161" y="110"/>
                    <a:pt x="4068" y="363"/>
                  </a:cubicBezTo>
                  <a:cubicBezTo>
                    <a:pt x="3267" y="2565"/>
                    <a:pt x="1933" y="4399"/>
                    <a:pt x="332" y="6100"/>
                  </a:cubicBezTo>
                  <a:cubicBezTo>
                    <a:pt x="1" y="6483"/>
                    <a:pt x="351" y="7002"/>
                    <a:pt x="743" y="7002"/>
                  </a:cubicBezTo>
                  <a:cubicBezTo>
                    <a:pt x="864" y="7002"/>
                    <a:pt x="989" y="6952"/>
                    <a:pt x="1099" y="6834"/>
                  </a:cubicBezTo>
                  <a:lnTo>
                    <a:pt x="1099" y="6801"/>
                  </a:lnTo>
                  <a:cubicBezTo>
                    <a:pt x="1933" y="5900"/>
                    <a:pt x="2700" y="4966"/>
                    <a:pt x="3401" y="3966"/>
                  </a:cubicBezTo>
                  <a:cubicBezTo>
                    <a:pt x="4101" y="2932"/>
                    <a:pt x="4668" y="1797"/>
                    <a:pt x="5069" y="630"/>
                  </a:cubicBezTo>
                  <a:cubicBezTo>
                    <a:pt x="5209" y="249"/>
                    <a:pt x="4904" y="1"/>
                    <a:pt x="4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62"/>
            <p:cNvSpPr/>
            <p:nvPr/>
          </p:nvSpPr>
          <p:spPr>
            <a:xfrm>
              <a:off x="3533800" y="1167100"/>
              <a:ext cx="75650" cy="52575"/>
            </a:xfrm>
            <a:custGeom>
              <a:avLst/>
              <a:gdLst/>
              <a:ahLst/>
              <a:cxnLst/>
              <a:rect l="l" t="t" r="r" b="b"/>
              <a:pathLst>
                <a:path w="3026" h="2103" extrusionOk="0">
                  <a:moveTo>
                    <a:pt x="1391" y="1"/>
                  </a:moveTo>
                  <a:cubicBezTo>
                    <a:pt x="23" y="1"/>
                    <a:pt x="1" y="2069"/>
                    <a:pt x="1391" y="2102"/>
                  </a:cubicBezTo>
                  <a:lnTo>
                    <a:pt x="1591" y="2102"/>
                  </a:lnTo>
                  <a:cubicBezTo>
                    <a:pt x="2992" y="2102"/>
                    <a:pt x="3025" y="34"/>
                    <a:pt x="1624" y="1"/>
                  </a:cubicBezTo>
                  <a:lnTo>
                    <a:pt x="1424" y="1"/>
                  </a:lnTo>
                  <a:cubicBezTo>
                    <a:pt x="1413" y="1"/>
                    <a:pt x="1402" y="1"/>
                    <a:pt x="13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62"/>
            <p:cNvSpPr/>
            <p:nvPr/>
          </p:nvSpPr>
          <p:spPr>
            <a:xfrm>
              <a:off x="3604675" y="1074525"/>
              <a:ext cx="67050" cy="51750"/>
            </a:xfrm>
            <a:custGeom>
              <a:avLst/>
              <a:gdLst/>
              <a:ahLst/>
              <a:cxnLst/>
              <a:rect l="l" t="t" r="r" b="b"/>
              <a:pathLst>
                <a:path w="2682" h="2070" extrusionOk="0">
                  <a:moveTo>
                    <a:pt x="1326" y="1"/>
                  </a:moveTo>
                  <a:cubicBezTo>
                    <a:pt x="23" y="1"/>
                    <a:pt x="0" y="2069"/>
                    <a:pt x="1324" y="2069"/>
                  </a:cubicBezTo>
                  <a:cubicBezTo>
                    <a:pt x="1335" y="2070"/>
                    <a:pt x="1346" y="2070"/>
                    <a:pt x="1356" y="2070"/>
                  </a:cubicBezTo>
                  <a:cubicBezTo>
                    <a:pt x="2659" y="2070"/>
                    <a:pt x="2681" y="34"/>
                    <a:pt x="1358" y="1"/>
                  </a:cubicBezTo>
                  <a:cubicBezTo>
                    <a:pt x="1347" y="1"/>
                    <a:pt x="1337" y="1"/>
                    <a:pt x="13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62"/>
            <p:cNvSpPr/>
            <p:nvPr/>
          </p:nvSpPr>
          <p:spPr>
            <a:xfrm>
              <a:off x="3772300" y="1009500"/>
              <a:ext cx="68150" cy="52550"/>
            </a:xfrm>
            <a:custGeom>
              <a:avLst/>
              <a:gdLst/>
              <a:ahLst/>
              <a:cxnLst/>
              <a:rect l="l" t="t" r="r" b="b"/>
              <a:pathLst>
                <a:path w="2726" h="2102" extrusionOk="0">
                  <a:moveTo>
                    <a:pt x="1359" y="0"/>
                  </a:moveTo>
                  <a:cubicBezTo>
                    <a:pt x="23" y="0"/>
                    <a:pt x="0" y="2069"/>
                    <a:pt x="1324" y="2102"/>
                  </a:cubicBezTo>
                  <a:cubicBezTo>
                    <a:pt x="2692" y="2102"/>
                    <a:pt x="2725" y="34"/>
                    <a:pt x="1391" y="0"/>
                  </a:cubicBezTo>
                  <a:cubicBezTo>
                    <a:pt x="1380" y="0"/>
                    <a:pt x="1369" y="0"/>
                    <a:pt x="13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62"/>
            <p:cNvSpPr/>
            <p:nvPr/>
          </p:nvSpPr>
          <p:spPr>
            <a:xfrm>
              <a:off x="3816500" y="1146250"/>
              <a:ext cx="67875" cy="51750"/>
            </a:xfrm>
            <a:custGeom>
              <a:avLst/>
              <a:gdLst/>
              <a:ahLst/>
              <a:cxnLst/>
              <a:rect l="l" t="t" r="r" b="b"/>
              <a:pathLst>
                <a:path w="2715" h="2070" extrusionOk="0">
                  <a:moveTo>
                    <a:pt x="1359" y="1"/>
                  </a:moveTo>
                  <a:cubicBezTo>
                    <a:pt x="55" y="1"/>
                    <a:pt x="1" y="2036"/>
                    <a:pt x="1357" y="2069"/>
                  </a:cubicBezTo>
                  <a:cubicBezTo>
                    <a:pt x="1368" y="2069"/>
                    <a:pt x="1378" y="2070"/>
                    <a:pt x="1389" y="2070"/>
                  </a:cubicBezTo>
                  <a:cubicBezTo>
                    <a:pt x="2692" y="2070"/>
                    <a:pt x="2714" y="1"/>
                    <a:pt x="1391" y="1"/>
                  </a:cubicBezTo>
                  <a:cubicBezTo>
                    <a:pt x="1380" y="1"/>
                    <a:pt x="1369" y="1"/>
                    <a:pt x="1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62"/>
            <p:cNvSpPr/>
            <p:nvPr/>
          </p:nvSpPr>
          <p:spPr>
            <a:xfrm>
              <a:off x="3916575" y="1127075"/>
              <a:ext cx="67025" cy="51750"/>
            </a:xfrm>
            <a:custGeom>
              <a:avLst/>
              <a:gdLst/>
              <a:ahLst/>
              <a:cxnLst/>
              <a:rect l="l" t="t" r="r" b="b"/>
              <a:pathLst>
                <a:path w="2681" h="2070" extrusionOk="0">
                  <a:moveTo>
                    <a:pt x="1325" y="0"/>
                  </a:moveTo>
                  <a:cubicBezTo>
                    <a:pt x="22" y="0"/>
                    <a:pt x="0" y="2036"/>
                    <a:pt x="1324" y="2069"/>
                  </a:cubicBezTo>
                  <a:cubicBezTo>
                    <a:pt x="1334" y="2069"/>
                    <a:pt x="1345" y="2069"/>
                    <a:pt x="1355" y="2069"/>
                  </a:cubicBezTo>
                  <a:cubicBezTo>
                    <a:pt x="2659" y="2069"/>
                    <a:pt x="2681" y="1"/>
                    <a:pt x="1357" y="1"/>
                  </a:cubicBezTo>
                  <a:cubicBezTo>
                    <a:pt x="1347" y="1"/>
                    <a:pt x="1336" y="0"/>
                    <a:pt x="1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62"/>
            <p:cNvSpPr/>
            <p:nvPr/>
          </p:nvSpPr>
          <p:spPr>
            <a:xfrm>
              <a:off x="3842250" y="1328400"/>
              <a:ext cx="645925" cy="546750"/>
            </a:xfrm>
            <a:custGeom>
              <a:avLst/>
              <a:gdLst/>
              <a:ahLst/>
              <a:cxnLst/>
              <a:rect l="l" t="t" r="r" b="b"/>
              <a:pathLst>
                <a:path w="25837" h="21870" extrusionOk="0">
                  <a:moveTo>
                    <a:pt x="22523" y="1"/>
                  </a:moveTo>
                  <a:cubicBezTo>
                    <a:pt x="19300" y="1"/>
                    <a:pt x="14605" y="4324"/>
                    <a:pt x="13203" y="7859"/>
                  </a:cubicBezTo>
                  <a:cubicBezTo>
                    <a:pt x="11068" y="4890"/>
                    <a:pt x="9034" y="821"/>
                    <a:pt x="4931" y="821"/>
                  </a:cubicBezTo>
                  <a:cubicBezTo>
                    <a:pt x="4912" y="821"/>
                    <a:pt x="4893" y="821"/>
                    <a:pt x="4874" y="821"/>
                  </a:cubicBezTo>
                  <a:cubicBezTo>
                    <a:pt x="622" y="821"/>
                    <a:pt x="0" y="4571"/>
                    <a:pt x="1428" y="7893"/>
                  </a:cubicBezTo>
                  <a:cubicBezTo>
                    <a:pt x="3396" y="12429"/>
                    <a:pt x="10301" y="19568"/>
                    <a:pt x="14571" y="21869"/>
                  </a:cubicBezTo>
                  <a:lnTo>
                    <a:pt x="14604" y="21836"/>
                  </a:lnTo>
                  <a:cubicBezTo>
                    <a:pt x="17973" y="17933"/>
                    <a:pt x="25545" y="11061"/>
                    <a:pt x="25712" y="5658"/>
                  </a:cubicBezTo>
                  <a:cubicBezTo>
                    <a:pt x="25836" y="1529"/>
                    <a:pt x="24440" y="1"/>
                    <a:pt x="22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62"/>
            <p:cNvSpPr/>
            <p:nvPr/>
          </p:nvSpPr>
          <p:spPr>
            <a:xfrm>
              <a:off x="4000525" y="1679575"/>
              <a:ext cx="365175" cy="220200"/>
            </a:xfrm>
            <a:custGeom>
              <a:avLst/>
              <a:gdLst/>
              <a:ahLst/>
              <a:cxnLst/>
              <a:rect l="l" t="t" r="r" b="b"/>
              <a:pathLst>
                <a:path w="14607" h="8808" extrusionOk="0">
                  <a:moveTo>
                    <a:pt x="7062" y="0"/>
                  </a:moveTo>
                  <a:cubicBezTo>
                    <a:pt x="6587" y="0"/>
                    <a:pt x="6079" y="292"/>
                    <a:pt x="6005" y="784"/>
                  </a:cubicBezTo>
                  <a:cubicBezTo>
                    <a:pt x="5838" y="2151"/>
                    <a:pt x="5805" y="3519"/>
                    <a:pt x="5905" y="4853"/>
                  </a:cubicBezTo>
                  <a:cubicBezTo>
                    <a:pt x="4663" y="3818"/>
                    <a:pt x="3342" y="2941"/>
                    <a:pt x="1757" y="2941"/>
                  </a:cubicBezTo>
                  <a:cubicBezTo>
                    <a:pt x="1554" y="2941"/>
                    <a:pt x="1347" y="2955"/>
                    <a:pt x="1135" y="2985"/>
                  </a:cubicBezTo>
                  <a:cubicBezTo>
                    <a:pt x="434" y="3019"/>
                    <a:pt x="1" y="3653"/>
                    <a:pt x="167" y="4320"/>
                  </a:cubicBezTo>
                  <a:cubicBezTo>
                    <a:pt x="734" y="6988"/>
                    <a:pt x="4837" y="7789"/>
                    <a:pt x="6939" y="8689"/>
                  </a:cubicBezTo>
                  <a:cubicBezTo>
                    <a:pt x="7064" y="8765"/>
                    <a:pt x="7208" y="8802"/>
                    <a:pt x="7370" y="8802"/>
                  </a:cubicBezTo>
                  <a:cubicBezTo>
                    <a:pt x="7425" y="8802"/>
                    <a:pt x="7481" y="8798"/>
                    <a:pt x="7539" y="8790"/>
                  </a:cubicBezTo>
                  <a:cubicBezTo>
                    <a:pt x="7646" y="8802"/>
                    <a:pt x="7754" y="8808"/>
                    <a:pt x="7863" y="8808"/>
                  </a:cubicBezTo>
                  <a:cubicBezTo>
                    <a:pt x="8947" y="8808"/>
                    <a:pt x="10129" y="8234"/>
                    <a:pt x="11008" y="7689"/>
                  </a:cubicBezTo>
                  <a:cubicBezTo>
                    <a:pt x="12409" y="6788"/>
                    <a:pt x="14044" y="5387"/>
                    <a:pt x="14444" y="3686"/>
                  </a:cubicBezTo>
                  <a:cubicBezTo>
                    <a:pt x="14607" y="3036"/>
                    <a:pt x="14104" y="2417"/>
                    <a:pt x="13461" y="2417"/>
                  </a:cubicBezTo>
                  <a:cubicBezTo>
                    <a:pt x="13444" y="2417"/>
                    <a:pt x="13427" y="2417"/>
                    <a:pt x="13410" y="2418"/>
                  </a:cubicBezTo>
                  <a:cubicBezTo>
                    <a:pt x="11809" y="2618"/>
                    <a:pt x="10375" y="3352"/>
                    <a:pt x="9241" y="4453"/>
                  </a:cubicBezTo>
                  <a:cubicBezTo>
                    <a:pt x="9274" y="2719"/>
                    <a:pt x="8940" y="984"/>
                    <a:pt x="7539" y="117"/>
                  </a:cubicBezTo>
                  <a:cubicBezTo>
                    <a:pt x="7399" y="38"/>
                    <a:pt x="7233" y="0"/>
                    <a:pt x="7062" y="0"/>
                  </a:cubicBez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62"/>
            <p:cNvSpPr/>
            <p:nvPr/>
          </p:nvSpPr>
          <p:spPr>
            <a:xfrm>
              <a:off x="4037750" y="1780725"/>
              <a:ext cx="292425" cy="123150"/>
            </a:xfrm>
            <a:custGeom>
              <a:avLst/>
              <a:gdLst/>
              <a:ahLst/>
              <a:cxnLst/>
              <a:rect l="l" t="t" r="r" b="b"/>
              <a:pathLst>
                <a:path w="11697" h="4926" extrusionOk="0">
                  <a:moveTo>
                    <a:pt x="10919" y="1"/>
                  </a:moveTo>
                  <a:cubicBezTo>
                    <a:pt x="10835" y="1"/>
                    <a:pt x="10745" y="23"/>
                    <a:pt x="10654" y="74"/>
                  </a:cubicBezTo>
                  <a:cubicBezTo>
                    <a:pt x="8978" y="1005"/>
                    <a:pt x="7735" y="2484"/>
                    <a:pt x="6254" y="3680"/>
                  </a:cubicBezTo>
                  <a:lnTo>
                    <a:pt x="6254" y="3680"/>
                  </a:lnTo>
                  <a:cubicBezTo>
                    <a:pt x="4805" y="2197"/>
                    <a:pt x="2631" y="1620"/>
                    <a:pt x="980" y="374"/>
                  </a:cubicBezTo>
                  <a:cubicBezTo>
                    <a:pt x="893" y="314"/>
                    <a:pt x="805" y="288"/>
                    <a:pt x="722" y="288"/>
                  </a:cubicBezTo>
                  <a:cubicBezTo>
                    <a:pt x="300" y="288"/>
                    <a:pt x="0" y="968"/>
                    <a:pt x="446" y="1274"/>
                  </a:cubicBezTo>
                  <a:cubicBezTo>
                    <a:pt x="2148" y="2542"/>
                    <a:pt x="4449" y="3076"/>
                    <a:pt x="5817" y="4777"/>
                  </a:cubicBezTo>
                  <a:cubicBezTo>
                    <a:pt x="5914" y="4874"/>
                    <a:pt x="6045" y="4926"/>
                    <a:pt x="6177" y="4926"/>
                  </a:cubicBezTo>
                  <a:cubicBezTo>
                    <a:pt x="6272" y="4926"/>
                    <a:pt x="6367" y="4899"/>
                    <a:pt x="6451" y="4844"/>
                  </a:cubicBezTo>
                  <a:cubicBezTo>
                    <a:pt x="8085" y="3609"/>
                    <a:pt x="9386" y="1975"/>
                    <a:pt x="11187" y="974"/>
                  </a:cubicBezTo>
                  <a:cubicBezTo>
                    <a:pt x="11697" y="691"/>
                    <a:pt x="11390" y="1"/>
                    <a:pt x="10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62"/>
            <p:cNvSpPr/>
            <p:nvPr/>
          </p:nvSpPr>
          <p:spPr>
            <a:xfrm>
              <a:off x="4175650" y="1725000"/>
              <a:ext cx="38400" cy="168025"/>
            </a:xfrm>
            <a:custGeom>
              <a:avLst/>
              <a:gdLst/>
              <a:ahLst/>
              <a:cxnLst/>
              <a:rect l="l" t="t" r="r" b="b"/>
              <a:pathLst>
                <a:path w="1536" h="6721" extrusionOk="0">
                  <a:moveTo>
                    <a:pt x="534" y="1"/>
                  </a:moveTo>
                  <a:cubicBezTo>
                    <a:pt x="234" y="1"/>
                    <a:pt x="1" y="234"/>
                    <a:pt x="1" y="501"/>
                  </a:cubicBezTo>
                  <a:cubicBezTo>
                    <a:pt x="234" y="2336"/>
                    <a:pt x="534" y="4237"/>
                    <a:pt x="201" y="6072"/>
                  </a:cubicBezTo>
                  <a:cubicBezTo>
                    <a:pt x="134" y="6339"/>
                    <a:pt x="301" y="6606"/>
                    <a:pt x="568" y="6706"/>
                  </a:cubicBezTo>
                  <a:cubicBezTo>
                    <a:pt x="612" y="6716"/>
                    <a:pt x="657" y="6720"/>
                    <a:pt x="699" y="6720"/>
                  </a:cubicBezTo>
                  <a:cubicBezTo>
                    <a:pt x="944" y="6720"/>
                    <a:pt x="1150" y="6566"/>
                    <a:pt x="1235" y="6339"/>
                  </a:cubicBezTo>
                  <a:cubicBezTo>
                    <a:pt x="1535" y="4404"/>
                    <a:pt x="1268" y="2469"/>
                    <a:pt x="1035" y="501"/>
                  </a:cubicBezTo>
                  <a:cubicBezTo>
                    <a:pt x="1035" y="234"/>
                    <a:pt x="801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62"/>
            <p:cNvSpPr/>
            <p:nvPr/>
          </p:nvSpPr>
          <p:spPr>
            <a:xfrm>
              <a:off x="3934650" y="1399375"/>
              <a:ext cx="70650" cy="163900"/>
            </a:xfrm>
            <a:custGeom>
              <a:avLst/>
              <a:gdLst/>
              <a:ahLst/>
              <a:cxnLst/>
              <a:rect l="l" t="t" r="r" b="b"/>
              <a:pathLst>
                <a:path w="2826" h="6556" extrusionOk="0">
                  <a:moveTo>
                    <a:pt x="1641" y="0"/>
                  </a:moveTo>
                  <a:cubicBezTo>
                    <a:pt x="1526" y="0"/>
                    <a:pt x="1407" y="45"/>
                    <a:pt x="1301" y="150"/>
                  </a:cubicBezTo>
                  <a:cubicBezTo>
                    <a:pt x="434" y="984"/>
                    <a:pt x="0" y="2185"/>
                    <a:pt x="134" y="3352"/>
                  </a:cubicBezTo>
                  <a:cubicBezTo>
                    <a:pt x="334" y="4520"/>
                    <a:pt x="901" y="5587"/>
                    <a:pt x="1735" y="6388"/>
                  </a:cubicBezTo>
                  <a:cubicBezTo>
                    <a:pt x="1845" y="6506"/>
                    <a:pt x="1970" y="6555"/>
                    <a:pt x="2091" y="6555"/>
                  </a:cubicBezTo>
                  <a:cubicBezTo>
                    <a:pt x="2481" y="6555"/>
                    <a:pt x="2826" y="6036"/>
                    <a:pt x="2469" y="5654"/>
                  </a:cubicBezTo>
                  <a:cubicBezTo>
                    <a:pt x="1802" y="5020"/>
                    <a:pt x="1335" y="4186"/>
                    <a:pt x="1168" y="3252"/>
                  </a:cubicBezTo>
                  <a:cubicBezTo>
                    <a:pt x="1068" y="2385"/>
                    <a:pt x="1368" y="1484"/>
                    <a:pt x="2035" y="884"/>
                  </a:cubicBezTo>
                  <a:cubicBezTo>
                    <a:pt x="2397" y="522"/>
                    <a:pt x="2038" y="0"/>
                    <a:pt x="1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62"/>
            <p:cNvSpPr/>
            <p:nvPr/>
          </p:nvSpPr>
          <p:spPr>
            <a:xfrm>
              <a:off x="4179400" y="1878150"/>
              <a:ext cx="50475" cy="514875"/>
            </a:xfrm>
            <a:custGeom>
              <a:avLst/>
              <a:gdLst/>
              <a:ahLst/>
              <a:cxnLst/>
              <a:rect l="l" t="t" r="r" b="b"/>
              <a:pathLst>
                <a:path w="2019" h="20595" extrusionOk="0">
                  <a:moveTo>
                    <a:pt x="500" y="0"/>
                  </a:moveTo>
                  <a:cubicBezTo>
                    <a:pt x="245" y="0"/>
                    <a:pt x="1" y="167"/>
                    <a:pt x="17" y="513"/>
                  </a:cubicBezTo>
                  <a:cubicBezTo>
                    <a:pt x="218" y="7051"/>
                    <a:pt x="218" y="13589"/>
                    <a:pt x="918" y="20094"/>
                  </a:cubicBezTo>
                  <a:cubicBezTo>
                    <a:pt x="968" y="20427"/>
                    <a:pt x="1252" y="20594"/>
                    <a:pt x="1514" y="20594"/>
                  </a:cubicBezTo>
                  <a:cubicBezTo>
                    <a:pt x="1777" y="20594"/>
                    <a:pt x="2019" y="20427"/>
                    <a:pt x="1985" y="20094"/>
                  </a:cubicBezTo>
                  <a:cubicBezTo>
                    <a:pt x="1252" y="13589"/>
                    <a:pt x="1252" y="7018"/>
                    <a:pt x="1051" y="513"/>
                  </a:cubicBezTo>
                  <a:cubicBezTo>
                    <a:pt x="1035" y="175"/>
                    <a:pt x="761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62"/>
            <p:cNvSpPr/>
            <p:nvPr/>
          </p:nvSpPr>
          <p:spPr>
            <a:xfrm>
              <a:off x="4213175" y="1936000"/>
              <a:ext cx="196825" cy="437825"/>
            </a:xfrm>
            <a:custGeom>
              <a:avLst/>
              <a:gdLst/>
              <a:ahLst/>
              <a:cxnLst/>
              <a:rect l="l" t="t" r="r" b="b"/>
              <a:pathLst>
                <a:path w="7873" h="17513" extrusionOk="0">
                  <a:moveTo>
                    <a:pt x="7873" y="0"/>
                  </a:moveTo>
                  <a:lnTo>
                    <a:pt x="7873" y="0"/>
                  </a:lnTo>
                  <a:cubicBezTo>
                    <a:pt x="3903" y="1034"/>
                    <a:pt x="901" y="6238"/>
                    <a:pt x="334" y="10074"/>
                  </a:cubicBezTo>
                  <a:cubicBezTo>
                    <a:pt x="67" y="12242"/>
                    <a:pt x="1" y="14444"/>
                    <a:pt x="134" y="16646"/>
                  </a:cubicBezTo>
                  <a:lnTo>
                    <a:pt x="434" y="17513"/>
                  </a:lnTo>
                  <a:cubicBezTo>
                    <a:pt x="1769" y="11375"/>
                    <a:pt x="4571" y="5504"/>
                    <a:pt x="7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62"/>
            <p:cNvSpPr/>
            <p:nvPr/>
          </p:nvSpPr>
          <p:spPr>
            <a:xfrm>
              <a:off x="3925475" y="1928500"/>
              <a:ext cx="311075" cy="461175"/>
            </a:xfrm>
            <a:custGeom>
              <a:avLst/>
              <a:gdLst/>
              <a:ahLst/>
              <a:cxnLst/>
              <a:rect l="l" t="t" r="r" b="b"/>
              <a:pathLst>
                <a:path w="12443" h="18447" extrusionOk="0">
                  <a:moveTo>
                    <a:pt x="0" y="0"/>
                  </a:moveTo>
                  <a:lnTo>
                    <a:pt x="0" y="0"/>
                  </a:lnTo>
                  <a:cubicBezTo>
                    <a:pt x="3803" y="1901"/>
                    <a:pt x="6038" y="6271"/>
                    <a:pt x="7939" y="9707"/>
                  </a:cubicBezTo>
                  <a:cubicBezTo>
                    <a:pt x="9140" y="12042"/>
                    <a:pt x="11342" y="15745"/>
                    <a:pt x="10942" y="18447"/>
                  </a:cubicBezTo>
                  <a:lnTo>
                    <a:pt x="11609" y="18013"/>
                  </a:lnTo>
                  <a:cubicBezTo>
                    <a:pt x="12443" y="15611"/>
                    <a:pt x="10775" y="11308"/>
                    <a:pt x="9474" y="8106"/>
                  </a:cubicBezTo>
                  <a:cubicBezTo>
                    <a:pt x="7739" y="4036"/>
                    <a:pt x="4570" y="6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62"/>
            <p:cNvSpPr/>
            <p:nvPr/>
          </p:nvSpPr>
          <p:spPr>
            <a:xfrm>
              <a:off x="1786450" y="1931300"/>
              <a:ext cx="237025" cy="439200"/>
            </a:xfrm>
            <a:custGeom>
              <a:avLst/>
              <a:gdLst/>
              <a:ahLst/>
              <a:cxnLst/>
              <a:rect l="l" t="t" r="r" b="b"/>
              <a:pathLst>
                <a:path w="9481" h="17568" extrusionOk="0">
                  <a:moveTo>
                    <a:pt x="5973" y="1"/>
                  </a:moveTo>
                  <a:cubicBezTo>
                    <a:pt x="5391" y="1"/>
                    <a:pt x="4686" y="430"/>
                    <a:pt x="3836" y="1423"/>
                  </a:cubicBezTo>
                  <a:cubicBezTo>
                    <a:pt x="0" y="5759"/>
                    <a:pt x="3203" y="14565"/>
                    <a:pt x="7506" y="17567"/>
                  </a:cubicBezTo>
                  <a:lnTo>
                    <a:pt x="8140" y="17567"/>
                  </a:lnTo>
                  <a:cubicBezTo>
                    <a:pt x="8540" y="15593"/>
                    <a:pt x="9480" y="1"/>
                    <a:pt x="5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62"/>
            <p:cNvSpPr/>
            <p:nvPr/>
          </p:nvSpPr>
          <p:spPr>
            <a:xfrm>
              <a:off x="1792450" y="2481375"/>
              <a:ext cx="294225" cy="195350"/>
            </a:xfrm>
            <a:custGeom>
              <a:avLst/>
              <a:gdLst/>
              <a:ahLst/>
              <a:cxnLst/>
              <a:rect l="l" t="t" r="r" b="b"/>
              <a:pathLst>
                <a:path w="11769" h="7814" extrusionOk="0">
                  <a:moveTo>
                    <a:pt x="11369" y="1"/>
                  </a:moveTo>
                  <a:cubicBezTo>
                    <a:pt x="8467" y="1002"/>
                    <a:pt x="294" y="1235"/>
                    <a:pt x="27" y="5638"/>
                  </a:cubicBezTo>
                  <a:cubicBezTo>
                    <a:pt x="0" y="7253"/>
                    <a:pt x="956" y="7814"/>
                    <a:pt x="2198" y="7814"/>
                  </a:cubicBezTo>
                  <a:cubicBezTo>
                    <a:pt x="4009" y="7814"/>
                    <a:pt x="6429" y="6622"/>
                    <a:pt x="7299" y="5772"/>
                  </a:cubicBezTo>
                  <a:cubicBezTo>
                    <a:pt x="9000" y="4137"/>
                    <a:pt x="9901" y="1635"/>
                    <a:pt x="11769" y="435"/>
                  </a:cubicBezTo>
                  <a:lnTo>
                    <a:pt x="11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62"/>
            <p:cNvSpPr/>
            <p:nvPr/>
          </p:nvSpPr>
          <p:spPr>
            <a:xfrm>
              <a:off x="2056850" y="2237725"/>
              <a:ext cx="253325" cy="328750"/>
            </a:xfrm>
            <a:custGeom>
              <a:avLst/>
              <a:gdLst/>
              <a:ahLst/>
              <a:cxnLst/>
              <a:rect l="l" t="t" r="r" b="b"/>
              <a:pathLst>
                <a:path w="10133" h="13150" extrusionOk="0">
                  <a:moveTo>
                    <a:pt x="5113" y="1"/>
                  </a:moveTo>
                  <a:cubicBezTo>
                    <a:pt x="0" y="1"/>
                    <a:pt x="3920" y="10649"/>
                    <a:pt x="5730" y="13149"/>
                  </a:cubicBezTo>
                  <a:lnTo>
                    <a:pt x="6163" y="12949"/>
                  </a:lnTo>
                  <a:cubicBezTo>
                    <a:pt x="8265" y="10714"/>
                    <a:pt x="10133" y="307"/>
                    <a:pt x="5329" y="7"/>
                  </a:cubicBezTo>
                  <a:cubicBezTo>
                    <a:pt x="5256" y="3"/>
                    <a:pt x="5184" y="1"/>
                    <a:pt x="5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62"/>
            <p:cNvSpPr/>
            <p:nvPr/>
          </p:nvSpPr>
          <p:spPr>
            <a:xfrm>
              <a:off x="2250950" y="2869225"/>
              <a:ext cx="219050" cy="254300"/>
            </a:xfrm>
            <a:custGeom>
              <a:avLst/>
              <a:gdLst/>
              <a:ahLst/>
              <a:cxnLst/>
              <a:rect l="l" t="t" r="r" b="b"/>
              <a:pathLst>
                <a:path w="8762" h="10172" extrusionOk="0">
                  <a:moveTo>
                    <a:pt x="5612" y="1"/>
                  </a:moveTo>
                  <a:cubicBezTo>
                    <a:pt x="5104" y="1"/>
                    <a:pt x="4506" y="223"/>
                    <a:pt x="3803" y="732"/>
                  </a:cubicBezTo>
                  <a:cubicBezTo>
                    <a:pt x="0" y="3367"/>
                    <a:pt x="5971" y="8471"/>
                    <a:pt x="7806" y="10172"/>
                  </a:cubicBezTo>
                  <a:lnTo>
                    <a:pt x="8039" y="10172"/>
                  </a:lnTo>
                  <a:cubicBezTo>
                    <a:pt x="8413" y="8563"/>
                    <a:pt x="8762" y="1"/>
                    <a:pt x="5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62"/>
            <p:cNvSpPr/>
            <p:nvPr/>
          </p:nvSpPr>
          <p:spPr>
            <a:xfrm>
              <a:off x="1964075" y="2873800"/>
              <a:ext cx="301900" cy="165550"/>
            </a:xfrm>
            <a:custGeom>
              <a:avLst/>
              <a:gdLst/>
              <a:ahLst/>
              <a:cxnLst/>
              <a:rect l="l" t="t" r="r" b="b"/>
              <a:pathLst>
                <a:path w="12076" h="6622" extrusionOk="0">
                  <a:moveTo>
                    <a:pt x="4839" y="1"/>
                  </a:moveTo>
                  <a:cubicBezTo>
                    <a:pt x="4072" y="1"/>
                    <a:pt x="3361" y="220"/>
                    <a:pt x="2769" y="749"/>
                  </a:cubicBezTo>
                  <a:cubicBezTo>
                    <a:pt x="0" y="3184"/>
                    <a:pt x="3069" y="6587"/>
                    <a:pt x="6005" y="6620"/>
                  </a:cubicBezTo>
                  <a:cubicBezTo>
                    <a:pt x="6041" y="6621"/>
                    <a:pt x="6077" y="6621"/>
                    <a:pt x="6113" y="6621"/>
                  </a:cubicBezTo>
                  <a:cubicBezTo>
                    <a:pt x="8550" y="6621"/>
                    <a:pt x="10038" y="4416"/>
                    <a:pt x="12076" y="4252"/>
                  </a:cubicBezTo>
                  <a:lnTo>
                    <a:pt x="11876" y="3818"/>
                  </a:lnTo>
                  <a:cubicBezTo>
                    <a:pt x="10469" y="2360"/>
                    <a:pt x="7357" y="1"/>
                    <a:pt x="4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62"/>
            <p:cNvSpPr/>
            <p:nvPr/>
          </p:nvSpPr>
          <p:spPr>
            <a:xfrm>
              <a:off x="1907375" y="2064725"/>
              <a:ext cx="1050550" cy="1210050"/>
            </a:xfrm>
            <a:custGeom>
              <a:avLst/>
              <a:gdLst/>
              <a:ahLst/>
              <a:cxnLst/>
              <a:rect l="l" t="t" r="r" b="b"/>
              <a:pathLst>
                <a:path w="42022" h="48402" extrusionOk="0">
                  <a:moveTo>
                    <a:pt x="1074" y="1"/>
                  </a:moveTo>
                  <a:cubicBezTo>
                    <a:pt x="808" y="1"/>
                    <a:pt x="518" y="168"/>
                    <a:pt x="467" y="489"/>
                  </a:cubicBezTo>
                  <a:cubicBezTo>
                    <a:pt x="167" y="3091"/>
                    <a:pt x="0" y="5759"/>
                    <a:pt x="534" y="8361"/>
                  </a:cubicBezTo>
                  <a:cubicBezTo>
                    <a:pt x="1068" y="10896"/>
                    <a:pt x="2268" y="13264"/>
                    <a:pt x="4036" y="15199"/>
                  </a:cubicBezTo>
                  <a:cubicBezTo>
                    <a:pt x="5504" y="16834"/>
                    <a:pt x="7372" y="17934"/>
                    <a:pt x="9207" y="19102"/>
                  </a:cubicBezTo>
                  <a:cubicBezTo>
                    <a:pt x="11075" y="20269"/>
                    <a:pt x="12943" y="21437"/>
                    <a:pt x="14210" y="23138"/>
                  </a:cubicBezTo>
                  <a:cubicBezTo>
                    <a:pt x="14777" y="23839"/>
                    <a:pt x="15144" y="24706"/>
                    <a:pt x="15244" y="25607"/>
                  </a:cubicBezTo>
                  <a:cubicBezTo>
                    <a:pt x="15244" y="26741"/>
                    <a:pt x="15078" y="27908"/>
                    <a:pt x="14677" y="28976"/>
                  </a:cubicBezTo>
                  <a:cubicBezTo>
                    <a:pt x="14110" y="30844"/>
                    <a:pt x="13110" y="32745"/>
                    <a:pt x="13210" y="34747"/>
                  </a:cubicBezTo>
                  <a:cubicBezTo>
                    <a:pt x="13343" y="37182"/>
                    <a:pt x="15144" y="38983"/>
                    <a:pt x="17012" y="40317"/>
                  </a:cubicBezTo>
                  <a:cubicBezTo>
                    <a:pt x="19114" y="41752"/>
                    <a:pt x="21382" y="42919"/>
                    <a:pt x="23784" y="43820"/>
                  </a:cubicBezTo>
                  <a:cubicBezTo>
                    <a:pt x="28787" y="45821"/>
                    <a:pt x="34091" y="47055"/>
                    <a:pt x="39395" y="48089"/>
                  </a:cubicBezTo>
                  <a:lnTo>
                    <a:pt x="41130" y="48390"/>
                  </a:lnTo>
                  <a:cubicBezTo>
                    <a:pt x="41169" y="48398"/>
                    <a:pt x="41207" y="48402"/>
                    <a:pt x="41244" y="48402"/>
                  </a:cubicBezTo>
                  <a:cubicBezTo>
                    <a:pt x="41797" y="48402"/>
                    <a:pt x="42022" y="47514"/>
                    <a:pt x="41396" y="47389"/>
                  </a:cubicBezTo>
                  <a:cubicBezTo>
                    <a:pt x="36293" y="46455"/>
                    <a:pt x="31222" y="45354"/>
                    <a:pt x="26286" y="43653"/>
                  </a:cubicBezTo>
                  <a:cubicBezTo>
                    <a:pt x="23817" y="42819"/>
                    <a:pt x="21415" y="41752"/>
                    <a:pt x="19181" y="40451"/>
                  </a:cubicBezTo>
                  <a:cubicBezTo>
                    <a:pt x="17246" y="39316"/>
                    <a:pt x="14911" y="37782"/>
                    <a:pt x="14377" y="35447"/>
                  </a:cubicBezTo>
                  <a:cubicBezTo>
                    <a:pt x="13910" y="33612"/>
                    <a:pt x="14877" y="31711"/>
                    <a:pt x="15478" y="29976"/>
                  </a:cubicBezTo>
                  <a:cubicBezTo>
                    <a:pt x="16112" y="28042"/>
                    <a:pt x="16712" y="25807"/>
                    <a:pt x="15845" y="23805"/>
                  </a:cubicBezTo>
                  <a:cubicBezTo>
                    <a:pt x="15011" y="21937"/>
                    <a:pt x="13276" y="20603"/>
                    <a:pt x="11642" y="19469"/>
                  </a:cubicBezTo>
                  <a:cubicBezTo>
                    <a:pt x="9907" y="18268"/>
                    <a:pt x="8039" y="17267"/>
                    <a:pt x="6371" y="15966"/>
                  </a:cubicBezTo>
                  <a:cubicBezTo>
                    <a:pt x="4403" y="14432"/>
                    <a:pt x="2902" y="12364"/>
                    <a:pt x="2068" y="9995"/>
                  </a:cubicBezTo>
                  <a:cubicBezTo>
                    <a:pt x="1234" y="7627"/>
                    <a:pt x="1134" y="5092"/>
                    <a:pt x="1301" y="2590"/>
                  </a:cubicBezTo>
                  <a:cubicBezTo>
                    <a:pt x="1368" y="1890"/>
                    <a:pt x="1435" y="1189"/>
                    <a:pt x="1535" y="489"/>
                  </a:cubicBezTo>
                  <a:cubicBezTo>
                    <a:pt x="1568" y="159"/>
                    <a:pt x="1332" y="1"/>
                    <a:pt x="1074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62"/>
            <p:cNvSpPr/>
            <p:nvPr/>
          </p:nvSpPr>
          <p:spPr>
            <a:xfrm>
              <a:off x="2157550" y="2344975"/>
              <a:ext cx="51300" cy="229000"/>
            </a:xfrm>
            <a:custGeom>
              <a:avLst/>
              <a:gdLst/>
              <a:ahLst/>
              <a:cxnLst/>
              <a:rect l="l" t="t" r="r" b="b"/>
              <a:pathLst>
                <a:path w="2052" h="9160" extrusionOk="0">
                  <a:moveTo>
                    <a:pt x="609" y="0"/>
                  </a:moveTo>
                  <a:cubicBezTo>
                    <a:pt x="305" y="0"/>
                    <a:pt x="1" y="256"/>
                    <a:pt x="100" y="653"/>
                  </a:cubicBezTo>
                  <a:cubicBezTo>
                    <a:pt x="834" y="3255"/>
                    <a:pt x="801" y="5991"/>
                    <a:pt x="1001" y="8659"/>
                  </a:cubicBezTo>
                  <a:cubicBezTo>
                    <a:pt x="1018" y="8993"/>
                    <a:pt x="1285" y="9160"/>
                    <a:pt x="1543" y="9160"/>
                  </a:cubicBezTo>
                  <a:cubicBezTo>
                    <a:pt x="1802" y="9160"/>
                    <a:pt x="2052" y="8993"/>
                    <a:pt x="2035" y="8659"/>
                  </a:cubicBezTo>
                  <a:cubicBezTo>
                    <a:pt x="1835" y="5891"/>
                    <a:pt x="1868" y="3089"/>
                    <a:pt x="1101" y="387"/>
                  </a:cubicBezTo>
                  <a:cubicBezTo>
                    <a:pt x="1020" y="117"/>
                    <a:pt x="814" y="0"/>
                    <a:pt x="609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62"/>
            <p:cNvSpPr/>
            <p:nvPr/>
          </p:nvSpPr>
          <p:spPr>
            <a:xfrm>
              <a:off x="1853975" y="2478675"/>
              <a:ext cx="229950" cy="152875"/>
            </a:xfrm>
            <a:custGeom>
              <a:avLst/>
              <a:gdLst/>
              <a:ahLst/>
              <a:cxnLst/>
              <a:rect l="l" t="t" r="r" b="b"/>
              <a:pathLst>
                <a:path w="9198" h="6115" extrusionOk="0">
                  <a:moveTo>
                    <a:pt x="8469" y="0"/>
                  </a:moveTo>
                  <a:cubicBezTo>
                    <a:pt x="8310" y="0"/>
                    <a:pt x="8151" y="71"/>
                    <a:pt x="8040" y="242"/>
                  </a:cubicBezTo>
                  <a:lnTo>
                    <a:pt x="8074" y="242"/>
                  </a:lnTo>
                  <a:cubicBezTo>
                    <a:pt x="6406" y="2844"/>
                    <a:pt x="3370" y="4145"/>
                    <a:pt x="568" y="5079"/>
                  </a:cubicBezTo>
                  <a:cubicBezTo>
                    <a:pt x="0" y="5289"/>
                    <a:pt x="156" y="6115"/>
                    <a:pt x="651" y="6115"/>
                  </a:cubicBezTo>
                  <a:cubicBezTo>
                    <a:pt x="708" y="6115"/>
                    <a:pt x="770" y="6104"/>
                    <a:pt x="835" y="6080"/>
                  </a:cubicBezTo>
                  <a:cubicBezTo>
                    <a:pt x="3904" y="5046"/>
                    <a:pt x="7073" y="3578"/>
                    <a:pt x="8941" y="776"/>
                  </a:cubicBezTo>
                  <a:cubicBezTo>
                    <a:pt x="9197" y="380"/>
                    <a:pt x="8835" y="0"/>
                    <a:pt x="8469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62"/>
            <p:cNvSpPr/>
            <p:nvPr/>
          </p:nvSpPr>
          <p:spPr>
            <a:xfrm>
              <a:off x="2365350" y="2938500"/>
              <a:ext cx="86775" cy="192425"/>
            </a:xfrm>
            <a:custGeom>
              <a:avLst/>
              <a:gdLst/>
              <a:ahLst/>
              <a:cxnLst/>
              <a:rect l="l" t="t" r="r" b="b"/>
              <a:pathLst>
                <a:path w="3471" h="7697" extrusionOk="0">
                  <a:moveTo>
                    <a:pt x="633" y="0"/>
                  </a:moveTo>
                  <a:cubicBezTo>
                    <a:pt x="310" y="0"/>
                    <a:pt x="1" y="249"/>
                    <a:pt x="161" y="629"/>
                  </a:cubicBezTo>
                  <a:cubicBezTo>
                    <a:pt x="995" y="2831"/>
                    <a:pt x="1495" y="5133"/>
                    <a:pt x="2329" y="7334"/>
                  </a:cubicBezTo>
                  <a:cubicBezTo>
                    <a:pt x="2422" y="7587"/>
                    <a:pt x="2638" y="7697"/>
                    <a:pt x="2848" y="7697"/>
                  </a:cubicBezTo>
                  <a:cubicBezTo>
                    <a:pt x="3165" y="7697"/>
                    <a:pt x="3470" y="7448"/>
                    <a:pt x="3330" y="7067"/>
                  </a:cubicBezTo>
                  <a:cubicBezTo>
                    <a:pt x="2496" y="4866"/>
                    <a:pt x="1962" y="2564"/>
                    <a:pt x="1162" y="363"/>
                  </a:cubicBezTo>
                  <a:cubicBezTo>
                    <a:pt x="1069" y="110"/>
                    <a:pt x="848" y="0"/>
                    <a:pt x="633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62"/>
            <p:cNvSpPr/>
            <p:nvPr/>
          </p:nvSpPr>
          <p:spPr>
            <a:xfrm>
              <a:off x="2055800" y="2945525"/>
              <a:ext cx="209350" cy="38275"/>
            </a:xfrm>
            <a:custGeom>
              <a:avLst/>
              <a:gdLst/>
              <a:ahLst/>
              <a:cxnLst/>
              <a:rect l="l" t="t" r="r" b="b"/>
              <a:pathLst>
                <a:path w="8374" h="1531" extrusionOk="0">
                  <a:moveTo>
                    <a:pt x="7794" y="0"/>
                  </a:moveTo>
                  <a:cubicBezTo>
                    <a:pt x="7753" y="0"/>
                    <a:pt x="7713" y="5"/>
                    <a:pt x="7673" y="15"/>
                  </a:cubicBezTo>
                  <a:cubicBezTo>
                    <a:pt x="6811" y="311"/>
                    <a:pt x="5905" y="477"/>
                    <a:pt x="4990" y="477"/>
                  </a:cubicBezTo>
                  <a:cubicBezTo>
                    <a:pt x="4773" y="477"/>
                    <a:pt x="4555" y="468"/>
                    <a:pt x="4337" y="449"/>
                  </a:cubicBezTo>
                  <a:cubicBezTo>
                    <a:pt x="3103" y="449"/>
                    <a:pt x="1902" y="315"/>
                    <a:pt x="701" y="315"/>
                  </a:cubicBezTo>
                  <a:cubicBezTo>
                    <a:pt x="1" y="315"/>
                    <a:pt x="1" y="1349"/>
                    <a:pt x="701" y="1349"/>
                  </a:cubicBezTo>
                  <a:cubicBezTo>
                    <a:pt x="1969" y="1383"/>
                    <a:pt x="3203" y="1483"/>
                    <a:pt x="4471" y="1516"/>
                  </a:cubicBezTo>
                  <a:cubicBezTo>
                    <a:pt x="4637" y="1525"/>
                    <a:pt x="4805" y="1530"/>
                    <a:pt x="4973" y="1530"/>
                  </a:cubicBezTo>
                  <a:cubicBezTo>
                    <a:pt x="5979" y="1530"/>
                    <a:pt x="6996" y="1359"/>
                    <a:pt x="7940" y="1016"/>
                  </a:cubicBezTo>
                  <a:cubicBezTo>
                    <a:pt x="8207" y="949"/>
                    <a:pt x="8373" y="649"/>
                    <a:pt x="8307" y="382"/>
                  </a:cubicBezTo>
                  <a:cubicBezTo>
                    <a:pt x="8250" y="155"/>
                    <a:pt x="8024" y="0"/>
                    <a:pt x="7794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62"/>
            <p:cNvSpPr/>
            <p:nvPr/>
          </p:nvSpPr>
          <p:spPr>
            <a:xfrm>
              <a:off x="1887350" y="2003550"/>
              <a:ext cx="35050" cy="26700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701" y="0"/>
                  </a:moveTo>
                  <a:cubicBezTo>
                    <a:pt x="1" y="0"/>
                    <a:pt x="1" y="1068"/>
                    <a:pt x="701" y="1068"/>
                  </a:cubicBezTo>
                  <a:cubicBezTo>
                    <a:pt x="1402" y="1068"/>
                    <a:pt x="1402" y="0"/>
                    <a:pt x="701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62"/>
            <p:cNvSpPr/>
            <p:nvPr/>
          </p:nvSpPr>
          <p:spPr>
            <a:xfrm>
              <a:off x="1926550" y="1960175"/>
              <a:ext cx="28375" cy="25875"/>
            </a:xfrm>
            <a:custGeom>
              <a:avLst/>
              <a:gdLst/>
              <a:ahLst/>
              <a:cxnLst/>
              <a:rect l="l" t="t" r="r" b="b"/>
              <a:pathLst>
                <a:path w="1135" h="1035" extrusionOk="0">
                  <a:moveTo>
                    <a:pt x="534" y="1"/>
                  </a:moveTo>
                  <a:cubicBezTo>
                    <a:pt x="467" y="1"/>
                    <a:pt x="401" y="1"/>
                    <a:pt x="334" y="34"/>
                  </a:cubicBezTo>
                  <a:cubicBezTo>
                    <a:pt x="201" y="101"/>
                    <a:pt x="100" y="201"/>
                    <a:pt x="67" y="334"/>
                  </a:cubicBezTo>
                  <a:cubicBezTo>
                    <a:pt x="34" y="368"/>
                    <a:pt x="0" y="468"/>
                    <a:pt x="0" y="534"/>
                  </a:cubicBezTo>
                  <a:lnTo>
                    <a:pt x="0" y="668"/>
                  </a:lnTo>
                  <a:cubicBezTo>
                    <a:pt x="34" y="735"/>
                    <a:pt x="100" y="835"/>
                    <a:pt x="167" y="901"/>
                  </a:cubicBezTo>
                  <a:lnTo>
                    <a:pt x="267" y="968"/>
                  </a:lnTo>
                  <a:cubicBezTo>
                    <a:pt x="334" y="1035"/>
                    <a:pt x="434" y="1035"/>
                    <a:pt x="534" y="1035"/>
                  </a:cubicBezTo>
                  <a:lnTo>
                    <a:pt x="634" y="1035"/>
                  </a:lnTo>
                  <a:cubicBezTo>
                    <a:pt x="701" y="1035"/>
                    <a:pt x="768" y="1035"/>
                    <a:pt x="834" y="1001"/>
                  </a:cubicBezTo>
                  <a:cubicBezTo>
                    <a:pt x="901" y="968"/>
                    <a:pt x="934" y="935"/>
                    <a:pt x="1001" y="901"/>
                  </a:cubicBezTo>
                  <a:cubicBezTo>
                    <a:pt x="1034" y="835"/>
                    <a:pt x="1068" y="801"/>
                    <a:pt x="1101" y="735"/>
                  </a:cubicBezTo>
                  <a:cubicBezTo>
                    <a:pt x="1135" y="668"/>
                    <a:pt x="1135" y="601"/>
                    <a:pt x="1135" y="534"/>
                  </a:cubicBezTo>
                  <a:lnTo>
                    <a:pt x="1135" y="368"/>
                  </a:lnTo>
                  <a:cubicBezTo>
                    <a:pt x="1101" y="301"/>
                    <a:pt x="1068" y="234"/>
                    <a:pt x="1001" y="167"/>
                  </a:cubicBezTo>
                  <a:lnTo>
                    <a:pt x="901" y="67"/>
                  </a:lnTo>
                  <a:cubicBezTo>
                    <a:pt x="834" y="34"/>
                    <a:pt x="734" y="1"/>
                    <a:pt x="634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62"/>
            <p:cNvSpPr/>
            <p:nvPr/>
          </p:nvSpPr>
          <p:spPr>
            <a:xfrm>
              <a:off x="2174225" y="2287925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0" y="0"/>
                    <a:pt x="0" y="1034"/>
                    <a:pt x="701" y="1034"/>
                  </a:cubicBezTo>
                  <a:cubicBezTo>
                    <a:pt x="1401" y="1034"/>
                    <a:pt x="1401" y="0"/>
                    <a:pt x="701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62"/>
            <p:cNvSpPr/>
            <p:nvPr/>
          </p:nvSpPr>
          <p:spPr>
            <a:xfrm>
              <a:off x="2210075" y="233545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402" y="1034"/>
                    <a:pt x="1402" y="0"/>
                    <a:pt x="701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62"/>
            <p:cNvSpPr/>
            <p:nvPr/>
          </p:nvSpPr>
          <p:spPr>
            <a:xfrm>
              <a:off x="1836475" y="2568950"/>
              <a:ext cx="34225" cy="25875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68" y="1034"/>
                    <a:pt x="1368" y="0"/>
                    <a:pt x="668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62"/>
            <p:cNvSpPr/>
            <p:nvPr/>
          </p:nvSpPr>
          <p:spPr>
            <a:xfrm>
              <a:off x="1894025" y="2533100"/>
              <a:ext cx="27550" cy="25875"/>
            </a:xfrm>
            <a:custGeom>
              <a:avLst/>
              <a:gdLst/>
              <a:ahLst/>
              <a:cxnLst/>
              <a:rect l="l" t="t" r="r" b="b"/>
              <a:pathLst>
                <a:path w="1102" h="1035" extrusionOk="0">
                  <a:moveTo>
                    <a:pt x="501" y="0"/>
                  </a:moveTo>
                  <a:cubicBezTo>
                    <a:pt x="434" y="0"/>
                    <a:pt x="367" y="0"/>
                    <a:pt x="301" y="33"/>
                  </a:cubicBezTo>
                  <a:cubicBezTo>
                    <a:pt x="234" y="67"/>
                    <a:pt x="201" y="100"/>
                    <a:pt x="134" y="167"/>
                  </a:cubicBezTo>
                  <a:cubicBezTo>
                    <a:pt x="101" y="200"/>
                    <a:pt x="67" y="267"/>
                    <a:pt x="34" y="334"/>
                  </a:cubicBezTo>
                  <a:cubicBezTo>
                    <a:pt x="0" y="367"/>
                    <a:pt x="0" y="434"/>
                    <a:pt x="0" y="534"/>
                  </a:cubicBezTo>
                  <a:lnTo>
                    <a:pt x="0" y="667"/>
                  </a:lnTo>
                  <a:cubicBezTo>
                    <a:pt x="0" y="734"/>
                    <a:pt x="67" y="834"/>
                    <a:pt x="134" y="901"/>
                  </a:cubicBezTo>
                  <a:lnTo>
                    <a:pt x="234" y="967"/>
                  </a:lnTo>
                  <a:cubicBezTo>
                    <a:pt x="301" y="1001"/>
                    <a:pt x="401" y="1034"/>
                    <a:pt x="501" y="1034"/>
                  </a:cubicBezTo>
                  <a:lnTo>
                    <a:pt x="601" y="1034"/>
                  </a:lnTo>
                  <a:cubicBezTo>
                    <a:pt x="668" y="1034"/>
                    <a:pt x="734" y="1034"/>
                    <a:pt x="801" y="1001"/>
                  </a:cubicBezTo>
                  <a:cubicBezTo>
                    <a:pt x="868" y="967"/>
                    <a:pt x="901" y="934"/>
                    <a:pt x="968" y="901"/>
                  </a:cubicBezTo>
                  <a:cubicBezTo>
                    <a:pt x="1001" y="834"/>
                    <a:pt x="1035" y="767"/>
                    <a:pt x="1068" y="734"/>
                  </a:cubicBezTo>
                  <a:cubicBezTo>
                    <a:pt x="1101" y="667"/>
                    <a:pt x="1101" y="600"/>
                    <a:pt x="1101" y="534"/>
                  </a:cubicBezTo>
                  <a:lnTo>
                    <a:pt x="1101" y="367"/>
                  </a:lnTo>
                  <a:cubicBezTo>
                    <a:pt x="1101" y="300"/>
                    <a:pt x="1035" y="200"/>
                    <a:pt x="968" y="133"/>
                  </a:cubicBezTo>
                  <a:lnTo>
                    <a:pt x="868" y="67"/>
                  </a:lnTo>
                  <a:cubicBezTo>
                    <a:pt x="801" y="33"/>
                    <a:pt x="701" y="0"/>
                    <a:pt x="601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62"/>
            <p:cNvSpPr/>
            <p:nvPr/>
          </p:nvSpPr>
          <p:spPr>
            <a:xfrm>
              <a:off x="2382700" y="290420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402" y="1034"/>
                    <a:pt x="1402" y="0"/>
                    <a:pt x="701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62"/>
            <p:cNvSpPr/>
            <p:nvPr/>
          </p:nvSpPr>
          <p:spPr>
            <a:xfrm>
              <a:off x="2413550" y="2948375"/>
              <a:ext cx="34225" cy="26725"/>
            </a:xfrm>
            <a:custGeom>
              <a:avLst/>
              <a:gdLst/>
              <a:ahLst/>
              <a:cxnLst/>
              <a:rect l="l" t="t" r="r" b="b"/>
              <a:pathLst>
                <a:path w="1369" h="1069" extrusionOk="0">
                  <a:moveTo>
                    <a:pt x="701" y="1"/>
                  </a:moveTo>
                  <a:cubicBezTo>
                    <a:pt x="1" y="1"/>
                    <a:pt x="1" y="1068"/>
                    <a:pt x="701" y="1068"/>
                  </a:cubicBezTo>
                  <a:cubicBezTo>
                    <a:pt x="1369" y="1068"/>
                    <a:pt x="1369" y="1"/>
                    <a:pt x="701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62"/>
            <p:cNvSpPr/>
            <p:nvPr/>
          </p:nvSpPr>
          <p:spPr>
            <a:xfrm>
              <a:off x="2051625" y="290585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402" y="1035"/>
                    <a:pt x="1402" y="1"/>
                    <a:pt x="701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62"/>
            <p:cNvSpPr/>
            <p:nvPr/>
          </p:nvSpPr>
          <p:spPr>
            <a:xfrm>
              <a:off x="2109175" y="290420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402" y="1034"/>
                    <a:pt x="1402" y="0"/>
                    <a:pt x="701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62"/>
            <p:cNvSpPr/>
            <p:nvPr/>
          </p:nvSpPr>
          <p:spPr>
            <a:xfrm>
              <a:off x="5243025" y="1813725"/>
              <a:ext cx="256925" cy="442525"/>
            </a:xfrm>
            <a:custGeom>
              <a:avLst/>
              <a:gdLst/>
              <a:ahLst/>
              <a:cxnLst/>
              <a:rect l="l" t="t" r="r" b="b"/>
              <a:pathLst>
                <a:path w="10277" h="17701" extrusionOk="0">
                  <a:moveTo>
                    <a:pt x="3740" y="0"/>
                  </a:moveTo>
                  <a:cubicBezTo>
                    <a:pt x="1" y="0"/>
                    <a:pt x="3203" y="15782"/>
                    <a:pt x="3872" y="17700"/>
                  </a:cubicBezTo>
                  <a:lnTo>
                    <a:pt x="4506" y="17600"/>
                  </a:lnTo>
                  <a:cubicBezTo>
                    <a:pt x="8342" y="14031"/>
                    <a:pt x="10277" y="4858"/>
                    <a:pt x="5874" y="1122"/>
                  </a:cubicBezTo>
                  <a:cubicBezTo>
                    <a:pt x="4991" y="343"/>
                    <a:pt x="4290" y="0"/>
                    <a:pt x="3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62"/>
            <p:cNvSpPr/>
            <p:nvPr/>
          </p:nvSpPr>
          <p:spPr>
            <a:xfrm>
              <a:off x="5260600" y="2370475"/>
              <a:ext cx="317450" cy="170000"/>
            </a:xfrm>
            <a:custGeom>
              <a:avLst/>
              <a:gdLst/>
              <a:ahLst/>
              <a:cxnLst/>
              <a:rect l="l" t="t" r="r" b="b"/>
              <a:pathLst>
                <a:path w="12698" h="6800" extrusionOk="0">
                  <a:moveTo>
                    <a:pt x="367" y="301"/>
                  </a:moveTo>
                  <a:lnTo>
                    <a:pt x="0" y="768"/>
                  </a:lnTo>
                  <a:cubicBezTo>
                    <a:pt x="2068" y="1702"/>
                    <a:pt x="3269" y="4070"/>
                    <a:pt x="5204" y="5438"/>
                  </a:cubicBezTo>
                  <a:cubicBezTo>
                    <a:pt x="6070" y="6078"/>
                    <a:pt x="8140" y="6800"/>
                    <a:pt x="9847" y="6800"/>
                  </a:cubicBezTo>
                  <a:cubicBezTo>
                    <a:pt x="11428" y="6800"/>
                    <a:pt x="12698" y="6180"/>
                    <a:pt x="12409" y="4303"/>
                  </a:cubicBezTo>
                  <a:cubicBezTo>
                    <a:pt x="11508" y="0"/>
                    <a:pt x="3403" y="868"/>
                    <a:pt x="367" y="3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62"/>
            <p:cNvSpPr/>
            <p:nvPr/>
          </p:nvSpPr>
          <p:spPr>
            <a:xfrm>
              <a:off x="5005400" y="2151900"/>
              <a:ext cx="244900" cy="328675"/>
            </a:xfrm>
            <a:custGeom>
              <a:avLst/>
              <a:gdLst/>
              <a:ahLst/>
              <a:cxnLst/>
              <a:rect l="l" t="t" r="r" b="b"/>
              <a:pathLst>
                <a:path w="9796" h="13147" extrusionOk="0">
                  <a:moveTo>
                    <a:pt x="5368" y="0"/>
                  </a:moveTo>
                  <a:cubicBezTo>
                    <a:pt x="5162" y="0"/>
                    <a:pt x="4941" y="23"/>
                    <a:pt x="4704" y="71"/>
                  </a:cubicBezTo>
                  <a:cubicBezTo>
                    <a:pt x="1" y="1038"/>
                    <a:pt x="3303" y="11045"/>
                    <a:pt x="5705" y="12980"/>
                  </a:cubicBezTo>
                  <a:lnTo>
                    <a:pt x="6139" y="13147"/>
                  </a:lnTo>
                  <a:cubicBezTo>
                    <a:pt x="7541" y="10501"/>
                    <a:pt x="9796" y="0"/>
                    <a:pt x="5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62"/>
            <p:cNvSpPr/>
            <p:nvPr/>
          </p:nvSpPr>
          <p:spPr>
            <a:xfrm>
              <a:off x="4508350" y="1945275"/>
              <a:ext cx="894875" cy="1340075"/>
            </a:xfrm>
            <a:custGeom>
              <a:avLst/>
              <a:gdLst/>
              <a:ahLst/>
              <a:cxnLst/>
              <a:rect l="l" t="t" r="r" b="b"/>
              <a:pathLst>
                <a:path w="35795" h="53603" extrusionOk="0">
                  <a:moveTo>
                    <a:pt x="33908" y="1"/>
                  </a:moveTo>
                  <a:cubicBezTo>
                    <a:pt x="33602" y="1"/>
                    <a:pt x="33292" y="249"/>
                    <a:pt x="33393" y="630"/>
                  </a:cubicBezTo>
                  <a:cubicBezTo>
                    <a:pt x="34093" y="3232"/>
                    <a:pt x="34627" y="5900"/>
                    <a:pt x="34393" y="8569"/>
                  </a:cubicBezTo>
                  <a:cubicBezTo>
                    <a:pt x="34160" y="11271"/>
                    <a:pt x="33092" y="13806"/>
                    <a:pt x="31358" y="15874"/>
                  </a:cubicBezTo>
                  <a:cubicBezTo>
                    <a:pt x="30057" y="17475"/>
                    <a:pt x="28356" y="18710"/>
                    <a:pt x="26821" y="20044"/>
                  </a:cubicBezTo>
                  <a:cubicBezTo>
                    <a:pt x="25253" y="21412"/>
                    <a:pt x="23719" y="22846"/>
                    <a:pt x="22852" y="24714"/>
                  </a:cubicBezTo>
                  <a:cubicBezTo>
                    <a:pt x="22418" y="25548"/>
                    <a:pt x="22218" y="26515"/>
                    <a:pt x="22285" y="27449"/>
                  </a:cubicBezTo>
                  <a:cubicBezTo>
                    <a:pt x="22418" y="28583"/>
                    <a:pt x="22752" y="29684"/>
                    <a:pt x="23252" y="30718"/>
                  </a:cubicBezTo>
                  <a:cubicBezTo>
                    <a:pt x="24053" y="32486"/>
                    <a:pt x="25420" y="34254"/>
                    <a:pt x="25587" y="36256"/>
                  </a:cubicBezTo>
                  <a:cubicBezTo>
                    <a:pt x="25754" y="38657"/>
                    <a:pt x="23852" y="40625"/>
                    <a:pt x="22185" y="42060"/>
                  </a:cubicBezTo>
                  <a:cubicBezTo>
                    <a:pt x="20317" y="43594"/>
                    <a:pt x="18349" y="44928"/>
                    <a:pt x="16214" y="46063"/>
                  </a:cubicBezTo>
                  <a:cubicBezTo>
                    <a:pt x="11243" y="48798"/>
                    <a:pt x="5906" y="50766"/>
                    <a:pt x="569" y="52567"/>
                  </a:cubicBezTo>
                  <a:cubicBezTo>
                    <a:pt x="1" y="52777"/>
                    <a:pt x="157" y="53603"/>
                    <a:pt x="652" y="53603"/>
                  </a:cubicBezTo>
                  <a:cubicBezTo>
                    <a:pt x="709" y="53603"/>
                    <a:pt x="771" y="53592"/>
                    <a:pt x="836" y="53568"/>
                  </a:cubicBezTo>
                  <a:lnTo>
                    <a:pt x="836" y="53601"/>
                  </a:lnTo>
                  <a:cubicBezTo>
                    <a:pt x="5706" y="52033"/>
                    <a:pt x="10443" y="50132"/>
                    <a:pt x="15046" y="47864"/>
                  </a:cubicBezTo>
                  <a:cubicBezTo>
                    <a:pt x="17348" y="46763"/>
                    <a:pt x="19549" y="45395"/>
                    <a:pt x="21584" y="43894"/>
                  </a:cubicBezTo>
                  <a:cubicBezTo>
                    <a:pt x="23519" y="42427"/>
                    <a:pt x="25554" y="40659"/>
                    <a:pt x="26354" y="38290"/>
                  </a:cubicBezTo>
                  <a:cubicBezTo>
                    <a:pt x="27055" y="36289"/>
                    <a:pt x="26288" y="34387"/>
                    <a:pt x="25354" y="32586"/>
                  </a:cubicBezTo>
                  <a:cubicBezTo>
                    <a:pt x="24786" y="31619"/>
                    <a:pt x="24319" y="30585"/>
                    <a:pt x="23886" y="29551"/>
                  </a:cubicBezTo>
                  <a:cubicBezTo>
                    <a:pt x="23519" y="28550"/>
                    <a:pt x="23152" y="27449"/>
                    <a:pt x="23385" y="26415"/>
                  </a:cubicBezTo>
                  <a:cubicBezTo>
                    <a:pt x="23752" y="24380"/>
                    <a:pt x="25387" y="22779"/>
                    <a:pt x="26821" y="21445"/>
                  </a:cubicBezTo>
                  <a:cubicBezTo>
                    <a:pt x="28422" y="19977"/>
                    <a:pt x="30157" y="18710"/>
                    <a:pt x="31658" y="17108"/>
                  </a:cubicBezTo>
                  <a:cubicBezTo>
                    <a:pt x="33659" y="14974"/>
                    <a:pt x="34960" y="12238"/>
                    <a:pt x="35361" y="9336"/>
                  </a:cubicBezTo>
                  <a:cubicBezTo>
                    <a:pt x="35794" y="6301"/>
                    <a:pt x="35194" y="3265"/>
                    <a:pt x="34393" y="363"/>
                  </a:cubicBezTo>
                  <a:cubicBezTo>
                    <a:pt x="34313" y="110"/>
                    <a:pt x="34111" y="1"/>
                    <a:pt x="33908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62"/>
            <p:cNvSpPr/>
            <p:nvPr/>
          </p:nvSpPr>
          <p:spPr>
            <a:xfrm>
              <a:off x="5135500" y="2256325"/>
              <a:ext cx="41725" cy="230925"/>
            </a:xfrm>
            <a:custGeom>
              <a:avLst/>
              <a:gdLst/>
              <a:ahLst/>
              <a:cxnLst/>
              <a:rect l="l" t="t" r="r" b="b"/>
              <a:pathLst>
                <a:path w="1669" h="9237" extrusionOk="0">
                  <a:moveTo>
                    <a:pt x="842" y="1"/>
                  </a:moveTo>
                  <a:cubicBezTo>
                    <a:pt x="625" y="1"/>
                    <a:pt x="421" y="156"/>
                    <a:pt x="368" y="397"/>
                  </a:cubicBezTo>
                  <a:cubicBezTo>
                    <a:pt x="1" y="3165"/>
                    <a:pt x="401" y="5934"/>
                    <a:pt x="601" y="8736"/>
                  </a:cubicBezTo>
                  <a:cubicBezTo>
                    <a:pt x="618" y="9070"/>
                    <a:pt x="893" y="9236"/>
                    <a:pt x="1156" y="9236"/>
                  </a:cubicBezTo>
                  <a:cubicBezTo>
                    <a:pt x="1418" y="9236"/>
                    <a:pt x="1669" y="9070"/>
                    <a:pt x="1635" y="8736"/>
                  </a:cubicBezTo>
                  <a:lnTo>
                    <a:pt x="1635" y="8703"/>
                  </a:lnTo>
                  <a:cubicBezTo>
                    <a:pt x="1468" y="6034"/>
                    <a:pt x="1001" y="3332"/>
                    <a:pt x="1368" y="664"/>
                  </a:cubicBezTo>
                  <a:cubicBezTo>
                    <a:pt x="1435" y="397"/>
                    <a:pt x="1268" y="97"/>
                    <a:pt x="1001" y="30"/>
                  </a:cubicBezTo>
                  <a:cubicBezTo>
                    <a:pt x="949" y="10"/>
                    <a:pt x="895" y="1"/>
                    <a:pt x="842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62"/>
            <p:cNvSpPr/>
            <p:nvPr/>
          </p:nvSpPr>
          <p:spPr>
            <a:xfrm>
              <a:off x="5263975" y="2372975"/>
              <a:ext cx="247450" cy="124575"/>
            </a:xfrm>
            <a:custGeom>
              <a:avLst/>
              <a:gdLst/>
              <a:ahLst/>
              <a:cxnLst/>
              <a:rect l="l" t="t" r="r" b="b"/>
              <a:pathLst>
                <a:path w="9898" h="4983" extrusionOk="0">
                  <a:moveTo>
                    <a:pt x="730" y="0"/>
                  </a:moveTo>
                  <a:cubicBezTo>
                    <a:pt x="352" y="0"/>
                    <a:pt x="0" y="526"/>
                    <a:pt x="332" y="934"/>
                  </a:cubicBezTo>
                  <a:cubicBezTo>
                    <a:pt x="2534" y="3436"/>
                    <a:pt x="5870" y="4404"/>
                    <a:pt x="9005" y="4971"/>
                  </a:cubicBezTo>
                  <a:cubicBezTo>
                    <a:pt x="9047" y="4979"/>
                    <a:pt x="9087" y="4983"/>
                    <a:pt x="9125" y="4983"/>
                  </a:cubicBezTo>
                  <a:cubicBezTo>
                    <a:pt x="9702" y="4983"/>
                    <a:pt x="9898" y="4095"/>
                    <a:pt x="9272" y="3970"/>
                  </a:cubicBezTo>
                  <a:cubicBezTo>
                    <a:pt x="6303" y="3403"/>
                    <a:pt x="3134" y="2536"/>
                    <a:pt x="1066" y="167"/>
                  </a:cubicBezTo>
                  <a:cubicBezTo>
                    <a:pt x="964" y="50"/>
                    <a:pt x="846" y="0"/>
                    <a:pt x="730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62"/>
            <p:cNvSpPr/>
            <p:nvPr/>
          </p:nvSpPr>
          <p:spPr>
            <a:xfrm>
              <a:off x="5357325" y="1880950"/>
              <a:ext cx="34225" cy="26725"/>
            </a:xfrm>
            <a:custGeom>
              <a:avLst/>
              <a:gdLst/>
              <a:ahLst/>
              <a:cxnLst/>
              <a:rect l="l" t="t" r="r" b="b"/>
              <a:pathLst>
                <a:path w="1369" h="1069" extrusionOk="0">
                  <a:moveTo>
                    <a:pt x="701" y="1"/>
                  </a:moveTo>
                  <a:cubicBezTo>
                    <a:pt x="1" y="1"/>
                    <a:pt x="1" y="1068"/>
                    <a:pt x="701" y="1068"/>
                  </a:cubicBezTo>
                  <a:cubicBezTo>
                    <a:pt x="1368" y="1068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62"/>
            <p:cNvSpPr/>
            <p:nvPr/>
          </p:nvSpPr>
          <p:spPr>
            <a:xfrm>
              <a:off x="5318975" y="1842800"/>
              <a:ext cx="28375" cy="26300"/>
            </a:xfrm>
            <a:custGeom>
              <a:avLst/>
              <a:gdLst/>
              <a:ahLst/>
              <a:cxnLst/>
              <a:rect l="l" t="t" r="r" b="b"/>
              <a:pathLst>
                <a:path w="1135" h="1052" extrusionOk="0">
                  <a:moveTo>
                    <a:pt x="613" y="1"/>
                  </a:moveTo>
                  <a:cubicBezTo>
                    <a:pt x="567" y="1"/>
                    <a:pt x="517" y="9"/>
                    <a:pt x="467" y="26"/>
                  </a:cubicBezTo>
                  <a:lnTo>
                    <a:pt x="367" y="26"/>
                  </a:lnTo>
                  <a:cubicBezTo>
                    <a:pt x="300" y="26"/>
                    <a:pt x="234" y="59"/>
                    <a:pt x="200" y="126"/>
                  </a:cubicBezTo>
                  <a:cubicBezTo>
                    <a:pt x="134" y="159"/>
                    <a:pt x="100" y="192"/>
                    <a:pt x="67" y="259"/>
                  </a:cubicBezTo>
                  <a:cubicBezTo>
                    <a:pt x="34" y="326"/>
                    <a:pt x="0" y="393"/>
                    <a:pt x="0" y="459"/>
                  </a:cubicBezTo>
                  <a:cubicBezTo>
                    <a:pt x="0" y="526"/>
                    <a:pt x="0" y="593"/>
                    <a:pt x="0" y="659"/>
                  </a:cubicBezTo>
                  <a:lnTo>
                    <a:pt x="67" y="793"/>
                  </a:lnTo>
                  <a:cubicBezTo>
                    <a:pt x="100" y="860"/>
                    <a:pt x="167" y="926"/>
                    <a:pt x="234" y="993"/>
                  </a:cubicBezTo>
                  <a:lnTo>
                    <a:pt x="367" y="1026"/>
                  </a:lnTo>
                  <a:cubicBezTo>
                    <a:pt x="417" y="1043"/>
                    <a:pt x="467" y="1051"/>
                    <a:pt x="513" y="1051"/>
                  </a:cubicBezTo>
                  <a:cubicBezTo>
                    <a:pt x="559" y="1051"/>
                    <a:pt x="601" y="1043"/>
                    <a:pt x="634" y="1026"/>
                  </a:cubicBezTo>
                  <a:lnTo>
                    <a:pt x="734" y="1026"/>
                  </a:lnTo>
                  <a:cubicBezTo>
                    <a:pt x="801" y="1026"/>
                    <a:pt x="868" y="993"/>
                    <a:pt x="901" y="926"/>
                  </a:cubicBezTo>
                  <a:cubicBezTo>
                    <a:pt x="968" y="893"/>
                    <a:pt x="1001" y="860"/>
                    <a:pt x="1034" y="793"/>
                  </a:cubicBezTo>
                  <a:cubicBezTo>
                    <a:pt x="1101" y="726"/>
                    <a:pt x="1101" y="659"/>
                    <a:pt x="1101" y="593"/>
                  </a:cubicBezTo>
                  <a:cubicBezTo>
                    <a:pt x="1134" y="526"/>
                    <a:pt x="1134" y="459"/>
                    <a:pt x="1101" y="393"/>
                  </a:cubicBezTo>
                  <a:lnTo>
                    <a:pt x="1068" y="259"/>
                  </a:lnTo>
                  <a:cubicBezTo>
                    <a:pt x="1001" y="192"/>
                    <a:pt x="934" y="126"/>
                    <a:pt x="868" y="92"/>
                  </a:cubicBezTo>
                  <a:lnTo>
                    <a:pt x="734" y="26"/>
                  </a:lnTo>
                  <a:cubicBezTo>
                    <a:pt x="701" y="9"/>
                    <a:pt x="659" y="1"/>
                    <a:pt x="613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62"/>
            <p:cNvSpPr/>
            <p:nvPr/>
          </p:nvSpPr>
          <p:spPr>
            <a:xfrm>
              <a:off x="5113000" y="220285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401" y="1035"/>
                    <a:pt x="1401" y="1"/>
                    <a:pt x="701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62"/>
            <p:cNvSpPr/>
            <p:nvPr/>
          </p:nvSpPr>
          <p:spPr>
            <a:xfrm>
              <a:off x="5083800" y="225455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402" y="1035"/>
                    <a:pt x="1402" y="1"/>
                    <a:pt x="701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62"/>
            <p:cNvSpPr/>
            <p:nvPr/>
          </p:nvSpPr>
          <p:spPr>
            <a:xfrm>
              <a:off x="5487425" y="2433025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0" y="0"/>
                    <a:pt x="0" y="1034"/>
                    <a:pt x="701" y="1034"/>
                  </a:cubicBezTo>
                  <a:cubicBezTo>
                    <a:pt x="1401" y="1034"/>
                    <a:pt x="1401" y="0"/>
                    <a:pt x="701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62"/>
            <p:cNvSpPr/>
            <p:nvPr/>
          </p:nvSpPr>
          <p:spPr>
            <a:xfrm>
              <a:off x="5432375" y="2404875"/>
              <a:ext cx="28375" cy="26300"/>
            </a:xfrm>
            <a:custGeom>
              <a:avLst/>
              <a:gdLst/>
              <a:ahLst/>
              <a:cxnLst/>
              <a:rect l="l" t="t" r="r" b="b"/>
              <a:pathLst>
                <a:path w="1135" h="1052" extrusionOk="0">
                  <a:moveTo>
                    <a:pt x="614" y="0"/>
                  </a:moveTo>
                  <a:cubicBezTo>
                    <a:pt x="568" y="0"/>
                    <a:pt x="518" y="9"/>
                    <a:pt x="468" y="25"/>
                  </a:cubicBezTo>
                  <a:lnTo>
                    <a:pt x="368" y="25"/>
                  </a:lnTo>
                  <a:cubicBezTo>
                    <a:pt x="301" y="59"/>
                    <a:pt x="268" y="92"/>
                    <a:pt x="201" y="125"/>
                  </a:cubicBezTo>
                  <a:cubicBezTo>
                    <a:pt x="134" y="159"/>
                    <a:pt x="101" y="226"/>
                    <a:pt x="68" y="259"/>
                  </a:cubicBezTo>
                  <a:cubicBezTo>
                    <a:pt x="34" y="326"/>
                    <a:pt x="1" y="392"/>
                    <a:pt x="1" y="459"/>
                  </a:cubicBezTo>
                  <a:cubicBezTo>
                    <a:pt x="1" y="526"/>
                    <a:pt x="1" y="592"/>
                    <a:pt x="1" y="659"/>
                  </a:cubicBezTo>
                  <a:lnTo>
                    <a:pt x="68" y="793"/>
                  </a:lnTo>
                  <a:cubicBezTo>
                    <a:pt x="101" y="859"/>
                    <a:pt x="168" y="926"/>
                    <a:pt x="234" y="993"/>
                  </a:cubicBezTo>
                  <a:lnTo>
                    <a:pt x="368" y="1026"/>
                  </a:lnTo>
                  <a:cubicBezTo>
                    <a:pt x="418" y="1043"/>
                    <a:pt x="468" y="1051"/>
                    <a:pt x="514" y="1051"/>
                  </a:cubicBezTo>
                  <a:cubicBezTo>
                    <a:pt x="560" y="1051"/>
                    <a:pt x="601" y="1043"/>
                    <a:pt x="635" y="1026"/>
                  </a:cubicBezTo>
                  <a:lnTo>
                    <a:pt x="735" y="1026"/>
                  </a:lnTo>
                  <a:cubicBezTo>
                    <a:pt x="801" y="1026"/>
                    <a:pt x="868" y="993"/>
                    <a:pt x="901" y="959"/>
                  </a:cubicBezTo>
                  <a:cubicBezTo>
                    <a:pt x="968" y="893"/>
                    <a:pt x="1002" y="859"/>
                    <a:pt x="1035" y="793"/>
                  </a:cubicBezTo>
                  <a:cubicBezTo>
                    <a:pt x="1102" y="726"/>
                    <a:pt x="1102" y="659"/>
                    <a:pt x="1102" y="592"/>
                  </a:cubicBezTo>
                  <a:cubicBezTo>
                    <a:pt x="1135" y="526"/>
                    <a:pt x="1135" y="459"/>
                    <a:pt x="1102" y="392"/>
                  </a:cubicBezTo>
                  <a:lnTo>
                    <a:pt x="1068" y="259"/>
                  </a:lnTo>
                  <a:cubicBezTo>
                    <a:pt x="1002" y="192"/>
                    <a:pt x="935" y="125"/>
                    <a:pt x="868" y="92"/>
                  </a:cubicBezTo>
                  <a:lnTo>
                    <a:pt x="735" y="25"/>
                  </a:lnTo>
                  <a:cubicBezTo>
                    <a:pt x="701" y="9"/>
                    <a:pt x="660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62"/>
            <p:cNvSpPr/>
            <p:nvPr/>
          </p:nvSpPr>
          <p:spPr>
            <a:xfrm>
              <a:off x="1772275" y="3190600"/>
              <a:ext cx="1269250" cy="816000"/>
            </a:xfrm>
            <a:custGeom>
              <a:avLst/>
              <a:gdLst/>
              <a:ahLst/>
              <a:cxnLst/>
              <a:rect l="l" t="t" r="r" b="b"/>
              <a:pathLst>
                <a:path w="50770" h="32640" extrusionOk="0">
                  <a:moveTo>
                    <a:pt x="8867" y="1"/>
                  </a:moveTo>
                  <a:cubicBezTo>
                    <a:pt x="5896" y="1"/>
                    <a:pt x="2921" y="330"/>
                    <a:pt x="0" y="1020"/>
                  </a:cubicBezTo>
                  <a:cubicBezTo>
                    <a:pt x="8971" y="11455"/>
                    <a:pt x="20756" y="32640"/>
                    <a:pt x="42732" y="32640"/>
                  </a:cubicBezTo>
                  <a:cubicBezTo>
                    <a:pt x="45271" y="32640"/>
                    <a:pt x="47947" y="32357"/>
                    <a:pt x="50770" y="31742"/>
                  </a:cubicBezTo>
                  <a:cubicBezTo>
                    <a:pt x="46249" y="13113"/>
                    <a:pt x="27612" y="1"/>
                    <a:pt x="8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62"/>
            <p:cNvSpPr/>
            <p:nvPr/>
          </p:nvSpPr>
          <p:spPr>
            <a:xfrm>
              <a:off x="1909825" y="3267750"/>
              <a:ext cx="1134250" cy="712400"/>
            </a:xfrm>
            <a:custGeom>
              <a:avLst/>
              <a:gdLst/>
              <a:ahLst/>
              <a:cxnLst/>
              <a:rect l="l" t="t" r="r" b="b"/>
              <a:pathLst>
                <a:path w="45370" h="28496" extrusionOk="0">
                  <a:moveTo>
                    <a:pt x="661" y="0"/>
                  </a:moveTo>
                  <a:cubicBezTo>
                    <a:pt x="184" y="0"/>
                    <a:pt x="1" y="830"/>
                    <a:pt x="569" y="1069"/>
                  </a:cubicBezTo>
                  <a:lnTo>
                    <a:pt x="569" y="1036"/>
                  </a:lnTo>
                  <a:cubicBezTo>
                    <a:pt x="7207" y="3638"/>
                    <a:pt x="13412" y="7274"/>
                    <a:pt x="19383" y="11076"/>
                  </a:cubicBezTo>
                  <a:cubicBezTo>
                    <a:pt x="22352" y="12978"/>
                    <a:pt x="25220" y="14946"/>
                    <a:pt x="28022" y="17047"/>
                  </a:cubicBezTo>
                  <a:cubicBezTo>
                    <a:pt x="29423" y="18115"/>
                    <a:pt x="30791" y="19182"/>
                    <a:pt x="32159" y="20316"/>
                  </a:cubicBezTo>
                  <a:cubicBezTo>
                    <a:pt x="33293" y="21384"/>
                    <a:pt x="34527" y="22351"/>
                    <a:pt x="35828" y="23252"/>
                  </a:cubicBezTo>
                  <a:cubicBezTo>
                    <a:pt x="38630" y="24986"/>
                    <a:pt x="41932" y="25987"/>
                    <a:pt x="44301" y="28355"/>
                  </a:cubicBezTo>
                  <a:cubicBezTo>
                    <a:pt x="44406" y="28454"/>
                    <a:pt x="44524" y="28495"/>
                    <a:pt x="44638" y="28495"/>
                  </a:cubicBezTo>
                  <a:cubicBezTo>
                    <a:pt x="45027" y="28495"/>
                    <a:pt x="45370" y="28009"/>
                    <a:pt x="45034" y="27622"/>
                  </a:cubicBezTo>
                  <a:cubicBezTo>
                    <a:pt x="42933" y="25487"/>
                    <a:pt x="40098" y="24419"/>
                    <a:pt x="37529" y="23018"/>
                  </a:cubicBezTo>
                  <a:cubicBezTo>
                    <a:pt x="36161" y="22251"/>
                    <a:pt x="34927" y="21384"/>
                    <a:pt x="33760" y="20350"/>
                  </a:cubicBezTo>
                  <a:cubicBezTo>
                    <a:pt x="32425" y="19182"/>
                    <a:pt x="31058" y="18081"/>
                    <a:pt x="29657" y="17014"/>
                  </a:cubicBezTo>
                  <a:cubicBezTo>
                    <a:pt x="23986" y="12644"/>
                    <a:pt x="17982" y="8708"/>
                    <a:pt x="11711" y="5239"/>
                  </a:cubicBezTo>
                  <a:cubicBezTo>
                    <a:pt x="8208" y="3271"/>
                    <a:pt x="4572" y="1536"/>
                    <a:pt x="836" y="35"/>
                  </a:cubicBezTo>
                  <a:cubicBezTo>
                    <a:pt x="774" y="11"/>
                    <a:pt x="716" y="0"/>
                    <a:pt x="661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62"/>
            <p:cNvSpPr/>
            <p:nvPr/>
          </p:nvSpPr>
          <p:spPr>
            <a:xfrm>
              <a:off x="1985750" y="3256175"/>
              <a:ext cx="193500" cy="170075"/>
            </a:xfrm>
            <a:custGeom>
              <a:avLst/>
              <a:gdLst/>
              <a:ahLst/>
              <a:cxnLst/>
              <a:rect l="l" t="t" r="r" b="b"/>
              <a:pathLst>
                <a:path w="7740" h="6803" extrusionOk="0">
                  <a:moveTo>
                    <a:pt x="5015" y="0"/>
                  </a:moveTo>
                  <a:cubicBezTo>
                    <a:pt x="4663" y="0"/>
                    <a:pt x="4308" y="375"/>
                    <a:pt x="4537" y="765"/>
                  </a:cubicBezTo>
                  <a:cubicBezTo>
                    <a:pt x="5287" y="2174"/>
                    <a:pt x="6090" y="3609"/>
                    <a:pt x="6535" y="5168"/>
                  </a:cubicBezTo>
                  <a:lnTo>
                    <a:pt x="6535" y="5168"/>
                  </a:lnTo>
                  <a:cubicBezTo>
                    <a:pt x="4602" y="5538"/>
                    <a:pt x="2665" y="5738"/>
                    <a:pt x="701" y="5769"/>
                  </a:cubicBezTo>
                  <a:cubicBezTo>
                    <a:pt x="1" y="5769"/>
                    <a:pt x="1" y="6803"/>
                    <a:pt x="701" y="6803"/>
                  </a:cubicBezTo>
                  <a:cubicBezTo>
                    <a:pt x="2936" y="6769"/>
                    <a:pt x="5138" y="6502"/>
                    <a:pt x="7306" y="6069"/>
                  </a:cubicBezTo>
                  <a:cubicBezTo>
                    <a:pt x="7573" y="5969"/>
                    <a:pt x="7740" y="5702"/>
                    <a:pt x="7673" y="5402"/>
                  </a:cubicBezTo>
                  <a:cubicBezTo>
                    <a:pt x="7239" y="3600"/>
                    <a:pt x="6305" y="1899"/>
                    <a:pt x="5438" y="265"/>
                  </a:cubicBezTo>
                  <a:cubicBezTo>
                    <a:pt x="5334" y="77"/>
                    <a:pt x="5175" y="0"/>
                    <a:pt x="5015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62"/>
            <p:cNvSpPr/>
            <p:nvPr/>
          </p:nvSpPr>
          <p:spPr>
            <a:xfrm>
              <a:off x="2093100" y="3299825"/>
              <a:ext cx="264625" cy="243825"/>
            </a:xfrm>
            <a:custGeom>
              <a:avLst/>
              <a:gdLst/>
              <a:ahLst/>
              <a:cxnLst/>
              <a:rect l="l" t="t" r="r" b="b"/>
              <a:pathLst>
                <a:path w="10585" h="9753" extrusionOk="0">
                  <a:moveTo>
                    <a:pt x="5896" y="1"/>
                  </a:moveTo>
                  <a:cubicBezTo>
                    <a:pt x="5524" y="1"/>
                    <a:pt x="5187" y="518"/>
                    <a:pt x="5514" y="920"/>
                  </a:cubicBezTo>
                  <a:cubicBezTo>
                    <a:pt x="6984" y="2655"/>
                    <a:pt x="7832" y="4805"/>
                    <a:pt x="8995" y="6775"/>
                  </a:cubicBezTo>
                  <a:lnTo>
                    <a:pt x="8995" y="6775"/>
                  </a:lnTo>
                  <a:cubicBezTo>
                    <a:pt x="6118" y="6911"/>
                    <a:pt x="3320" y="7788"/>
                    <a:pt x="577" y="8693"/>
                  </a:cubicBezTo>
                  <a:cubicBezTo>
                    <a:pt x="0" y="8905"/>
                    <a:pt x="169" y="9753"/>
                    <a:pt x="682" y="9753"/>
                  </a:cubicBezTo>
                  <a:cubicBezTo>
                    <a:pt x="733" y="9753"/>
                    <a:pt x="787" y="9745"/>
                    <a:pt x="844" y="9727"/>
                  </a:cubicBezTo>
                  <a:cubicBezTo>
                    <a:pt x="3730" y="8743"/>
                    <a:pt x="6680" y="7791"/>
                    <a:pt x="9759" y="7791"/>
                  </a:cubicBezTo>
                  <a:cubicBezTo>
                    <a:pt x="9812" y="7791"/>
                    <a:pt x="9864" y="7791"/>
                    <a:pt x="9917" y="7792"/>
                  </a:cubicBezTo>
                  <a:cubicBezTo>
                    <a:pt x="10317" y="7792"/>
                    <a:pt x="10584" y="7358"/>
                    <a:pt x="10384" y="7025"/>
                  </a:cubicBezTo>
                  <a:cubicBezTo>
                    <a:pt x="8883" y="4790"/>
                    <a:pt x="7982" y="2221"/>
                    <a:pt x="6248" y="186"/>
                  </a:cubicBezTo>
                  <a:cubicBezTo>
                    <a:pt x="6141" y="56"/>
                    <a:pt x="6017" y="1"/>
                    <a:pt x="5896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62"/>
            <p:cNvSpPr/>
            <p:nvPr/>
          </p:nvSpPr>
          <p:spPr>
            <a:xfrm>
              <a:off x="2219925" y="3382875"/>
              <a:ext cx="321250" cy="302550"/>
            </a:xfrm>
            <a:custGeom>
              <a:avLst/>
              <a:gdLst/>
              <a:ahLst/>
              <a:cxnLst/>
              <a:rect l="l" t="t" r="r" b="b"/>
              <a:pathLst>
                <a:path w="12850" h="12102" extrusionOk="0">
                  <a:moveTo>
                    <a:pt x="10306" y="0"/>
                  </a:moveTo>
                  <a:cubicBezTo>
                    <a:pt x="10048" y="0"/>
                    <a:pt x="9797" y="167"/>
                    <a:pt x="9814" y="500"/>
                  </a:cubicBezTo>
                  <a:cubicBezTo>
                    <a:pt x="10000" y="3327"/>
                    <a:pt x="10592" y="6124"/>
                    <a:pt x="11561" y="8812"/>
                  </a:cubicBezTo>
                  <a:lnTo>
                    <a:pt x="11561" y="8812"/>
                  </a:lnTo>
                  <a:cubicBezTo>
                    <a:pt x="7835" y="9071"/>
                    <a:pt x="4221" y="10132"/>
                    <a:pt x="608" y="11075"/>
                  </a:cubicBezTo>
                  <a:cubicBezTo>
                    <a:pt x="0" y="11257"/>
                    <a:pt x="194" y="12102"/>
                    <a:pt x="737" y="12102"/>
                  </a:cubicBezTo>
                  <a:cubicBezTo>
                    <a:pt x="790" y="12102"/>
                    <a:pt x="848" y="12093"/>
                    <a:pt x="908" y="12075"/>
                  </a:cubicBezTo>
                  <a:cubicBezTo>
                    <a:pt x="4644" y="11108"/>
                    <a:pt x="8413" y="9974"/>
                    <a:pt x="12249" y="9807"/>
                  </a:cubicBezTo>
                  <a:cubicBezTo>
                    <a:pt x="12616" y="9807"/>
                    <a:pt x="12850" y="9473"/>
                    <a:pt x="12783" y="9140"/>
                  </a:cubicBezTo>
                  <a:cubicBezTo>
                    <a:pt x="11715" y="6371"/>
                    <a:pt x="11082" y="3436"/>
                    <a:pt x="10848" y="500"/>
                  </a:cubicBezTo>
                  <a:cubicBezTo>
                    <a:pt x="10831" y="167"/>
                    <a:pt x="10565" y="0"/>
                    <a:pt x="10306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62"/>
            <p:cNvSpPr/>
            <p:nvPr/>
          </p:nvSpPr>
          <p:spPr>
            <a:xfrm>
              <a:off x="2381050" y="3558100"/>
              <a:ext cx="360275" cy="266825"/>
            </a:xfrm>
            <a:custGeom>
              <a:avLst/>
              <a:gdLst/>
              <a:ahLst/>
              <a:cxnLst/>
              <a:rect l="l" t="t" r="r" b="b"/>
              <a:pathLst>
                <a:path w="14411" h="10673" extrusionOk="0">
                  <a:moveTo>
                    <a:pt x="12324" y="1"/>
                  </a:moveTo>
                  <a:cubicBezTo>
                    <a:pt x="12018" y="1"/>
                    <a:pt x="11708" y="249"/>
                    <a:pt x="11808" y="630"/>
                  </a:cubicBezTo>
                  <a:cubicBezTo>
                    <a:pt x="12517" y="3158"/>
                    <a:pt x="12885" y="5771"/>
                    <a:pt x="13252" y="8365"/>
                  </a:cubicBezTo>
                  <a:lnTo>
                    <a:pt x="13252" y="8365"/>
                  </a:lnTo>
                  <a:cubicBezTo>
                    <a:pt x="9404" y="8597"/>
                    <a:pt x="5600" y="9630"/>
                    <a:pt x="1731" y="9630"/>
                  </a:cubicBezTo>
                  <a:cubicBezTo>
                    <a:pt x="1377" y="9630"/>
                    <a:pt x="1022" y="9622"/>
                    <a:pt x="667" y="9603"/>
                  </a:cubicBezTo>
                  <a:cubicBezTo>
                    <a:pt x="657" y="9602"/>
                    <a:pt x="646" y="9602"/>
                    <a:pt x="636" y="9602"/>
                  </a:cubicBezTo>
                  <a:cubicBezTo>
                    <a:pt x="0" y="9602"/>
                    <a:pt x="11" y="10604"/>
                    <a:pt x="667" y="10637"/>
                  </a:cubicBezTo>
                  <a:cubicBezTo>
                    <a:pt x="1068" y="10661"/>
                    <a:pt x="1468" y="10672"/>
                    <a:pt x="1868" y="10672"/>
                  </a:cubicBezTo>
                  <a:cubicBezTo>
                    <a:pt x="5888" y="10672"/>
                    <a:pt x="9838" y="9555"/>
                    <a:pt x="13843" y="9403"/>
                  </a:cubicBezTo>
                  <a:cubicBezTo>
                    <a:pt x="14177" y="9369"/>
                    <a:pt x="14410" y="9069"/>
                    <a:pt x="14344" y="8736"/>
                  </a:cubicBezTo>
                  <a:cubicBezTo>
                    <a:pt x="13943" y="5934"/>
                    <a:pt x="13610" y="3098"/>
                    <a:pt x="12809" y="363"/>
                  </a:cubicBezTo>
                  <a:cubicBezTo>
                    <a:pt x="12729" y="110"/>
                    <a:pt x="12527" y="1"/>
                    <a:pt x="12324" y="1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62"/>
            <p:cNvSpPr/>
            <p:nvPr/>
          </p:nvSpPr>
          <p:spPr>
            <a:xfrm>
              <a:off x="2661250" y="3728225"/>
              <a:ext cx="260200" cy="194300"/>
            </a:xfrm>
            <a:custGeom>
              <a:avLst/>
              <a:gdLst/>
              <a:ahLst/>
              <a:cxnLst/>
              <a:rect l="l" t="t" r="r" b="b"/>
              <a:pathLst>
                <a:path w="10408" h="7772" extrusionOk="0">
                  <a:moveTo>
                    <a:pt x="8078" y="0"/>
                  </a:moveTo>
                  <a:cubicBezTo>
                    <a:pt x="7765" y="0"/>
                    <a:pt x="7452" y="249"/>
                    <a:pt x="7572" y="630"/>
                  </a:cubicBezTo>
                  <a:cubicBezTo>
                    <a:pt x="8109" y="2361"/>
                    <a:pt x="8754" y="4092"/>
                    <a:pt x="9194" y="5871"/>
                  </a:cubicBezTo>
                  <a:lnTo>
                    <a:pt x="9194" y="5871"/>
                  </a:lnTo>
                  <a:cubicBezTo>
                    <a:pt x="6341" y="6052"/>
                    <a:pt x="3489" y="6393"/>
                    <a:pt x="667" y="6734"/>
                  </a:cubicBezTo>
                  <a:cubicBezTo>
                    <a:pt x="21" y="6799"/>
                    <a:pt x="1" y="7771"/>
                    <a:pt x="607" y="7771"/>
                  </a:cubicBezTo>
                  <a:cubicBezTo>
                    <a:pt x="626" y="7771"/>
                    <a:pt x="646" y="7770"/>
                    <a:pt x="667" y="7768"/>
                  </a:cubicBezTo>
                  <a:cubicBezTo>
                    <a:pt x="3736" y="7401"/>
                    <a:pt x="6772" y="7034"/>
                    <a:pt x="9840" y="6901"/>
                  </a:cubicBezTo>
                  <a:cubicBezTo>
                    <a:pt x="10174" y="6868"/>
                    <a:pt x="10407" y="6567"/>
                    <a:pt x="10341" y="6234"/>
                  </a:cubicBezTo>
                  <a:cubicBezTo>
                    <a:pt x="9940" y="4232"/>
                    <a:pt x="9173" y="2298"/>
                    <a:pt x="8573" y="363"/>
                  </a:cubicBezTo>
                  <a:cubicBezTo>
                    <a:pt x="8493" y="110"/>
                    <a:pt x="8286" y="0"/>
                    <a:pt x="8078" y="0"/>
                  </a:cubicBezTo>
                  <a:close/>
                </a:path>
              </a:pathLst>
            </a:custGeom>
            <a:solidFill>
              <a:srgbClr val="45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62"/>
            <p:cNvSpPr/>
            <p:nvPr/>
          </p:nvSpPr>
          <p:spPr>
            <a:xfrm>
              <a:off x="2116675" y="1784825"/>
              <a:ext cx="1362675" cy="1099675"/>
            </a:xfrm>
            <a:custGeom>
              <a:avLst/>
              <a:gdLst/>
              <a:ahLst/>
              <a:cxnLst/>
              <a:rect l="l" t="t" r="r" b="b"/>
              <a:pathLst>
                <a:path w="54507" h="43987" extrusionOk="0">
                  <a:moveTo>
                    <a:pt x="33727" y="0"/>
                  </a:moveTo>
                  <a:cubicBezTo>
                    <a:pt x="33496" y="0"/>
                    <a:pt x="33262" y="3"/>
                    <a:pt x="33024" y="10"/>
                  </a:cubicBezTo>
                  <a:lnTo>
                    <a:pt x="32991" y="43"/>
                  </a:lnTo>
                  <a:cubicBezTo>
                    <a:pt x="32853" y="41"/>
                    <a:pt x="32715" y="39"/>
                    <a:pt x="32578" y="39"/>
                  </a:cubicBezTo>
                  <a:cubicBezTo>
                    <a:pt x="21647" y="39"/>
                    <a:pt x="13629" y="7883"/>
                    <a:pt x="12443" y="18623"/>
                  </a:cubicBezTo>
                  <a:cubicBezTo>
                    <a:pt x="12109" y="21992"/>
                    <a:pt x="13510" y="31099"/>
                    <a:pt x="11142" y="33667"/>
                  </a:cubicBezTo>
                  <a:cubicBezTo>
                    <a:pt x="10350" y="34590"/>
                    <a:pt x="9612" y="34903"/>
                    <a:pt x="8890" y="34903"/>
                  </a:cubicBezTo>
                  <a:cubicBezTo>
                    <a:pt x="7358" y="34903"/>
                    <a:pt x="5900" y="33492"/>
                    <a:pt x="4150" y="33492"/>
                  </a:cubicBezTo>
                  <a:cubicBezTo>
                    <a:pt x="3982" y="33492"/>
                    <a:pt x="3811" y="33505"/>
                    <a:pt x="3637" y="33534"/>
                  </a:cubicBezTo>
                  <a:cubicBezTo>
                    <a:pt x="1" y="34234"/>
                    <a:pt x="434" y="37637"/>
                    <a:pt x="3003" y="40005"/>
                  </a:cubicBezTo>
                  <a:cubicBezTo>
                    <a:pt x="4382" y="41229"/>
                    <a:pt x="5890" y="41761"/>
                    <a:pt x="7391" y="41761"/>
                  </a:cubicBezTo>
                  <a:cubicBezTo>
                    <a:pt x="9776" y="41761"/>
                    <a:pt x="12143" y="40418"/>
                    <a:pt x="13944" y="38370"/>
                  </a:cubicBezTo>
                  <a:lnTo>
                    <a:pt x="13944" y="38370"/>
                  </a:lnTo>
                  <a:cubicBezTo>
                    <a:pt x="13669" y="42035"/>
                    <a:pt x="14955" y="43327"/>
                    <a:pt x="16781" y="43327"/>
                  </a:cubicBezTo>
                  <a:cubicBezTo>
                    <a:pt x="19608" y="43327"/>
                    <a:pt x="23731" y="40226"/>
                    <a:pt x="25352" y="38037"/>
                  </a:cubicBezTo>
                  <a:cubicBezTo>
                    <a:pt x="26938" y="42044"/>
                    <a:pt x="30121" y="43987"/>
                    <a:pt x="33134" y="43987"/>
                  </a:cubicBezTo>
                  <a:cubicBezTo>
                    <a:pt x="36141" y="43987"/>
                    <a:pt x="38980" y="42052"/>
                    <a:pt x="39896" y="38304"/>
                  </a:cubicBezTo>
                  <a:cubicBezTo>
                    <a:pt x="40283" y="41886"/>
                    <a:pt x="42282" y="43283"/>
                    <a:pt x="44610" y="43283"/>
                  </a:cubicBezTo>
                  <a:cubicBezTo>
                    <a:pt x="47700" y="43283"/>
                    <a:pt x="51368" y="40819"/>
                    <a:pt x="52605" y="37737"/>
                  </a:cubicBezTo>
                  <a:cubicBezTo>
                    <a:pt x="54506" y="33100"/>
                    <a:pt x="52905" y="34868"/>
                    <a:pt x="50604" y="33800"/>
                  </a:cubicBezTo>
                  <a:cubicBezTo>
                    <a:pt x="47768" y="32199"/>
                    <a:pt x="47802" y="31165"/>
                    <a:pt x="47868" y="27029"/>
                  </a:cubicBezTo>
                  <a:cubicBezTo>
                    <a:pt x="47968" y="21825"/>
                    <a:pt x="49603" y="16388"/>
                    <a:pt x="48402" y="11184"/>
                  </a:cubicBezTo>
                  <a:cubicBezTo>
                    <a:pt x="47229" y="5354"/>
                    <a:pt x="43321" y="0"/>
                    <a:pt x="33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62"/>
            <p:cNvSpPr/>
            <p:nvPr/>
          </p:nvSpPr>
          <p:spPr>
            <a:xfrm>
              <a:off x="2834700" y="2493900"/>
              <a:ext cx="234350" cy="342525"/>
            </a:xfrm>
            <a:custGeom>
              <a:avLst/>
              <a:gdLst/>
              <a:ahLst/>
              <a:cxnLst/>
              <a:rect l="l" t="t" r="r" b="b"/>
              <a:pathLst>
                <a:path w="9374" h="13701" extrusionOk="0">
                  <a:moveTo>
                    <a:pt x="200" y="0"/>
                  </a:moveTo>
                  <a:lnTo>
                    <a:pt x="200" y="0"/>
                  </a:lnTo>
                  <a:cubicBezTo>
                    <a:pt x="567" y="3569"/>
                    <a:pt x="1702" y="9207"/>
                    <a:pt x="0" y="12509"/>
                  </a:cubicBezTo>
                  <a:cubicBezTo>
                    <a:pt x="1733" y="13297"/>
                    <a:pt x="3605" y="13701"/>
                    <a:pt x="5486" y="13701"/>
                  </a:cubicBezTo>
                  <a:cubicBezTo>
                    <a:pt x="6792" y="13701"/>
                    <a:pt x="8102" y="13506"/>
                    <a:pt x="9374" y="13110"/>
                  </a:cubicBezTo>
                  <a:cubicBezTo>
                    <a:pt x="9007" y="9540"/>
                    <a:pt x="8673" y="5604"/>
                    <a:pt x="8106" y="2035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F2D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62"/>
            <p:cNvSpPr/>
            <p:nvPr/>
          </p:nvSpPr>
          <p:spPr>
            <a:xfrm>
              <a:off x="2840525" y="2493900"/>
              <a:ext cx="216025" cy="205300"/>
            </a:xfrm>
            <a:custGeom>
              <a:avLst/>
              <a:gdLst/>
              <a:ahLst/>
              <a:cxnLst/>
              <a:rect l="l" t="t" r="r" b="b"/>
              <a:pathLst>
                <a:path w="8641" h="8212" extrusionOk="0">
                  <a:moveTo>
                    <a:pt x="1" y="0"/>
                  </a:moveTo>
                  <a:cubicBezTo>
                    <a:pt x="168" y="1902"/>
                    <a:pt x="601" y="4370"/>
                    <a:pt x="668" y="6772"/>
                  </a:cubicBezTo>
                  <a:cubicBezTo>
                    <a:pt x="1914" y="7803"/>
                    <a:pt x="3740" y="8211"/>
                    <a:pt x="5605" y="8211"/>
                  </a:cubicBezTo>
                  <a:cubicBezTo>
                    <a:pt x="6636" y="8211"/>
                    <a:pt x="7678" y="8086"/>
                    <a:pt x="8640" y="7873"/>
                  </a:cubicBezTo>
                  <a:cubicBezTo>
                    <a:pt x="8407" y="5871"/>
                    <a:pt x="8173" y="3903"/>
                    <a:pt x="7873" y="203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9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62"/>
            <p:cNvSpPr/>
            <p:nvPr/>
          </p:nvSpPr>
          <p:spPr>
            <a:xfrm>
              <a:off x="2599525" y="1835925"/>
              <a:ext cx="760575" cy="779750"/>
            </a:xfrm>
            <a:custGeom>
              <a:avLst/>
              <a:gdLst/>
              <a:ahLst/>
              <a:cxnLst/>
              <a:rect l="l" t="t" r="r" b="b"/>
              <a:pathLst>
                <a:path w="30423" h="31190" extrusionOk="0">
                  <a:moveTo>
                    <a:pt x="14044" y="0"/>
                  </a:moveTo>
                  <a:cubicBezTo>
                    <a:pt x="6639" y="668"/>
                    <a:pt x="267" y="8140"/>
                    <a:pt x="167" y="15345"/>
                  </a:cubicBezTo>
                  <a:cubicBezTo>
                    <a:pt x="1" y="24064"/>
                    <a:pt x="7836" y="31190"/>
                    <a:pt x="16353" y="31190"/>
                  </a:cubicBezTo>
                  <a:cubicBezTo>
                    <a:pt x="16373" y="31190"/>
                    <a:pt x="16392" y="31189"/>
                    <a:pt x="16412" y="31189"/>
                  </a:cubicBezTo>
                  <a:cubicBezTo>
                    <a:pt x="24418" y="31123"/>
                    <a:pt x="28788" y="24385"/>
                    <a:pt x="29488" y="17179"/>
                  </a:cubicBezTo>
                  <a:cubicBezTo>
                    <a:pt x="30422" y="9441"/>
                    <a:pt x="27820" y="1602"/>
                    <a:pt x="14044" y="0"/>
                  </a:cubicBezTo>
                  <a:close/>
                </a:path>
              </a:pathLst>
            </a:custGeom>
            <a:solidFill>
              <a:srgbClr val="F2D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62"/>
            <p:cNvSpPr/>
            <p:nvPr/>
          </p:nvSpPr>
          <p:spPr>
            <a:xfrm>
              <a:off x="2465675" y="2256200"/>
              <a:ext cx="170575" cy="135300"/>
            </a:xfrm>
            <a:custGeom>
              <a:avLst/>
              <a:gdLst/>
              <a:ahLst/>
              <a:cxnLst/>
              <a:rect l="l" t="t" r="r" b="b"/>
              <a:pathLst>
                <a:path w="6823" h="5412" extrusionOk="0">
                  <a:moveTo>
                    <a:pt x="4000" y="1"/>
                  </a:moveTo>
                  <a:cubicBezTo>
                    <a:pt x="3303" y="1"/>
                    <a:pt x="2612" y="257"/>
                    <a:pt x="2052" y="869"/>
                  </a:cubicBezTo>
                  <a:cubicBezTo>
                    <a:pt x="1" y="2988"/>
                    <a:pt x="2200" y="5412"/>
                    <a:pt x="4191" y="5412"/>
                  </a:cubicBezTo>
                  <a:cubicBezTo>
                    <a:pt x="5147" y="5412"/>
                    <a:pt x="6054" y="4854"/>
                    <a:pt x="6422" y="3437"/>
                  </a:cubicBezTo>
                  <a:lnTo>
                    <a:pt x="6822" y="1503"/>
                  </a:lnTo>
                  <a:cubicBezTo>
                    <a:pt x="6192" y="628"/>
                    <a:pt x="5089" y="1"/>
                    <a:pt x="4000" y="1"/>
                  </a:cubicBezTo>
                  <a:close/>
                </a:path>
              </a:pathLst>
            </a:custGeom>
            <a:solidFill>
              <a:srgbClr val="F2D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62"/>
            <p:cNvSpPr/>
            <p:nvPr/>
          </p:nvSpPr>
          <p:spPr>
            <a:xfrm>
              <a:off x="2596200" y="1790375"/>
              <a:ext cx="783075" cy="460025"/>
            </a:xfrm>
            <a:custGeom>
              <a:avLst/>
              <a:gdLst/>
              <a:ahLst/>
              <a:cxnLst/>
              <a:rect l="l" t="t" r="r" b="b"/>
              <a:pathLst>
                <a:path w="31323" h="18401" extrusionOk="0">
                  <a:moveTo>
                    <a:pt x="16473" y="0"/>
                  </a:moveTo>
                  <a:cubicBezTo>
                    <a:pt x="10673" y="0"/>
                    <a:pt x="4529" y="3588"/>
                    <a:pt x="1401" y="9061"/>
                  </a:cubicBezTo>
                  <a:cubicBezTo>
                    <a:pt x="867" y="9962"/>
                    <a:pt x="134" y="17200"/>
                    <a:pt x="0" y="18368"/>
                  </a:cubicBezTo>
                  <a:lnTo>
                    <a:pt x="0" y="18401"/>
                  </a:lnTo>
                  <a:cubicBezTo>
                    <a:pt x="2335" y="18301"/>
                    <a:pt x="4737" y="15365"/>
                    <a:pt x="6038" y="13798"/>
                  </a:cubicBezTo>
                  <a:cubicBezTo>
                    <a:pt x="7906" y="11629"/>
                    <a:pt x="8740" y="9294"/>
                    <a:pt x="9941" y="6726"/>
                  </a:cubicBezTo>
                  <a:cubicBezTo>
                    <a:pt x="11875" y="7627"/>
                    <a:pt x="13009" y="8727"/>
                    <a:pt x="14811" y="9161"/>
                  </a:cubicBezTo>
                  <a:cubicBezTo>
                    <a:pt x="15437" y="9272"/>
                    <a:pt x="16069" y="9326"/>
                    <a:pt x="16698" y="9326"/>
                  </a:cubicBezTo>
                  <a:cubicBezTo>
                    <a:pt x="18346" y="9326"/>
                    <a:pt x="19976" y="8951"/>
                    <a:pt x="21449" y="8227"/>
                  </a:cubicBezTo>
                  <a:cubicBezTo>
                    <a:pt x="23617" y="11363"/>
                    <a:pt x="27887" y="11696"/>
                    <a:pt x="29755" y="15132"/>
                  </a:cubicBezTo>
                  <a:cubicBezTo>
                    <a:pt x="31323" y="5992"/>
                    <a:pt x="24751" y="1389"/>
                    <a:pt x="19080" y="255"/>
                  </a:cubicBezTo>
                  <a:cubicBezTo>
                    <a:pt x="18227" y="83"/>
                    <a:pt x="17354" y="0"/>
                    <a:pt x="16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62"/>
            <p:cNvSpPr/>
            <p:nvPr/>
          </p:nvSpPr>
          <p:spPr>
            <a:xfrm>
              <a:off x="2522800" y="2295300"/>
              <a:ext cx="69175" cy="61225"/>
            </a:xfrm>
            <a:custGeom>
              <a:avLst/>
              <a:gdLst/>
              <a:ahLst/>
              <a:cxnLst/>
              <a:rect l="l" t="t" r="r" b="b"/>
              <a:pathLst>
                <a:path w="2767" h="2449" extrusionOk="0">
                  <a:moveTo>
                    <a:pt x="2454" y="1"/>
                  </a:moveTo>
                  <a:cubicBezTo>
                    <a:pt x="2437" y="1"/>
                    <a:pt x="2420" y="2"/>
                    <a:pt x="2402" y="5"/>
                  </a:cubicBezTo>
                  <a:cubicBezTo>
                    <a:pt x="1822" y="116"/>
                    <a:pt x="1242" y="181"/>
                    <a:pt x="662" y="181"/>
                  </a:cubicBezTo>
                  <a:cubicBezTo>
                    <a:pt x="541" y="181"/>
                    <a:pt x="421" y="178"/>
                    <a:pt x="301" y="172"/>
                  </a:cubicBezTo>
                  <a:cubicBezTo>
                    <a:pt x="1" y="205"/>
                    <a:pt x="1" y="639"/>
                    <a:pt x="301" y="672"/>
                  </a:cubicBezTo>
                  <a:lnTo>
                    <a:pt x="334" y="706"/>
                  </a:lnTo>
                  <a:cubicBezTo>
                    <a:pt x="460" y="711"/>
                    <a:pt x="587" y="714"/>
                    <a:pt x="715" y="714"/>
                  </a:cubicBezTo>
                  <a:cubicBezTo>
                    <a:pt x="1177" y="714"/>
                    <a:pt x="1648" y="678"/>
                    <a:pt x="2111" y="613"/>
                  </a:cubicBezTo>
                  <a:lnTo>
                    <a:pt x="2111" y="613"/>
                  </a:lnTo>
                  <a:cubicBezTo>
                    <a:pt x="1905" y="1159"/>
                    <a:pt x="1557" y="1658"/>
                    <a:pt x="1102" y="2007"/>
                  </a:cubicBezTo>
                  <a:cubicBezTo>
                    <a:pt x="1001" y="2107"/>
                    <a:pt x="1001" y="2274"/>
                    <a:pt x="1102" y="2374"/>
                  </a:cubicBezTo>
                  <a:cubicBezTo>
                    <a:pt x="1152" y="2424"/>
                    <a:pt x="1218" y="2449"/>
                    <a:pt x="1285" y="2449"/>
                  </a:cubicBezTo>
                  <a:cubicBezTo>
                    <a:pt x="1352" y="2449"/>
                    <a:pt x="1418" y="2424"/>
                    <a:pt x="1468" y="2374"/>
                  </a:cubicBezTo>
                  <a:cubicBezTo>
                    <a:pt x="2102" y="1873"/>
                    <a:pt x="2536" y="1139"/>
                    <a:pt x="2736" y="339"/>
                  </a:cubicBezTo>
                  <a:cubicBezTo>
                    <a:pt x="2766" y="156"/>
                    <a:pt x="2630" y="1"/>
                    <a:pt x="2454" y="1"/>
                  </a:cubicBezTo>
                  <a:close/>
                </a:path>
              </a:pathLst>
            </a:custGeom>
            <a:solidFill>
              <a:srgbClr val="D8AF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62"/>
            <p:cNvSpPr/>
            <p:nvPr/>
          </p:nvSpPr>
          <p:spPr>
            <a:xfrm>
              <a:off x="2627050" y="2795775"/>
              <a:ext cx="942350" cy="1387200"/>
            </a:xfrm>
            <a:custGeom>
              <a:avLst/>
              <a:gdLst/>
              <a:ahLst/>
              <a:cxnLst/>
              <a:rect l="l" t="t" r="r" b="b"/>
              <a:pathLst>
                <a:path w="37694" h="55488" extrusionOk="0">
                  <a:moveTo>
                    <a:pt x="7039" y="1"/>
                  </a:moveTo>
                  <a:cubicBezTo>
                    <a:pt x="4770" y="10975"/>
                    <a:pt x="4370" y="22650"/>
                    <a:pt x="3136" y="33625"/>
                  </a:cubicBezTo>
                  <a:cubicBezTo>
                    <a:pt x="2435" y="38562"/>
                    <a:pt x="0" y="47134"/>
                    <a:pt x="2069" y="51838"/>
                  </a:cubicBezTo>
                  <a:cubicBezTo>
                    <a:pt x="7861" y="54578"/>
                    <a:pt x="14381" y="55487"/>
                    <a:pt x="20677" y="55487"/>
                  </a:cubicBezTo>
                  <a:cubicBezTo>
                    <a:pt x="21124" y="55487"/>
                    <a:pt x="21571" y="55482"/>
                    <a:pt x="22016" y="55474"/>
                  </a:cubicBezTo>
                  <a:cubicBezTo>
                    <a:pt x="27287" y="55440"/>
                    <a:pt x="32557" y="54740"/>
                    <a:pt x="37694" y="53472"/>
                  </a:cubicBezTo>
                  <a:cubicBezTo>
                    <a:pt x="37227" y="49436"/>
                    <a:pt x="35092" y="44466"/>
                    <a:pt x="34258" y="42031"/>
                  </a:cubicBezTo>
                  <a:cubicBezTo>
                    <a:pt x="30089" y="30055"/>
                    <a:pt x="25152" y="20982"/>
                    <a:pt x="22216" y="8807"/>
                  </a:cubicBezTo>
                  <a:cubicBezTo>
                    <a:pt x="21649" y="6539"/>
                    <a:pt x="21549" y="5438"/>
                    <a:pt x="19147" y="668"/>
                  </a:cubicBezTo>
                  <a:lnTo>
                    <a:pt x="70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62"/>
            <p:cNvSpPr/>
            <p:nvPr/>
          </p:nvSpPr>
          <p:spPr>
            <a:xfrm>
              <a:off x="2958950" y="2804125"/>
              <a:ext cx="610450" cy="1379125"/>
            </a:xfrm>
            <a:custGeom>
              <a:avLst/>
              <a:gdLst/>
              <a:ahLst/>
              <a:cxnLst/>
              <a:rect l="l" t="t" r="r" b="b"/>
              <a:pathLst>
                <a:path w="24418" h="55165" extrusionOk="0">
                  <a:moveTo>
                    <a:pt x="1" y="0"/>
                  </a:moveTo>
                  <a:lnTo>
                    <a:pt x="1" y="0"/>
                  </a:lnTo>
                  <a:cubicBezTo>
                    <a:pt x="367" y="1601"/>
                    <a:pt x="6405" y="45233"/>
                    <a:pt x="5871" y="54806"/>
                  </a:cubicBezTo>
                  <a:cubicBezTo>
                    <a:pt x="5871" y="54906"/>
                    <a:pt x="5871" y="55006"/>
                    <a:pt x="5838" y="55140"/>
                  </a:cubicBezTo>
                  <a:cubicBezTo>
                    <a:pt x="6322" y="55156"/>
                    <a:pt x="6805" y="55165"/>
                    <a:pt x="7289" y="55165"/>
                  </a:cubicBezTo>
                  <a:cubicBezTo>
                    <a:pt x="7773" y="55165"/>
                    <a:pt x="8256" y="55156"/>
                    <a:pt x="8740" y="55140"/>
                  </a:cubicBezTo>
                  <a:cubicBezTo>
                    <a:pt x="14044" y="55073"/>
                    <a:pt x="19314" y="54406"/>
                    <a:pt x="24418" y="53105"/>
                  </a:cubicBezTo>
                  <a:cubicBezTo>
                    <a:pt x="23951" y="49102"/>
                    <a:pt x="21816" y="44132"/>
                    <a:pt x="20982" y="41697"/>
                  </a:cubicBezTo>
                  <a:cubicBezTo>
                    <a:pt x="16813" y="29721"/>
                    <a:pt x="11842" y="20648"/>
                    <a:pt x="8940" y="8473"/>
                  </a:cubicBezTo>
                  <a:cubicBezTo>
                    <a:pt x="8340" y="6205"/>
                    <a:pt x="8273" y="5104"/>
                    <a:pt x="5838" y="3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62"/>
            <p:cNvSpPr/>
            <p:nvPr/>
          </p:nvSpPr>
          <p:spPr>
            <a:xfrm>
              <a:off x="2087500" y="1644475"/>
              <a:ext cx="1290400" cy="389525"/>
            </a:xfrm>
            <a:custGeom>
              <a:avLst/>
              <a:gdLst/>
              <a:ahLst/>
              <a:cxnLst/>
              <a:rect l="l" t="t" r="r" b="b"/>
              <a:pathLst>
                <a:path w="51616" h="15581" extrusionOk="0">
                  <a:moveTo>
                    <a:pt x="48001" y="0"/>
                  </a:moveTo>
                  <a:cubicBezTo>
                    <a:pt x="47507" y="0"/>
                    <a:pt x="46838" y="99"/>
                    <a:pt x="45966" y="320"/>
                  </a:cubicBezTo>
                  <a:cubicBezTo>
                    <a:pt x="42230" y="1421"/>
                    <a:pt x="34392" y="4690"/>
                    <a:pt x="30856" y="6191"/>
                  </a:cubicBezTo>
                  <a:cubicBezTo>
                    <a:pt x="25552" y="9026"/>
                    <a:pt x="18514" y="9893"/>
                    <a:pt x="12476" y="10560"/>
                  </a:cubicBezTo>
                  <a:cubicBezTo>
                    <a:pt x="9741" y="10927"/>
                    <a:pt x="0" y="11728"/>
                    <a:pt x="7172" y="14730"/>
                  </a:cubicBezTo>
                  <a:cubicBezTo>
                    <a:pt x="8500" y="15356"/>
                    <a:pt x="9974" y="15581"/>
                    <a:pt x="11487" y="15581"/>
                  </a:cubicBezTo>
                  <a:cubicBezTo>
                    <a:pt x="13926" y="15581"/>
                    <a:pt x="16464" y="14996"/>
                    <a:pt x="18647" y="14563"/>
                  </a:cubicBezTo>
                  <a:cubicBezTo>
                    <a:pt x="25485" y="13096"/>
                    <a:pt x="35893" y="8859"/>
                    <a:pt x="42531" y="6491"/>
                  </a:cubicBezTo>
                  <a:cubicBezTo>
                    <a:pt x="45964" y="5259"/>
                    <a:pt x="51616" y="0"/>
                    <a:pt x="48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62"/>
            <p:cNvSpPr/>
            <p:nvPr/>
          </p:nvSpPr>
          <p:spPr>
            <a:xfrm>
              <a:off x="2502800" y="1524025"/>
              <a:ext cx="544575" cy="407825"/>
            </a:xfrm>
            <a:custGeom>
              <a:avLst/>
              <a:gdLst/>
              <a:ahLst/>
              <a:cxnLst/>
              <a:rect l="l" t="t" r="r" b="b"/>
              <a:pathLst>
                <a:path w="21783" h="16313" extrusionOk="0">
                  <a:moveTo>
                    <a:pt x="13376" y="1"/>
                  </a:moveTo>
                  <a:cubicBezTo>
                    <a:pt x="9841" y="2369"/>
                    <a:pt x="4303" y="3904"/>
                    <a:pt x="0" y="5271"/>
                  </a:cubicBezTo>
                  <a:cubicBezTo>
                    <a:pt x="1001" y="8874"/>
                    <a:pt x="1468" y="12576"/>
                    <a:pt x="1435" y="16312"/>
                  </a:cubicBezTo>
                  <a:lnTo>
                    <a:pt x="21782" y="9941"/>
                  </a:lnTo>
                  <a:cubicBezTo>
                    <a:pt x="18347" y="7206"/>
                    <a:pt x="15344" y="4104"/>
                    <a:pt x="13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62"/>
            <p:cNvSpPr/>
            <p:nvPr/>
          </p:nvSpPr>
          <p:spPr>
            <a:xfrm>
              <a:off x="2530300" y="1659975"/>
              <a:ext cx="455350" cy="203700"/>
            </a:xfrm>
            <a:custGeom>
              <a:avLst/>
              <a:gdLst/>
              <a:ahLst/>
              <a:cxnLst/>
              <a:rect l="l" t="t" r="r" b="b"/>
              <a:pathLst>
                <a:path w="18214" h="8148" extrusionOk="0">
                  <a:moveTo>
                    <a:pt x="15879" y="0"/>
                  </a:moveTo>
                  <a:cubicBezTo>
                    <a:pt x="11622" y="3080"/>
                    <a:pt x="6873" y="5312"/>
                    <a:pt x="1656" y="5312"/>
                  </a:cubicBezTo>
                  <a:cubicBezTo>
                    <a:pt x="1110" y="5312"/>
                    <a:pt x="558" y="5288"/>
                    <a:pt x="1" y="5237"/>
                  </a:cubicBezTo>
                  <a:lnTo>
                    <a:pt x="1" y="5237"/>
                  </a:lnTo>
                  <a:cubicBezTo>
                    <a:pt x="134" y="6204"/>
                    <a:pt x="234" y="7172"/>
                    <a:pt x="268" y="8139"/>
                  </a:cubicBezTo>
                  <a:cubicBezTo>
                    <a:pt x="478" y="8145"/>
                    <a:pt x="688" y="8148"/>
                    <a:pt x="898" y="8148"/>
                  </a:cubicBezTo>
                  <a:cubicBezTo>
                    <a:pt x="6941" y="8148"/>
                    <a:pt x="13185" y="5851"/>
                    <a:pt x="18214" y="2402"/>
                  </a:cubicBezTo>
                  <a:cubicBezTo>
                    <a:pt x="17380" y="1635"/>
                    <a:pt x="16613" y="834"/>
                    <a:pt x="15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62"/>
            <p:cNvSpPr/>
            <p:nvPr/>
          </p:nvSpPr>
          <p:spPr>
            <a:xfrm>
              <a:off x="2544375" y="1675650"/>
              <a:ext cx="48000" cy="23050"/>
            </a:xfrm>
            <a:custGeom>
              <a:avLst/>
              <a:gdLst/>
              <a:ahLst/>
              <a:cxnLst/>
              <a:rect l="l" t="t" r="r" b="b"/>
              <a:pathLst>
                <a:path w="1920" h="922" extrusionOk="0">
                  <a:moveTo>
                    <a:pt x="1564" y="0"/>
                  </a:moveTo>
                  <a:cubicBezTo>
                    <a:pt x="1545" y="0"/>
                    <a:pt x="1526" y="2"/>
                    <a:pt x="1506" y="7"/>
                  </a:cubicBezTo>
                  <a:cubicBezTo>
                    <a:pt x="1106" y="140"/>
                    <a:pt x="672" y="307"/>
                    <a:pt x="272" y="440"/>
                  </a:cubicBezTo>
                  <a:cubicBezTo>
                    <a:pt x="0" y="531"/>
                    <a:pt x="56" y="921"/>
                    <a:pt x="291" y="921"/>
                  </a:cubicBezTo>
                  <a:cubicBezTo>
                    <a:pt x="316" y="921"/>
                    <a:pt x="343" y="917"/>
                    <a:pt x="372" y="907"/>
                  </a:cubicBezTo>
                  <a:cubicBezTo>
                    <a:pt x="806" y="774"/>
                    <a:pt x="1206" y="574"/>
                    <a:pt x="1640" y="474"/>
                  </a:cubicBezTo>
                  <a:cubicBezTo>
                    <a:pt x="1920" y="412"/>
                    <a:pt x="1822" y="0"/>
                    <a:pt x="1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62"/>
            <p:cNvSpPr/>
            <p:nvPr/>
          </p:nvSpPr>
          <p:spPr>
            <a:xfrm>
              <a:off x="2550350" y="1718000"/>
              <a:ext cx="45000" cy="21575"/>
            </a:xfrm>
            <a:custGeom>
              <a:avLst/>
              <a:gdLst/>
              <a:ahLst/>
              <a:cxnLst/>
              <a:rect l="l" t="t" r="r" b="b"/>
              <a:pathLst>
                <a:path w="1800" h="863" extrusionOk="0">
                  <a:moveTo>
                    <a:pt x="1449" y="0"/>
                  </a:moveTo>
                  <a:cubicBezTo>
                    <a:pt x="1423" y="0"/>
                    <a:pt x="1396" y="4"/>
                    <a:pt x="1367" y="14"/>
                  </a:cubicBezTo>
                  <a:cubicBezTo>
                    <a:pt x="1067" y="114"/>
                    <a:pt x="667" y="248"/>
                    <a:pt x="300" y="381"/>
                  </a:cubicBezTo>
                  <a:cubicBezTo>
                    <a:pt x="0" y="501"/>
                    <a:pt x="104" y="863"/>
                    <a:pt x="346" y="863"/>
                  </a:cubicBezTo>
                  <a:cubicBezTo>
                    <a:pt x="373" y="863"/>
                    <a:pt x="403" y="858"/>
                    <a:pt x="433" y="848"/>
                  </a:cubicBezTo>
                  <a:cubicBezTo>
                    <a:pt x="767" y="715"/>
                    <a:pt x="1134" y="581"/>
                    <a:pt x="1467" y="481"/>
                  </a:cubicBezTo>
                  <a:cubicBezTo>
                    <a:pt x="1799" y="391"/>
                    <a:pt x="1694" y="0"/>
                    <a:pt x="1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62"/>
            <p:cNvSpPr/>
            <p:nvPr/>
          </p:nvSpPr>
          <p:spPr>
            <a:xfrm>
              <a:off x="2598075" y="1684300"/>
              <a:ext cx="29725" cy="18050"/>
            </a:xfrm>
            <a:custGeom>
              <a:avLst/>
              <a:gdLst/>
              <a:ahLst/>
              <a:cxnLst/>
              <a:rect l="l" t="t" r="r" b="b"/>
              <a:pathLst>
                <a:path w="1189" h="722" extrusionOk="0">
                  <a:moveTo>
                    <a:pt x="834" y="1"/>
                  </a:moveTo>
                  <a:cubicBezTo>
                    <a:pt x="800" y="1"/>
                    <a:pt x="763" y="9"/>
                    <a:pt x="726" y="28"/>
                  </a:cubicBezTo>
                  <a:cubicBezTo>
                    <a:pt x="559" y="94"/>
                    <a:pt x="392" y="195"/>
                    <a:pt x="259" y="261"/>
                  </a:cubicBezTo>
                  <a:cubicBezTo>
                    <a:pt x="0" y="405"/>
                    <a:pt x="162" y="722"/>
                    <a:pt x="383" y="722"/>
                  </a:cubicBezTo>
                  <a:cubicBezTo>
                    <a:pt x="418" y="722"/>
                    <a:pt x="455" y="713"/>
                    <a:pt x="492" y="695"/>
                  </a:cubicBezTo>
                  <a:cubicBezTo>
                    <a:pt x="659" y="628"/>
                    <a:pt x="792" y="528"/>
                    <a:pt x="959" y="428"/>
                  </a:cubicBezTo>
                  <a:cubicBezTo>
                    <a:pt x="1189" y="313"/>
                    <a:pt x="1048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62"/>
            <p:cNvSpPr/>
            <p:nvPr/>
          </p:nvSpPr>
          <p:spPr>
            <a:xfrm>
              <a:off x="2687600" y="1709900"/>
              <a:ext cx="46850" cy="25300"/>
            </a:xfrm>
            <a:custGeom>
              <a:avLst/>
              <a:gdLst/>
              <a:ahLst/>
              <a:cxnLst/>
              <a:rect l="l" t="t" r="r" b="b"/>
              <a:pathLst>
                <a:path w="1874" h="1012" extrusionOk="0">
                  <a:moveTo>
                    <a:pt x="1536" y="0"/>
                  </a:moveTo>
                  <a:cubicBezTo>
                    <a:pt x="1497" y="0"/>
                    <a:pt x="1456" y="12"/>
                    <a:pt x="1414" y="38"/>
                  </a:cubicBezTo>
                  <a:cubicBezTo>
                    <a:pt x="1048" y="238"/>
                    <a:pt x="681" y="405"/>
                    <a:pt x="280" y="538"/>
                  </a:cubicBezTo>
                  <a:cubicBezTo>
                    <a:pt x="0" y="600"/>
                    <a:pt x="98" y="1012"/>
                    <a:pt x="356" y="1012"/>
                  </a:cubicBezTo>
                  <a:cubicBezTo>
                    <a:pt x="375" y="1012"/>
                    <a:pt x="394" y="1010"/>
                    <a:pt x="414" y="1005"/>
                  </a:cubicBezTo>
                  <a:cubicBezTo>
                    <a:pt x="847" y="872"/>
                    <a:pt x="1248" y="705"/>
                    <a:pt x="1648" y="471"/>
                  </a:cubicBezTo>
                  <a:cubicBezTo>
                    <a:pt x="1873" y="331"/>
                    <a:pt x="1742" y="0"/>
                    <a:pt x="1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62"/>
            <p:cNvSpPr/>
            <p:nvPr/>
          </p:nvSpPr>
          <p:spPr>
            <a:xfrm>
              <a:off x="2682525" y="1678800"/>
              <a:ext cx="28900" cy="18600"/>
            </a:xfrm>
            <a:custGeom>
              <a:avLst/>
              <a:gdLst/>
              <a:ahLst/>
              <a:cxnLst/>
              <a:rect l="l" t="t" r="r" b="b"/>
              <a:pathLst>
                <a:path w="1156" h="744" extrusionOk="0">
                  <a:moveTo>
                    <a:pt x="864" y="0"/>
                  </a:moveTo>
                  <a:cubicBezTo>
                    <a:pt x="839" y="0"/>
                    <a:pt x="812" y="5"/>
                    <a:pt x="784" y="14"/>
                  </a:cubicBezTo>
                  <a:cubicBezTo>
                    <a:pt x="550" y="81"/>
                    <a:pt x="350" y="181"/>
                    <a:pt x="183" y="348"/>
                  </a:cubicBezTo>
                  <a:cubicBezTo>
                    <a:pt x="0" y="505"/>
                    <a:pt x="186" y="743"/>
                    <a:pt x="387" y="743"/>
                  </a:cubicBezTo>
                  <a:cubicBezTo>
                    <a:pt x="442" y="743"/>
                    <a:pt x="499" y="725"/>
                    <a:pt x="550" y="681"/>
                  </a:cubicBezTo>
                  <a:cubicBezTo>
                    <a:pt x="650" y="581"/>
                    <a:pt x="750" y="515"/>
                    <a:pt x="884" y="481"/>
                  </a:cubicBezTo>
                  <a:cubicBezTo>
                    <a:pt x="1155" y="391"/>
                    <a:pt x="1099" y="0"/>
                    <a:pt x="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62"/>
            <p:cNvSpPr/>
            <p:nvPr/>
          </p:nvSpPr>
          <p:spPr>
            <a:xfrm>
              <a:off x="2686300" y="1615425"/>
              <a:ext cx="56800" cy="30375"/>
            </a:xfrm>
            <a:custGeom>
              <a:avLst/>
              <a:gdLst/>
              <a:ahLst/>
              <a:cxnLst/>
              <a:rect l="l" t="t" r="r" b="b"/>
              <a:pathLst>
                <a:path w="2272" h="1215" extrusionOk="0">
                  <a:moveTo>
                    <a:pt x="1981" y="0"/>
                  </a:moveTo>
                  <a:cubicBezTo>
                    <a:pt x="1956" y="0"/>
                    <a:pt x="1929" y="5"/>
                    <a:pt x="1900" y="14"/>
                  </a:cubicBezTo>
                  <a:cubicBezTo>
                    <a:pt x="1300" y="181"/>
                    <a:pt x="733" y="448"/>
                    <a:pt x="199" y="781"/>
                  </a:cubicBezTo>
                  <a:cubicBezTo>
                    <a:pt x="0" y="923"/>
                    <a:pt x="116" y="1210"/>
                    <a:pt x="319" y="1210"/>
                  </a:cubicBezTo>
                  <a:cubicBezTo>
                    <a:pt x="354" y="1210"/>
                    <a:pt x="393" y="1201"/>
                    <a:pt x="432" y="1182"/>
                  </a:cubicBezTo>
                  <a:lnTo>
                    <a:pt x="432" y="1215"/>
                  </a:lnTo>
                  <a:cubicBezTo>
                    <a:pt x="933" y="881"/>
                    <a:pt x="1466" y="648"/>
                    <a:pt x="2000" y="481"/>
                  </a:cubicBezTo>
                  <a:cubicBezTo>
                    <a:pt x="2272" y="391"/>
                    <a:pt x="2216" y="0"/>
                    <a:pt x="19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62"/>
            <p:cNvSpPr/>
            <p:nvPr/>
          </p:nvSpPr>
          <p:spPr>
            <a:xfrm>
              <a:off x="2746525" y="1651000"/>
              <a:ext cx="38000" cy="21600"/>
            </a:xfrm>
            <a:custGeom>
              <a:avLst/>
              <a:gdLst/>
              <a:ahLst/>
              <a:cxnLst/>
              <a:rect l="l" t="t" r="r" b="b"/>
              <a:pathLst>
                <a:path w="1520" h="864" extrusionOk="0">
                  <a:moveTo>
                    <a:pt x="1129" y="0"/>
                  </a:moveTo>
                  <a:cubicBezTo>
                    <a:pt x="1095" y="0"/>
                    <a:pt x="1060" y="8"/>
                    <a:pt x="1026" y="25"/>
                  </a:cubicBezTo>
                  <a:lnTo>
                    <a:pt x="225" y="426"/>
                  </a:lnTo>
                  <a:cubicBezTo>
                    <a:pt x="0" y="538"/>
                    <a:pt x="130" y="864"/>
                    <a:pt x="357" y="864"/>
                  </a:cubicBezTo>
                  <a:cubicBezTo>
                    <a:pt x="399" y="864"/>
                    <a:pt x="445" y="852"/>
                    <a:pt x="492" y="826"/>
                  </a:cubicBezTo>
                  <a:lnTo>
                    <a:pt x="1259" y="459"/>
                  </a:lnTo>
                  <a:cubicBezTo>
                    <a:pt x="1520" y="343"/>
                    <a:pt x="1352" y="0"/>
                    <a:pt x="1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62"/>
            <p:cNvSpPr/>
            <p:nvPr/>
          </p:nvSpPr>
          <p:spPr>
            <a:xfrm>
              <a:off x="2809900" y="1662575"/>
              <a:ext cx="47300" cy="29200"/>
            </a:xfrm>
            <a:custGeom>
              <a:avLst/>
              <a:gdLst/>
              <a:ahLst/>
              <a:cxnLst/>
              <a:rect l="l" t="t" r="r" b="b"/>
              <a:pathLst>
                <a:path w="1892" h="1168" extrusionOk="0">
                  <a:moveTo>
                    <a:pt x="1573" y="1"/>
                  </a:moveTo>
                  <a:cubicBezTo>
                    <a:pt x="1537" y="1"/>
                    <a:pt x="1499" y="10"/>
                    <a:pt x="1459" y="29"/>
                  </a:cubicBezTo>
                  <a:cubicBezTo>
                    <a:pt x="1059" y="230"/>
                    <a:pt x="625" y="430"/>
                    <a:pt x="225" y="697"/>
                  </a:cubicBezTo>
                  <a:cubicBezTo>
                    <a:pt x="0" y="837"/>
                    <a:pt x="131" y="1168"/>
                    <a:pt x="337" y="1168"/>
                  </a:cubicBezTo>
                  <a:cubicBezTo>
                    <a:pt x="376" y="1168"/>
                    <a:pt x="417" y="1156"/>
                    <a:pt x="459" y="1130"/>
                  </a:cubicBezTo>
                  <a:cubicBezTo>
                    <a:pt x="859" y="863"/>
                    <a:pt x="1293" y="663"/>
                    <a:pt x="1693" y="430"/>
                  </a:cubicBezTo>
                  <a:cubicBezTo>
                    <a:pt x="1892" y="288"/>
                    <a:pt x="1776" y="1"/>
                    <a:pt x="1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62"/>
            <p:cNvSpPr/>
            <p:nvPr/>
          </p:nvSpPr>
          <p:spPr>
            <a:xfrm>
              <a:off x="2788975" y="1597575"/>
              <a:ext cx="49825" cy="27175"/>
            </a:xfrm>
            <a:custGeom>
              <a:avLst/>
              <a:gdLst/>
              <a:ahLst/>
              <a:cxnLst/>
              <a:rect l="l" t="t" r="r" b="b"/>
              <a:pathLst>
                <a:path w="1993" h="1087" extrusionOk="0">
                  <a:moveTo>
                    <a:pt x="1616" y="1"/>
                  </a:moveTo>
                  <a:cubicBezTo>
                    <a:pt x="1578" y="1"/>
                    <a:pt x="1538" y="9"/>
                    <a:pt x="1496" y="28"/>
                  </a:cubicBezTo>
                  <a:cubicBezTo>
                    <a:pt x="1095" y="194"/>
                    <a:pt x="662" y="428"/>
                    <a:pt x="262" y="628"/>
                  </a:cubicBezTo>
                  <a:cubicBezTo>
                    <a:pt x="1" y="744"/>
                    <a:pt x="168" y="1087"/>
                    <a:pt x="392" y="1087"/>
                  </a:cubicBezTo>
                  <a:cubicBezTo>
                    <a:pt x="425" y="1087"/>
                    <a:pt x="460" y="1079"/>
                    <a:pt x="495" y="1062"/>
                  </a:cubicBezTo>
                  <a:cubicBezTo>
                    <a:pt x="929" y="862"/>
                    <a:pt x="1329" y="595"/>
                    <a:pt x="1763" y="428"/>
                  </a:cubicBezTo>
                  <a:cubicBezTo>
                    <a:pt x="1992" y="313"/>
                    <a:pt x="1851" y="1"/>
                    <a:pt x="1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62"/>
            <p:cNvSpPr/>
            <p:nvPr/>
          </p:nvSpPr>
          <p:spPr>
            <a:xfrm>
              <a:off x="2292850" y="1959825"/>
              <a:ext cx="47475" cy="24400"/>
            </a:xfrm>
            <a:custGeom>
              <a:avLst/>
              <a:gdLst/>
              <a:ahLst/>
              <a:cxnLst/>
              <a:rect l="l" t="t" r="r" b="b"/>
              <a:pathLst>
                <a:path w="1899" h="976" extrusionOk="0">
                  <a:moveTo>
                    <a:pt x="1575" y="1"/>
                  </a:moveTo>
                  <a:cubicBezTo>
                    <a:pt x="1549" y="1"/>
                    <a:pt x="1522" y="5"/>
                    <a:pt x="1493" y="15"/>
                  </a:cubicBezTo>
                  <a:cubicBezTo>
                    <a:pt x="1093" y="148"/>
                    <a:pt x="659" y="315"/>
                    <a:pt x="259" y="515"/>
                  </a:cubicBezTo>
                  <a:cubicBezTo>
                    <a:pt x="0" y="659"/>
                    <a:pt x="162" y="975"/>
                    <a:pt x="383" y="975"/>
                  </a:cubicBezTo>
                  <a:cubicBezTo>
                    <a:pt x="418" y="975"/>
                    <a:pt x="455" y="967"/>
                    <a:pt x="493" y="949"/>
                  </a:cubicBezTo>
                  <a:lnTo>
                    <a:pt x="526" y="949"/>
                  </a:lnTo>
                  <a:cubicBezTo>
                    <a:pt x="859" y="782"/>
                    <a:pt x="1260" y="615"/>
                    <a:pt x="1627" y="482"/>
                  </a:cubicBezTo>
                  <a:cubicBezTo>
                    <a:pt x="1898" y="391"/>
                    <a:pt x="1815" y="1"/>
                    <a:pt x="1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62"/>
            <p:cNvSpPr/>
            <p:nvPr/>
          </p:nvSpPr>
          <p:spPr>
            <a:xfrm>
              <a:off x="2370150" y="1931650"/>
              <a:ext cx="44525" cy="20575"/>
            </a:xfrm>
            <a:custGeom>
              <a:avLst/>
              <a:gdLst/>
              <a:ahLst/>
              <a:cxnLst/>
              <a:rect l="l" t="t" r="r" b="b"/>
              <a:pathLst>
                <a:path w="1781" h="823" extrusionOk="0">
                  <a:moveTo>
                    <a:pt x="1398" y="1"/>
                  </a:moveTo>
                  <a:cubicBezTo>
                    <a:pt x="1379" y="1"/>
                    <a:pt x="1358" y="3"/>
                    <a:pt x="1337" y="7"/>
                  </a:cubicBezTo>
                  <a:cubicBezTo>
                    <a:pt x="1036" y="108"/>
                    <a:pt x="636" y="208"/>
                    <a:pt x="303" y="308"/>
                  </a:cubicBezTo>
                  <a:cubicBezTo>
                    <a:pt x="1" y="428"/>
                    <a:pt x="109" y="822"/>
                    <a:pt x="354" y="822"/>
                  </a:cubicBezTo>
                  <a:cubicBezTo>
                    <a:pt x="380" y="822"/>
                    <a:pt x="407" y="818"/>
                    <a:pt x="436" y="808"/>
                  </a:cubicBezTo>
                  <a:cubicBezTo>
                    <a:pt x="770" y="675"/>
                    <a:pt x="1137" y="608"/>
                    <a:pt x="1470" y="475"/>
                  </a:cubicBezTo>
                  <a:cubicBezTo>
                    <a:pt x="1780" y="382"/>
                    <a:pt x="1658" y="1"/>
                    <a:pt x="1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62"/>
            <p:cNvSpPr/>
            <p:nvPr/>
          </p:nvSpPr>
          <p:spPr>
            <a:xfrm>
              <a:off x="2414850" y="1974000"/>
              <a:ext cx="58050" cy="26375"/>
            </a:xfrm>
            <a:custGeom>
              <a:avLst/>
              <a:gdLst/>
              <a:ahLst/>
              <a:cxnLst/>
              <a:rect l="l" t="t" r="r" b="b"/>
              <a:pathLst>
                <a:path w="2322" h="1055" extrusionOk="0">
                  <a:moveTo>
                    <a:pt x="1998" y="1"/>
                  </a:moveTo>
                  <a:cubicBezTo>
                    <a:pt x="1973" y="1"/>
                    <a:pt x="1946" y="5"/>
                    <a:pt x="1917" y="15"/>
                  </a:cubicBezTo>
                  <a:cubicBezTo>
                    <a:pt x="1383" y="215"/>
                    <a:pt x="850" y="415"/>
                    <a:pt x="283" y="548"/>
                  </a:cubicBezTo>
                  <a:cubicBezTo>
                    <a:pt x="1" y="611"/>
                    <a:pt x="101" y="1055"/>
                    <a:pt x="362" y="1055"/>
                  </a:cubicBezTo>
                  <a:cubicBezTo>
                    <a:pt x="379" y="1055"/>
                    <a:pt x="397" y="1053"/>
                    <a:pt x="416" y="1049"/>
                  </a:cubicBezTo>
                  <a:cubicBezTo>
                    <a:pt x="983" y="882"/>
                    <a:pt x="1517" y="682"/>
                    <a:pt x="2050" y="482"/>
                  </a:cubicBezTo>
                  <a:cubicBezTo>
                    <a:pt x="2322" y="391"/>
                    <a:pt x="2239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62"/>
            <p:cNvSpPr/>
            <p:nvPr/>
          </p:nvSpPr>
          <p:spPr>
            <a:xfrm>
              <a:off x="2468750" y="1931475"/>
              <a:ext cx="30850" cy="16850"/>
            </a:xfrm>
            <a:custGeom>
              <a:avLst/>
              <a:gdLst/>
              <a:ahLst/>
              <a:cxnLst/>
              <a:rect l="l" t="t" r="r" b="b"/>
              <a:pathLst>
                <a:path w="1234" h="674" extrusionOk="0">
                  <a:moveTo>
                    <a:pt x="910" y="1"/>
                  </a:moveTo>
                  <a:cubicBezTo>
                    <a:pt x="884" y="1"/>
                    <a:pt x="857" y="5"/>
                    <a:pt x="828" y="14"/>
                  </a:cubicBezTo>
                  <a:cubicBezTo>
                    <a:pt x="628" y="81"/>
                    <a:pt x="462" y="148"/>
                    <a:pt x="261" y="215"/>
                  </a:cubicBezTo>
                  <a:cubicBezTo>
                    <a:pt x="0" y="331"/>
                    <a:pt x="143" y="673"/>
                    <a:pt x="382" y="673"/>
                  </a:cubicBezTo>
                  <a:cubicBezTo>
                    <a:pt x="418" y="673"/>
                    <a:pt x="456" y="666"/>
                    <a:pt x="495" y="648"/>
                  </a:cubicBezTo>
                  <a:cubicBezTo>
                    <a:pt x="662" y="582"/>
                    <a:pt x="795" y="515"/>
                    <a:pt x="962" y="482"/>
                  </a:cubicBezTo>
                  <a:cubicBezTo>
                    <a:pt x="1233" y="391"/>
                    <a:pt x="1150" y="1"/>
                    <a:pt x="9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62"/>
            <p:cNvSpPr/>
            <p:nvPr/>
          </p:nvSpPr>
          <p:spPr>
            <a:xfrm>
              <a:off x="2579775" y="1937200"/>
              <a:ext cx="47750" cy="24725"/>
            </a:xfrm>
            <a:custGeom>
              <a:avLst/>
              <a:gdLst/>
              <a:ahLst/>
              <a:cxnLst/>
              <a:rect l="l" t="t" r="r" b="b"/>
              <a:pathLst>
                <a:path w="1910" h="989" extrusionOk="0">
                  <a:moveTo>
                    <a:pt x="1597" y="1"/>
                  </a:moveTo>
                  <a:cubicBezTo>
                    <a:pt x="1553" y="1"/>
                    <a:pt x="1506" y="16"/>
                    <a:pt x="1458" y="52"/>
                  </a:cubicBezTo>
                  <a:cubicBezTo>
                    <a:pt x="1124" y="286"/>
                    <a:pt x="724" y="419"/>
                    <a:pt x="290" y="519"/>
                  </a:cubicBezTo>
                  <a:cubicBezTo>
                    <a:pt x="0" y="552"/>
                    <a:pt x="115" y="988"/>
                    <a:pt x="393" y="988"/>
                  </a:cubicBezTo>
                  <a:cubicBezTo>
                    <a:pt x="403" y="988"/>
                    <a:pt x="413" y="988"/>
                    <a:pt x="424" y="986"/>
                  </a:cubicBezTo>
                  <a:lnTo>
                    <a:pt x="390" y="986"/>
                  </a:lnTo>
                  <a:cubicBezTo>
                    <a:pt x="857" y="886"/>
                    <a:pt x="1324" y="720"/>
                    <a:pt x="1691" y="453"/>
                  </a:cubicBezTo>
                  <a:cubicBezTo>
                    <a:pt x="1910" y="316"/>
                    <a:pt x="1793" y="1"/>
                    <a:pt x="1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62"/>
            <p:cNvSpPr/>
            <p:nvPr/>
          </p:nvSpPr>
          <p:spPr>
            <a:xfrm>
              <a:off x="2572100" y="1896450"/>
              <a:ext cx="36750" cy="19400"/>
            </a:xfrm>
            <a:custGeom>
              <a:avLst/>
              <a:gdLst/>
              <a:ahLst/>
              <a:cxnLst/>
              <a:rect l="l" t="t" r="r" b="b"/>
              <a:pathLst>
                <a:path w="1470" h="776" extrusionOk="0">
                  <a:moveTo>
                    <a:pt x="1154" y="1"/>
                  </a:moveTo>
                  <a:cubicBezTo>
                    <a:pt x="1126" y="1"/>
                    <a:pt x="1096" y="5"/>
                    <a:pt x="1064" y="14"/>
                  </a:cubicBezTo>
                  <a:cubicBezTo>
                    <a:pt x="797" y="81"/>
                    <a:pt x="497" y="181"/>
                    <a:pt x="230" y="348"/>
                  </a:cubicBezTo>
                  <a:cubicBezTo>
                    <a:pt x="1" y="463"/>
                    <a:pt x="142" y="775"/>
                    <a:pt x="376" y="775"/>
                  </a:cubicBezTo>
                  <a:cubicBezTo>
                    <a:pt x="415" y="775"/>
                    <a:pt x="455" y="767"/>
                    <a:pt x="497" y="748"/>
                  </a:cubicBezTo>
                  <a:lnTo>
                    <a:pt x="464" y="748"/>
                  </a:lnTo>
                  <a:cubicBezTo>
                    <a:pt x="697" y="648"/>
                    <a:pt x="931" y="548"/>
                    <a:pt x="1198" y="481"/>
                  </a:cubicBezTo>
                  <a:cubicBezTo>
                    <a:pt x="1469" y="391"/>
                    <a:pt x="1413" y="1"/>
                    <a:pt x="1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62"/>
            <p:cNvSpPr/>
            <p:nvPr/>
          </p:nvSpPr>
          <p:spPr>
            <a:xfrm>
              <a:off x="2658400" y="1892875"/>
              <a:ext cx="39475" cy="19950"/>
            </a:xfrm>
            <a:custGeom>
              <a:avLst/>
              <a:gdLst/>
              <a:ahLst/>
              <a:cxnLst/>
              <a:rect l="l" t="t" r="r" b="b"/>
              <a:pathLst>
                <a:path w="1579" h="798" extrusionOk="0">
                  <a:moveTo>
                    <a:pt x="1284" y="0"/>
                  </a:moveTo>
                  <a:cubicBezTo>
                    <a:pt x="1253" y="0"/>
                    <a:pt x="1218" y="8"/>
                    <a:pt x="1181" y="24"/>
                  </a:cubicBezTo>
                  <a:cubicBezTo>
                    <a:pt x="915" y="124"/>
                    <a:pt x="581" y="224"/>
                    <a:pt x="281" y="324"/>
                  </a:cubicBezTo>
                  <a:cubicBezTo>
                    <a:pt x="1" y="387"/>
                    <a:pt x="69" y="798"/>
                    <a:pt x="351" y="798"/>
                  </a:cubicBezTo>
                  <a:cubicBezTo>
                    <a:pt x="371" y="798"/>
                    <a:pt x="392" y="796"/>
                    <a:pt x="414" y="791"/>
                  </a:cubicBezTo>
                  <a:cubicBezTo>
                    <a:pt x="714" y="725"/>
                    <a:pt x="1015" y="624"/>
                    <a:pt x="1315" y="491"/>
                  </a:cubicBezTo>
                  <a:cubicBezTo>
                    <a:pt x="1578" y="374"/>
                    <a:pt x="1508" y="0"/>
                    <a:pt x="1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62"/>
            <p:cNvSpPr/>
            <p:nvPr/>
          </p:nvSpPr>
          <p:spPr>
            <a:xfrm>
              <a:off x="2754900" y="1882000"/>
              <a:ext cx="54650" cy="21500"/>
            </a:xfrm>
            <a:custGeom>
              <a:avLst/>
              <a:gdLst/>
              <a:ahLst/>
              <a:cxnLst/>
              <a:rect l="l" t="t" r="r" b="b"/>
              <a:pathLst>
                <a:path w="2186" h="860" extrusionOk="0">
                  <a:moveTo>
                    <a:pt x="1805" y="0"/>
                  </a:moveTo>
                  <a:cubicBezTo>
                    <a:pt x="1769" y="0"/>
                    <a:pt x="1730" y="8"/>
                    <a:pt x="1691" y="25"/>
                  </a:cubicBezTo>
                  <a:cubicBezTo>
                    <a:pt x="1258" y="259"/>
                    <a:pt x="791" y="359"/>
                    <a:pt x="324" y="359"/>
                  </a:cubicBezTo>
                  <a:cubicBezTo>
                    <a:pt x="314" y="358"/>
                    <a:pt x="305" y="357"/>
                    <a:pt x="295" y="357"/>
                  </a:cubicBezTo>
                  <a:cubicBezTo>
                    <a:pt x="22" y="357"/>
                    <a:pt x="1" y="827"/>
                    <a:pt x="324" y="859"/>
                  </a:cubicBezTo>
                  <a:cubicBezTo>
                    <a:pt x="891" y="859"/>
                    <a:pt x="1424" y="726"/>
                    <a:pt x="1925" y="459"/>
                  </a:cubicBezTo>
                  <a:cubicBezTo>
                    <a:pt x="2186" y="343"/>
                    <a:pt x="2043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62"/>
            <p:cNvSpPr/>
            <p:nvPr/>
          </p:nvSpPr>
          <p:spPr>
            <a:xfrm>
              <a:off x="2809900" y="1825575"/>
              <a:ext cx="46625" cy="23000"/>
            </a:xfrm>
            <a:custGeom>
              <a:avLst/>
              <a:gdLst/>
              <a:ahLst/>
              <a:cxnLst/>
              <a:rect l="l" t="t" r="r" b="b"/>
              <a:pathLst>
                <a:path w="1865" h="920" extrusionOk="0">
                  <a:moveTo>
                    <a:pt x="1573" y="0"/>
                  </a:moveTo>
                  <a:cubicBezTo>
                    <a:pt x="1548" y="0"/>
                    <a:pt x="1521" y="5"/>
                    <a:pt x="1493" y="14"/>
                  </a:cubicBezTo>
                  <a:cubicBezTo>
                    <a:pt x="1059" y="148"/>
                    <a:pt x="625" y="281"/>
                    <a:pt x="225" y="481"/>
                  </a:cubicBezTo>
                  <a:cubicBezTo>
                    <a:pt x="0" y="594"/>
                    <a:pt x="131" y="919"/>
                    <a:pt x="337" y="919"/>
                  </a:cubicBezTo>
                  <a:cubicBezTo>
                    <a:pt x="375" y="919"/>
                    <a:pt x="417" y="908"/>
                    <a:pt x="459" y="881"/>
                  </a:cubicBezTo>
                  <a:lnTo>
                    <a:pt x="492" y="915"/>
                  </a:lnTo>
                  <a:cubicBezTo>
                    <a:pt x="859" y="748"/>
                    <a:pt x="1226" y="615"/>
                    <a:pt x="1593" y="481"/>
                  </a:cubicBezTo>
                  <a:cubicBezTo>
                    <a:pt x="1864" y="391"/>
                    <a:pt x="1808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62"/>
            <p:cNvSpPr/>
            <p:nvPr/>
          </p:nvSpPr>
          <p:spPr>
            <a:xfrm>
              <a:off x="2889000" y="1844750"/>
              <a:ext cx="57675" cy="27900"/>
            </a:xfrm>
            <a:custGeom>
              <a:avLst/>
              <a:gdLst/>
              <a:ahLst/>
              <a:cxnLst/>
              <a:rect l="l" t="t" r="r" b="b"/>
              <a:pathLst>
                <a:path w="2307" h="1116" extrusionOk="0">
                  <a:moveTo>
                    <a:pt x="2012" y="0"/>
                  </a:moveTo>
                  <a:cubicBezTo>
                    <a:pt x="1987" y="0"/>
                    <a:pt x="1960" y="5"/>
                    <a:pt x="1931" y="14"/>
                  </a:cubicBezTo>
                  <a:cubicBezTo>
                    <a:pt x="1364" y="214"/>
                    <a:pt x="797" y="415"/>
                    <a:pt x="230" y="681"/>
                  </a:cubicBezTo>
                  <a:cubicBezTo>
                    <a:pt x="0" y="796"/>
                    <a:pt x="141" y="1109"/>
                    <a:pt x="355" y="1109"/>
                  </a:cubicBezTo>
                  <a:cubicBezTo>
                    <a:pt x="390" y="1109"/>
                    <a:pt x="426" y="1100"/>
                    <a:pt x="464" y="1082"/>
                  </a:cubicBezTo>
                  <a:lnTo>
                    <a:pt x="464" y="1115"/>
                  </a:lnTo>
                  <a:cubicBezTo>
                    <a:pt x="997" y="848"/>
                    <a:pt x="1531" y="681"/>
                    <a:pt x="2065" y="515"/>
                  </a:cubicBezTo>
                  <a:cubicBezTo>
                    <a:pt x="2306" y="394"/>
                    <a:pt x="2247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62"/>
            <p:cNvSpPr/>
            <p:nvPr/>
          </p:nvSpPr>
          <p:spPr>
            <a:xfrm>
              <a:off x="2927475" y="1782400"/>
              <a:ext cx="51850" cy="26125"/>
            </a:xfrm>
            <a:custGeom>
              <a:avLst/>
              <a:gdLst/>
              <a:ahLst/>
              <a:cxnLst/>
              <a:rect l="l" t="t" r="r" b="b"/>
              <a:pathLst>
                <a:path w="2074" h="1045" extrusionOk="0">
                  <a:moveTo>
                    <a:pt x="1723" y="0"/>
                  </a:moveTo>
                  <a:cubicBezTo>
                    <a:pt x="1703" y="0"/>
                    <a:pt x="1682" y="2"/>
                    <a:pt x="1660" y="7"/>
                  </a:cubicBezTo>
                  <a:cubicBezTo>
                    <a:pt x="1159" y="140"/>
                    <a:pt x="692" y="340"/>
                    <a:pt x="225" y="607"/>
                  </a:cubicBezTo>
                  <a:cubicBezTo>
                    <a:pt x="1" y="719"/>
                    <a:pt x="131" y="1045"/>
                    <a:pt x="357" y="1045"/>
                  </a:cubicBezTo>
                  <a:cubicBezTo>
                    <a:pt x="399" y="1045"/>
                    <a:pt x="445" y="1034"/>
                    <a:pt x="492" y="1007"/>
                  </a:cubicBezTo>
                  <a:cubicBezTo>
                    <a:pt x="893" y="807"/>
                    <a:pt x="1326" y="607"/>
                    <a:pt x="1793" y="474"/>
                  </a:cubicBezTo>
                  <a:cubicBezTo>
                    <a:pt x="2074" y="411"/>
                    <a:pt x="2005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62"/>
            <p:cNvSpPr/>
            <p:nvPr/>
          </p:nvSpPr>
          <p:spPr>
            <a:xfrm>
              <a:off x="3014700" y="1800650"/>
              <a:ext cx="42200" cy="24800"/>
            </a:xfrm>
            <a:custGeom>
              <a:avLst/>
              <a:gdLst/>
              <a:ahLst/>
              <a:cxnLst/>
              <a:rect l="l" t="t" r="r" b="b"/>
              <a:pathLst>
                <a:path w="1688" h="992" extrusionOk="0">
                  <a:moveTo>
                    <a:pt x="1348" y="1"/>
                  </a:moveTo>
                  <a:cubicBezTo>
                    <a:pt x="1324" y="1"/>
                    <a:pt x="1299" y="4"/>
                    <a:pt x="1273" y="10"/>
                  </a:cubicBezTo>
                  <a:cubicBezTo>
                    <a:pt x="973" y="211"/>
                    <a:pt x="639" y="377"/>
                    <a:pt x="272" y="477"/>
                  </a:cubicBezTo>
                  <a:cubicBezTo>
                    <a:pt x="1" y="598"/>
                    <a:pt x="84" y="992"/>
                    <a:pt x="325" y="992"/>
                  </a:cubicBezTo>
                  <a:cubicBezTo>
                    <a:pt x="350" y="992"/>
                    <a:pt x="377" y="987"/>
                    <a:pt x="406" y="978"/>
                  </a:cubicBezTo>
                  <a:lnTo>
                    <a:pt x="406" y="944"/>
                  </a:lnTo>
                  <a:cubicBezTo>
                    <a:pt x="806" y="811"/>
                    <a:pt x="1173" y="644"/>
                    <a:pt x="1507" y="444"/>
                  </a:cubicBezTo>
                  <a:cubicBezTo>
                    <a:pt x="1687" y="263"/>
                    <a:pt x="1569" y="1"/>
                    <a:pt x="1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62"/>
            <p:cNvSpPr/>
            <p:nvPr/>
          </p:nvSpPr>
          <p:spPr>
            <a:xfrm>
              <a:off x="3057400" y="1741050"/>
              <a:ext cx="51525" cy="28900"/>
            </a:xfrm>
            <a:custGeom>
              <a:avLst/>
              <a:gdLst/>
              <a:ahLst/>
              <a:cxnLst/>
              <a:rect l="l" t="t" r="r" b="b"/>
              <a:pathLst>
                <a:path w="2061" h="1156" extrusionOk="0">
                  <a:moveTo>
                    <a:pt x="1680" y="1"/>
                  </a:moveTo>
                  <a:cubicBezTo>
                    <a:pt x="1644" y="1"/>
                    <a:pt x="1606" y="9"/>
                    <a:pt x="1566" y="26"/>
                  </a:cubicBezTo>
                  <a:cubicBezTo>
                    <a:pt x="1099" y="226"/>
                    <a:pt x="632" y="460"/>
                    <a:pt x="199" y="727"/>
                  </a:cubicBezTo>
                  <a:cubicBezTo>
                    <a:pt x="0" y="869"/>
                    <a:pt x="115" y="1155"/>
                    <a:pt x="319" y="1155"/>
                  </a:cubicBezTo>
                  <a:cubicBezTo>
                    <a:pt x="354" y="1155"/>
                    <a:pt x="393" y="1147"/>
                    <a:pt x="432" y="1127"/>
                  </a:cubicBezTo>
                  <a:cubicBezTo>
                    <a:pt x="866" y="893"/>
                    <a:pt x="1333" y="660"/>
                    <a:pt x="1800" y="460"/>
                  </a:cubicBezTo>
                  <a:cubicBezTo>
                    <a:pt x="2061" y="344"/>
                    <a:pt x="1919" y="1"/>
                    <a:pt x="1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62"/>
            <p:cNvSpPr/>
            <p:nvPr/>
          </p:nvSpPr>
          <p:spPr>
            <a:xfrm>
              <a:off x="3138100" y="1755475"/>
              <a:ext cx="51900" cy="27525"/>
            </a:xfrm>
            <a:custGeom>
              <a:avLst/>
              <a:gdLst/>
              <a:ahLst/>
              <a:cxnLst/>
              <a:rect l="l" t="t" r="r" b="b"/>
              <a:pathLst>
                <a:path w="2076" h="1101" extrusionOk="0">
                  <a:moveTo>
                    <a:pt x="1669" y="0"/>
                  </a:moveTo>
                  <a:cubicBezTo>
                    <a:pt x="1639" y="0"/>
                    <a:pt x="1607" y="5"/>
                    <a:pt x="1574" y="16"/>
                  </a:cubicBezTo>
                  <a:cubicBezTo>
                    <a:pt x="1107" y="216"/>
                    <a:pt x="640" y="416"/>
                    <a:pt x="206" y="650"/>
                  </a:cubicBezTo>
                  <a:cubicBezTo>
                    <a:pt x="0" y="797"/>
                    <a:pt x="132" y="1101"/>
                    <a:pt x="350" y="1101"/>
                  </a:cubicBezTo>
                  <a:cubicBezTo>
                    <a:pt x="378" y="1101"/>
                    <a:pt x="409" y="1095"/>
                    <a:pt x="440" y="1084"/>
                  </a:cubicBezTo>
                  <a:cubicBezTo>
                    <a:pt x="874" y="850"/>
                    <a:pt x="1341" y="650"/>
                    <a:pt x="1808" y="450"/>
                  </a:cubicBezTo>
                  <a:cubicBezTo>
                    <a:pt x="2075" y="331"/>
                    <a:pt x="1919" y="0"/>
                    <a:pt x="1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62"/>
            <p:cNvSpPr/>
            <p:nvPr/>
          </p:nvSpPr>
          <p:spPr>
            <a:xfrm>
              <a:off x="3202350" y="1689875"/>
              <a:ext cx="57475" cy="31350"/>
            </a:xfrm>
            <a:custGeom>
              <a:avLst/>
              <a:gdLst/>
              <a:ahLst/>
              <a:cxnLst/>
              <a:rect l="l" t="t" r="r" b="b"/>
              <a:pathLst>
                <a:path w="2299" h="1254" extrusionOk="0">
                  <a:moveTo>
                    <a:pt x="1961" y="1"/>
                  </a:moveTo>
                  <a:cubicBezTo>
                    <a:pt x="1922" y="1"/>
                    <a:pt x="1881" y="12"/>
                    <a:pt x="1839" y="38"/>
                  </a:cubicBezTo>
                  <a:cubicBezTo>
                    <a:pt x="1339" y="338"/>
                    <a:pt x="805" y="605"/>
                    <a:pt x="272" y="772"/>
                  </a:cubicBezTo>
                  <a:cubicBezTo>
                    <a:pt x="0" y="863"/>
                    <a:pt x="56" y="1253"/>
                    <a:pt x="291" y="1253"/>
                  </a:cubicBezTo>
                  <a:cubicBezTo>
                    <a:pt x="316" y="1253"/>
                    <a:pt x="343" y="1249"/>
                    <a:pt x="372" y="1239"/>
                  </a:cubicBezTo>
                  <a:cubicBezTo>
                    <a:pt x="972" y="1039"/>
                    <a:pt x="1539" y="772"/>
                    <a:pt x="2073" y="472"/>
                  </a:cubicBezTo>
                  <a:cubicBezTo>
                    <a:pt x="2298" y="331"/>
                    <a:pt x="2167" y="1"/>
                    <a:pt x="1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62"/>
            <p:cNvSpPr/>
            <p:nvPr/>
          </p:nvSpPr>
          <p:spPr>
            <a:xfrm>
              <a:off x="3040250" y="2103375"/>
              <a:ext cx="122200" cy="320125"/>
            </a:xfrm>
            <a:custGeom>
              <a:avLst/>
              <a:gdLst/>
              <a:ahLst/>
              <a:cxnLst/>
              <a:rect l="l" t="t" r="r" b="b"/>
              <a:pathLst>
                <a:path w="4888" h="12805" extrusionOk="0">
                  <a:moveTo>
                    <a:pt x="1418" y="0"/>
                  </a:moveTo>
                  <a:cubicBezTo>
                    <a:pt x="1215" y="0"/>
                    <a:pt x="1018" y="113"/>
                    <a:pt x="952" y="377"/>
                  </a:cubicBezTo>
                  <a:cubicBezTo>
                    <a:pt x="485" y="2278"/>
                    <a:pt x="685" y="4513"/>
                    <a:pt x="1085" y="6415"/>
                  </a:cubicBezTo>
                  <a:cubicBezTo>
                    <a:pt x="1379" y="7828"/>
                    <a:pt x="2037" y="9838"/>
                    <a:pt x="3610" y="10039"/>
                  </a:cubicBezTo>
                  <a:lnTo>
                    <a:pt x="3610" y="10039"/>
                  </a:lnTo>
                  <a:cubicBezTo>
                    <a:pt x="3299" y="11171"/>
                    <a:pt x="1612" y="11580"/>
                    <a:pt x="618" y="11785"/>
                  </a:cubicBezTo>
                  <a:cubicBezTo>
                    <a:pt x="0" y="11909"/>
                    <a:pt x="183" y="12804"/>
                    <a:pt x="743" y="12804"/>
                  </a:cubicBezTo>
                  <a:cubicBezTo>
                    <a:pt x="788" y="12804"/>
                    <a:pt x="835" y="12798"/>
                    <a:pt x="885" y="12786"/>
                  </a:cubicBezTo>
                  <a:cubicBezTo>
                    <a:pt x="2519" y="12452"/>
                    <a:pt x="4888" y="11585"/>
                    <a:pt x="4688" y="9517"/>
                  </a:cubicBezTo>
                  <a:cubicBezTo>
                    <a:pt x="4688" y="9222"/>
                    <a:pt x="4427" y="9005"/>
                    <a:pt x="4136" y="9005"/>
                  </a:cubicBezTo>
                  <a:cubicBezTo>
                    <a:pt x="4097" y="9005"/>
                    <a:pt x="4059" y="9009"/>
                    <a:pt x="4020" y="9017"/>
                  </a:cubicBezTo>
                  <a:cubicBezTo>
                    <a:pt x="3961" y="9026"/>
                    <a:pt x="3904" y="9031"/>
                    <a:pt x="3848" y="9031"/>
                  </a:cubicBezTo>
                  <a:cubicBezTo>
                    <a:pt x="2581" y="9031"/>
                    <a:pt x="2145" y="6577"/>
                    <a:pt x="1986" y="5714"/>
                  </a:cubicBezTo>
                  <a:cubicBezTo>
                    <a:pt x="1719" y="4113"/>
                    <a:pt x="1585" y="2245"/>
                    <a:pt x="1952" y="644"/>
                  </a:cubicBezTo>
                  <a:cubicBezTo>
                    <a:pt x="2053" y="261"/>
                    <a:pt x="1728" y="0"/>
                    <a:pt x="1418" y="0"/>
                  </a:cubicBezTo>
                  <a:close/>
                </a:path>
              </a:pathLst>
            </a:custGeom>
            <a:solidFill>
              <a:srgbClr val="C49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62"/>
            <p:cNvSpPr/>
            <p:nvPr/>
          </p:nvSpPr>
          <p:spPr>
            <a:xfrm>
              <a:off x="2841375" y="2090175"/>
              <a:ext cx="148450" cy="87075"/>
            </a:xfrm>
            <a:custGeom>
              <a:avLst/>
              <a:gdLst/>
              <a:ahLst/>
              <a:cxnLst/>
              <a:rect l="l" t="t" r="r" b="b"/>
              <a:pathLst>
                <a:path w="5938" h="3483" extrusionOk="0">
                  <a:moveTo>
                    <a:pt x="4784" y="1"/>
                  </a:moveTo>
                  <a:cubicBezTo>
                    <a:pt x="3394" y="1"/>
                    <a:pt x="2018" y="992"/>
                    <a:pt x="1001" y="1839"/>
                  </a:cubicBezTo>
                  <a:cubicBezTo>
                    <a:pt x="968" y="1839"/>
                    <a:pt x="968" y="1872"/>
                    <a:pt x="934" y="1906"/>
                  </a:cubicBezTo>
                  <a:cubicBezTo>
                    <a:pt x="667" y="2073"/>
                    <a:pt x="434" y="2239"/>
                    <a:pt x="234" y="2473"/>
                  </a:cubicBezTo>
                  <a:cubicBezTo>
                    <a:pt x="0" y="2673"/>
                    <a:pt x="34" y="3040"/>
                    <a:pt x="300" y="3240"/>
                  </a:cubicBezTo>
                  <a:cubicBezTo>
                    <a:pt x="615" y="3410"/>
                    <a:pt x="909" y="3482"/>
                    <a:pt x="1190" y="3482"/>
                  </a:cubicBezTo>
                  <a:cubicBezTo>
                    <a:pt x="2667" y="3482"/>
                    <a:pt x="3757" y="1495"/>
                    <a:pt x="5271" y="1439"/>
                  </a:cubicBezTo>
                  <a:cubicBezTo>
                    <a:pt x="5804" y="1205"/>
                    <a:pt x="5938" y="505"/>
                    <a:pt x="5537" y="104"/>
                  </a:cubicBezTo>
                  <a:cubicBezTo>
                    <a:pt x="5287" y="33"/>
                    <a:pt x="5035" y="1"/>
                    <a:pt x="47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62"/>
            <p:cNvSpPr/>
            <p:nvPr/>
          </p:nvSpPr>
          <p:spPr>
            <a:xfrm>
              <a:off x="3129900" y="2083450"/>
              <a:ext cx="156800" cy="69350"/>
            </a:xfrm>
            <a:custGeom>
              <a:avLst/>
              <a:gdLst/>
              <a:ahLst/>
              <a:cxnLst/>
              <a:rect l="l" t="t" r="r" b="b"/>
              <a:pathLst>
                <a:path w="6272" h="2774" extrusionOk="0">
                  <a:moveTo>
                    <a:pt x="1665" y="1"/>
                  </a:moveTo>
                  <a:cubicBezTo>
                    <a:pt x="1196" y="1"/>
                    <a:pt x="735" y="90"/>
                    <a:pt x="301" y="307"/>
                  </a:cubicBezTo>
                  <a:cubicBezTo>
                    <a:pt x="1" y="807"/>
                    <a:pt x="301" y="1441"/>
                    <a:pt x="835" y="1574"/>
                  </a:cubicBezTo>
                  <a:cubicBezTo>
                    <a:pt x="938" y="1557"/>
                    <a:pt x="1042" y="1549"/>
                    <a:pt x="1145" y="1549"/>
                  </a:cubicBezTo>
                  <a:cubicBezTo>
                    <a:pt x="2423" y="1549"/>
                    <a:pt x="3668" y="2773"/>
                    <a:pt x="4892" y="2773"/>
                  </a:cubicBezTo>
                  <a:cubicBezTo>
                    <a:pt x="5287" y="2773"/>
                    <a:pt x="5680" y="2646"/>
                    <a:pt x="6072" y="2308"/>
                  </a:cubicBezTo>
                  <a:cubicBezTo>
                    <a:pt x="6272" y="2108"/>
                    <a:pt x="6239" y="1708"/>
                    <a:pt x="6005" y="1541"/>
                  </a:cubicBezTo>
                  <a:cubicBezTo>
                    <a:pt x="5738" y="1408"/>
                    <a:pt x="5471" y="1274"/>
                    <a:pt x="5204" y="1141"/>
                  </a:cubicBezTo>
                  <a:cubicBezTo>
                    <a:pt x="5171" y="1141"/>
                    <a:pt x="5138" y="1107"/>
                    <a:pt x="5104" y="1074"/>
                  </a:cubicBezTo>
                  <a:cubicBezTo>
                    <a:pt x="4100" y="572"/>
                    <a:pt x="2855" y="1"/>
                    <a:pt x="1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62"/>
            <p:cNvSpPr/>
            <p:nvPr/>
          </p:nvSpPr>
          <p:spPr>
            <a:xfrm>
              <a:off x="2871025" y="2201450"/>
              <a:ext cx="120475" cy="98225"/>
            </a:xfrm>
            <a:custGeom>
              <a:avLst/>
              <a:gdLst/>
              <a:ahLst/>
              <a:cxnLst/>
              <a:rect l="l" t="t" r="r" b="b"/>
              <a:pathLst>
                <a:path w="4819" h="3929" extrusionOk="0">
                  <a:moveTo>
                    <a:pt x="2646" y="1064"/>
                  </a:moveTo>
                  <a:cubicBezTo>
                    <a:pt x="2639" y="1080"/>
                    <a:pt x="2679" y="1087"/>
                    <a:pt x="2704" y="1089"/>
                  </a:cubicBezTo>
                  <a:lnTo>
                    <a:pt x="2704" y="1089"/>
                  </a:lnTo>
                  <a:cubicBezTo>
                    <a:pt x="2685" y="1085"/>
                    <a:pt x="2665" y="1072"/>
                    <a:pt x="2646" y="1064"/>
                  </a:cubicBezTo>
                  <a:close/>
                  <a:moveTo>
                    <a:pt x="2535" y="1"/>
                  </a:moveTo>
                  <a:cubicBezTo>
                    <a:pt x="1720" y="1"/>
                    <a:pt x="1083" y="726"/>
                    <a:pt x="749" y="1424"/>
                  </a:cubicBezTo>
                  <a:cubicBezTo>
                    <a:pt x="449" y="2025"/>
                    <a:pt x="215" y="2658"/>
                    <a:pt x="82" y="3292"/>
                  </a:cubicBezTo>
                  <a:cubicBezTo>
                    <a:pt x="0" y="3679"/>
                    <a:pt x="304" y="3929"/>
                    <a:pt x="606" y="3929"/>
                  </a:cubicBezTo>
                  <a:cubicBezTo>
                    <a:pt x="799" y="3929"/>
                    <a:pt x="991" y="3827"/>
                    <a:pt x="1082" y="3592"/>
                  </a:cubicBezTo>
                  <a:cubicBezTo>
                    <a:pt x="1149" y="3326"/>
                    <a:pt x="1216" y="3059"/>
                    <a:pt x="1316" y="2792"/>
                  </a:cubicBezTo>
                  <a:cubicBezTo>
                    <a:pt x="1349" y="2692"/>
                    <a:pt x="1383" y="2558"/>
                    <a:pt x="1416" y="2458"/>
                  </a:cubicBezTo>
                  <a:lnTo>
                    <a:pt x="1483" y="2292"/>
                  </a:lnTo>
                  <a:lnTo>
                    <a:pt x="1516" y="2225"/>
                  </a:lnTo>
                  <a:cubicBezTo>
                    <a:pt x="1616" y="2025"/>
                    <a:pt x="1716" y="1825"/>
                    <a:pt x="1816" y="1658"/>
                  </a:cubicBezTo>
                  <a:cubicBezTo>
                    <a:pt x="1883" y="1558"/>
                    <a:pt x="1916" y="1491"/>
                    <a:pt x="1983" y="1424"/>
                  </a:cubicBezTo>
                  <a:lnTo>
                    <a:pt x="2016" y="1391"/>
                  </a:lnTo>
                  <a:cubicBezTo>
                    <a:pt x="2050" y="1358"/>
                    <a:pt x="2083" y="1324"/>
                    <a:pt x="2117" y="1291"/>
                  </a:cubicBezTo>
                  <a:cubicBezTo>
                    <a:pt x="2150" y="1224"/>
                    <a:pt x="2217" y="1157"/>
                    <a:pt x="2283" y="1124"/>
                  </a:cubicBezTo>
                  <a:lnTo>
                    <a:pt x="2383" y="1057"/>
                  </a:lnTo>
                  <a:cubicBezTo>
                    <a:pt x="2406" y="1057"/>
                    <a:pt x="2458" y="1042"/>
                    <a:pt x="2460" y="1042"/>
                  </a:cubicBezTo>
                  <a:lnTo>
                    <a:pt x="2460" y="1042"/>
                  </a:lnTo>
                  <a:cubicBezTo>
                    <a:pt x="2461" y="1042"/>
                    <a:pt x="2450" y="1046"/>
                    <a:pt x="2417" y="1057"/>
                  </a:cubicBezTo>
                  <a:cubicBezTo>
                    <a:pt x="2383" y="1080"/>
                    <a:pt x="2372" y="1087"/>
                    <a:pt x="2374" y="1087"/>
                  </a:cubicBezTo>
                  <a:cubicBezTo>
                    <a:pt x="2376" y="1087"/>
                    <a:pt x="2428" y="1057"/>
                    <a:pt x="2450" y="1057"/>
                  </a:cubicBezTo>
                  <a:lnTo>
                    <a:pt x="2617" y="1057"/>
                  </a:lnTo>
                  <a:cubicBezTo>
                    <a:pt x="2626" y="1057"/>
                    <a:pt x="2636" y="1060"/>
                    <a:pt x="2646" y="1064"/>
                  </a:cubicBezTo>
                  <a:lnTo>
                    <a:pt x="2646" y="1064"/>
                  </a:lnTo>
                  <a:cubicBezTo>
                    <a:pt x="2646" y="1062"/>
                    <a:pt x="2648" y="1060"/>
                    <a:pt x="2650" y="1057"/>
                  </a:cubicBezTo>
                  <a:cubicBezTo>
                    <a:pt x="2650" y="1051"/>
                    <a:pt x="2652" y="1048"/>
                    <a:pt x="2654" y="1048"/>
                  </a:cubicBezTo>
                  <a:cubicBezTo>
                    <a:pt x="2663" y="1048"/>
                    <a:pt x="2686" y="1083"/>
                    <a:pt x="2710" y="1090"/>
                  </a:cubicBezTo>
                  <a:lnTo>
                    <a:pt x="2710" y="1090"/>
                  </a:lnTo>
                  <a:cubicBezTo>
                    <a:pt x="2708" y="1090"/>
                    <a:pt x="2706" y="1089"/>
                    <a:pt x="2704" y="1089"/>
                  </a:cubicBezTo>
                  <a:lnTo>
                    <a:pt x="2704" y="1089"/>
                  </a:lnTo>
                  <a:cubicBezTo>
                    <a:pt x="2708" y="1090"/>
                    <a:pt x="2713" y="1091"/>
                    <a:pt x="2717" y="1091"/>
                  </a:cubicBezTo>
                  <a:lnTo>
                    <a:pt x="2784" y="1157"/>
                  </a:lnTo>
                  <a:lnTo>
                    <a:pt x="2850" y="1191"/>
                  </a:lnTo>
                  <a:cubicBezTo>
                    <a:pt x="2850" y="1191"/>
                    <a:pt x="2786" y="1148"/>
                    <a:pt x="2795" y="1148"/>
                  </a:cubicBezTo>
                  <a:cubicBezTo>
                    <a:pt x="2797" y="1148"/>
                    <a:pt x="2804" y="1151"/>
                    <a:pt x="2817" y="1157"/>
                  </a:cubicBezTo>
                  <a:cubicBezTo>
                    <a:pt x="2850" y="1191"/>
                    <a:pt x="2950" y="1257"/>
                    <a:pt x="3017" y="1358"/>
                  </a:cubicBezTo>
                  <a:cubicBezTo>
                    <a:pt x="3047" y="1388"/>
                    <a:pt x="3070" y="1411"/>
                    <a:pt x="3084" y="1424"/>
                  </a:cubicBezTo>
                  <a:lnTo>
                    <a:pt x="3084" y="1424"/>
                  </a:lnTo>
                  <a:lnTo>
                    <a:pt x="3151" y="1524"/>
                  </a:lnTo>
                  <a:cubicBezTo>
                    <a:pt x="3217" y="1624"/>
                    <a:pt x="3284" y="1758"/>
                    <a:pt x="3351" y="1858"/>
                  </a:cubicBezTo>
                  <a:cubicBezTo>
                    <a:pt x="3484" y="2158"/>
                    <a:pt x="3618" y="2425"/>
                    <a:pt x="3718" y="2725"/>
                  </a:cubicBezTo>
                  <a:cubicBezTo>
                    <a:pt x="3801" y="2975"/>
                    <a:pt x="3999" y="3109"/>
                    <a:pt x="4236" y="3109"/>
                  </a:cubicBezTo>
                  <a:cubicBezTo>
                    <a:pt x="4284" y="3109"/>
                    <a:pt x="4334" y="3103"/>
                    <a:pt x="4385" y="3092"/>
                  </a:cubicBezTo>
                  <a:cubicBezTo>
                    <a:pt x="4652" y="3025"/>
                    <a:pt x="4818" y="2725"/>
                    <a:pt x="4718" y="2458"/>
                  </a:cubicBezTo>
                  <a:cubicBezTo>
                    <a:pt x="4518" y="1825"/>
                    <a:pt x="4218" y="1257"/>
                    <a:pt x="3851" y="724"/>
                  </a:cubicBezTo>
                  <a:cubicBezTo>
                    <a:pt x="3584" y="357"/>
                    <a:pt x="3217" y="123"/>
                    <a:pt x="2784" y="23"/>
                  </a:cubicBezTo>
                  <a:cubicBezTo>
                    <a:pt x="2699" y="8"/>
                    <a:pt x="2616" y="1"/>
                    <a:pt x="2535" y="1"/>
                  </a:cubicBezTo>
                  <a:close/>
                </a:path>
              </a:pathLst>
            </a:custGeom>
            <a:solidFill>
              <a:srgbClr val="602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62"/>
            <p:cNvSpPr/>
            <p:nvPr/>
          </p:nvSpPr>
          <p:spPr>
            <a:xfrm>
              <a:off x="3134225" y="2172000"/>
              <a:ext cx="122475" cy="92950"/>
            </a:xfrm>
            <a:custGeom>
              <a:avLst/>
              <a:gdLst/>
              <a:ahLst/>
              <a:cxnLst/>
              <a:rect l="l" t="t" r="r" b="b"/>
              <a:pathLst>
                <a:path w="4899" h="3718" extrusionOk="0">
                  <a:moveTo>
                    <a:pt x="1896" y="1101"/>
                  </a:moveTo>
                  <a:lnTo>
                    <a:pt x="1880" y="1120"/>
                  </a:lnTo>
                  <a:lnTo>
                    <a:pt x="1880" y="1120"/>
                  </a:lnTo>
                  <a:cubicBezTo>
                    <a:pt x="1879" y="1120"/>
                    <a:pt x="1883" y="1115"/>
                    <a:pt x="1896" y="1101"/>
                  </a:cubicBezTo>
                  <a:close/>
                  <a:moveTo>
                    <a:pt x="2029" y="0"/>
                  </a:moveTo>
                  <a:cubicBezTo>
                    <a:pt x="1529" y="67"/>
                    <a:pt x="1095" y="334"/>
                    <a:pt x="828" y="768"/>
                  </a:cubicBezTo>
                  <a:cubicBezTo>
                    <a:pt x="462" y="1335"/>
                    <a:pt x="195" y="1968"/>
                    <a:pt x="61" y="2636"/>
                  </a:cubicBezTo>
                  <a:cubicBezTo>
                    <a:pt x="0" y="3022"/>
                    <a:pt x="311" y="3272"/>
                    <a:pt x="617" y="3272"/>
                  </a:cubicBezTo>
                  <a:cubicBezTo>
                    <a:pt x="812" y="3272"/>
                    <a:pt x="1004" y="3170"/>
                    <a:pt x="1095" y="2936"/>
                  </a:cubicBezTo>
                  <a:cubicBezTo>
                    <a:pt x="1162" y="2636"/>
                    <a:pt x="1229" y="2335"/>
                    <a:pt x="1329" y="2035"/>
                  </a:cubicBezTo>
                  <a:lnTo>
                    <a:pt x="1421" y="1852"/>
                  </a:lnTo>
                  <a:lnTo>
                    <a:pt x="1421" y="1852"/>
                  </a:lnTo>
                  <a:cubicBezTo>
                    <a:pt x="1417" y="1864"/>
                    <a:pt x="1415" y="1872"/>
                    <a:pt x="1415" y="1872"/>
                  </a:cubicBezTo>
                  <a:cubicBezTo>
                    <a:pt x="1416" y="1872"/>
                    <a:pt x="1420" y="1861"/>
                    <a:pt x="1429" y="1835"/>
                  </a:cubicBezTo>
                  <a:lnTo>
                    <a:pt x="1429" y="1835"/>
                  </a:lnTo>
                  <a:lnTo>
                    <a:pt x="1421" y="1852"/>
                  </a:lnTo>
                  <a:lnTo>
                    <a:pt x="1421" y="1852"/>
                  </a:lnTo>
                  <a:cubicBezTo>
                    <a:pt x="1429" y="1827"/>
                    <a:pt x="1446" y="1785"/>
                    <a:pt x="1462" y="1768"/>
                  </a:cubicBezTo>
                  <a:cubicBezTo>
                    <a:pt x="1496" y="1668"/>
                    <a:pt x="1562" y="1568"/>
                    <a:pt x="1596" y="1501"/>
                  </a:cubicBezTo>
                  <a:cubicBezTo>
                    <a:pt x="1629" y="1435"/>
                    <a:pt x="1662" y="1401"/>
                    <a:pt x="1696" y="1368"/>
                  </a:cubicBezTo>
                  <a:cubicBezTo>
                    <a:pt x="1696" y="1335"/>
                    <a:pt x="1696" y="1335"/>
                    <a:pt x="1729" y="1301"/>
                  </a:cubicBezTo>
                  <a:lnTo>
                    <a:pt x="1880" y="1120"/>
                  </a:lnTo>
                  <a:lnTo>
                    <a:pt x="1880" y="1120"/>
                  </a:lnTo>
                  <a:cubicBezTo>
                    <a:pt x="1880" y="1120"/>
                    <a:pt x="1880" y="1120"/>
                    <a:pt x="1880" y="1120"/>
                  </a:cubicBezTo>
                  <a:cubicBezTo>
                    <a:pt x="1884" y="1120"/>
                    <a:pt x="1904" y="1105"/>
                    <a:pt x="1917" y="1094"/>
                  </a:cubicBezTo>
                  <a:lnTo>
                    <a:pt x="1917" y="1094"/>
                  </a:lnTo>
                  <a:lnTo>
                    <a:pt x="1896" y="1101"/>
                  </a:lnTo>
                  <a:cubicBezTo>
                    <a:pt x="1917" y="1087"/>
                    <a:pt x="1926" y="1082"/>
                    <a:pt x="1928" y="1082"/>
                  </a:cubicBezTo>
                  <a:lnTo>
                    <a:pt x="1928" y="1082"/>
                  </a:lnTo>
                  <a:cubicBezTo>
                    <a:pt x="1930" y="1082"/>
                    <a:pt x="1925" y="1087"/>
                    <a:pt x="1917" y="1094"/>
                  </a:cubicBezTo>
                  <a:lnTo>
                    <a:pt x="1917" y="1094"/>
                  </a:lnTo>
                  <a:lnTo>
                    <a:pt x="1996" y="1068"/>
                  </a:lnTo>
                  <a:lnTo>
                    <a:pt x="2096" y="1034"/>
                  </a:lnTo>
                  <a:lnTo>
                    <a:pt x="2167" y="1034"/>
                  </a:lnTo>
                  <a:cubicBezTo>
                    <a:pt x="2160" y="1030"/>
                    <a:pt x="2159" y="1025"/>
                    <a:pt x="2167" y="1025"/>
                  </a:cubicBezTo>
                  <a:cubicBezTo>
                    <a:pt x="2172" y="1025"/>
                    <a:pt x="2182" y="1027"/>
                    <a:pt x="2196" y="1034"/>
                  </a:cubicBezTo>
                  <a:lnTo>
                    <a:pt x="2167" y="1034"/>
                  </a:lnTo>
                  <a:cubicBezTo>
                    <a:pt x="2174" y="1039"/>
                    <a:pt x="2188" y="1044"/>
                    <a:pt x="2209" y="1044"/>
                  </a:cubicBezTo>
                  <a:cubicBezTo>
                    <a:pt x="2224" y="1044"/>
                    <a:pt x="2242" y="1041"/>
                    <a:pt x="2263" y="1034"/>
                  </a:cubicBezTo>
                  <a:lnTo>
                    <a:pt x="2330" y="1034"/>
                  </a:lnTo>
                  <a:lnTo>
                    <a:pt x="2530" y="1168"/>
                  </a:lnTo>
                  <a:cubicBezTo>
                    <a:pt x="2596" y="1235"/>
                    <a:pt x="2596" y="1235"/>
                    <a:pt x="2630" y="1268"/>
                  </a:cubicBezTo>
                  <a:cubicBezTo>
                    <a:pt x="2663" y="1301"/>
                    <a:pt x="2763" y="1368"/>
                    <a:pt x="2797" y="1435"/>
                  </a:cubicBezTo>
                  <a:lnTo>
                    <a:pt x="2897" y="1535"/>
                  </a:lnTo>
                  <a:lnTo>
                    <a:pt x="2963" y="1602"/>
                  </a:lnTo>
                  <a:cubicBezTo>
                    <a:pt x="3030" y="1702"/>
                    <a:pt x="3097" y="1802"/>
                    <a:pt x="3130" y="1868"/>
                  </a:cubicBezTo>
                  <a:cubicBezTo>
                    <a:pt x="3264" y="2102"/>
                    <a:pt x="3397" y="2335"/>
                    <a:pt x="3497" y="2569"/>
                  </a:cubicBezTo>
                  <a:lnTo>
                    <a:pt x="3597" y="2769"/>
                  </a:lnTo>
                  <a:cubicBezTo>
                    <a:pt x="3597" y="2802"/>
                    <a:pt x="3597" y="2802"/>
                    <a:pt x="3630" y="2836"/>
                  </a:cubicBezTo>
                  <a:lnTo>
                    <a:pt x="3630" y="2836"/>
                  </a:lnTo>
                  <a:lnTo>
                    <a:pt x="3630" y="2836"/>
                  </a:lnTo>
                  <a:cubicBezTo>
                    <a:pt x="3647" y="2852"/>
                    <a:pt x="3647" y="2861"/>
                    <a:pt x="3643" y="2861"/>
                  </a:cubicBezTo>
                  <a:cubicBezTo>
                    <a:pt x="3639" y="2861"/>
                    <a:pt x="3630" y="2852"/>
                    <a:pt x="3630" y="2836"/>
                  </a:cubicBezTo>
                  <a:lnTo>
                    <a:pt x="3630" y="2869"/>
                  </a:lnTo>
                  <a:cubicBezTo>
                    <a:pt x="3697" y="3036"/>
                    <a:pt x="3764" y="3203"/>
                    <a:pt x="3797" y="3336"/>
                  </a:cubicBezTo>
                  <a:cubicBezTo>
                    <a:pt x="3882" y="3563"/>
                    <a:pt x="4088" y="3718"/>
                    <a:pt x="4333" y="3718"/>
                  </a:cubicBezTo>
                  <a:cubicBezTo>
                    <a:pt x="4376" y="3718"/>
                    <a:pt x="4420" y="3713"/>
                    <a:pt x="4464" y="3703"/>
                  </a:cubicBezTo>
                  <a:cubicBezTo>
                    <a:pt x="4731" y="3636"/>
                    <a:pt x="4898" y="3336"/>
                    <a:pt x="4831" y="3069"/>
                  </a:cubicBezTo>
                  <a:lnTo>
                    <a:pt x="4831" y="3069"/>
                  </a:lnTo>
                  <a:lnTo>
                    <a:pt x="4798" y="3103"/>
                  </a:lnTo>
                  <a:cubicBezTo>
                    <a:pt x="4431" y="2102"/>
                    <a:pt x="3964" y="1001"/>
                    <a:pt x="3097" y="334"/>
                  </a:cubicBezTo>
                  <a:cubicBezTo>
                    <a:pt x="2797" y="100"/>
                    <a:pt x="2396" y="0"/>
                    <a:pt x="2029" y="0"/>
                  </a:cubicBezTo>
                  <a:close/>
                </a:path>
              </a:pathLst>
            </a:custGeom>
            <a:solidFill>
              <a:srgbClr val="602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62"/>
            <p:cNvSpPr/>
            <p:nvPr/>
          </p:nvSpPr>
          <p:spPr>
            <a:xfrm>
              <a:off x="3175775" y="2323950"/>
              <a:ext cx="126775" cy="88075"/>
            </a:xfrm>
            <a:custGeom>
              <a:avLst/>
              <a:gdLst/>
              <a:ahLst/>
              <a:cxnLst/>
              <a:rect l="l" t="t" r="r" b="b"/>
              <a:pathLst>
                <a:path w="5071" h="3523" extrusionOk="0">
                  <a:moveTo>
                    <a:pt x="2726" y="0"/>
                  </a:moveTo>
                  <a:cubicBezTo>
                    <a:pt x="2587" y="0"/>
                    <a:pt x="2446" y="9"/>
                    <a:pt x="2302" y="27"/>
                  </a:cubicBezTo>
                  <a:cubicBezTo>
                    <a:pt x="1001" y="194"/>
                    <a:pt x="0" y="1094"/>
                    <a:pt x="134" y="2062"/>
                  </a:cubicBezTo>
                  <a:cubicBezTo>
                    <a:pt x="253" y="2925"/>
                    <a:pt x="1196" y="3523"/>
                    <a:pt x="2345" y="3523"/>
                  </a:cubicBezTo>
                  <a:cubicBezTo>
                    <a:pt x="2484" y="3523"/>
                    <a:pt x="2626" y="3514"/>
                    <a:pt x="2769" y="3496"/>
                  </a:cubicBezTo>
                  <a:cubicBezTo>
                    <a:pt x="4070" y="3329"/>
                    <a:pt x="5071" y="2428"/>
                    <a:pt x="4937" y="1461"/>
                  </a:cubicBezTo>
                  <a:cubicBezTo>
                    <a:pt x="4818" y="598"/>
                    <a:pt x="3875" y="0"/>
                    <a:pt x="2726" y="0"/>
                  </a:cubicBezTo>
                  <a:close/>
                </a:path>
              </a:pathLst>
            </a:custGeom>
            <a:solidFill>
              <a:srgbClr val="FFB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62"/>
            <p:cNvSpPr/>
            <p:nvPr/>
          </p:nvSpPr>
          <p:spPr>
            <a:xfrm>
              <a:off x="2820525" y="2352700"/>
              <a:ext cx="124275" cy="88250"/>
            </a:xfrm>
            <a:custGeom>
              <a:avLst/>
              <a:gdLst/>
              <a:ahLst/>
              <a:cxnLst/>
              <a:rect l="l" t="t" r="r" b="b"/>
              <a:pathLst>
                <a:path w="4971" h="3530" extrusionOk="0">
                  <a:moveTo>
                    <a:pt x="2599" y="1"/>
                  </a:moveTo>
                  <a:cubicBezTo>
                    <a:pt x="2512" y="1"/>
                    <a:pt x="2424" y="4"/>
                    <a:pt x="2335" y="11"/>
                  </a:cubicBezTo>
                  <a:cubicBezTo>
                    <a:pt x="1001" y="144"/>
                    <a:pt x="0" y="1012"/>
                    <a:pt x="67" y="1979"/>
                  </a:cubicBezTo>
                  <a:cubicBezTo>
                    <a:pt x="159" y="2867"/>
                    <a:pt x="1121" y="3530"/>
                    <a:pt x="2311" y="3530"/>
                  </a:cubicBezTo>
                  <a:cubicBezTo>
                    <a:pt x="2417" y="3530"/>
                    <a:pt x="2526" y="3524"/>
                    <a:pt x="2635" y="3513"/>
                  </a:cubicBezTo>
                  <a:cubicBezTo>
                    <a:pt x="3970" y="3413"/>
                    <a:pt x="4970" y="2513"/>
                    <a:pt x="4904" y="1545"/>
                  </a:cubicBezTo>
                  <a:cubicBezTo>
                    <a:pt x="4810" y="642"/>
                    <a:pt x="3816" y="1"/>
                    <a:pt x="2599" y="1"/>
                  </a:cubicBezTo>
                  <a:close/>
                </a:path>
              </a:pathLst>
            </a:custGeom>
            <a:solidFill>
              <a:srgbClr val="FFB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62"/>
            <p:cNvSpPr/>
            <p:nvPr/>
          </p:nvSpPr>
          <p:spPr>
            <a:xfrm>
              <a:off x="3007325" y="2443300"/>
              <a:ext cx="109275" cy="85625"/>
            </a:xfrm>
            <a:custGeom>
              <a:avLst/>
              <a:gdLst/>
              <a:ahLst/>
              <a:cxnLst/>
              <a:rect l="l" t="t" r="r" b="b"/>
              <a:pathLst>
                <a:path w="4371" h="3425" extrusionOk="0">
                  <a:moveTo>
                    <a:pt x="3399" y="0"/>
                  </a:moveTo>
                  <a:cubicBezTo>
                    <a:pt x="2444" y="0"/>
                    <a:pt x="654" y="1103"/>
                    <a:pt x="267" y="1224"/>
                  </a:cubicBezTo>
                  <a:cubicBezTo>
                    <a:pt x="134" y="1257"/>
                    <a:pt x="67" y="1357"/>
                    <a:pt x="100" y="1491"/>
                  </a:cubicBezTo>
                  <a:cubicBezTo>
                    <a:pt x="0" y="1591"/>
                    <a:pt x="0" y="1724"/>
                    <a:pt x="100" y="1791"/>
                  </a:cubicBezTo>
                  <a:cubicBezTo>
                    <a:pt x="158" y="2924"/>
                    <a:pt x="1558" y="3424"/>
                    <a:pt x="2645" y="3424"/>
                  </a:cubicBezTo>
                  <a:cubicBezTo>
                    <a:pt x="2806" y="3424"/>
                    <a:pt x="2961" y="3413"/>
                    <a:pt x="3102" y="3392"/>
                  </a:cubicBezTo>
                  <a:cubicBezTo>
                    <a:pt x="3569" y="3292"/>
                    <a:pt x="4370" y="2892"/>
                    <a:pt x="4137" y="2291"/>
                  </a:cubicBezTo>
                  <a:cubicBezTo>
                    <a:pt x="4036" y="1924"/>
                    <a:pt x="3736" y="1624"/>
                    <a:pt x="3369" y="1524"/>
                  </a:cubicBezTo>
                  <a:cubicBezTo>
                    <a:pt x="3736" y="1357"/>
                    <a:pt x="4003" y="990"/>
                    <a:pt x="4003" y="590"/>
                  </a:cubicBezTo>
                  <a:cubicBezTo>
                    <a:pt x="4003" y="159"/>
                    <a:pt x="3761" y="0"/>
                    <a:pt x="3399" y="0"/>
                  </a:cubicBezTo>
                  <a:close/>
                </a:path>
              </a:pathLst>
            </a:custGeom>
            <a:solidFill>
              <a:srgbClr val="D8B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62"/>
            <p:cNvSpPr/>
            <p:nvPr/>
          </p:nvSpPr>
          <p:spPr>
            <a:xfrm>
              <a:off x="2980450" y="2456925"/>
              <a:ext cx="122650" cy="38350"/>
            </a:xfrm>
            <a:custGeom>
              <a:avLst/>
              <a:gdLst/>
              <a:ahLst/>
              <a:cxnLst/>
              <a:rect l="l" t="t" r="r" b="b"/>
              <a:pathLst>
                <a:path w="4906" h="1534" extrusionOk="0">
                  <a:moveTo>
                    <a:pt x="384" y="0"/>
                  </a:moveTo>
                  <a:cubicBezTo>
                    <a:pt x="190" y="0"/>
                    <a:pt x="1" y="181"/>
                    <a:pt x="141" y="345"/>
                  </a:cubicBezTo>
                  <a:lnTo>
                    <a:pt x="175" y="378"/>
                  </a:lnTo>
                  <a:cubicBezTo>
                    <a:pt x="708" y="979"/>
                    <a:pt x="1442" y="1346"/>
                    <a:pt x="2243" y="1446"/>
                  </a:cubicBezTo>
                  <a:cubicBezTo>
                    <a:pt x="2522" y="1504"/>
                    <a:pt x="2805" y="1534"/>
                    <a:pt x="3088" y="1534"/>
                  </a:cubicBezTo>
                  <a:cubicBezTo>
                    <a:pt x="3616" y="1534"/>
                    <a:pt x="4145" y="1430"/>
                    <a:pt x="4644" y="1212"/>
                  </a:cubicBezTo>
                  <a:cubicBezTo>
                    <a:pt x="4905" y="1096"/>
                    <a:pt x="4738" y="754"/>
                    <a:pt x="4492" y="754"/>
                  </a:cubicBezTo>
                  <a:cubicBezTo>
                    <a:pt x="4456" y="754"/>
                    <a:pt x="4417" y="761"/>
                    <a:pt x="4378" y="779"/>
                  </a:cubicBezTo>
                  <a:cubicBezTo>
                    <a:pt x="3961" y="932"/>
                    <a:pt x="3516" y="1014"/>
                    <a:pt x="3071" y="1014"/>
                  </a:cubicBezTo>
                  <a:cubicBezTo>
                    <a:pt x="2838" y="1014"/>
                    <a:pt x="2605" y="991"/>
                    <a:pt x="2376" y="946"/>
                  </a:cubicBezTo>
                  <a:cubicBezTo>
                    <a:pt x="1776" y="845"/>
                    <a:pt x="1009" y="645"/>
                    <a:pt x="608" y="112"/>
                  </a:cubicBezTo>
                  <a:cubicBezTo>
                    <a:pt x="549" y="32"/>
                    <a:pt x="466" y="0"/>
                    <a:pt x="384" y="0"/>
                  </a:cubicBezTo>
                  <a:close/>
                </a:path>
              </a:pathLst>
            </a:custGeom>
            <a:solidFill>
              <a:srgbClr val="602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62"/>
            <p:cNvSpPr/>
            <p:nvPr/>
          </p:nvSpPr>
          <p:spPr>
            <a:xfrm>
              <a:off x="3135750" y="241800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300" y="1"/>
                  </a:moveTo>
                  <a:cubicBezTo>
                    <a:pt x="0" y="34"/>
                    <a:pt x="0" y="501"/>
                    <a:pt x="300" y="534"/>
                  </a:cubicBezTo>
                  <a:cubicBezTo>
                    <a:pt x="601" y="501"/>
                    <a:pt x="601" y="34"/>
                    <a:pt x="300" y="1"/>
                  </a:cubicBezTo>
                  <a:close/>
                </a:path>
              </a:pathLst>
            </a:custGeom>
            <a:solidFill>
              <a:srgbClr val="602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62"/>
            <p:cNvSpPr/>
            <p:nvPr/>
          </p:nvSpPr>
          <p:spPr>
            <a:xfrm>
              <a:off x="3187450" y="2339475"/>
              <a:ext cx="2001450" cy="1895025"/>
            </a:xfrm>
            <a:custGeom>
              <a:avLst/>
              <a:gdLst/>
              <a:ahLst/>
              <a:cxnLst/>
              <a:rect l="l" t="t" r="r" b="b"/>
              <a:pathLst>
                <a:path w="80058" h="75801" extrusionOk="0">
                  <a:moveTo>
                    <a:pt x="39986" y="0"/>
                  </a:moveTo>
                  <a:cubicBezTo>
                    <a:pt x="18392" y="0"/>
                    <a:pt x="730" y="16511"/>
                    <a:pt x="367" y="37233"/>
                  </a:cubicBezTo>
                  <a:cubicBezTo>
                    <a:pt x="0" y="58148"/>
                    <a:pt x="17480" y="75427"/>
                    <a:pt x="39395" y="75794"/>
                  </a:cubicBezTo>
                  <a:cubicBezTo>
                    <a:pt x="39653" y="75798"/>
                    <a:pt x="39911" y="75801"/>
                    <a:pt x="40167" y="75801"/>
                  </a:cubicBezTo>
                  <a:cubicBezTo>
                    <a:pt x="61733" y="75801"/>
                    <a:pt x="79361" y="59269"/>
                    <a:pt x="79724" y="38600"/>
                  </a:cubicBezTo>
                  <a:cubicBezTo>
                    <a:pt x="80058" y="17652"/>
                    <a:pt x="62612" y="373"/>
                    <a:pt x="40696" y="6"/>
                  </a:cubicBezTo>
                  <a:cubicBezTo>
                    <a:pt x="40459" y="2"/>
                    <a:pt x="40222" y="0"/>
                    <a:pt x="39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62"/>
            <p:cNvSpPr/>
            <p:nvPr/>
          </p:nvSpPr>
          <p:spPr>
            <a:xfrm>
              <a:off x="3430950" y="2339600"/>
              <a:ext cx="1684575" cy="1808000"/>
            </a:xfrm>
            <a:custGeom>
              <a:avLst/>
              <a:gdLst/>
              <a:ahLst/>
              <a:cxnLst/>
              <a:rect l="l" t="t" r="r" b="b"/>
              <a:pathLst>
                <a:path w="67383" h="72320" extrusionOk="0">
                  <a:moveTo>
                    <a:pt x="30254" y="1"/>
                  </a:moveTo>
                  <a:cubicBezTo>
                    <a:pt x="23744" y="1"/>
                    <a:pt x="17232" y="1535"/>
                    <a:pt x="11275" y="4604"/>
                  </a:cubicBezTo>
                  <a:cubicBezTo>
                    <a:pt x="13544" y="4805"/>
                    <a:pt x="15712" y="5438"/>
                    <a:pt x="17113" y="7440"/>
                  </a:cubicBezTo>
                  <a:cubicBezTo>
                    <a:pt x="19081" y="10208"/>
                    <a:pt x="18647" y="13778"/>
                    <a:pt x="17313" y="16713"/>
                  </a:cubicBezTo>
                  <a:cubicBezTo>
                    <a:pt x="16979" y="17380"/>
                    <a:pt x="16679" y="18047"/>
                    <a:pt x="16412" y="18748"/>
                  </a:cubicBezTo>
                  <a:cubicBezTo>
                    <a:pt x="16479" y="18815"/>
                    <a:pt x="16579" y="18881"/>
                    <a:pt x="16646" y="18915"/>
                  </a:cubicBezTo>
                  <a:cubicBezTo>
                    <a:pt x="17346" y="19282"/>
                    <a:pt x="18114" y="19582"/>
                    <a:pt x="18881" y="19749"/>
                  </a:cubicBezTo>
                  <a:cubicBezTo>
                    <a:pt x="22350" y="20683"/>
                    <a:pt x="27687" y="21050"/>
                    <a:pt x="28621" y="25453"/>
                  </a:cubicBezTo>
                  <a:cubicBezTo>
                    <a:pt x="29055" y="27488"/>
                    <a:pt x="28988" y="29689"/>
                    <a:pt x="27520" y="31324"/>
                  </a:cubicBezTo>
                  <a:cubicBezTo>
                    <a:pt x="26386" y="32591"/>
                    <a:pt x="24818" y="33125"/>
                    <a:pt x="23351" y="33959"/>
                  </a:cubicBezTo>
                  <a:cubicBezTo>
                    <a:pt x="21783" y="34859"/>
                    <a:pt x="20315" y="35927"/>
                    <a:pt x="21283" y="37695"/>
                  </a:cubicBezTo>
                  <a:cubicBezTo>
                    <a:pt x="22183" y="39363"/>
                    <a:pt x="23151" y="41064"/>
                    <a:pt x="23284" y="42965"/>
                  </a:cubicBezTo>
                  <a:cubicBezTo>
                    <a:pt x="23618" y="47569"/>
                    <a:pt x="20115" y="49904"/>
                    <a:pt x="16112" y="51071"/>
                  </a:cubicBezTo>
                  <a:cubicBezTo>
                    <a:pt x="12576" y="52072"/>
                    <a:pt x="8640" y="52105"/>
                    <a:pt x="5271" y="53640"/>
                  </a:cubicBezTo>
                  <a:cubicBezTo>
                    <a:pt x="1568" y="55341"/>
                    <a:pt x="234" y="58376"/>
                    <a:pt x="1" y="62312"/>
                  </a:cubicBezTo>
                  <a:cubicBezTo>
                    <a:pt x="3803" y="66582"/>
                    <a:pt x="8473" y="70018"/>
                    <a:pt x="13710" y="72320"/>
                  </a:cubicBezTo>
                  <a:cubicBezTo>
                    <a:pt x="12402" y="67086"/>
                    <a:pt x="11942" y="58646"/>
                    <a:pt x="17575" y="58646"/>
                  </a:cubicBezTo>
                  <a:cubicBezTo>
                    <a:pt x="18261" y="58646"/>
                    <a:pt x="19038" y="58772"/>
                    <a:pt x="19915" y="59043"/>
                  </a:cubicBezTo>
                  <a:cubicBezTo>
                    <a:pt x="21637" y="59580"/>
                    <a:pt x="23689" y="60447"/>
                    <a:pt x="25619" y="60447"/>
                  </a:cubicBezTo>
                  <a:cubicBezTo>
                    <a:pt x="26567" y="60447"/>
                    <a:pt x="27486" y="60238"/>
                    <a:pt x="28321" y="59677"/>
                  </a:cubicBezTo>
                  <a:cubicBezTo>
                    <a:pt x="30656" y="58143"/>
                    <a:pt x="31923" y="55474"/>
                    <a:pt x="33858" y="53506"/>
                  </a:cubicBezTo>
                  <a:cubicBezTo>
                    <a:pt x="35132" y="52210"/>
                    <a:pt x="36710" y="51334"/>
                    <a:pt x="38343" y="51334"/>
                  </a:cubicBezTo>
                  <a:cubicBezTo>
                    <a:pt x="39191" y="51334"/>
                    <a:pt x="40053" y="51570"/>
                    <a:pt x="40897" y="52105"/>
                  </a:cubicBezTo>
                  <a:cubicBezTo>
                    <a:pt x="42598" y="53206"/>
                    <a:pt x="43665" y="54774"/>
                    <a:pt x="45033" y="56208"/>
                  </a:cubicBezTo>
                  <a:cubicBezTo>
                    <a:pt x="45932" y="57137"/>
                    <a:pt x="46535" y="57663"/>
                    <a:pt x="47689" y="57663"/>
                  </a:cubicBezTo>
                  <a:cubicBezTo>
                    <a:pt x="47819" y="57663"/>
                    <a:pt x="47956" y="57656"/>
                    <a:pt x="48102" y="57642"/>
                  </a:cubicBezTo>
                  <a:cubicBezTo>
                    <a:pt x="49283" y="57545"/>
                    <a:pt x="50528" y="57430"/>
                    <a:pt x="51761" y="57430"/>
                  </a:cubicBezTo>
                  <a:cubicBezTo>
                    <a:pt x="54322" y="57430"/>
                    <a:pt x="56830" y="57927"/>
                    <a:pt x="58609" y="60111"/>
                  </a:cubicBezTo>
                  <a:cubicBezTo>
                    <a:pt x="59276" y="60945"/>
                    <a:pt x="59810" y="61912"/>
                    <a:pt x="60144" y="62946"/>
                  </a:cubicBezTo>
                  <a:cubicBezTo>
                    <a:pt x="63212" y="59577"/>
                    <a:pt x="65681" y="55741"/>
                    <a:pt x="67382" y="51505"/>
                  </a:cubicBezTo>
                  <a:lnTo>
                    <a:pt x="67382" y="51505"/>
                  </a:lnTo>
                  <a:cubicBezTo>
                    <a:pt x="67132" y="51526"/>
                    <a:pt x="66884" y="51537"/>
                    <a:pt x="66639" y="51537"/>
                  </a:cubicBezTo>
                  <a:cubicBezTo>
                    <a:pt x="64197" y="51537"/>
                    <a:pt x="61990" y="50445"/>
                    <a:pt x="60444" y="47535"/>
                  </a:cubicBezTo>
                  <a:cubicBezTo>
                    <a:pt x="59610" y="45967"/>
                    <a:pt x="59343" y="44433"/>
                    <a:pt x="58909" y="42732"/>
                  </a:cubicBezTo>
                  <a:cubicBezTo>
                    <a:pt x="58633" y="41720"/>
                    <a:pt x="58104" y="40398"/>
                    <a:pt x="56906" y="40398"/>
                  </a:cubicBezTo>
                  <a:cubicBezTo>
                    <a:pt x="56801" y="40398"/>
                    <a:pt x="56690" y="40409"/>
                    <a:pt x="56574" y="40430"/>
                  </a:cubicBezTo>
                  <a:cubicBezTo>
                    <a:pt x="53739" y="40930"/>
                    <a:pt x="51337" y="42999"/>
                    <a:pt x="48836" y="44366"/>
                  </a:cubicBezTo>
                  <a:cubicBezTo>
                    <a:pt x="46600" y="45613"/>
                    <a:pt x="44183" y="46611"/>
                    <a:pt x="41699" y="46611"/>
                  </a:cubicBezTo>
                  <a:cubicBezTo>
                    <a:pt x="40662" y="46611"/>
                    <a:pt x="39613" y="46437"/>
                    <a:pt x="38562" y="46034"/>
                  </a:cubicBezTo>
                  <a:cubicBezTo>
                    <a:pt x="35760" y="44967"/>
                    <a:pt x="32424" y="42265"/>
                    <a:pt x="32491" y="38962"/>
                  </a:cubicBezTo>
                  <a:cubicBezTo>
                    <a:pt x="32591" y="32858"/>
                    <a:pt x="39829" y="30256"/>
                    <a:pt x="42298" y="25419"/>
                  </a:cubicBezTo>
                  <a:cubicBezTo>
                    <a:pt x="43432" y="23251"/>
                    <a:pt x="40897" y="21617"/>
                    <a:pt x="39395" y="20349"/>
                  </a:cubicBezTo>
                  <a:cubicBezTo>
                    <a:pt x="37327" y="18614"/>
                    <a:pt x="34392" y="16680"/>
                    <a:pt x="33691" y="13944"/>
                  </a:cubicBezTo>
                  <a:cubicBezTo>
                    <a:pt x="32757" y="10375"/>
                    <a:pt x="36026" y="8207"/>
                    <a:pt x="38862" y="7006"/>
                  </a:cubicBezTo>
                  <a:cubicBezTo>
                    <a:pt x="42264" y="5605"/>
                    <a:pt x="45933" y="4871"/>
                    <a:pt x="49603" y="4805"/>
                  </a:cubicBezTo>
                  <a:cubicBezTo>
                    <a:pt x="43551" y="1602"/>
                    <a:pt x="36904" y="1"/>
                    <a:pt x="30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62"/>
            <p:cNvSpPr/>
            <p:nvPr/>
          </p:nvSpPr>
          <p:spPr>
            <a:xfrm>
              <a:off x="3194125" y="2546650"/>
              <a:ext cx="906500" cy="1242350"/>
            </a:xfrm>
            <a:custGeom>
              <a:avLst/>
              <a:gdLst/>
              <a:ahLst/>
              <a:cxnLst/>
              <a:rect l="l" t="t" r="r" b="b"/>
              <a:pathLst>
                <a:path w="36260" h="49694" extrusionOk="0">
                  <a:moveTo>
                    <a:pt x="19081" y="0"/>
                  </a:moveTo>
                  <a:cubicBezTo>
                    <a:pt x="17554" y="0"/>
                    <a:pt x="16012" y="175"/>
                    <a:pt x="14511" y="392"/>
                  </a:cubicBezTo>
                  <a:cubicBezTo>
                    <a:pt x="5871" y="7197"/>
                    <a:pt x="334" y="17438"/>
                    <a:pt x="100" y="28946"/>
                  </a:cubicBezTo>
                  <a:cubicBezTo>
                    <a:pt x="0" y="36318"/>
                    <a:pt x="2102" y="43556"/>
                    <a:pt x="6171" y="49694"/>
                  </a:cubicBezTo>
                  <a:cubicBezTo>
                    <a:pt x="6838" y="47793"/>
                    <a:pt x="7973" y="46091"/>
                    <a:pt x="9474" y="44757"/>
                  </a:cubicBezTo>
                  <a:cubicBezTo>
                    <a:pt x="13176" y="41421"/>
                    <a:pt x="17479" y="41188"/>
                    <a:pt x="22183" y="40554"/>
                  </a:cubicBezTo>
                  <a:cubicBezTo>
                    <a:pt x="24618" y="40221"/>
                    <a:pt x="29088" y="39787"/>
                    <a:pt x="30088" y="36952"/>
                  </a:cubicBezTo>
                  <a:cubicBezTo>
                    <a:pt x="30655" y="35350"/>
                    <a:pt x="30522" y="33983"/>
                    <a:pt x="29421" y="32648"/>
                  </a:cubicBezTo>
                  <a:cubicBezTo>
                    <a:pt x="28587" y="31614"/>
                    <a:pt x="27453" y="30480"/>
                    <a:pt x="27186" y="29113"/>
                  </a:cubicBezTo>
                  <a:cubicBezTo>
                    <a:pt x="26419" y="25210"/>
                    <a:pt x="29988" y="22708"/>
                    <a:pt x="33124" y="21374"/>
                  </a:cubicBezTo>
                  <a:cubicBezTo>
                    <a:pt x="34258" y="20907"/>
                    <a:pt x="36259" y="20373"/>
                    <a:pt x="36159" y="18872"/>
                  </a:cubicBezTo>
                  <a:cubicBezTo>
                    <a:pt x="36126" y="17671"/>
                    <a:pt x="35459" y="16604"/>
                    <a:pt x="34425" y="16037"/>
                  </a:cubicBezTo>
                  <a:cubicBezTo>
                    <a:pt x="31289" y="14435"/>
                    <a:pt x="21682" y="16604"/>
                    <a:pt x="22350" y="10633"/>
                  </a:cubicBezTo>
                  <a:cubicBezTo>
                    <a:pt x="22550" y="8765"/>
                    <a:pt x="23417" y="7097"/>
                    <a:pt x="24351" y="5496"/>
                  </a:cubicBezTo>
                  <a:cubicBezTo>
                    <a:pt x="24818" y="4695"/>
                    <a:pt x="25819" y="3394"/>
                    <a:pt x="25452" y="2427"/>
                  </a:cubicBezTo>
                  <a:cubicBezTo>
                    <a:pt x="25118" y="1593"/>
                    <a:pt x="24418" y="926"/>
                    <a:pt x="23550" y="659"/>
                  </a:cubicBezTo>
                  <a:cubicBezTo>
                    <a:pt x="22116" y="175"/>
                    <a:pt x="20607" y="0"/>
                    <a:pt x="19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62"/>
            <p:cNvSpPr/>
            <p:nvPr/>
          </p:nvSpPr>
          <p:spPr>
            <a:xfrm>
              <a:off x="4273225" y="2540050"/>
              <a:ext cx="912350" cy="1007625"/>
            </a:xfrm>
            <a:custGeom>
              <a:avLst/>
              <a:gdLst/>
              <a:ahLst/>
              <a:cxnLst/>
              <a:rect l="l" t="t" r="r" b="b"/>
              <a:pathLst>
                <a:path w="36494" h="40305" extrusionOk="0">
                  <a:moveTo>
                    <a:pt x="18901" y="1"/>
                  </a:moveTo>
                  <a:cubicBezTo>
                    <a:pt x="15879" y="1"/>
                    <a:pt x="12833" y="166"/>
                    <a:pt x="9941" y="923"/>
                  </a:cubicBezTo>
                  <a:cubicBezTo>
                    <a:pt x="8006" y="1423"/>
                    <a:pt x="2302" y="3692"/>
                    <a:pt x="3636" y="6327"/>
                  </a:cubicBezTo>
                  <a:cubicBezTo>
                    <a:pt x="5538" y="10029"/>
                    <a:pt x="12242" y="10396"/>
                    <a:pt x="13010" y="15100"/>
                  </a:cubicBezTo>
                  <a:cubicBezTo>
                    <a:pt x="14144" y="22171"/>
                    <a:pt x="0" y="25107"/>
                    <a:pt x="3903" y="32079"/>
                  </a:cubicBezTo>
                  <a:cubicBezTo>
                    <a:pt x="5135" y="34285"/>
                    <a:pt x="6875" y="35141"/>
                    <a:pt x="8772" y="35141"/>
                  </a:cubicBezTo>
                  <a:cubicBezTo>
                    <a:pt x="10576" y="35141"/>
                    <a:pt x="12523" y="34368"/>
                    <a:pt x="14311" y="33246"/>
                  </a:cubicBezTo>
                  <a:cubicBezTo>
                    <a:pt x="16884" y="31638"/>
                    <a:pt x="19944" y="28261"/>
                    <a:pt x="23289" y="28261"/>
                  </a:cubicBezTo>
                  <a:cubicBezTo>
                    <a:pt x="23760" y="28261"/>
                    <a:pt x="24236" y="28328"/>
                    <a:pt x="24718" y="28476"/>
                  </a:cubicBezTo>
                  <a:cubicBezTo>
                    <a:pt x="26853" y="29110"/>
                    <a:pt x="28321" y="30911"/>
                    <a:pt x="29188" y="32912"/>
                  </a:cubicBezTo>
                  <a:cubicBezTo>
                    <a:pt x="29922" y="34614"/>
                    <a:pt x="29988" y="36515"/>
                    <a:pt x="30656" y="38250"/>
                  </a:cubicBezTo>
                  <a:cubicBezTo>
                    <a:pt x="31201" y="39738"/>
                    <a:pt x="32075" y="40304"/>
                    <a:pt x="33072" y="40304"/>
                  </a:cubicBezTo>
                  <a:cubicBezTo>
                    <a:pt x="33661" y="40304"/>
                    <a:pt x="34293" y="40106"/>
                    <a:pt x="34925" y="39784"/>
                  </a:cubicBezTo>
                  <a:cubicBezTo>
                    <a:pt x="35759" y="36782"/>
                    <a:pt x="36226" y="33680"/>
                    <a:pt x="36293" y="30544"/>
                  </a:cubicBezTo>
                  <a:cubicBezTo>
                    <a:pt x="36493" y="18169"/>
                    <a:pt x="30489" y="7094"/>
                    <a:pt x="21015" y="22"/>
                  </a:cubicBezTo>
                  <a:cubicBezTo>
                    <a:pt x="20313" y="10"/>
                    <a:pt x="19608" y="1"/>
                    <a:pt x="18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62"/>
            <p:cNvSpPr/>
            <p:nvPr/>
          </p:nvSpPr>
          <p:spPr>
            <a:xfrm>
              <a:off x="3820400" y="3702525"/>
              <a:ext cx="1029100" cy="532025"/>
            </a:xfrm>
            <a:custGeom>
              <a:avLst/>
              <a:gdLst/>
              <a:ahLst/>
              <a:cxnLst/>
              <a:rect l="l" t="t" r="r" b="b"/>
              <a:pathLst>
                <a:path w="41164" h="21281" extrusionOk="0">
                  <a:moveTo>
                    <a:pt x="22604" y="1"/>
                  </a:moveTo>
                  <a:cubicBezTo>
                    <a:pt x="22459" y="1"/>
                    <a:pt x="22307" y="8"/>
                    <a:pt x="22150" y="23"/>
                  </a:cubicBezTo>
                  <a:cubicBezTo>
                    <a:pt x="20048" y="223"/>
                    <a:pt x="18981" y="1257"/>
                    <a:pt x="18080" y="3125"/>
                  </a:cubicBezTo>
                  <a:cubicBezTo>
                    <a:pt x="16721" y="6070"/>
                    <a:pt x="14860" y="9674"/>
                    <a:pt x="11156" y="9674"/>
                  </a:cubicBezTo>
                  <a:cubicBezTo>
                    <a:pt x="11042" y="9674"/>
                    <a:pt x="10926" y="9670"/>
                    <a:pt x="10808" y="9663"/>
                  </a:cubicBezTo>
                  <a:cubicBezTo>
                    <a:pt x="8236" y="9533"/>
                    <a:pt x="5887" y="7592"/>
                    <a:pt x="3356" y="7592"/>
                  </a:cubicBezTo>
                  <a:cubicBezTo>
                    <a:pt x="3294" y="7592"/>
                    <a:pt x="3232" y="7593"/>
                    <a:pt x="3169" y="7595"/>
                  </a:cubicBezTo>
                  <a:cubicBezTo>
                    <a:pt x="1768" y="7629"/>
                    <a:pt x="601" y="9130"/>
                    <a:pt x="334" y="10464"/>
                  </a:cubicBezTo>
                  <a:cubicBezTo>
                    <a:pt x="0" y="12065"/>
                    <a:pt x="701" y="13700"/>
                    <a:pt x="1168" y="15201"/>
                  </a:cubicBezTo>
                  <a:cubicBezTo>
                    <a:pt x="1635" y="16502"/>
                    <a:pt x="1902" y="17869"/>
                    <a:pt x="1969" y="19237"/>
                  </a:cubicBezTo>
                  <a:cubicBezTo>
                    <a:pt x="5871" y="20538"/>
                    <a:pt x="9941" y="21205"/>
                    <a:pt x="14077" y="21272"/>
                  </a:cubicBezTo>
                  <a:cubicBezTo>
                    <a:pt x="14354" y="21277"/>
                    <a:pt x="14630" y="21280"/>
                    <a:pt x="14906" y="21280"/>
                  </a:cubicBezTo>
                  <a:cubicBezTo>
                    <a:pt x="24454" y="21280"/>
                    <a:pt x="33703" y="17925"/>
                    <a:pt x="41030" y="11765"/>
                  </a:cubicBezTo>
                  <a:cubicBezTo>
                    <a:pt x="41163" y="10931"/>
                    <a:pt x="41163" y="10064"/>
                    <a:pt x="40996" y="9230"/>
                  </a:cubicBezTo>
                  <a:cubicBezTo>
                    <a:pt x="40555" y="7233"/>
                    <a:pt x="39197" y="6563"/>
                    <a:pt x="37640" y="6563"/>
                  </a:cubicBezTo>
                  <a:cubicBezTo>
                    <a:pt x="36491" y="6563"/>
                    <a:pt x="35234" y="6928"/>
                    <a:pt x="34158" y="7395"/>
                  </a:cubicBezTo>
                  <a:cubicBezTo>
                    <a:pt x="33462" y="7690"/>
                    <a:pt x="32822" y="7822"/>
                    <a:pt x="32232" y="7822"/>
                  </a:cubicBezTo>
                  <a:cubicBezTo>
                    <a:pt x="29485" y="7822"/>
                    <a:pt x="27790" y="4986"/>
                    <a:pt x="26253" y="2625"/>
                  </a:cubicBezTo>
                  <a:cubicBezTo>
                    <a:pt x="25296" y="1113"/>
                    <a:pt x="24397" y="1"/>
                    <a:pt x="22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62"/>
            <p:cNvSpPr/>
            <p:nvPr/>
          </p:nvSpPr>
          <p:spPr>
            <a:xfrm>
              <a:off x="3338400" y="2994267"/>
              <a:ext cx="122600" cy="101050"/>
            </a:xfrm>
            <a:custGeom>
              <a:avLst/>
              <a:gdLst/>
              <a:ahLst/>
              <a:cxnLst/>
              <a:rect l="l" t="t" r="r" b="b"/>
              <a:pathLst>
                <a:path w="4904" h="4042" extrusionOk="0">
                  <a:moveTo>
                    <a:pt x="2468" y="1"/>
                  </a:moveTo>
                  <a:cubicBezTo>
                    <a:pt x="2360" y="1"/>
                    <a:pt x="2252" y="43"/>
                    <a:pt x="2168" y="126"/>
                  </a:cubicBezTo>
                  <a:cubicBezTo>
                    <a:pt x="1801" y="593"/>
                    <a:pt x="1635" y="1193"/>
                    <a:pt x="1701" y="1760"/>
                  </a:cubicBezTo>
                  <a:cubicBezTo>
                    <a:pt x="1434" y="1360"/>
                    <a:pt x="967" y="1127"/>
                    <a:pt x="500" y="1127"/>
                  </a:cubicBezTo>
                  <a:cubicBezTo>
                    <a:pt x="234" y="1127"/>
                    <a:pt x="0" y="1394"/>
                    <a:pt x="100" y="1660"/>
                  </a:cubicBezTo>
                  <a:cubicBezTo>
                    <a:pt x="400" y="2661"/>
                    <a:pt x="1067" y="3495"/>
                    <a:pt x="1968" y="3962"/>
                  </a:cubicBezTo>
                  <a:cubicBezTo>
                    <a:pt x="2042" y="4017"/>
                    <a:pt x="2115" y="4042"/>
                    <a:pt x="2188" y="4042"/>
                  </a:cubicBezTo>
                  <a:cubicBezTo>
                    <a:pt x="2248" y="4042"/>
                    <a:pt x="2308" y="4025"/>
                    <a:pt x="2368" y="3995"/>
                  </a:cubicBezTo>
                  <a:cubicBezTo>
                    <a:pt x="2435" y="3995"/>
                    <a:pt x="2502" y="3962"/>
                    <a:pt x="2569" y="3929"/>
                  </a:cubicBezTo>
                  <a:cubicBezTo>
                    <a:pt x="3469" y="3362"/>
                    <a:pt x="4904" y="2661"/>
                    <a:pt x="4737" y="1394"/>
                  </a:cubicBezTo>
                  <a:cubicBezTo>
                    <a:pt x="4670" y="1193"/>
                    <a:pt x="4503" y="1060"/>
                    <a:pt x="4303" y="1060"/>
                  </a:cubicBezTo>
                  <a:cubicBezTo>
                    <a:pt x="3903" y="1127"/>
                    <a:pt x="3503" y="1260"/>
                    <a:pt x="3169" y="1527"/>
                  </a:cubicBezTo>
                  <a:cubicBezTo>
                    <a:pt x="3302" y="1027"/>
                    <a:pt x="3136" y="493"/>
                    <a:pt x="2769" y="126"/>
                  </a:cubicBezTo>
                  <a:cubicBezTo>
                    <a:pt x="2685" y="43"/>
                    <a:pt x="2577" y="1"/>
                    <a:pt x="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62"/>
            <p:cNvSpPr/>
            <p:nvPr/>
          </p:nvSpPr>
          <p:spPr>
            <a:xfrm>
              <a:off x="4507550" y="2644200"/>
              <a:ext cx="122625" cy="100800"/>
            </a:xfrm>
            <a:custGeom>
              <a:avLst/>
              <a:gdLst/>
              <a:ahLst/>
              <a:cxnLst/>
              <a:rect l="l" t="t" r="r" b="b"/>
              <a:pathLst>
                <a:path w="4905" h="4032" extrusionOk="0">
                  <a:moveTo>
                    <a:pt x="2486" y="1"/>
                  </a:moveTo>
                  <a:cubicBezTo>
                    <a:pt x="2369" y="1"/>
                    <a:pt x="2252" y="43"/>
                    <a:pt x="2169" y="126"/>
                  </a:cubicBezTo>
                  <a:cubicBezTo>
                    <a:pt x="1802" y="593"/>
                    <a:pt x="1635" y="1193"/>
                    <a:pt x="1702" y="1760"/>
                  </a:cubicBezTo>
                  <a:cubicBezTo>
                    <a:pt x="1435" y="1360"/>
                    <a:pt x="1001" y="1127"/>
                    <a:pt x="501" y="1127"/>
                  </a:cubicBezTo>
                  <a:cubicBezTo>
                    <a:pt x="234" y="1127"/>
                    <a:pt x="1" y="1394"/>
                    <a:pt x="101" y="1660"/>
                  </a:cubicBezTo>
                  <a:cubicBezTo>
                    <a:pt x="401" y="2661"/>
                    <a:pt x="1068" y="3462"/>
                    <a:pt x="1969" y="3962"/>
                  </a:cubicBezTo>
                  <a:cubicBezTo>
                    <a:pt x="2051" y="4003"/>
                    <a:pt x="2134" y="4032"/>
                    <a:pt x="2216" y="4032"/>
                  </a:cubicBezTo>
                  <a:cubicBezTo>
                    <a:pt x="2267" y="4032"/>
                    <a:pt x="2318" y="4021"/>
                    <a:pt x="2369" y="3995"/>
                  </a:cubicBezTo>
                  <a:cubicBezTo>
                    <a:pt x="2436" y="3995"/>
                    <a:pt x="2536" y="3962"/>
                    <a:pt x="2603" y="3929"/>
                  </a:cubicBezTo>
                  <a:cubicBezTo>
                    <a:pt x="3470" y="3328"/>
                    <a:pt x="4904" y="2661"/>
                    <a:pt x="4737" y="1394"/>
                  </a:cubicBezTo>
                  <a:cubicBezTo>
                    <a:pt x="4671" y="1193"/>
                    <a:pt x="4504" y="1060"/>
                    <a:pt x="4304" y="1060"/>
                  </a:cubicBezTo>
                  <a:cubicBezTo>
                    <a:pt x="3904" y="1127"/>
                    <a:pt x="3503" y="1260"/>
                    <a:pt x="3170" y="1527"/>
                  </a:cubicBezTo>
                  <a:cubicBezTo>
                    <a:pt x="3303" y="1027"/>
                    <a:pt x="3170" y="493"/>
                    <a:pt x="2803" y="126"/>
                  </a:cubicBezTo>
                  <a:cubicBezTo>
                    <a:pt x="2719" y="43"/>
                    <a:pt x="2603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62"/>
            <p:cNvSpPr/>
            <p:nvPr/>
          </p:nvSpPr>
          <p:spPr>
            <a:xfrm>
              <a:off x="3827150" y="2972775"/>
              <a:ext cx="122525" cy="100450"/>
            </a:xfrm>
            <a:custGeom>
              <a:avLst/>
              <a:gdLst/>
              <a:ahLst/>
              <a:cxnLst/>
              <a:rect l="l" t="t" r="r" b="b"/>
              <a:pathLst>
                <a:path w="4901" h="4018" extrusionOk="0">
                  <a:moveTo>
                    <a:pt x="2466" y="1"/>
                  </a:moveTo>
                  <a:cubicBezTo>
                    <a:pt x="2357" y="1"/>
                    <a:pt x="2249" y="42"/>
                    <a:pt x="2166" y="126"/>
                  </a:cubicBezTo>
                  <a:cubicBezTo>
                    <a:pt x="1799" y="593"/>
                    <a:pt x="1632" y="1160"/>
                    <a:pt x="1699" y="1760"/>
                  </a:cubicBezTo>
                  <a:cubicBezTo>
                    <a:pt x="1432" y="1360"/>
                    <a:pt x="965" y="1126"/>
                    <a:pt x="498" y="1126"/>
                  </a:cubicBezTo>
                  <a:cubicBezTo>
                    <a:pt x="482" y="1125"/>
                    <a:pt x="467" y="1124"/>
                    <a:pt x="452" y="1124"/>
                  </a:cubicBezTo>
                  <a:cubicBezTo>
                    <a:pt x="178" y="1124"/>
                    <a:pt x="1" y="1407"/>
                    <a:pt x="64" y="1660"/>
                  </a:cubicBezTo>
                  <a:cubicBezTo>
                    <a:pt x="398" y="2628"/>
                    <a:pt x="1065" y="3461"/>
                    <a:pt x="1965" y="3962"/>
                  </a:cubicBezTo>
                  <a:cubicBezTo>
                    <a:pt x="2024" y="4001"/>
                    <a:pt x="2106" y="4017"/>
                    <a:pt x="2183" y="4017"/>
                  </a:cubicBezTo>
                  <a:cubicBezTo>
                    <a:pt x="2238" y="4017"/>
                    <a:pt x="2291" y="4009"/>
                    <a:pt x="2332" y="3995"/>
                  </a:cubicBezTo>
                  <a:cubicBezTo>
                    <a:pt x="2432" y="3995"/>
                    <a:pt x="2499" y="3962"/>
                    <a:pt x="2566" y="3895"/>
                  </a:cubicBezTo>
                  <a:cubicBezTo>
                    <a:pt x="3433" y="3328"/>
                    <a:pt x="4901" y="2628"/>
                    <a:pt x="4701" y="1393"/>
                  </a:cubicBezTo>
                  <a:cubicBezTo>
                    <a:pt x="4667" y="1193"/>
                    <a:pt x="4501" y="1060"/>
                    <a:pt x="4300" y="1060"/>
                  </a:cubicBezTo>
                  <a:cubicBezTo>
                    <a:pt x="3867" y="1093"/>
                    <a:pt x="3500" y="1260"/>
                    <a:pt x="3166" y="1493"/>
                  </a:cubicBezTo>
                  <a:cubicBezTo>
                    <a:pt x="3300" y="1026"/>
                    <a:pt x="3133" y="493"/>
                    <a:pt x="2766" y="126"/>
                  </a:cubicBezTo>
                  <a:cubicBezTo>
                    <a:pt x="2683" y="42"/>
                    <a:pt x="2574" y="1"/>
                    <a:pt x="2466" y="1"/>
                  </a:cubicBez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62"/>
            <p:cNvSpPr/>
            <p:nvPr/>
          </p:nvSpPr>
          <p:spPr>
            <a:xfrm>
              <a:off x="4459200" y="3229442"/>
              <a:ext cx="121775" cy="100450"/>
            </a:xfrm>
            <a:custGeom>
              <a:avLst/>
              <a:gdLst/>
              <a:ahLst/>
              <a:cxnLst/>
              <a:rect l="l" t="t" r="r" b="b"/>
              <a:pathLst>
                <a:path w="4871" h="4018" extrusionOk="0">
                  <a:moveTo>
                    <a:pt x="2468" y="1"/>
                  </a:moveTo>
                  <a:cubicBezTo>
                    <a:pt x="2360" y="1"/>
                    <a:pt x="2252" y="42"/>
                    <a:pt x="2168" y="126"/>
                  </a:cubicBezTo>
                  <a:cubicBezTo>
                    <a:pt x="1801" y="593"/>
                    <a:pt x="1635" y="1160"/>
                    <a:pt x="1668" y="1760"/>
                  </a:cubicBezTo>
                  <a:cubicBezTo>
                    <a:pt x="1401" y="1360"/>
                    <a:pt x="967" y="1126"/>
                    <a:pt x="500" y="1126"/>
                  </a:cubicBezTo>
                  <a:cubicBezTo>
                    <a:pt x="200" y="1126"/>
                    <a:pt x="0" y="1393"/>
                    <a:pt x="67" y="1660"/>
                  </a:cubicBezTo>
                  <a:cubicBezTo>
                    <a:pt x="367" y="2661"/>
                    <a:pt x="1067" y="3461"/>
                    <a:pt x="1968" y="3962"/>
                  </a:cubicBezTo>
                  <a:cubicBezTo>
                    <a:pt x="2027" y="4001"/>
                    <a:pt x="2097" y="4017"/>
                    <a:pt x="2172" y="4017"/>
                  </a:cubicBezTo>
                  <a:cubicBezTo>
                    <a:pt x="2225" y="4017"/>
                    <a:pt x="2280" y="4009"/>
                    <a:pt x="2335" y="3995"/>
                  </a:cubicBezTo>
                  <a:cubicBezTo>
                    <a:pt x="2402" y="3995"/>
                    <a:pt x="2502" y="3962"/>
                    <a:pt x="2569" y="3928"/>
                  </a:cubicBezTo>
                  <a:cubicBezTo>
                    <a:pt x="3436" y="3328"/>
                    <a:pt x="4870" y="2661"/>
                    <a:pt x="4703" y="1393"/>
                  </a:cubicBezTo>
                  <a:cubicBezTo>
                    <a:pt x="4670" y="1193"/>
                    <a:pt x="4470" y="1060"/>
                    <a:pt x="4270" y="1060"/>
                  </a:cubicBezTo>
                  <a:cubicBezTo>
                    <a:pt x="3869" y="1093"/>
                    <a:pt x="3469" y="1260"/>
                    <a:pt x="3169" y="1527"/>
                  </a:cubicBezTo>
                  <a:cubicBezTo>
                    <a:pt x="3269" y="1026"/>
                    <a:pt x="3136" y="493"/>
                    <a:pt x="2769" y="126"/>
                  </a:cubicBezTo>
                  <a:cubicBezTo>
                    <a:pt x="2685" y="42"/>
                    <a:pt x="2577" y="1"/>
                    <a:pt x="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62"/>
            <p:cNvSpPr/>
            <p:nvPr/>
          </p:nvSpPr>
          <p:spPr>
            <a:xfrm>
              <a:off x="4127425" y="4077100"/>
              <a:ext cx="123300" cy="100950"/>
            </a:xfrm>
            <a:custGeom>
              <a:avLst/>
              <a:gdLst/>
              <a:ahLst/>
              <a:cxnLst/>
              <a:rect l="l" t="t" r="r" b="b"/>
              <a:pathLst>
                <a:path w="4932" h="4038" extrusionOk="0">
                  <a:moveTo>
                    <a:pt x="2497" y="1"/>
                  </a:moveTo>
                  <a:cubicBezTo>
                    <a:pt x="2388" y="1"/>
                    <a:pt x="2280" y="51"/>
                    <a:pt x="2196" y="151"/>
                  </a:cubicBezTo>
                  <a:cubicBezTo>
                    <a:pt x="1830" y="585"/>
                    <a:pt x="1663" y="1185"/>
                    <a:pt x="1729" y="1752"/>
                  </a:cubicBezTo>
                  <a:cubicBezTo>
                    <a:pt x="1448" y="1377"/>
                    <a:pt x="1050" y="1149"/>
                    <a:pt x="617" y="1149"/>
                  </a:cubicBezTo>
                  <a:cubicBezTo>
                    <a:pt x="588" y="1149"/>
                    <a:pt x="558" y="1150"/>
                    <a:pt x="529" y="1152"/>
                  </a:cubicBezTo>
                  <a:cubicBezTo>
                    <a:pt x="512" y="1150"/>
                    <a:pt x="495" y="1149"/>
                    <a:pt x="478" y="1149"/>
                  </a:cubicBezTo>
                  <a:cubicBezTo>
                    <a:pt x="203" y="1149"/>
                    <a:pt x="1" y="1402"/>
                    <a:pt x="95" y="1685"/>
                  </a:cubicBezTo>
                  <a:cubicBezTo>
                    <a:pt x="395" y="2653"/>
                    <a:pt x="1096" y="3487"/>
                    <a:pt x="1996" y="3987"/>
                  </a:cubicBezTo>
                  <a:cubicBezTo>
                    <a:pt x="2046" y="4020"/>
                    <a:pt x="2105" y="4037"/>
                    <a:pt x="2167" y="4037"/>
                  </a:cubicBezTo>
                  <a:cubicBezTo>
                    <a:pt x="2230" y="4037"/>
                    <a:pt x="2297" y="4020"/>
                    <a:pt x="2363" y="3987"/>
                  </a:cubicBezTo>
                  <a:cubicBezTo>
                    <a:pt x="2430" y="3987"/>
                    <a:pt x="2530" y="3987"/>
                    <a:pt x="2597" y="3920"/>
                  </a:cubicBezTo>
                  <a:cubicBezTo>
                    <a:pt x="3464" y="3353"/>
                    <a:pt x="4932" y="2653"/>
                    <a:pt x="4732" y="1385"/>
                  </a:cubicBezTo>
                  <a:cubicBezTo>
                    <a:pt x="4702" y="1206"/>
                    <a:pt x="4564" y="1080"/>
                    <a:pt x="4392" y="1080"/>
                  </a:cubicBezTo>
                  <a:cubicBezTo>
                    <a:pt x="4372" y="1080"/>
                    <a:pt x="4352" y="1082"/>
                    <a:pt x="4331" y="1085"/>
                  </a:cubicBezTo>
                  <a:cubicBezTo>
                    <a:pt x="3898" y="1118"/>
                    <a:pt x="3531" y="1252"/>
                    <a:pt x="3197" y="1519"/>
                  </a:cubicBezTo>
                  <a:cubicBezTo>
                    <a:pt x="3331" y="1018"/>
                    <a:pt x="3164" y="485"/>
                    <a:pt x="2797" y="151"/>
                  </a:cubicBezTo>
                  <a:cubicBezTo>
                    <a:pt x="2714" y="51"/>
                    <a:pt x="2605" y="1"/>
                    <a:pt x="2497" y="1"/>
                  </a:cubicBez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62"/>
            <p:cNvSpPr/>
            <p:nvPr/>
          </p:nvSpPr>
          <p:spPr>
            <a:xfrm>
              <a:off x="3604400" y="2716992"/>
              <a:ext cx="72600" cy="60075"/>
            </a:xfrm>
            <a:custGeom>
              <a:avLst/>
              <a:gdLst/>
              <a:ahLst/>
              <a:cxnLst/>
              <a:rect l="l" t="t" r="r" b="b"/>
              <a:pathLst>
                <a:path w="2904" h="2403" extrusionOk="0">
                  <a:moveTo>
                    <a:pt x="1452" y="1"/>
                  </a:moveTo>
                  <a:cubicBezTo>
                    <a:pt x="1385" y="1"/>
                    <a:pt x="1319" y="26"/>
                    <a:pt x="1269" y="76"/>
                  </a:cubicBezTo>
                  <a:cubicBezTo>
                    <a:pt x="1068" y="342"/>
                    <a:pt x="968" y="709"/>
                    <a:pt x="1002" y="1043"/>
                  </a:cubicBezTo>
                  <a:cubicBezTo>
                    <a:pt x="835" y="809"/>
                    <a:pt x="568" y="676"/>
                    <a:pt x="301" y="676"/>
                  </a:cubicBezTo>
                  <a:cubicBezTo>
                    <a:pt x="134" y="676"/>
                    <a:pt x="1" y="843"/>
                    <a:pt x="34" y="1010"/>
                  </a:cubicBezTo>
                  <a:cubicBezTo>
                    <a:pt x="234" y="1577"/>
                    <a:pt x="635" y="2077"/>
                    <a:pt x="1168" y="2377"/>
                  </a:cubicBezTo>
                  <a:cubicBezTo>
                    <a:pt x="1202" y="2394"/>
                    <a:pt x="1235" y="2402"/>
                    <a:pt x="1269" y="2402"/>
                  </a:cubicBezTo>
                  <a:cubicBezTo>
                    <a:pt x="1302" y="2402"/>
                    <a:pt x="1335" y="2394"/>
                    <a:pt x="1369" y="2377"/>
                  </a:cubicBezTo>
                  <a:cubicBezTo>
                    <a:pt x="1435" y="2344"/>
                    <a:pt x="1469" y="2344"/>
                    <a:pt x="1502" y="2311"/>
                  </a:cubicBezTo>
                  <a:cubicBezTo>
                    <a:pt x="2036" y="1977"/>
                    <a:pt x="2903" y="1577"/>
                    <a:pt x="2803" y="843"/>
                  </a:cubicBezTo>
                  <a:cubicBezTo>
                    <a:pt x="2770" y="709"/>
                    <a:pt x="2670" y="643"/>
                    <a:pt x="2536" y="643"/>
                  </a:cubicBezTo>
                  <a:cubicBezTo>
                    <a:pt x="2303" y="676"/>
                    <a:pt x="2069" y="776"/>
                    <a:pt x="1869" y="910"/>
                  </a:cubicBezTo>
                  <a:cubicBezTo>
                    <a:pt x="1936" y="609"/>
                    <a:pt x="1869" y="309"/>
                    <a:pt x="1635" y="76"/>
                  </a:cubicBezTo>
                  <a:cubicBezTo>
                    <a:pt x="1585" y="26"/>
                    <a:pt x="1519" y="1"/>
                    <a:pt x="1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62"/>
            <p:cNvSpPr/>
            <p:nvPr/>
          </p:nvSpPr>
          <p:spPr>
            <a:xfrm>
              <a:off x="4822775" y="2707175"/>
              <a:ext cx="72575" cy="59225"/>
            </a:xfrm>
            <a:custGeom>
              <a:avLst/>
              <a:gdLst/>
              <a:ahLst/>
              <a:cxnLst/>
              <a:rect l="l" t="t" r="r" b="b"/>
              <a:pathLst>
                <a:path w="2903" h="2369" extrusionOk="0">
                  <a:moveTo>
                    <a:pt x="1452" y="0"/>
                  </a:moveTo>
                  <a:cubicBezTo>
                    <a:pt x="1385" y="0"/>
                    <a:pt x="1318" y="25"/>
                    <a:pt x="1268" y="75"/>
                  </a:cubicBezTo>
                  <a:cubicBezTo>
                    <a:pt x="1068" y="342"/>
                    <a:pt x="968" y="676"/>
                    <a:pt x="1001" y="1043"/>
                  </a:cubicBezTo>
                  <a:cubicBezTo>
                    <a:pt x="835" y="776"/>
                    <a:pt x="568" y="642"/>
                    <a:pt x="301" y="642"/>
                  </a:cubicBezTo>
                  <a:cubicBezTo>
                    <a:pt x="134" y="642"/>
                    <a:pt x="1" y="809"/>
                    <a:pt x="34" y="976"/>
                  </a:cubicBezTo>
                  <a:cubicBezTo>
                    <a:pt x="234" y="1543"/>
                    <a:pt x="635" y="2043"/>
                    <a:pt x="1168" y="2344"/>
                  </a:cubicBezTo>
                  <a:cubicBezTo>
                    <a:pt x="1202" y="2360"/>
                    <a:pt x="1235" y="2369"/>
                    <a:pt x="1273" y="2369"/>
                  </a:cubicBezTo>
                  <a:cubicBezTo>
                    <a:pt x="1310" y="2369"/>
                    <a:pt x="1352" y="2360"/>
                    <a:pt x="1402" y="2344"/>
                  </a:cubicBezTo>
                  <a:cubicBezTo>
                    <a:pt x="1435" y="2344"/>
                    <a:pt x="1468" y="2344"/>
                    <a:pt x="1535" y="2310"/>
                  </a:cubicBezTo>
                  <a:cubicBezTo>
                    <a:pt x="2036" y="1977"/>
                    <a:pt x="2903" y="1576"/>
                    <a:pt x="2803" y="843"/>
                  </a:cubicBezTo>
                  <a:cubicBezTo>
                    <a:pt x="2769" y="709"/>
                    <a:pt x="2669" y="642"/>
                    <a:pt x="2536" y="642"/>
                  </a:cubicBezTo>
                  <a:cubicBezTo>
                    <a:pt x="2302" y="642"/>
                    <a:pt x="2069" y="743"/>
                    <a:pt x="1869" y="909"/>
                  </a:cubicBezTo>
                  <a:cubicBezTo>
                    <a:pt x="1935" y="609"/>
                    <a:pt x="1869" y="276"/>
                    <a:pt x="1635" y="75"/>
                  </a:cubicBezTo>
                  <a:cubicBezTo>
                    <a:pt x="1585" y="25"/>
                    <a:pt x="1519" y="0"/>
                    <a:pt x="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62"/>
            <p:cNvSpPr/>
            <p:nvPr/>
          </p:nvSpPr>
          <p:spPr>
            <a:xfrm>
              <a:off x="4952875" y="2908350"/>
              <a:ext cx="98425" cy="80500"/>
            </a:xfrm>
            <a:custGeom>
              <a:avLst/>
              <a:gdLst/>
              <a:ahLst/>
              <a:cxnLst/>
              <a:rect l="l" t="t" r="r" b="b"/>
              <a:pathLst>
                <a:path w="3937" h="3220" extrusionOk="0">
                  <a:moveTo>
                    <a:pt x="1973" y="1"/>
                  </a:moveTo>
                  <a:cubicBezTo>
                    <a:pt x="1885" y="1"/>
                    <a:pt x="1802" y="34"/>
                    <a:pt x="1735" y="101"/>
                  </a:cubicBezTo>
                  <a:cubicBezTo>
                    <a:pt x="1435" y="468"/>
                    <a:pt x="1301" y="935"/>
                    <a:pt x="1335" y="1402"/>
                  </a:cubicBezTo>
                  <a:cubicBezTo>
                    <a:pt x="1135" y="1102"/>
                    <a:pt x="768" y="901"/>
                    <a:pt x="401" y="901"/>
                  </a:cubicBezTo>
                  <a:cubicBezTo>
                    <a:pt x="167" y="901"/>
                    <a:pt x="0" y="1102"/>
                    <a:pt x="34" y="1302"/>
                  </a:cubicBezTo>
                  <a:cubicBezTo>
                    <a:pt x="301" y="2102"/>
                    <a:pt x="834" y="2769"/>
                    <a:pt x="1568" y="3170"/>
                  </a:cubicBezTo>
                  <a:cubicBezTo>
                    <a:pt x="1618" y="3203"/>
                    <a:pt x="1668" y="3220"/>
                    <a:pt x="1718" y="3220"/>
                  </a:cubicBezTo>
                  <a:cubicBezTo>
                    <a:pt x="1768" y="3220"/>
                    <a:pt x="1818" y="3203"/>
                    <a:pt x="1868" y="3170"/>
                  </a:cubicBezTo>
                  <a:cubicBezTo>
                    <a:pt x="1935" y="3170"/>
                    <a:pt x="2002" y="3136"/>
                    <a:pt x="2035" y="3103"/>
                  </a:cubicBezTo>
                  <a:cubicBezTo>
                    <a:pt x="2769" y="2669"/>
                    <a:pt x="3937" y="2136"/>
                    <a:pt x="3770" y="1102"/>
                  </a:cubicBezTo>
                  <a:cubicBezTo>
                    <a:pt x="3740" y="982"/>
                    <a:pt x="3630" y="863"/>
                    <a:pt x="3488" y="863"/>
                  </a:cubicBezTo>
                  <a:cubicBezTo>
                    <a:pt x="3471" y="863"/>
                    <a:pt x="3454" y="865"/>
                    <a:pt x="3436" y="868"/>
                  </a:cubicBezTo>
                  <a:cubicBezTo>
                    <a:pt x="3103" y="868"/>
                    <a:pt x="2802" y="1002"/>
                    <a:pt x="2536" y="1235"/>
                  </a:cubicBezTo>
                  <a:cubicBezTo>
                    <a:pt x="2636" y="801"/>
                    <a:pt x="2502" y="401"/>
                    <a:pt x="2235" y="101"/>
                  </a:cubicBezTo>
                  <a:cubicBezTo>
                    <a:pt x="2152" y="34"/>
                    <a:pt x="2060" y="1"/>
                    <a:pt x="1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62"/>
            <p:cNvSpPr/>
            <p:nvPr/>
          </p:nvSpPr>
          <p:spPr>
            <a:xfrm>
              <a:off x="4642650" y="3944925"/>
              <a:ext cx="97600" cy="80500"/>
            </a:xfrm>
            <a:custGeom>
              <a:avLst/>
              <a:gdLst/>
              <a:ahLst/>
              <a:cxnLst/>
              <a:rect l="l" t="t" r="r" b="b"/>
              <a:pathLst>
                <a:path w="3904" h="3220" extrusionOk="0">
                  <a:moveTo>
                    <a:pt x="1952" y="1"/>
                  </a:moveTo>
                  <a:cubicBezTo>
                    <a:pt x="1860" y="1"/>
                    <a:pt x="1769" y="34"/>
                    <a:pt x="1702" y="101"/>
                  </a:cubicBezTo>
                  <a:cubicBezTo>
                    <a:pt x="1435" y="501"/>
                    <a:pt x="1268" y="968"/>
                    <a:pt x="1335" y="1435"/>
                  </a:cubicBezTo>
                  <a:cubicBezTo>
                    <a:pt x="1101" y="1102"/>
                    <a:pt x="768" y="901"/>
                    <a:pt x="368" y="901"/>
                  </a:cubicBezTo>
                  <a:cubicBezTo>
                    <a:pt x="167" y="935"/>
                    <a:pt x="1" y="1102"/>
                    <a:pt x="34" y="1335"/>
                  </a:cubicBezTo>
                  <a:cubicBezTo>
                    <a:pt x="267" y="2136"/>
                    <a:pt x="835" y="2769"/>
                    <a:pt x="1535" y="3170"/>
                  </a:cubicBezTo>
                  <a:cubicBezTo>
                    <a:pt x="1585" y="3203"/>
                    <a:pt x="1643" y="3220"/>
                    <a:pt x="1698" y="3220"/>
                  </a:cubicBezTo>
                  <a:cubicBezTo>
                    <a:pt x="1752" y="3220"/>
                    <a:pt x="1802" y="3203"/>
                    <a:pt x="1835" y="3170"/>
                  </a:cubicBezTo>
                  <a:cubicBezTo>
                    <a:pt x="1902" y="3170"/>
                    <a:pt x="1969" y="3170"/>
                    <a:pt x="2035" y="3136"/>
                  </a:cubicBezTo>
                  <a:cubicBezTo>
                    <a:pt x="2736" y="2703"/>
                    <a:pt x="3903" y="2136"/>
                    <a:pt x="3770" y="1135"/>
                  </a:cubicBezTo>
                  <a:cubicBezTo>
                    <a:pt x="3703" y="968"/>
                    <a:pt x="3570" y="868"/>
                    <a:pt x="3436" y="868"/>
                  </a:cubicBezTo>
                  <a:cubicBezTo>
                    <a:pt x="3103" y="901"/>
                    <a:pt x="2769" y="1035"/>
                    <a:pt x="2502" y="1235"/>
                  </a:cubicBezTo>
                  <a:cubicBezTo>
                    <a:pt x="2602" y="835"/>
                    <a:pt x="2502" y="401"/>
                    <a:pt x="2202" y="101"/>
                  </a:cubicBezTo>
                  <a:cubicBezTo>
                    <a:pt x="2135" y="34"/>
                    <a:pt x="2044" y="1"/>
                    <a:pt x="1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62"/>
            <p:cNvSpPr/>
            <p:nvPr/>
          </p:nvSpPr>
          <p:spPr>
            <a:xfrm>
              <a:off x="5071300" y="3276750"/>
              <a:ext cx="72575" cy="59225"/>
            </a:xfrm>
            <a:custGeom>
              <a:avLst/>
              <a:gdLst/>
              <a:ahLst/>
              <a:cxnLst/>
              <a:rect l="l" t="t" r="r" b="b"/>
              <a:pathLst>
                <a:path w="2903" h="2369" extrusionOk="0">
                  <a:moveTo>
                    <a:pt x="1451" y="0"/>
                  </a:moveTo>
                  <a:cubicBezTo>
                    <a:pt x="1385" y="0"/>
                    <a:pt x="1318" y="25"/>
                    <a:pt x="1268" y="75"/>
                  </a:cubicBezTo>
                  <a:cubicBezTo>
                    <a:pt x="1068" y="342"/>
                    <a:pt x="968" y="676"/>
                    <a:pt x="1001" y="1043"/>
                  </a:cubicBezTo>
                  <a:cubicBezTo>
                    <a:pt x="834" y="809"/>
                    <a:pt x="567" y="642"/>
                    <a:pt x="300" y="642"/>
                  </a:cubicBezTo>
                  <a:cubicBezTo>
                    <a:pt x="134" y="642"/>
                    <a:pt x="0" y="809"/>
                    <a:pt x="34" y="976"/>
                  </a:cubicBezTo>
                  <a:cubicBezTo>
                    <a:pt x="234" y="1543"/>
                    <a:pt x="634" y="2043"/>
                    <a:pt x="1168" y="2344"/>
                  </a:cubicBezTo>
                  <a:cubicBezTo>
                    <a:pt x="1201" y="2360"/>
                    <a:pt x="1234" y="2369"/>
                    <a:pt x="1268" y="2369"/>
                  </a:cubicBezTo>
                  <a:cubicBezTo>
                    <a:pt x="1301" y="2369"/>
                    <a:pt x="1334" y="2360"/>
                    <a:pt x="1368" y="2344"/>
                  </a:cubicBezTo>
                  <a:cubicBezTo>
                    <a:pt x="1435" y="2344"/>
                    <a:pt x="1468" y="2344"/>
                    <a:pt x="1535" y="2310"/>
                  </a:cubicBezTo>
                  <a:cubicBezTo>
                    <a:pt x="2035" y="1977"/>
                    <a:pt x="2902" y="1576"/>
                    <a:pt x="2802" y="809"/>
                  </a:cubicBezTo>
                  <a:cubicBezTo>
                    <a:pt x="2769" y="709"/>
                    <a:pt x="2669" y="642"/>
                    <a:pt x="2535" y="642"/>
                  </a:cubicBezTo>
                  <a:cubicBezTo>
                    <a:pt x="2302" y="642"/>
                    <a:pt x="2068" y="743"/>
                    <a:pt x="1868" y="909"/>
                  </a:cubicBezTo>
                  <a:cubicBezTo>
                    <a:pt x="1935" y="609"/>
                    <a:pt x="1868" y="276"/>
                    <a:pt x="1635" y="75"/>
                  </a:cubicBezTo>
                  <a:cubicBezTo>
                    <a:pt x="1585" y="25"/>
                    <a:pt x="1518" y="0"/>
                    <a:pt x="1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62"/>
            <p:cNvSpPr/>
            <p:nvPr/>
          </p:nvSpPr>
          <p:spPr>
            <a:xfrm>
              <a:off x="4314075" y="3865500"/>
              <a:ext cx="72575" cy="60075"/>
            </a:xfrm>
            <a:custGeom>
              <a:avLst/>
              <a:gdLst/>
              <a:ahLst/>
              <a:cxnLst/>
              <a:rect l="l" t="t" r="r" b="b"/>
              <a:pathLst>
                <a:path w="2903" h="2403" extrusionOk="0">
                  <a:moveTo>
                    <a:pt x="1452" y="1"/>
                  </a:moveTo>
                  <a:cubicBezTo>
                    <a:pt x="1385" y="1"/>
                    <a:pt x="1319" y="26"/>
                    <a:pt x="1268" y="76"/>
                  </a:cubicBezTo>
                  <a:cubicBezTo>
                    <a:pt x="1068" y="342"/>
                    <a:pt x="968" y="709"/>
                    <a:pt x="1002" y="1043"/>
                  </a:cubicBezTo>
                  <a:cubicBezTo>
                    <a:pt x="835" y="809"/>
                    <a:pt x="568" y="676"/>
                    <a:pt x="301" y="676"/>
                  </a:cubicBezTo>
                  <a:cubicBezTo>
                    <a:pt x="101" y="676"/>
                    <a:pt x="1" y="843"/>
                    <a:pt x="34" y="1010"/>
                  </a:cubicBezTo>
                  <a:cubicBezTo>
                    <a:pt x="201" y="1577"/>
                    <a:pt x="601" y="2077"/>
                    <a:pt x="1168" y="2377"/>
                  </a:cubicBezTo>
                  <a:cubicBezTo>
                    <a:pt x="1202" y="2394"/>
                    <a:pt x="1235" y="2402"/>
                    <a:pt x="1268" y="2402"/>
                  </a:cubicBezTo>
                  <a:cubicBezTo>
                    <a:pt x="1302" y="2402"/>
                    <a:pt x="1335" y="2394"/>
                    <a:pt x="1369" y="2377"/>
                  </a:cubicBezTo>
                  <a:cubicBezTo>
                    <a:pt x="1435" y="2377"/>
                    <a:pt x="1469" y="2344"/>
                    <a:pt x="1502" y="2311"/>
                  </a:cubicBezTo>
                  <a:cubicBezTo>
                    <a:pt x="2036" y="2010"/>
                    <a:pt x="2903" y="1610"/>
                    <a:pt x="2770" y="843"/>
                  </a:cubicBezTo>
                  <a:cubicBezTo>
                    <a:pt x="2770" y="743"/>
                    <a:pt x="2669" y="643"/>
                    <a:pt x="2536" y="643"/>
                  </a:cubicBezTo>
                  <a:cubicBezTo>
                    <a:pt x="2303" y="676"/>
                    <a:pt x="2069" y="776"/>
                    <a:pt x="1869" y="910"/>
                  </a:cubicBezTo>
                  <a:cubicBezTo>
                    <a:pt x="1936" y="609"/>
                    <a:pt x="1869" y="309"/>
                    <a:pt x="1635" y="76"/>
                  </a:cubicBezTo>
                  <a:cubicBezTo>
                    <a:pt x="1585" y="26"/>
                    <a:pt x="1519" y="1"/>
                    <a:pt x="1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62"/>
            <p:cNvSpPr/>
            <p:nvPr/>
          </p:nvSpPr>
          <p:spPr>
            <a:xfrm>
              <a:off x="3591075" y="3196700"/>
              <a:ext cx="72575" cy="59550"/>
            </a:xfrm>
            <a:custGeom>
              <a:avLst/>
              <a:gdLst/>
              <a:ahLst/>
              <a:cxnLst/>
              <a:rect l="l" t="t" r="r" b="b"/>
              <a:pathLst>
                <a:path w="2903" h="2382" extrusionOk="0">
                  <a:moveTo>
                    <a:pt x="1451" y="0"/>
                  </a:moveTo>
                  <a:cubicBezTo>
                    <a:pt x="1385" y="0"/>
                    <a:pt x="1318" y="25"/>
                    <a:pt x="1268" y="75"/>
                  </a:cubicBezTo>
                  <a:cubicBezTo>
                    <a:pt x="1068" y="342"/>
                    <a:pt x="968" y="709"/>
                    <a:pt x="1001" y="1042"/>
                  </a:cubicBezTo>
                  <a:cubicBezTo>
                    <a:pt x="834" y="809"/>
                    <a:pt x="567" y="676"/>
                    <a:pt x="300" y="676"/>
                  </a:cubicBezTo>
                  <a:cubicBezTo>
                    <a:pt x="134" y="676"/>
                    <a:pt x="0" y="842"/>
                    <a:pt x="34" y="1009"/>
                  </a:cubicBezTo>
                  <a:cubicBezTo>
                    <a:pt x="234" y="1576"/>
                    <a:pt x="634" y="2077"/>
                    <a:pt x="1168" y="2343"/>
                  </a:cubicBezTo>
                  <a:cubicBezTo>
                    <a:pt x="1210" y="2372"/>
                    <a:pt x="1258" y="2382"/>
                    <a:pt x="1307" y="2382"/>
                  </a:cubicBezTo>
                  <a:cubicBezTo>
                    <a:pt x="1375" y="2382"/>
                    <a:pt x="1444" y="2363"/>
                    <a:pt x="1501" y="2343"/>
                  </a:cubicBezTo>
                  <a:cubicBezTo>
                    <a:pt x="2068" y="2010"/>
                    <a:pt x="2902" y="1576"/>
                    <a:pt x="2802" y="842"/>
                  </a:cubicBezTo>
                  <a:cubicBezTo>
                    <a:pt x="2769" y="709"/>
                    <a:pt x="2669" y="642"/>
                    <a:pt x="2535" y="642"/>
                  </a:cubicBezTo>
                  <a:cubicBezTo>
                    <a:pt x="2302" y="676"/>
                    <a:pt x="2068" y="776"/>
                    <a:pt x="1868" y="909"/>
                  </a:cubicBezTo>
                  <a:cubicBezTo>
                    <a:pt x="1935" y="609"/>
                    <a:pt x="1868" y="309"/>
                    <a:pt x="1635" y="75"/>
                  </a:cubicBezTo>
                  <a:cubicBezTo>
                    <a:pt x="1585" y="25"/>
                    <a:pt x="1518" y="0"/>
                    <a:pt x="1451" y="0"/>
                  </a:cubicBez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62"/>
            <p:cNvSpPr/>
            <p:nvPr/>
          </p:nvSpPr>
          <p:spPr>
            <a:xfrm>
              <a:off x="4740225" y="3027200"/>
              <a:ext cx="72575" cy="59425"/>
            </a:xfrm>
            <a:custGeom>
              <a:avLst/>
              <a:gdLst/>
              <a:ahLst/>
              <a:cxnLst/>
              <a:rect l="l" t="t" r="r" b="b"/>
              <a:pathLst>
                <a:path w="2903" h="2377" extrusionOk="0">
                  <a:moveTo>
                    <a:pt x="1451" y="0"/>
                  </a:moveTo>
                  <a:cubicBezTo>
                    <a:pt x="1385" y="0"/>
                    <a:pt x="1318" y="17"/>
                    <a:pt x="1268" y="50"/>
                  </a:cubicBezTo>
                  <a:cubicBezTo>
                    <a:pt x="1068" y="350"/>
                    <a:pt x="968" y="684"/>
                    <a:pt x="1001" y="1018"/>
                  </a:cubicBezTo>
                  <a:cubicBezTo>
                    <a:pt x="834" y="784"/>
                    <a:pt x="567" y="651"/>
                    <a:pt x="267" y="651"/>
                  </a:cubicBezTo>
                  <a:cubicBezTo>
                    <a:pt x="100" y="651"/>
                    <a:pt x="0" y="817"/>
                    <a:pt x="34" y="984"/>
                  </a:cubicBezTo>
                  <a:cubicBezTo>
                    <a:pt x="201" y="1551"/>
                    <a:pt x="601" y="2052"/>
                    <a:pt x="1135" y="2352"/>
                  </a:cubicBezTo>
                  <a:cubicBezTo>
                    <a:pt x="1168" y="2369"/>
                    <a:pt x="1210" y="2377"/>
                    <a:pt x="1251" y="2377"/>
                  </a:cubicBezTo>
                  <a:cubicBezTo>
                    <a:pt x="1293" y="2377"/>
                    <a:pt x="1335" y="2369"/>
                    <a:pt x="1368" y="2352"/>
                  </a:cubicBezTo>
                  <a:cubicBezTo>
                    <a:pt x="1435" y="2352"/>
                    <a:pt x="1468" y="2352"/>
                    <a:pt x="1501" y="2319"/>
                  </a:cubicBezTo>
                  <a:cubicBezTo>
                    <a:pt x="2035" y="1985"/>
                    <a:pt x="2902" y="1585"/>
                    <a:pt x="2769" y="817"/>
                  </a:cubicBezTo>
                  <a:cubicBezTo>
                    <a:pt x="2736" y="717"/>
                    <a:pt x="2636" y="617"/>
                    <a:pt x="2536" y="617"/>
                  </a:cubicBezTo>
                  <a:cubicBezTo>
                    <a:pt x="2302" y="651"/>
                    <a:pt x="2069" y="751"/>
                    <a:pt x="1868" y="884"/>
                  </a:cubicBezTo>
                  <a:cubicBezTo>
                    <a:pt x="1935" y="617"/>
                    <a:pt x="1868" y="284"/>
                    <a:pt x="1635" y="50"/>
                  </a:cubicBezTo>
                  <a:cubicBezTo>
                    <a:pt x="1585" y="17"/>
                    <a:pt x="1518" y="0"/>
                    <a:pt x="1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62"/>
            <p:cNvSpPr/>
            <p:nvPr/>
          </p:nvSpPr>
          <p:spPr>
            <a:xfrm>
              <a:off x="4435000" y="4063975"/>
              <a:ext cx="72575" cy="59225"/>
            </a:xfrm>
            <a:custGeom>
              <a:avLst/>
              <a:gdLst/>
              <a:ahLst/>
              <a:cxnLst/>
              <a:rect l="l" t="t" r="r" b="b"/>
              <a:pathLst>
                <a:path w="2903" h="2369" extrusionOk="0">
                  <a:moveTo>
                    <a:pt x="1452" y="1"/>
                  </a:moveTo>
                  <a:cubicBezTo>
                    <a:pt x="1385" y="1"/>
                    <a:pt x="1318" y="26"/>
                    <a:pt x="1268" y="76"/>
                  </a:cubicBezTo>
                  <a:cubicBezTo>
                    <a:pt x="1068" y="342"/>
                    <a:pt x="968" y="676"/>
                    <a:pt x="1001" y="1043"/>
                  </a:cubicBezTo>
                  <a:cubicBezTo>
                    <a:pt x="849" y="829"/>
                    <a:pt x="613" y="672"/>
                    <a:pt x="344" y="672"/>
                  </a:cubicBezTo>
                  <a:cubicBezTo>
                    <a:pt x="319" y="672"/>
                    <a:pt x="293" y="673"/>
                    <a:pt x="268" y="676"/>
                  </a:cubicBezTo>
                  <a:cubicBezTo>
                    <a:pt x="101" y="676"/>
                    <a:pt x="1" y="809"/>
                    <a:pt x="34" y="976"/>
                  </a:cubicBezTo>
                  <a:cubicBezTo>
                    <a:pt x="201" y="1577"/>
                    <a:pt x="601" y="2044"/>
                    <a:pt x="1135" y="2344"/>
                  </a:cubicBezTo>
                  <a:cubicBezTo>
                    <a:pt x="1168" y="2361"/>
                    <a:pt x="1210" y="2369"/>
                    <a:pt x="1252" y="2369"/>
                  </a:cubicBezTo>
                  <a:cubicBezTo>
                    <a:pt x="1293" y="2369"/>
                    <a:pt x="1335" y="2361"/>
                    <a:pt x="1368" y="2344"/>
                  </a:cubicBezTo>
                  <a:cubicBezTo>
                    <a:pt x="1435" y="2344"/>
                    <a:pt x="1468" y="2344"/>
                    <a:pt x="1502" y="2311"/>
                  </a:cubicBezTo>
                  <a:cubicBezTo>
                    <a:pt x="2035" y="1977"/>
                    <a:pt x="2903" y="1543"/>
                    <a:pt x="2769" y="843"/>
                  </a:cubicBezTo>
                  <a:cubicBezTo>
                    <a:pt x="2736" y="709"/>
                    <a:pt x="2636" y="643"/>
                    <a:pt x="2536" y="643"/>
                  </a:cubicBezTo>
                  <a:cubicBezTo>
                    <a:pt x="2302" y="643"/>
                    <a:pt x="2069" y="743"/>
                    <a:pt x="1869" y="910"/>
                  </a:cubicBezTo>
                  <a:cubicBezTo>
                    <a:pt x="1935" y="609"/>
                    <a:pt x="1869" y="276"/>
                    <a:pt x="1635" y="76"/>
                  </a:cubicBezTo>
                  <a:cubicBezTo>
                    <a:pt x="1585" y="26"/>
                    <a:pt x="1518" y="1"/>
                    <a:pt x="1452" y="1"/>
                  </a:cubicBez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62"/>
            <p:cNvSpPr/>
            <p:nvPr/>
          </p:nvSpPr>
          <p:spPr>
            <a:xfrm>
              <a:off x="3922150" y="4017275"/>
              <a:ext cx="72575" cy="59225"/>
            </a:xfrm>
            <a:custGeom>
              <a:avLst/>
              <a:gdLst/>
              <a:ahLst/>
              <a:cxnLst/>
              <a:rect l="l" t="t" r="r" b="b"/>
              <a:pathLst>
                <a:path w="2903" h="2369" extrusionOk="0">
                  <a:moveTo>
                    <a:pt x="1484" y="1"/>
                  </a:moveTo>
                  <a:cubicBezTo>
                    <a:pt x="1418" y="1"/>
                    <a:pt x="1351" y="26"/>
                    <a:pt x="1301" y="76"/>
                  </a:cubicBezTo>
                  <a:cubicBezTo>
                    <a:pt x="1067" y="342"/>
                    <a:pt x="967" y="709"/>
                    <a:pt x="1001" y="1043"/>
                  </a:cubicBezTo>
                  <a:cubicBezTo>
                    <a:pt x="867" y="809"/>
                    <a:pt x="600" y="676"/>
                    <a:pt x="300" y="676"/>
                  </a:cubicBezTo>
                  <a:cubicBezTo>
                    <a:pt x="133" y="676"/>
                    <a:pt x="0" y="809"/>
                    <a:pt x="67" y="976"/>
                  </a:cubicBezTo>
                  <a:cubicBezTo>
                    <a:pt x="234" y="1577"/>
                    <a:pt x="634" y="2044"/>
                    <a:pt x="1168" y="2344"/>
                  </a:cubicBezTo>
                  <a:cubicBezTo>
                    <a:pt x="1201" y="2361"/>
                    <a:pt x="1243" y="2369"/>
                    <a:pt x="1284" y="2369"/>
                  </a:cubicBezTo>
                  <a:cubicBezTo>
                    <a:pt x="1326" y="2369"/>
                    <a:pt x="1368" y="2361"/>
                    <a:pt x="1401" y="2344"/>
                  </a:cubicBezTo>
                  <a:cubicBezTo>
                    <a:pt x="1434" y="2344"/>
                    <a:pt x="1501" y="2344"/>
                    <a:pt x="1534" y="2311"/>
                  </a:cubicBezTo>
                  <a:cubicBezTo>
                    <a:pt x="2068" y="1977"/>
                    <a:pt x="2902" y="1577"/>
                    <a:pt x="2802" y="843"/>
                  </a:cubicBezTo>
                  <a:cubicBezTo>
                    <a:pt x="2769" y="709"/>
                    <a:pt x="2669" y="643"/>
                    <a:pt x="2569" y="643"/>
                  </a:cubicBezTo>
                  <a:cubicBezTo>
                    <a:pt x="2302" y="676"/>
                    <a:pt x="2068" y="743"/>
                    <a:pt x="1901" y="910"/>
                  </a:cubicBezTo>
                  <a:cubicBezTo>
                    <a:pt x="1968" y="609"/>
                    <a:pt x="1868" y="276"/>
                    <a:pt x="1668" y="76"/>
                  </a:cubicBezTo>
                  <a:cubicBezTo>
                    <a:pt x="1618" y="26"/>
                    <a:pt x="1551" y="1"/>
                    <a:pt x="1484" y="1"/>
                  </a:cubicBez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62"/>
            <p:cNvSpPr/>
            <p:nvPr/>
          </p:nvSpPr>
          <p:spPr>
            <a:xfrm>
              <a:off x="3325875" y="3546100"/>
              <a:ext cx="72575" cy="59250"/>
            </a:xfrm>
            <a:custGeom>
              <a:avLst/>
              <a:gdLst/>
              <a:ahLst/>
              <a:cxnLst/>
              <a:rect l="l" t="t" r="r" b="b"/>
              <a:pathLst>
                <a:path w="2903" h="2370" extrusionOk="0">
                  <a:moveTo>
                    <a:pt x="1468" y="1"/>
                  </a:moveTo>
                  <a:cubicBezTo>
                    <a:pt x="1410" y="1"/>
                    <a:pt x="1352" y="26"/>
                    <a:pt x="1302" y="76"/>
                  </a:cubicBezTo>
                  <a:cubicBezTo>
                    <a:pt x="1068" y="343"/>
                    <a:pt x="968" y="676"/>
                    <a:pt x="1001" y="1043"/>
                  </a:cubicBezTo>
                  <a:cubicBezTo>
                    <a:pt x="835" y="810"/>
                    <a:pt x="568" y="643"/>
                    <a:pt x="301" y="643"/>
                  </a:cubicBezTo>
                  <a:cubicBezTo>
                    <a:pt x="134" y="643"/>
                    <a:pt x="1" y="810"/>
                    <a:pt x="34" y="976"/>
                  </a:cubicBezTo>
                  <a:cubicBezTo>
                    <a:pt x="234" y="1543"/>
                    <a:pt x="634" y="2044"/>
                    <a:pt x="1168" y="2344"/>
                  </a:cubicBezTo>
                  <a:cubicBezTo>
                    <a:pt x="1202" y="2361"/>
                    <a:pt x="1243" y="2369"/>
                    <a:pt x="1285" y="2369"/>
                  </a:cubicBezTo>
                  <a:cubicBezTo>
                    <a:pt x="1327" y="2369"/>
                    <a:pt x="1368" y="2361"/>
                    <a:pt x="1402" y="2344"/>
                  </a:cubicBezTo>
                  <a:cubicBezTo>
                    <a:pt x="1435" y="2344"/>
                    <a:pt x="1502" y="2344"/>
                    <a:pt x="1535" y="2311"/>
                  </a:cubicBezTo>
                  <a:cubicBezTo>
                    <a:pt x="2035" y="1977"/>
                    <a:pt x="2903" y="1577"/>
                    <a:pt x="2803" y="843"/>
                  </a:cubicBezTo>
                  <a:cubicBezTo>
                    <a:pt x="2769" y="710"/>
                    <a:pt x="2669" y="643"/>
                    <a:pt x="2569" y="643"/>
                  </a:cubicBezTo>
                  <a:cubicBezTo>
                    <a:pt x="2302" y="643"/>
                    <a:pt x="2069" y="743"/>
                    <a:pt x="1902" y="910"/>
                  </a:cubicBezTo>
                  <a:cubicBezTo>
                    <a:pt x="1969" y="609"/>
                    <a:pt x="1869" y="276"/>
                    <a:pt x="1635" y="76"/>
                  </a:cubicBezTo>
                  <a:cubicBezTo>
                    <a:pt x="1585" y="26"/>
                    <a:pt x="1527" y="1"/>
                    <a:pt x="1468" y="1"/>
                  </a:cubicBezTo>
                  <a:close/>
                </a:path>
              </a:pathLst>
            </a:custGeom>
            <a:solidFill>
              <a:srgbClr val="82A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62"/>
            <p:cNvSpPr/>
            <p:nvPr/>
          </p:nvSpPr>
          <p:spPr>
            <a:xfrm>
              <a:off x="3763700" y="3409167"/>
              <a:ext cx="72575" cy="59225"/>
            </a:xfrm>
            <a:custGeom>
              <a:avLst/>
              <a:gdLst/>
              <a:ahLst/>
              <a:cxnLst/>
              <a:rect l="l" t="t" r="r" b="b"/>
              <a:pathLst>
                <a:path w="2903" h="2369" extrusionOk="0">
                  <a:moveTo>
                    <a:pt x="1468" y="0"/>
                  </a:moveTo>
                  <a:cubicBezTo>
                    <a:pt x="1410" y="0"/>
                    <a:pt x="1351" y="25"/>
                    <a:pt x="1301" y="75"/>
                  </a:cubicBezTo>
                  <a:cubicBezTo>
                    <a:pt x="1068" y="342"/>
                    <a:pt x="968" y="676"/>
                    <a:pt x="1001" y="1042"/>
                  </a:cubicBezTo>
                  <a:cubicBezTo>
                    <a:pt x="834" y="776"/>
                    <a:pt x="567" y="642"/>
                    <a:pt x="300" y="642"/>
                  </a:cubicBezTo>
                  <a:cubicBezTo>
                    <a:pt x="134" y="642"/>
                    <a:pt x="0" y="809"/>
                    <a:pt x="34" y="976"/>
                  </a:cubicBezTo>
                  <a:cubicBezTo>
                    <a:pt x="234" y="1543"/>
                    <a:pt x="634" y="2043"/>
                    <a:pt x="1168" y="2343"/>
                  </a:cubicBezTo>
                  <a:cubicBezTo>
                    <a:pt x="1201" y="2360"/>
                    <a:pt x="1243" y="2368"/>
                    <a:pt x="1284" y="2368"/>
                  </a:cubicBezTo>
                  <a:cubicBezTo>
                    <a:pt x="1326" y="2368"/>
                    <a:pt x="1368" y="2360"/>
                    <a:pt x="1401" y="2343"/>
                  </a:cubicBezTo>
                  <a:cubicBezTo>
                    <a:pt x="1435" y="2343"/>
                    <a:pt x="1501" y="2343"/>
                    <a:pt x="1535" y="2310"/>
                  </a:cubicBezTo>
                  <a:cubicBezTo>
                    <a:pt x="2035" y="1976"/>
                    <a:pt x="2902" y="1576"/>
                    <a:pt x="2802" y="809"/>
                  </a:cubicBezTo>
                  <a:cubicBezTo>
                    <a:pt x="2769" y="709"/>
                    <a:pt x="2669" y="642"/>
                    <a:pt x="2569" y="642"/>
                  </a:cubicBezTo>
                  <a:cubicBezTo>
                    <a:pt x="2302" y="642"/>
                    <a:pt x="2068" y="742"/>
                    <a:pt x="1868" y="909"/>
                  </a:cubicBezTo>
                  <a:cubicBezTo>
                    <a:pt x="1968" y="609"/>
                    <a:pt x="1868" y="275"/>
                    <a:pt x="1635" y="75"/>
                  </a:cubicBezTo>
                  <a:cubicBezTo>
                    <a:pt x="1585" y="25"/>
                    <a:pt x="1526" y="0"/>
                    <a:pt x="1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62"/>
            <p:cNvSpPr/>
            <p:nvPr/>
          </p:nvSpPr>
          <p:spPr>
            <a:xfrm>
              <a:off x="3989675" y="2446000"/>
              <a:ext cx="320625" cy="77725"/>
            </a:xfrm>
            <a:custGeom>
              <a:avLst/>
              <a:gdLst/>
              <a:ahLst/>
              <a:cxnLst/>
              <a:rect l="l" t="t" r="r" b="b"/>
              <a:pathLst>
                <a:path w="12825" h="3109" extrusionOk="0">
                  <a:moveTo>
                    <a:pt x="4176" y="0"/>
                  </a:moveTo>
                  <a:cubicBezTo>
                    <a:pt x="3706" y="0"/>
                    <a:pt x="3417" y="391"/>
                    <a:pt x="3237" y="782"/>
                  </a:cubicBezTo>
                  <a:cubicBezTo>
                    <a:pt x="3036" y="1249"/>
                    <a:pt x="2903" y="2283"/>
                    <a:pt x="2303" y="2450"/>
                  </a:cubicBezTo>
                  <a:cubicBezTo>
                    <a:pt x="2131" y="2509"/>
                    <a:pt x="1966" y="2537"/>
                    <a:pt x="1812" y="2537"/>
                  </a:cubicBezTo>
                  <a:cubicBezTo>
                    <a:pt x="1099" y="2537"/>
                    <a:pt x="607" y="1944"/>
                    <a:pt x="635" y="1149"/>
                  </a:cubicBezTo>
                  <a:cubicBezTo>
                    <a:pt x="635" y="982"/>
                    <a:pt x="510" y="899"/>
                    <a:pt x="380" y="899"/>
                  </a:cubicBezTo>
                  <a:cubicBezTo>
                    <a:pt x="251" y="899"/>
                    <a:pt x="118" y="982"/>
                    <a:pt x="101" y="1149"/>
                  </a:cubicBezTo>
                  <a:lnTo>
                    <a:pt x="68" y="1182"/>
                  </a:lnTo>
                  <a:cubicBezTo>
                    <a:pt x="1" y="1816"/>
                    <a:pt x="268" y="2450"/>
                    <a:pt x="802" y="2817"/>
                  </a:cubicBezTo>
                  <a:cubicBezTo>
                    <a:pt x="1068" y="3000"/>
                    <a:pt x="1452" y="3109"/>
                    <a:pt x="1831" y="3109"/>
                  </a:cubicBezTo>
                  <a:cubicBezTo>
                    <a:pt x="2211" y="3109"/>
                    <a:pt x="2586" y="3000"/>
                    <a:pt x="2836" y="2750"/>
                  </a:cubicBezTo>
                  <a:cubicBezTo>
                    <a:pt x="3337" y="2283"/>
                    <a:pt x="3403" y="1549"/>
                    <a:pt x="3670" y="982"/>
                  </a:cubicBezTo>
                  <a:cubicBezTo>
                    <a:pt x="3814" y="695"/>
                    <a:pt x="3967" y="582"/>
                    <a:pt x="4119" y="582"/>
                  </a:cubicBezTo>
                  <a:cubicBezTo>
                    <a:pt x="4356" y="582"/>
                    <a:pt x="4588" y="857"/>
                    <a:pt x="4771" y="1182"/>
                  </a:cubicBezTo>
                  <a:cubicBezTo>
                    <a:pt x="5097" y="1752"/>
                    <a:pt x="5555" y="2963"/>
                    <a:pt x="6289" y="2963"/>
                  </a:cubicBezTo>
                  <a:cubicBezTo>
                    <a:pt x="6458" y="2963"/>
                    <a:pt x="6640" y="2899"/>
                    <a:pt x="6839" y="2750"/>
                  </a:cubicBezTo>
                  <a:cubicBezTo>
                    <a:pt x="7373" y="2317"/>
                    <a:pt x="7640" y="1649"/>
                    <a:pt x="8007" y="1082"/>
                  </a:cubicBezTo>
                  <a:cubicBezTo>
                    <a:pt x="8120" y="912"/>
                    <a:pt x="8258" y="620"/>
                    <a:pt x="8482" y="620"/>
                  </a:cubicBezTo>
                  <a:cubicBezTo>
                    <a:pt x="8521" y="620"/>
                    <a:pt x="8563" y="629"/>
                    <a:pt x="8607" y="649"/>
                  </a:cubicBezTo>
                  <a:cubicBezTo>
                    <a:pt x="9041" y="815"/>
                    <a:pt x="9241" y="1483"/>
                    <a:pt x="9441" y="1816"/>
                  </a:cubicBezTo>
                  <a:cubicBezTo>
                    <a:pt x="9755" y="2371"/>
                    <a:pt x="10313" y="2699"/>
                    <a:pt x="10901" y="2699"/>
                  </a:cubicBezTo>
                  <a:cubicBezTo>
                    <a:pt x="11126" y="2699"/>
                    <a:pt x="11355" y="2651"/>
                    <a:pt x="11576" y="2550"/>
                  </a:cubicBezTo>
                  <a:cubicBezTo>
                    <a:pt x="12276" y="2250"/>
                    <a:pt x="12510" y="1549"/>
                    <a:pt x="12743" y="882"/>
                  </a:cubicBezTo>
                  <a:cubicBezTo>
                    <a:pt x="12824" y="700"/>
                    <a:pt x="12672" y="580"/>
                    <a:pt x="12510" y="580"/>
                  </a:cubicBezTo>
                  <a:cubicBezTo>
                    <a:pt x="12405" y="580"/>
                    <a:pt x="12296" y="631"/>
                    <a:pt x="12243" y="749"/>
                  </a:cubicBezTo>
                  <a:cubicBezTo>
                    <a:pt x="12010" y="1349"/>
                    <a:pt x="11843" y="2083"/>
                    <a:pt x="11042" y="2150"/>
                  </a:cubicBezTo>
                  <a:cubicBezTo>
                    <a:pt x="11005" y="2152"/>
                    <a:pt x="10968" y="2153"/>
                    <a:pt x="10933" y="2153"/>
                  </a:cubicBezTo>
                  <a:cubicBezTo>
                    <a:pt x="9967" y="2153"/>
                    <a:pt x="9857" y="1291"/>
                    <a:pt x="9374" y="615"/>
                  </a:cubicBezTo>
                  <a:cubicBezTo>
                    <a:pt x="9160" y="330"/>
                    <a:pt x="8862" y="78"/>
                    <a:pt x="8538" y="78"/>
                  </a:cubicBezTo>
                  <a:cubicBezTo>
                    <a:pt x="8408" y="78"/>
                    <a:pt x="8274" y="119"/>
                    <a:pt x="8140" y="215"/>
                  </a:cubicBezTo>
                  <a:cubicBezTo>
                    <a:pt x="7640" y="515"/>
                    <a:pt x="7406" y="1149"/>
                    <a:pt x="7106" y="1616"/>
                  </a:cubicBezTo>
                  <a:cubicBezTo>
                    <a:pt x="6952" y="1899"/>
                    <a:pt x="6658" y="2401"/>
                    <a:pt x="6333" y="2401"/>
                  </a:cubicBezTo>
                  <a:cubicBezTo>
                    <a:pt x="6237" y="2401"/>
                    <a:pt x="6138" y="2357"/>
                    <a:pt x="6039" y="2250"/>
                  </a:cubicBezTo>
                  <a:cubicBezTo>
                    <a:pt x="5738" y="1816"/>
                    <a:pt x="5472" y="1383"/>
                    <a:pt x="5271" y="916"/>
                  </a:cubicBezTo>
                  <a:cubicBezTo>
                    <a:pt x="5071" y="549"/>
                    <a:pt x="4771" y="82"/>
                    <a:pt x="4337" y="15"/>
                  </a:cubicBezTo>
                  <a:cubicBezTo>
                    <a:pt x="4281" y="5"/>
                    <a:pt x="4228" y="0"/>
                    <a:pt x="4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62"/>
            <p:cNvSpPr/>
            <p:nvPr/>
          </p:nvSpPr>
          <p:spPr>
            <a:xfrm>
              <a:off x="4190675" y="2908825"/>
              <a:ext cx="320100" cy="77125"/>
            </a:xfrm>
            <a:custGeom>
              <a:avLst/>
              <a:gdLst/>
              <a:ahLst/>
              <a:cxnLst/>
              <a:rect l="l" t="t" r="r" b="b"/>
              <a:pathLst>
                <a:path w="12804" h="3085" extrusionOk="0">
                  <a:moveTo>
                    <a:pt x="4175" y="1"/>
                  </a:moveTo>
                  <a:cubicBezTo>
                    <a:pt x="3705" y="1"/>
                    <a:pt x="3416" y="391"/>
                    <a:pt x="3236" y="782"/>
                  </a:cubicBezTo>
                  <a:cubicBezTo>
                    <a:pt x="3002" y="1283"/>
                    <a:pt x="2902" y="2250"/>
                    <a:pt x="2302" y="2450"/>
                  </a:cubicBezTo>
                  <a:cubicBezTo>
                    <a:pt x="2124" y="2510"/>
                    <a:pt x="1955" y="2537"/>
                    <a:pt x="1799" y="2537"/>
                  </a:cubicBezTo>
                  <a:cubicBezTo>
                    <a:pt x="1075" y="2537"/>
                    <a:pt x="606" y="1945"/>
                    <a:pt x="634" y="1149"/>
                  </a:cubicBezTo>
                  <a:cubicBezTo>
                    <a:pt x="634" y="983"/>
                    <a:pt x="509" y="899"/>
                    <a:pt x="379" y="899"/>
                  </a:cubicBezTo>
                  <a:cubicBezTo>
                    <a:pt x="250" y="899"/>
                    <a:pt x="117" y="983"/>
                    <a:pt x="100" y="1149"/>
                  </a:cubicBezTo>
                  <a:lnTo>
                    <a:pt x="67" y="1183"/>
                  </a:lnTo>
                  <a:cubicBezTo>
                    <a:pt x="0" y="1816"/>
                    <a:pt x="267" y="2417"/>
                    <a:pt x="767" y="2817"/>
                  </a:cubicBezTo>
                  <a:cubicBezTo>
                    <a:pt x="1051" y="2984"/>
                    <a:pt x="1443" y="3084"/>
                    <a:pt x="1826" y="3084"/>
                  </a:cubicBezTo>
                  <a:cubicBezTo>
                    <a:pt x="2210" y="3084"/>
                    <a:pt x="2585" y="2984"/>
                    <a:pt x="2835" y="2750"/>
                  </a:cubicBezTo>
                  <a:cubicBezTo>
                    <a:pt x="3336" y="2250"/>
                    <a:pt x="3369" y="1550"/>
                    <a:pt x="3669" y="983"/>
                  </a:cubicBezTo>
                  <a:cubicBezTo>
                    <a:pt x="3815" y="679"/>
                    <a:pt x="3970" y="558"/>
                    <a:pt x="4124" y="558"/>
                  </a:cubicBezTo>
                  <a:cubicBezTo>
                    <a:pt x="4359" y="558"/>
                    <a:pt x="4589" y="840"/>
                    <a:pt x="4770" y="1183"/>
                  </a:cubicBezTo>
                  <a:cubicBezTo>
                    <a:pt x="5096" y="1753"/>
                    <a:pt x="5532" y="2963"/>
                    <a:pt x="6276" y="2963"/>
                  </a:cubicBezTo>
                  <a:cubicBezTo>
                    <a:pt x="6447" y="2963"/>
                    <a:pt x="6633" y="2900"/>
                    <a:pt x="6838" y="2750"/>
                  </a:cubicBezTo>
                  <a:cubicBezTo>
                    <a:pt x="7372" y="2317"/>
                    <a:pt x="7639" y="1650"/>
                    <a:pt x="7972" y="1083"/>
                  </a:cubicBezTo>
                  <a:cubicBezTo>
                    <a:pt x="8118" y="878"/>
                    <a:pt x="8264" y="597"/>
                    <a:pt x="8500" y="597"/>
                  </a:cubicBezTo>
                  <a:cubicBezTo>
                    <a:pt x="8533" y="597"/>
                    <a:pt x="8569" y="603"/>
                    <a:pt x="8606" y="616"/>
                  </a:cubicBezTo>
                  <a:cubicBezTo>
                    <a:pt x="9006" y="816"/>
                    <a:pt x="9240" y="1450"/>
                    <a:pt x="9440" y="1816"/>
                  </a:cubicBezTo>
                  <a:cubicBezTo>
                    <a:pt x="9731" y="2374"/>
                    <a:pt x="10304" y="2685"/>
                    <a:pt x="10903" y="2685"/>
                  </a:cubicBezTo>
                  <a:cubicBezTo>
                    <a:pt x="11128" y="2685"/>
                    <a:pt x="11356" y="2641"/>
                    <a:pt x="11575" y="2550"/>
                  </a:cubicBezTo>
                  <a:cubicBezTo>
                    <a:pt x="12275" y="2250"/>
                    <a:pt x="12509" y="1550"/>
                    <a:pt x="12742" y="882"/>
                  </a:cubicBezTo>
                  <a:cubicBezTo>
                    <a:pt x="12804" y="678"/>
                    <a:pt x="12639" y="548"/>
                    <a:pt x="12480" y="548"/>
                  </a:cubicBezTo>
                  <a:cubicBezTo>
                    <a:pt x="12379" y="548"/>
                    <a:pt x="12281" y="600"/>
                    <a:pt x="12242" y="716"/>
                  </a:cubicBezTo>
                  <a:cubicBezTo>
                    <a:pt x="12009" y="1349"/>
                    <a:pt x="11808" y="2050"/>
                    <a:pt x="11041" y="2117"/>
                  </a:cubicBezTo>
                  <a:cubicBezTo>
                    <a:pt x="10988" y="2122"/>
                    <a:pt x="10937" y="2124"/>
                    <a:pt x="10888" y="2124"/>
                  </a:cubicBezTo>
                  <a:cubicBezTo>
                    <a:pt x="9963" y="2124"/>
                    <a:pt x="9849" y="1249"/>
                    <a:pt x="9373" y="616"/>
                  </a:cubicBezTo>
                  <a:cubicBezTo>
                    <a:pt x="9159" y="305"/>
                    <a:pt x="8858" y="46"/>
                    <a:pt x="8522" y="46"/>
                  </a:cubicBezTo>
                  <a:cubicBezTo>
                    <a:pt x="8388" y="46"/>
                    <a:pt x="8248" y="87"/>
                    <a:pt x="8106" y="182"/>
                  </a:cubicBezTo>
                  <a:cubicBezTo>
                    <a:pt x="7639" y="516"/>
                    <a:pt x="7405" y="1149"/>
                    <a:pt x="7105" y="1616"/>
                  </a:cubicBezTo>
                  <a:cubicBezTo>
                    <a:pt x="6953" y="1895"/>
                    <a:pt x="6666" y="2386"/>
                    <a:pt x="6347" y="2386"/>
                  </a:cubicBezTo>
                  <a:cubicBezTo>
                    <a:pt x="6246" y="2386"/>
                    <a:pt x="6142" y="2337"/>
                    <a:pt x="6038" y="2217"/>
                  </a:cubicBezTo>
                  <a:cubicBezTo>
                    <a:pt x="5737" y="1816"/>
                    <a:pt x="5471" y="1349"/>
                    <a:pt x="5270" y="882"/>
                  </a:cubicBezTo>
                  <a:cubicBezTo>
                    <a:pt x="5070" y="516"/>
                    <a:pt x="4770" y="82"/>
                    <a:pt x="4336" y="15"/>
                  </a:cubicBezTo>
                  <a:cubicBezTo>
                    <a:pt x="4281" y="5"/>
                    <a:pt x="4227" y="1"/>
                    <a:pt x="4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62"/>
            <p:cNvSpPr/>
            <p:nvPr/>
          </p:nvSpPr>
          <p:spPr>
            <a:xfrm>
              <a:off x="3852925" y="3586825"/>
              <a:ext cx="320075" cy="78250"/>
            </a:xfrm>
            <a:custGeom>
              <a:avLst/>
              <a:gdLst/>
              <a:ahLst/>
              <a:cxnLst/>
              <a:rect l="l" t="t" r="r" b="b"/>
              <a:pathLst>
                <a:path w="12803" h="3130" extrusionOk="0">
                  <a:moveTo>
                    <a:pt x="4175" y="0"/>
                  </a:moveTo>
                  <a:cubicBezTo>
                    <a:pt x="3699" y="0"/>
                    <a:pt x="3383" y="394"/>
                    <a:pt x="3203" y="815"/>
                  </a:cubicBezTo>
                  <a:cubicBezTo>
                    <a:pt x="2969" y="1315"/>
                    <a:pt x="2902" y="2283"/>
                    <a:pt x="2302" y="2483"/>
                  </a:cubicBezTo>
                  <a:cubicBezTo>
                    <a:pt x="2132" y="2534"/>
                    <a:pt x="1970" y="2558"/>
                    <a:pt x="1817" y="2558"/>
                  </a:cubicBezTo>
                  <a:cubicBezTo>
                    <a:pt x="1075" y="2558"/>
                    <a:pt x="579" y="1985"/>
                    <a:pt x="634" y="1182"/>
                  </a:cubicBezTo>
                  <a:cubicBezTo>
                    <a:pt x="634" y="1015"/>
                    <a:pt x="501" y="932"/>
                    <a:pt x="367" y="932"/>
                  </a:cubicBezTo>
                  <a:cubicBezTo>
                    <a:pt x="234" y="932"/>
                    <a:pt x="100" y="1015"/>
                    <a:pt x="100" y="1182"/>
                  </a:cubicBezTo>
                  <a:lnTo>
                    <a:pt x="67" y="1215"/>
                  </a:lnTo>
                  <a:cubicBezTo>
                    <a:pt x="0" y="1849"/>
                    <a:pt x="267" y="2483"/>
                    <a:pt x="768" y="2850"/>
                  </a:cubicBezTo>
                  <a:cubicBezTo>
                    <a:pt x="1045" y="3030"/>
                    <a:pt x="1427" y="3129"/>
                    <a:pt x="1804" y="3129"/>
                  </a:cubicBezTo>
                  <a:cubicBezTo>
                    <a:pt x="2195" y="3129"/>
                    <a:pt x="2581" y="3021"/>
                    <a:pt x="2836" y="2783"/>
                  </a:cubicBezTo>
                  <a:cubicBezTo>
                    <a:pt x="3336" y="2316"/>
                    <a:pt x="3369" y="1582"/>
                    <a:pt x="3670" y="1015"/>
                  </a:cubicBezTo>
                  <a:cubicBezTo>
                    <a:pt x="3812" y="717"/>
                    <a:pt x="3965" y="600"/>
                    <a:pt x="4116" y="600"/>
                  </a:cubicBezTo>
                  <a:cubicBezTo>
                    <a:pt x="4354" y="600"/>
                    <a:pt x="4587" y="889"/>
                    <a:pt x="4770" y="1215"/>
                  </a:cubicBezTo>
                  <a:cubicBezTo>
                    <a:pt x="5096" y="1785"/>
                    <a:pt x="5532" y="2996"/>
                    <a:pt x="6277" y="2996"/>
                  </a:cubicBezTo>
                  <a:cubicBezTo>
                    <a:pt x="6447" y="2996"/>
                    <a:pt x="6634" y="2932"/>
                    <a:pt x="6839" y="2783"/>
                  </a:cubicBezTo>
                  <a:cubicBezTo>
                    <a:pt x="7372" y="2350"/>
                    <a:pt x="7606" y="1682"/>
                    <a:pt x="7973" y="1115"/>
                  </a:cubicBezTo>
                  <a:cubicBezTo>
                    <a:pt x="8085" y="919"/>
                    <a:pt x="8245" y="651"/>
                    <a:pt x="8472" y="651"/>
                  </a:cubicBezTo>
                  <a:cubicBezTo>
                    <a:pt x="8514" y="651"/>
                    <a:pt x="8559" y="661"/>
                    <a:pt x="8607" y="682"/>
                  </a:cubicBezTo>
                  <a:cubicBezTo>
                    <a:pt x="9007" y="848"/>
                    <a:pt x="9207" y="1516"/>
                    <a:pt x="9440" y="1849"/>
                  </a:cubicBezTo>
                  <a:cubicBezTo>
                    <a:pt x="9731" y="2407"/>
                    <a:pt x="10305" y="2718"/>
                    <a:pt x="10904" y="2718"/>
                  </a:cubicBezTo>
                  <a:cubicBezTo>
                    <a:pt x="11128" y="2718"/>
                    <a:pt x="11357" y="2674"/>
                    <a:pt x="11575" y="2583"/>
                  </a:cubicBezTo>
                  <a:cubicBezTo>
                    <a:pt x="12276" y="2283"/>
                    <a:pt x="12476" y="1582"/>
                    <a:pt x="12743" y="915"/>
                  </a:cubicBezTo>
                  <a:cubicBezTo>
                    <a:pt x="12803" y="716"/>
                    <a:pt x="12649" y="589"/>
                    <a:pt x="12494" y="589"/>
                  </a:cubicBezTo>
                  <a:cubicBezTo>
                    <a:pt x="12389" y="589"/>
                    <a:pt x="12283" y="647"/>
                    <a:pt x="12242" y="782"/>
                  </a:cubicBezTo>
                  <a:cubicBezTo>
                    <a:pt x="12009" y="1382"/>
                    <a:pt x="11809" y="2083"/>
                    <a:pt x="11042" y="2149"/>
                  </a:cubicBezTo>
                  <a:cubicBezTo>
                    <a:pt x="10988" y="2154"/>
                    <a:pt x="10937" y="2157"/>
                    <a:pt x="10889" y="2157"/>
                  </a:cubicBezTo>
                  <a:cubicBezTo>
                    <a:pt x="9963" y="2157"/>
                    <a:pt x="9849" y="1282"/>
                    <a:pt x="9374" y="648"/>
                  </a:cubicBezTo>
                  <a:cubicBezTo>
                    <a:pt x="9158" y="336"/>
                    <a:pt x="8856" y="93"/>
                    <a:pt x="8517" y="93"/>
                  </a:cubicBezTo>
                  <a:cubicBezTo>
                    <a:pt x="8384" y="93"/>
                    <a:pt x="8247" y="130"/>
                    <a:pt x="8106" y="215"/>
                  </a:cubicBezTo>
                  <a:cubicBezTo>
                    <a:pt x="7639" y="515"/>
                    <a:pt x="7372" y="1149"/>
                    <a:pt x="7105" y="1649"/>
                  </a:cubicBezTo>
                  <a:cubicBezTo>
                    <a:pt x="6951" y="1906"/>
                    <a:pt x="6639" y="2401"/>
                    <a:pt x="6305" y="2401"/>
                  </a:cubicBezTo>
                  <a:cubicBezTo>
                    <a:pt x="6206" y="2401"/>
                    <a:pt x="6104" y="2357"/>
                    <a:pt x="6005" y="2250"/>
                  </a:cubicBezTo>
                  <a:cubicBezTo>
                    <a:pt x="5704" y="1849"/>
                    <a:pt x="5471" y="1382"/>
                    <a:pt x="5271" y="915"/>
                  </a:cubicBezTo>
                  <a:cubicBezTo>
                    <a:pt x="5071" y="548"/>
                    <a:pt x="4770" y="115"/>
                    <a:pt x="4337" y="15"/>
                  </a:cubicBezTo>
                  <a:cubicBezTo>
                    <a:pt x="4281" y="5"/>
                    <a:pt x="4227" y="0"/>
                    <a:pt x="4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62"/>
            <p:cNvSpPr/>
            <p:nvPr/>
          </p:nvSpPr>
          <p:spPr>
            <a:xfrm>
              <a:off x="4736875" y="3621850"/>
              <a:ext cx="320125" cy="76900"/>
            </a:xfrm>
            <a:custGeom>
              <a:avLst/>
              <a:gdLst/>
              <a:ahLst/>
              <a:cxnLst/>
              <a:rect l="l" t="t" r="r" b="b"/>
              <a:pathLst>
                <a:path w="12805" h="3076" extrusionOk="0">
                  <a:moveTo>
                    <a:pt x="4151" y="0"/>
                  </a:moveTo>
                  <a:cubicBezTo>
                    <a:pt x="3700" y="0"/>
                    <a:pt x="3384" y="391"/>
                    <a:pt x="3203" y="782"/>
                  </a:cubicBezTo>
                  <a:cubicBezTo>
                    <a:pt x="3003" y="1249"/>
                    <a:pt x="2903" y="2250"/>
                    <a:pt x="2269" y="2450"/>
                  </a:cubicBezTo>
                  <a:cubicBezTo>
                    <a:pt x="2097" y="2509"/>
                    <a:pt x="1933" y="2537"/>
                    <a:pt x="1779" y="2537"/>
                  </a:cubicBezTo>
                  <a:cubicBezTo>
                    <a:pt x="1065" y="2537"/>
                    <a:pt x="574" y="1944"/>
                    <a:pt x="601" y="1149"/>
                  </a:cubicBezTo>
                  <a:cubicBezTo>
                    <a:pt x="601" y="982"/>
                    <a:pt x="476" y="899"/>
                    <a:pt x="351" y="899"/>
                  </a:cubicBezTo>
                  <a:cubicBezTo>
                    <a:pt x="226" y="899"/>
                    <a:pt x="101" y="982"/>
                    <a:pt x="101" y="1149"/>
                  </a:cubicBezTo>
                  <a:lnTo>
                    <a:pt x="68" y="1149"/>
                  </a:lnTo>
                  <a:cubicBezTo>
                    <a:pt x="1" y="1783"/>
                    <a:pt x="268" y="2416"/>
                    <a:pt x="768" y="2783"/>
                  </a:cubicBezTo>
                  <a:cubicBezTo>
                    <a:pt x="1035" y="2967"/>
                    <a:pt x="1427" y="3075"/>
                    <a:pt x="1815" y="3075"/>
                  </a:cubicBezTo>
                  <a:cubicBezTo>
                    <a:pt x="2203" y="3075"/>
                    <a:pt x="2586" y="2967"/>
                    <a:pt x="2836" y="2717"/>
                  </a:cubicBezTo>
                  <a:cubicBezTo>
                    <a:pt x="3337" y="2250"/>
                    <a:pt x="3370" y="1516"/>
                    <a:pt x="3670" y="949"/>
                  </a:cubicBezTo>
                  <a:cubicBezTo>
                    <a:pt x="3801" y="662"/>
                    <a:pt x="3951" y="548"/>
                    <a:pt x="4105" y="548"/>
                  </a:cubicBezTo>
                  <a:cubicBezTo>
                    <a:pt x="4344" y="548"/>
                    <a:pt x="4588" y="824"/>
                    <a:pt x="4771" y="1149"/>
                  </a:cubicBezTo>
                  <a:cubicBezTo>
                    <a:pt x="5097" y="1719"/>
                    <a:pt x="5533" y="2929"/>
                    <a:pt x="6259" y="2929"/>
                  </a:cubicBezTo>
                  <a:cubicBezTo>
                    <a:pt x="6425" y="2929"/>
                    <a:pt x="6607" y="2866"/>
                    <a:pt x="6806" y="2717"/>
                  </a:cubicBezTo>
                  <a:cubicBezTo>
                    <a:pt x="7373" y="2283"/>
                    <a:pt x="7606" y="1616"/>
                    <a:pt x="7973" y="1049"/>
                  </a:cubicBezTo>
                  <a:cubicBezTo>
                    <a:pt x="8087" y="878"/>
                    <a:pt x="8249" y="586"/>
                    <a:pt x="8480" y="586"/>
                  </a:cubicBezTo>
                  <a:cubicBezTo>
                    <a:pt x="8521" y="586"/>
                    <a:pt x="8563" y="595"/>
                    <a:pt x="8607" y="615"/>
                  </a:cubicBezTo>
                  <a:cubicBezTo>
                    <a:pt x="9007" y="815"/>
                    <a:pt x="9208" y="1449"/>
                    <a:pt x="9441" y="1816"/>
                  </a:cubicBezTo>
                  <a:cubicBezTo>
                    <a:pt x="9732" y="2374"/>
                    <a:pt x="10305" y="2685"/>
                    <a:pt x="10904" y="2685"/>
                  </a:cubicBezTo>
                  <a:cubicBezTo>
                    <a:pt x="11129" y="2685"/>
                    <a:pt x="11357" y="2641"/>
                    <a:pt x="11576" y="2550"/>
                  </a:cubicBezTo>
                  <a:cubicBezTo>
                    <a:pt x="12276" y="2250"/>
                    <a:pt x="12477" y="1549"/>
                    <a:pt x="12743" y="882"/>
                  </a:cubicBezTo>
                  <a:cubicBezTo>
                    <a:pt x="12804" y="700"/>
                    <a:pt x="12644" y="579"/>
                    <a:pt x="12486" y="579"/>
                  </a:cubicBezTo>
                  <a:cubicBezTo>
                    <a:pt x="12384" y="579"/>
                    <a:pt x="12282" y="630"/>
                    <a:pt x="12243" y="748"/>
                  </a:cubicBezTo>
                  <a:cubicBezTo>
                    <a:pt x="12010" y="1349"/>
                    <a:pt x="11809" y="2083"/>
                    <a:pt x="11042" y="2149"/>
                  </a:cubicBezTo>
                  <a:cubicBezTo>
                    <a:pt x="11005" y="2152"/>
                    <a:pt x="10968" y="2153"/>
                    <a:pt x="10933" y="2153"/>
                  </a:cubicBezTo>
                  <a:cubicBezTo>
                    <a:pt x="9967" y="2153"/>
                    <a:pt x="9857" y="1291"/>
                    <a:pt x="9374" y="615"/>
                  </a:cubicBezTo>
                  <a:cubicBezTo>
                    <a:pt x="9131" y="323"/>
                    <a:pt x="8833" y="66"/>
                    <a:pt x="8496" y="66"/>
                  </a:cubicBezTo>
                  <a:cubicBezTo>
                    <a:pt x="8371" y="66"/>
                    <a:pt x="8242" y="101"/>
                    <a:pt x="8107" y="181"/>
                  </a:cubicBezTo>
                  <a:cubicBezTo>
                    <a:pt x="7606" y="515"/>
                    <a:pt x="7373" y="1149"/>
                    <a:pt x="7106" y="1616"/>
                  </a:cubicBezTo>
                  <a:cubicBezTo>
                    <a:pt x="6929" y="1895"/>
                    <a:pt x="6636" y="2385"/>
                    <a:pt x="6315" y="2385"/>
                  </a:cubicBezTo>
                  <a:cubicBezTo>
                    <a:pt x="6214" y="2385"/>
                    <a:pt x="6109" y="2336"/>
                    <a:pt x="6005" y="2216"/>
                  </a:cubicBezTo>
                  <a:cubicBezTo>
                    <a:pt x="5705" y="1816"/>
                    <a:pt x="5472" y="1349"/>
                    <a:pt x="5271" y="882"/>
                  </a:cubicBezTo>
                  <a:cubicBezTo>
                    <a:pt x="5038" y="515"/>
                    <a:pt x="4771" y="81"/>
                    <a:pt x="4304" y="15"/>
                  </a:cubicBezTo>
                  <a:cubicBezTo>
                    <a:pt x="4251" y="5"/>
                    <a:pt x="420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62"/>
            <p:cNvSpPr/>
            <p:nvPr/>
          </p:nvSpPr>
          <p:spPr>
            <a:xfrm>
              <a:off x="3833750" y="2814500"/>
              <a:ext cx="368625" cy="91800"/>
            </a:xfrm>
            <a:custGeom>
              <a:avLst/>
              <a:gdLst/>
              <a:ahLst/>
              <a:cxnLst/>
              <a:rect l="l" t="t" r="r" b="b"/>
              <a:pathLst>
                <a:path w="14745" h="3672" extrusionOk="0">
                  <a:moveTo>
                    <a:pt x="4418" y="0"/>
                  </a:moveTo>
                  <a:cubicBezTo>
                    <a:pt x="2571" y="0"/>
                    <a:pt x="729" y="378"/>
                    <a:pt x="200" y="2354"/>
                  </a:cubicBezTo>
                  <a:cubicBezTo>
                    <a:pt x="0" y="3153"/>
                    <a:pt x="642" y="3672"/>
                    <a:pt x="1258" y="3672"/>
                  </a:cubicBezTo>
                  <a:cubicBezTo>
                    <a:pt x="1464" y="3672"/>
                    <a:pt x="1667" y="3614"/>
                    <a:pt x="1835" y="3488"/>
                  </a:cubicBezTo>
                  <a:cubicBezTo>
                    <a:pt x="1933" y="3489"/>
                    <a:pt x="2031" y="3490"/>
                    <a:pt x="2129" y="3490"/>
                  </a:cubicBezTo>
                  <a:cubicBezTo>
                    <a:pt x="4039" y="3490"/>
                    <a:pt x="5911" y="3247"/>
                    <a:pt x="7810" y="3247"/>
                  </a:cubicBezTo>
                  <a:cubicBezTo>
                    <a:pt x="8230" y="3247"/>
                    <a:pt x="8650" y="3259"/>
                    <a:pt x="9073" y="3288"/>
                  </a:cubicBezTo>
                  <a:cubicBezTo>
                    <a:pt x="9824" y="3338"/>
                    <a:pt x="10833" y="3496"/>
                    <a:pt x="11813" y="3496"/>
                  </a:cubicBezTo>
                  <a:cubicBezTo>
                    <a:pt x="12793" y="3496"/>
                    <a:pt x="13743" y="3338"/>
                    <a:pt x="14377" y="2754"/>
                  </a:cubicBezTo>
                  <a:cubicBezTo>
                    <a:pt x="14644" y="2487"/>
                    <a:pt x="14744" y="2087"/>
                    <a:pt x="14644" y="1720"/>
                  </a:cubicBezTo>
                  <a:cubicBezTo>
                    <a:pt x="14066" y="297"/>
                    <a:pt x="11545" y="104"/>
                    <a:pt x="9416" y="104"/>
                  </a:cubicBezTo>
                  <a:cubicBezTo>
                    <a:pt x="8624" y="104"/>
                    <a:pt x="7887" y="131"/>
                    <a:pt x="7323" y="131"/>
                  </a:cubicBezTo>
                  <a:cubicBezTo>
                    <a:pt x="7128" y="131"/>
                    <a:pt x="6954" y="127"/>
                    <a:pt x="6805" y="119"/>
                  </a:cubicBezTo>
                  <a:cubicBezTo>
                    <a:pt x="6089" y="77"/>
                    <a:pt x="5253" y="0"/>
                    <a:pt x="4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62"/>
            <p:cNvSpPr/>
            <p:nvPr/>
          </p:nvSpPr>
          <p:spPr>
            <a:xfrm>
              <a:off x="3646950" y="2790775"/>
              <a:ext cx="847300" cy="653975"/>
            </a:xfrm>
            <a:custGeom>
              <a:avLst/>
              <a:gdLst/>
              <a:ahLst/>
              <a:cxnLst/>
              <a:rect l="l" t="t" r="r" b="b"/>
              <a:pathLst>
                <a:path w="33892" h="26159" extrusionOk="0">
                  <a:moveTo>
                    <a:pt x="5633" y="5936"/>
                  </a:moveTo>
                  <a:cubicBezTo>
                    <a:pt x="6254" y="5936"/>
                    <a:pt x="6893" y="6002"/>
                    <a:pt x="7472" y="6071"/>
                  </a:cubicBezTo>
                  <a:cubicBezTo>
                    <a:pt x="7372" y="7239"/>
                    <a:pt x="7372" y="8440"/>
                    <a:pt x="7372" y="9641"/>
                  </a:cubicBezTo>
                  <a:cubicBezTo>
                    <a:pt x="7339" y="11876"/>
                    <a:pt x="7105" y="14077"/>
                    <a:pt x="6638" y="16279"/>
                  </a:cubicBezTo>
                  <a:cubicBezTo>
                    <a:pt x="6572" y="16512"/>
                    <a:pt x="6505" y="16746"/>
                    <a:pt x="6471" y="17013"/>
                  </a:cubicBezTo>
                  <a:cubicBezTo>
                    <a:pt x="5504" y="16979"/>
                    <a:pt x="4570" y="16746"/>
                    <a:pt x="3736" y="16312"/>
                  </a:cubicBezTo>
                  <a:cubicBezTo>
                    <a:pt x="2068" y="15478"/>
                    <a:pt x="2135" y="13143"/>
                    <a:pt x="2168" y="11575"/>
                  </a:cubicBezTo>
                  <a:cubicBezTo>
                    <a:pt x="2202" y="10074"/>
                    <a:pt x="2102" y="8406"/>
                    <a:pt x="2869" y="7039"/>
                  </a:cubicBezTo>
                  <a:cubicBezTo>
                    <a:pt x="3370" y="6168"/>
                    <a:pt x="4467" y="5936"/>
                    <a:pt x="5633" y="5936"/>
                  </a:cubicBezTo>
                  <a:close/>
                  <a:moveTo>
                    <a:pt x="29221" y="0"/>
                  </a:moveTo>
                  <a:cubicBezTo>
                    <a:pt x="28354" y="1135"/>
                    <a:pt x="28087" y="2335"/>
                    <a:pt x="28320" y="3236"/>
                  </a:cubicBezTo>
                  <a:lnTo>
                    <a:pt x="22583" y="8440"/>
                  </a:lnTo>
                  <a:cubicBezTo>
                    <a:pt x="22349" y="5571"/>
                    <a:pt x="22149" y="2969"/>
                    <a:pt x="22116" y="2536"/>
                  </a:cubicBezTo>
                  <a:cubicBezTo>
                    <a:pt x="19357" y="3045"/>
                    <a:pt x="17018" y="3216"/>
                    <a:pt x="15081" y="3216"/>
                  </a:cubicBezTo>
                  <a:cubicBezTo>
                    <a:pt x="11187" y="3216"/>
                    <a:pt x="8919" y="2524"/>
                    <a:pt x="8139" y="2502"/>
                  </a:cubicBezTo>
                  <a:cubicBezTo>
                    <a:pt x="7872" y="2502"/>
                    <a:pt x="7639" y="2702"/>
                    <a:pt x="7606" y="3003"/>
                  </a:cubicBezTo>
                  <a:cubicBezTo>
                    <a:pt x="7572" y="3336"/>
                    <a:pt x="7539" y="3670"/>
                    <a:pt x="7539" y="4003"/>
                  </a:cubicBezTo>
                  <a:cubicBezTo>
                    <a:pt x="6976" y="3968"/>
                    <a:pt x="6414" y="3935"/>
                    <a:pt x="5859" y="3935"/>
                  </a:cubicBezTo>
                  <a:cubicBezTo>
                    <a:pt x="4309" y="3935"/>
                    <a:pt x="2821" y="4192"/>
                    <a:pt x="1568" y="5371"/>
                  </a:cubicBezTo>
                  <a:cubicBezTo>
                    <a:pt x="0" y="6839"/>
                    <a:pt x="134" y="9541"/>
                    <a:pt x="67" y="11509"/>
                  </a:cubicBezTo>
                  <a:cubicBezTo>
                    <a:pt x="0" y="13744"/>
                    <a:pt x="267" y="15945"/>
                    <a:pt x="1968" y="17580"/>
                  </a:cubicBezTo>
                  <a:cubicBezTo>
                    <a:pt x="2969" y="18547"/>
                    <a:pt x="4503" y="19014"/>
                    <a:pt x="6004" y="19114"/>
                  </a:cubicBezTo>
                  <a:cubicBezTo>
                    <a:pt x="5704" y="20882"/>
                    <a:pt x="5638" y="22650"/>
                    <a:pt x="6805" y="24151"/>
                  </a:cubicBezTo>
                  <a:cubicBezTo>
                    <a:pt x="8339" y="26152"/>
                    <a:pt x="12009" y="25952"/>
                    <a:pt x="14177" y="26086"/>
                  </a:cubicBezTo>
                  <a:cubicBezTo>
                    <a:pt x="14751" y="26128"/>
                    <a:pt x="15344" y="26158"/>
                    <a:pt x="15940" y="26158"/>
                  </a:cubicBezTo>
                  <a:cubicBezTo>
                    <a:pt x="18184" y="26158"/>
                    <a:pt x="20466" y="25729"/>
                    <a:pt x="21916" y="23884"/>
                  </a:cubicBezTo>
                  <a:cubicBezTo>
                    <a:pt x="23384" y="21983"/>
                    <a:pt x="23283" y="18881"/>
                    <a:pt x="23150" y="16612"/>
                  </a:cubicBezTo>
                  <a:cubicBezTo>
                    <a:pt x="23150" y="16446"/>
                    <a:pt x="23150" y="16245"/>
                    <a:pt x="23117" y="16012"/>
                  </a:cubicBezTo>
                  <a:lnTo>
                    <a:pt x="30322" y="5104"/>
                  </a:lnTo>
                  <a:cubicBezTo>
                    <a:pt x="30665" y="5232"/>
                    <a:pt x="31008" y="5293"/>
                    <a:pt x="31353" y="5293"/>
                  </a:cubicBezTo>
                  <a:cubicBezTo>
                    <a:pt x="32181" y="5293"/>
                    <a:pt x="33020" y="4939"/>
                    <a:pt x="33891" y="4304"/>
                  </a:cubicBezTo>
                  <a:cubicBezTo>
                    <a:pt x="32724" y="3269"/>
                    <a:pt x="30922" y="1735"/>
                    <a:pt x="29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62"/>
            <p:cNvSpPr/>
            <p:nvPr/>
          </p:nvSpPr>
          <p:spPr>
            <a:xfrm>
              <a:off x="3795375" y="3216900"/>
              <a:ext cx="434500" cy="227425"/>
            </a:xfrm>
            <a:custGeom>
              <a:avLst/>
              <a:gdLst/>
              <a:ahLst/>
              <a:cxnLst/>
              <a:rect l="l" t="t" r="r" b="b"/>
              <a:pathLst>
                <a:path w="17380" h="9097" extrusionOk="0">
                  <a:moveTo>
                    <a:pt x="17280" y="1"/>
                  </a:moveTo>
                  <a:lnTo>
                    <a:pt x="17280" y="1"/>
                  </a:lnTo>
                  <a:cubicBezTo>
                    <a:pt x="16079" y="2569"/>
                    <a:pt x="14278" y="4771"/>
                    <a:pt x="11576" y="5939"/>
                  </a:cubicBezTo>
                  <a:cubicBezTo>
                    <a:pt x="9848" y="6696"/>
                    <a:pt x="7963" y="7123"/>
                    <a:pt x="6119" y="7123"/>
                  </a:cubicBezTo>
                  <a:cubicBezTo>
                    <a:pt x="3904" y="7123"/>
                    <a:pt x="1749" y="6506"/>
                    <a:pt x="1" y="5105"/>
                  </a:cubicBezTo>
                  <a:lnTo>
                    <a:pt x="1" y="5105"/>
                  </a:lnTo>
                  <a:cubicBezTo>
                    <a:pt x="134" y="5838"/>
                    <a:pt x="434" y="6506"/>
                    <a:pt x="868" y="7106"/>
                  </a:cubicBezTo>
                  <a:cubicBezTo>
                    <a:pt x="2402" y="9074"/>
                    <a:pt x="6072" y="8907"/>
                    <a:pt x="8240" y="9041"/>
                  </a:cubicBezTo>
                  <a:cubicBezTo>
                    <a:pt x="8773" y="9073"/>
                    <a:pt x="9321" y="9097"/>
                    <a:pt x="9874" y="9097"/>
                  </a:cubicBezTo>
                  <a:cubicBezTo>
                    <a:pt x="12159" y="9097"/>
                    <a:pt x="14501" y="8693"/>
                    <a:pt x="15979" y="6839"/>
                  </a:cubicBezTo>
                  <a:cubicBezTo>
                    <a:pt x="17380" y="5038"/>
                    <a:pt x="17346" y="2203"/>
                    <a:pt x="17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62"/>
            <p:cNvSpPr/>
            <p:nvPr/>
          </p:nvSpPr>
          <p:spPr>
            <a:xfrm>
              <a:off x="3504350" y="3020100"/>
              <a:ext cx="354425" cy="362800"/>
            </a:xfrm>
            <a:custGeom>
              <a:avLst/>
              <a:gdLst/>
              <a:ahLst/>
              <a:cxnLst/>
              <a:rect l="l" t="t" r="r" b="b"/>
              <a:pathLst>
                <a:path w="14177" h="14512" extrusionOk="0">
                  <a:moveTo>
                    <a:pt x="5671" y="1"/>
                  </a:moveTo>
                  <a:cubicBezTo>
                    <a:pt x="4337" y="401"/>
                    <a:pt x="2102" y="5671"/>
                    <a:pt x="0" y="7873"/>
                  </a:cubicBezTo>
                  <a:lnTo>
                    <a:pt x="4036" y="14511"/>
                  </a:lnTo>
                  <a:cubicBezTo>
                    <a:pt x="5971" y="12676"/>
                    <a:pt x="12276" y="9074"/>
                    <a:pt x="13009" y="7006"/>
                  </a:cubicBezTo>
                  <a:cubicBezTo>
                    <a:pt x="12993" y="6897"/>
                    <a:pt x="12926" y="6852"/>
                    <a:pt x="12822" y="6852"/>
                  </a:cubicBezTo>
                  <a:cubicBezTo>
                    <a:pt x="12319" y="6852"/>
                    <a:pt x="10938" y="7889"/>
                    <a:pt x="10053" y="7889"/>
                  </a:cubicBezTo>
                  <a:cubicBezTo>
                    <a:pt x="9991" y="7889"/>
                    <a:pt x="9931" y="7884"/>
                    <a:pt x="9874" y="7873"/>
                  </a:cubicBezTo>
                  <a:cubicBezTo>
                    <a:pt x="11108" y="7039"/>
                    <a:pt x="14177" y="4370"/>
                    <a:pt x="13743" y="3737"/>
                  </a:cubicBezTo>
                  <a:cubicBezTo>
                    <a:pt x="13685" y="3696"/>
                    <a:pt x="13613" y="3677"/>
                    <a:pt x="13528" y="3677"/>
                  </a:cubicBezTo>
                  <a:cubicBezTo>
                    <a:pt x="12649" y="3677"/>
                    <a:pt x="10456" y="5727"/>
                    <a:pt x="8873" y="6305"/>
                  </a:cubicBezTo>
                  <a:cubicBezTo>
                    <a:pt x="10107" y="4771"/>
                    <a:pt x="13310" y="1935"/>
                    <a:pt x="12976" y="1368"/>
                  </a:cubicBezTo>
                  <a:cubicBezTo>
                    <a:pt x="12950" y="1218"/>
                    <a:pt x="12860" y="1151"/>
                    <a:pt x="12719" y="1151"/>
                  </a:cubicBezTo>
                  <a:cubicBezTo>
                    <a:pt x="11768" y="1151"/>
                    <a:pt x="8504" y="4199"/>
                    <a:pt x="7139" y="5071"/>
                  </a:cubicBezTo>
                  <a:cubicBezTo>
                    <a:pt x="8173" y="3703"/>
                    <a:pt x="11175" y="1035"/>
                    <a:pt x="10674" y="468"/>
                  </a:cubicBezTo>
                  <a:cubicBezTo>
                    <a:pt x="10626" y="448"/>
                    <a:pt x="10574" y="439"/>
                    <a:pt x="10516" y="439"/>
                  </a:cubicBezTo>
                  <a:cubicBezTo>
                    <a:pt x="9498" y="439"/>
                    <a:pt x="7071" y="3381"/>
                    <a:pt x="5271" y="4170"/>
                  </a:cubicBezTo>
                  <a:cubicBezTo>
                    <a:pt x="5637" y="2936"/>
                    <a:pt x="6471" y="1"/>
                    <a:pt x="5671" y="1"/>
                  </a:cubicBezTo>
                  <a:close/>
                </a:path>
              </a:pathLst>
            </a:custGeom>
            <a:solidFill>
              <a:srgbClr val="F2D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62"/>
            <p:cNvSpPr/>
            <p:nvPr/>
          </p:nvSpPr>
          <p:spPr>
            <a:xfrm>
              <a:off x="2489450" y="2795775"/>
              <a:ext cx="1200050" cy="995875"/>
            </a:xfrm>
            <a:custGeom>
              <a:avLst/>
              <a:gdLst/>
              <a:ahLst/>
              <a:cxnLst/>
              <a:rect l="l" t="t" r="r" b="b"/>
              <a:pathLst>
                <a:path w="48002" h="39835" extrusionOk="0">
                  <a:moveTo>
                    <a:pt x="12343" y="1"/>
                  </a:moveTo>
                  <a:cubicBezTo>
                    <a:pt x="10575" y="2102"/>
                    <a:pt x="7139" y="3370"/>
                    <a:pt x="5304" y="8840"/>
                  </a:cubicBezTo>
                  <a:cubicBezTo>
                    <a:pt x="3736" y="13577"/>
                    <a:pt x="0" y="39629"/>
                    <a:pt x="12509" y="39829"/>
                  </a:cubicBezTo>
                  <a:cubicBezTo>
                    <a:pt x="12721" y="39833"/>
                    <a:pt x="12932" y="39834"/>
                    <a:pt x="13143" y="39834"/>
                  </a:cubicBezTo>
                  <a:cubicBezTo>
                    <a:pt x="26799" y="39834"/>
                    <a:pt x="38015" y="32433"/>
                    <a:pt x="48001" y="24385"/>
                  </a:cubicBezTo>
                  <a:cubicBezTo>
                    <a:pt x="46400" y="21449"/>
                    <a:pt x="40930" y="11542"/>
                    <a:pt x="39262" y="11509"/>
                  </a:cubicBezTo>
                  <a:cubicBezTo>
                    <a:pt x="39261" y="11509"/>
                    <a:pt x="39259" y="11509"/>
                    <a:pt x="39258" y="11509"/>
                  </a:cubicBezTo>
                  <a:cubicBezTo>
                    <a:pt x="37859" y="11509"/>
                    <a:pt x="24860" y="27906"/>
                    <a:pt x="17482" y="27906"/>
                  </a:cubicBezTo>
                  <a:cubicBezTo>
                    <a:pt x="17000" y="27906"/>
                    <a:pt x="16541" y="27836"/>
                    <a:pt x="16112" y="27687"/>
                  </a:cubicBezTo>
                  <a:cubicBezTo>
                    <a:pt x="12576" y="26486"/>
                    <a:pt x="12509" y="1935"/>
                    <a:pt x="12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62"/>
            <p:cNvSpPr/>
            <p:nvPr/>
          </p:nvSpPr>
          <p:spPr>
            <a:xfrm>
              <a:off x="4481700" y="2819250"/>
              <a:ext cx="87600" cy="51600"/>
            </a:xfrm>
            <a:custGeom>
              <a:avLst/>
              <a:gdLst/>
              <a:ahLst/>
              <a:cxnLst/>
              <a:rect l="l" t="t" r="r" b="b"/>
              <a:pathLst>
                <a:path w="3504" h="2064" extrusionOk="0">
                  <a:moveTo>
                    <a:pt x="2104" y="1"/>
                  </a:moveTo>
                  <a:cubicBezTo>
                    <a:pt x="1344" y="1"/>
                    <a:pt x="458" y="310"/>
                    <a:pt x="101" y="629"/>
                  </a:cubicBezTo>
                  <a:cubicBezTo>
                    <a:pt x="1" y="696"/>
                    <a:pt x="1" y="863"/>
                    <a:pt x="101" y="930"/>
                  </a:cubicBezTo>
                  <a:cubicBezTo>
                    <a:pt x="101" y="996"/>
                    <a:pt x="134" y="1063"/>
                    <a:pt x="167" y="1063"/>
                  </a:cubicBezTo>
                  <a:cubicBezTo>
                    <a:pt x="868" y="1497"/>
                    <a:pt x="1602" y="2064"/>
                    <a:pt x="2436" y="2064"/>
                  </a:cubicBezTo>
                  <a:cubicBezTo>
                    <a:pt x="3103" y="2064"/>
                    <a:pt x="3503" y="1297"/>
                    <a:pt x="3336" y="696"/>
                  </a:cubicBezTo>
                  <a:cubicBezTo>
                    <a:pt x="3205" y="186"/>
                    <a:pt x="2693" y="1"/>
                    <a:pt x="2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62"/>
            <p:cNvSpPr/>
            <p:nvPr/>
          </p:nvSpPr>
          <p:spPr>
            <a:xfrm>
              <a:off x="4625150" y="2755600"/>
              <a:ext cx="87575" cy="51875"/>
            </a:xfrm>
            <a:custGeom>
              <a:avLst/>
              <a:gdLst/>
              <a:ahLst/>
              <a:cxnLst/>
              <a:rect l="l" t="t" r="r" b="b"/>
              <a:pathLst>
                <a:path w="3503" h="2075" extrusionOk="0">
                  <a:moveTo>
                    <a:pt x="2069" y="1"/>
                  </a:moveTo>
                  <a:cubicBezTo>
                    <a:pt x="1317" y="1"/>
                    <a:pt x="454" y="305"/>
                    <a:pt x="100" y="640"/>
                  </a:cubicBezTo>
                  <a:cubicBezTo>
                    <a:pt x="0" y="707"/>
                    <a:pt x="33" y="840"/>
                    <a:pt x="134" y="907"/>
                  </a:cubicBezTo>
                  <a:cubicBezTo>
                    <a:pt x="100" y="974"/>
                    <a:pt x="134" y="1040"/>
                    <a:pt x="200" y="1074"/>
                  </a:cubicBezTo>
                  <a:cubicBezTo>
                    <a:pt x="867" y="1474"/>
                    <a:pt x="1635" y="2075"/>
                    <a:pt x="2469" y="2075"/>
                  </a:cubicBezTo>
                  <a:cubicBezTo>
                    <a:pt x="3136" y="2075"/>
                    <a:pt x="3503" y="1274"/>
                    <a:pt x="3336" y="707"/>
                  </a:cubicBezTo>
                  <a:cubicBezTo>
                    <a:pt x="3189" y="191"/>
                    <a:pt x="2664" y="1"/>
                    <a:pt x="2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62"/>
            <p:cNvSpPr/>
            <p:nvPr/>
          </p:nvSpPr>
          <p:spPr>
            <a:xfrm>
              <a:off x="4487550" y="2728975"/>
              <a:ext cx="77575" cy="45150"/>
            </a:xfrm>
            <a:custGeom>
              <a:avLst/>
              <a:gdLst/>
              <a:ahLst/>
              <a:cxnLst/>
              <a:rect l="l" t="t" r="r" b="b"/>
              <a:pathLst>
                <a:path w="3103" h="1806" extrusionOk="0">
                  <a:moveTo>
                    <a:pt x="1814" y="0"/>
                  </a:moveTo>
                  <a:cubicBezTo>
                    <a:pt x="1153" y="0"/>
                    <a:pt x="398" y="258"/>
                    <a:pt x="100" y="538"/>
                  </a:cubicBezTo>
                  <a:cubicBezTo>
                    <a:pt x="0" y="638"/>
                    <a:pt x="34" y="738"/>
                    <a:pt x="100" y="805"/>
                  </a:cubicBezTo>
                  <a:cubicBezTo>
                    <a:pt x="100" y="871"/>
                    <a:pt x="134" y="905"/>
                    <a:pt x="167" y="938"/>
                  </a:cubicBezTo>
                  <a:cubicBezTo>
                    <a:pt x="767" y="1305"/>
                    <a:pt x="1435" y="1805"/>
                    <a:pt x="2168" y="1805"/>
                  </a:cubicBezTo>
                  <a:cubicBezTo>
                    <a:pt x="2735" y="1739"/>
                    <a:pt x="3102" y="1171"/>
                    <a:pt x="2936" y="604"/>
                  </a:cubicBezTo>
                  <a:cubicBezTo>
                    <a:pt x="2803" y="162"/>
                    <a:pt x="2338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62"/>
            <p:cNvSpPr/>
            <p:nvPr/>
          </p:nvSpPr>
          <p:spPr>
            <a:xfrm>
              <a:off x="4601800" y="2874475"/>
              <a:ext cx="51725" cy="31400"/>
            </a:xfrm>
            <a:custGeom>
              <a:avLst/>
              <a:gdLst/>
              <a:ahLst/>
              <a:cxnLst/>
              <a:rect l="l" t="t" r="r" b="b"/>
              <a:pathLst>
                <a:path w="2069" h="1256" extrusionOk="0">
                  <a:moveTo>
                    <a:pt x="1102" y="1"/>
                  </a:moveTo>
                  <a:cubicBezTo>
                    <a:pt x="695" y="1"/>
                    <a:pt x="264" y="124"/>
                    <a:pt x="67" y="288"/>
                  </a:cubicBezTo>
                  <a:cubicBezTo>
                    <a:pt x="0" y="322"/>
                    <a:pt x="0" y="388"/>
                    <a:pt x="67" y="455"/>
                  </a:cubicBezTo>
                  <a:cubicBezTo>
                    <a:pt x="67" y="489"/>
                    <a:pt x="67" y="522"/>
                    <a:pt x="100" y="555"/>
                  </a:cubicBezTo>
                  <a:cubicBezTo>
                    <a:pt x="467" y="822"/>
                    <a:pt x="901" y="1222"/>
                    <a:pt x="1401" y="1256"/>
                  </a:cubicBezTo>
                  <a:cubicBezTo>
                    <a:pt x="1768" y="1222"/>
                    <a:pt x="2068" y="855"/>
                    <a:pt x="2002" y="489"/>
                  </a:cubicBezTo>
                  <a:cubicBezTo>
                    <a:pt x="1917" y="133"/>
                    <a:pt x="1522" y="1"/>
                    <a:pt x="1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62"/>
            <p:cNvSpPr/>
            <p:nvPr/>
          </p:nvSpPr>
          <p:spPr>
            <a:xfrm>
              <a:off x="4608450" y="2676375"/>
              <a:ext cx="53400" cy="30450"/>
            </a:xfrm>
            <a:custGeom>
              <a:avLst/>
              <a:gdLst/>
              <a:ahLst/>
              <a:cxnLst/>
              <a:rect l="l" t="t" r="r" b="b"/>
              <a:pathLst>
                <a:path w="2136" h="1218" extrusionOk="0">
                  <a:moveTo>
                    <a:pt x="1405" y="1"/>
                  </a:moveTo>
                  <a:cubicBezTo>
                    <a:pt x="894" y="1"/>
                    <a:pt x="225" y="430"/>
                    <a:pt x="34" y="740"/>
                  </a:cubicBezTo>
                  <a:cubicBezTo>
                    <a:pt x="1" y="774"/>
                    <a:pt x="34" y="874"/>
                    <a:pt x="101" y="907"/>
                  </a:cubicBezTo>
                  <a:cubicBezTo>
                    <a:pt x="101" y="940"/>
                    <a:pt x="134" y="974"/>
                    <a:pt x="168" y="974"/>
                  </a:cubicBezTo>
                  <a:cubicBezTo>
                    <a:pt x="526" y="1076"/>
                    <a:pt x="924" y="1218"/>
                    <a:pt x="1301" y="1218"/>
                  </a:cubicBezTo>
                  <a:cubicBezTo>
                    <a:pt x="1415" y="1218"/>
                    <a:pt x="1527" y="1205"/>
                    <a:pt x="1635" y="1174"/>
                  </a:cubicBezTo>
                  <a:cubicBezTo>
                    <a:pt x="2002" y="1007"/>
                    <a:pt x="2136" y="574"/>
                    <a:pt x="1902" y="240"/>
                  </a:cubicBezTo>
                  <a:cubicBezTo>
                    <a:pt x="1788" y="69"/>
                    <a:pt x="1609" y="1"/>
                    <a:pt x="1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62"/>
            <p:cNvSpPr/>
            <p:nvPr/>
          </p:nvSpPr>
          <p:spPr>
            <a:xfrm>
              <a:off x="2743675" y="2718850"/>
              <a:ext cx="418650" cy="157325"/>
            </a:xfrm>
            <a:custGeom>
              <a:avLst/>
              <a:gdLst/>
              <a:ahLst/>
              <a:cxnLst/>
              <a:rect l="l" t="t" r="r" b="b"/>
              <a:pathLst>
                <a:path w="16746" h="6293" extrusionOk="0">
                  <a:moveTo>
                    <a:pt x="13613" y="0"/>
                  </a:moveTo>
                  <a:cubicBezTo>
                    <a:pt x="13154" y="0"/>
                    <a:pt x="12679" y="161"/>
                    <a:pt x="12247" y="542"/>
                  </a:cubicBezTo>
                  <a:cubicBezTo>
                    <a:pt x="11048" y="1585"/>
                    <a:pt x="9257" y="2140"/>
                    <a:pt x="7510" y="2140"/>
                  </a:cubicBezTo>
                  <a:cubicBezTo>
                    <a:pt x="6294" y="2140"/>
                    <a:pt x="5100" y="1871"/>
                    <a:pt x="4142" y="1310"/>
                  </a:cubicBezTo>
                  <a:cubicBezTo>
                    <a:pt x="3774" y="1098"/>
                    <a:pt x="3413" y="1005"/>
                    <a:pt x="3072" y="1005"/>
                  </a:cubicBezTo>
                  <a:cubicBezTo>
                    <a:pt x="1219" y="1005"/>
                    <a:pt x="1" y="3752"/>
                    <a:pt x="1973" y="4879"/>
                  </a:cubicBezTo>
                  <a:cubicBezTo>
                    <a:pt x="3612" y="5834"/>
                    <a:pt x="5535" y="6293"/>
                    <a:pt x="7473" y="6293"/>
                  </a:cubicBezTo>
                  <a:cubicBezTo>
                    <a:pt x="10271" y="6293"/>
                    <a:pt x="13100" y="5338"/>
                    <a:pt x="15150" y="3545"/>
                  </a:cubicBezTo>
                  <a:cubicBezTo>
                    <a:pt x="16746" y="2132"/>
                    <a:pt x="15284" y="0"/>
                    <a:pt x="13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62"/>
            <p:cNvSpPr/>
            <p:nvPr/>
          </p:nvSpPr>
          <p:spPr>
            <a:xfrm>
              <a:off x="2759650" y="2742400"/>
              <a:ext cx="385300" cy="133775"/>
            </a:xfrm>
            <a:custGeom>
              <a:avLst/>
              <a:gdLst/>
              <a:ahLst/>
              <a:cxnLst/>
              <a:rect l="l" t="t" r="r" b="b"/>
              <a:pathLst>
                <a:path w="15412" h="5351" extrusionOk="0">
                  <a:moveTo>
                    <a:pt x="14777" y="1"/>
                  </a:moveTo>
                  <a:cubicBezTo>
                    <a:pt x="12528" y="2076"/>
                    <a:pt x="9580" y="3418"/>
                    <a:pt x="6666" y="3418"/>
                  </a:cubicBezTo>
                  <a:cubicBezTo>
                    <a:pt x="4568" y="3418"/>
                    <a:pt x="2488" y="2722"/>
                    <a:pt x="701" y="1101"/>
                  </a:cubicBezTo>
                  <a:lnTo>
                    <a:pt x="701" y="1101"/>
                  </a:lnTo>
                  <a:cubicBezTo>
                    <a:pt x="0" y="2035"/>
                    <a:pt x="300" y="3370"/>
                    <a:pt x="1334" y="3937"/>
                  </a:cubicBezTo>
                  <a:cubicBezTo>
                    <a:pt x="2973" y="4892"/>
                    <a:pt x="4896" y="5351"/>
                    <a:pt x="6834" y="5351"/>
                  </a:cubicBezTo>
                  <a:cubicBezTo>
                    <a:pt x="9632" y="5351"/>
                    <a:pt x="12461" y="4396"/>
                    <a:pt x="14511" y="2603"/>
                  </a:cubicBezTo>
                  <a:cubicBezTo>
                    <a:pt x="15311" y="1935"/>
                    <a:pt x="15411" y="801"/>
                    <a:pt x="14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62"/>
            <p:cNvSpPr/>
            <p:nvPr/>
          </p:nvSpPr>
          <p:spPr>
            <a:xfrm>
              <a:off x="2660400" y="300510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402" y="1034"/>
                    <a:pt x="1402" y="0"/>
                    <a:pt x="701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62"/>
            <p:cNvSpPr/>
            <p:nvPr/>
          </p:nvSpPr>
          <p:spPr>
            <a:xfrm>
              <a:off x="2727125" y="3052625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401" y="1035"/>
                    <a:pt x="1401" y="1"/>
                    <a:pt x="701" y="1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62"/>
            <p:cNvSpPr/>
            <p:nvPr/>
          </p:nvSpPr>
          <p:spPr>
            <a:xfrm>
              <a:off x="2625375" y="3202725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402" y="1035"/>
                    <a:pt x="1402" y="1"/>
                    <a:pt x="701" y="1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62"/>
            <p:cNvSpPr/>
            <p:nvPr/>
          </p:nvSpPr>
          <p:spPr>
            <a:xfrm>
              <a:off x="2724625" y="320940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401" y="1035"/>
                    <a:pt x="1401" y="1"/>
                    <a:pt x="701" y="1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62"/>
            <p:cNvSpPr/>
            <p:nvPr/>
          </p:nvSpPr>
          <p:spPr>
            <a:xfrm>
              <a:off x="2607025" y="3389525"/>
              <a:ext cx="34225" cy="25875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62"/>
            <p:cNvSpPr/>
            <p:nvPr/>
          </p:nvSpPr>
          <p:spPr>
            <a:xfrm>
              <a:off x="2737125" y="337120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402" y="1034"/>
                    <a:pt x="1402" y="0"/>
                    <a:pt x="701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62"/>
            <p:cNvSpPr/>
            <p:nvPr/>
          </p:nvSpPr>
          <p:spPr>
            <a:xfrm>
              <a:off x="2649850" y="3583825"/>
              <a:ext cx="35600" cy="25900"/>
            </a:xfrm>
            <a:custGeom>
              <a:avLst/>
              <a:gdLst/>
              <a:ahLst/>
              <a:cxnLst/>
              <a:rect l="l" t="t" r="r" b="b"/>
              <a:pathLst>
                <a:path w="1424" h="1036" extrusionOk="0">
                  <a:moveTo>
                    <a:pt x="690" y="0"/>
                  </a:moveTo>
                  <a:cubicBezTo>
                    <a:pt x="22" y="0"/>
                    <a:pt x="0" y="1002"/>
                    <a:pt x="690" y="1035"/>
                  </a:cubicBezTo>
                  <a:cubicBezTo>
                    <a:pt x="1390" y="1035"/>
                    <a:pt x="1423" y="1"/>
                    <a:pt x="723" y="1"/>
                  </a:cubicBezTo>
                  <a:cubicBezTo>
                    <a:pt x="712" y="1"/>
                    <a:pt x="701" y="0"/>
                    <a:pt x="690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62"/>
            <p:cNvSpPr/>
            <p:nvPr/>
          </p:nvSpPr>
          <p:spPr>
            <a:xfrm>
              <a:off x="2760475" y="3512125"/>
              <a:ext cx="35050" cy="26700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734" y="0"/>
                  </a:moveTo>
                  <a:cubicBezTo>
                    <a:pt x="34" y="0"/>
                    <a:pt x="1" y="1034"/>
                    <a:pt x="701" y="1068"/>
                  </a:cubicBezTo>
                  <a:cubicBezTo>
                    <a:pt x="1402" y="1068"/>
                    <a:pt x="1402" y="34"/>
                    <a:pt x="734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62"/>
            <p:cNvSpPr/>
            <p:nvPr/>
          </p:nvSpPr>
          <p:spPr>
            <a:xfrm>
              <a:off x="2778825" y="367975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0" y="0"/>
                    <a:pt x="0" y="1034"/>
                    <a:pt x="701" y="1034"/>
                  </a:cubicBezTo>
                  <a:cubicBezTo>
                    <a:pt x="1401" y="1034"/>
                    <a:pt x="1401" y="0"/>
                    <a:pt x="701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62"/>
            <p:cNvSpPr/>
            <p:nvPr/>
          </p:nvSpPr>
          <p:spPr>
            <a:xfrm>
              <a:off x="2906425" y="3561325"/>
              <a:ext cx="34200" cy="26700"/>
            </a:xfrm>
            <a:custGeom>
              <a:avLst/>
              <a:gdLst/>
              <a:ahLst/>
              <a:cxnLst/>
              <a:rect l="l" t="t" r="r" b="b"/>
              <a:pathLst>
                <a:path w="1368" h="1068" extrusionOk="0">
                  <a:moveTo>
                    <a:pt x="701" y="0"/>
                  </a:moveTo>
                  <a:cubicBezTo>
                    <a:pt x="0" y="0"/>
                    <a:pt x="0" y="1068"/>
                    <a:pt x="701" y="1068"/>
                  </a:cubicBezTo>
                  <a:cubicBezTo>
                    <a:pt x="1368" y="1068"/>
                    <a:pt x="1368" y="0"/>
                    <a:pt x="701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62"/>
            <p:cNvSpPr/>
            <p:nvPr/>
          </p:nvSpPr>
          <p:spPr>
            <a:xfrm>
              <a:off x="3029825" y="3663075"/>
              <a:ext cx="34225" cy="25875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369" y="1034"/>
                    <a:pt x="1369" y="0"/>
                    <a:pt x="701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62"/>
            <p:cNvSpPr/>
            <p:nvPr/>
          </p:nvSpPr>
          <p:spPr>
            <a:xfrm>
              <a:off x="3094875" y="3512950"/>
              <a:ext cx="34225" cy="25875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62"/>
            <p:cNvSpPr/>
            <p:nvPr/>
          </p:nvSpPr>
          <p:spPr>
            <a:xfrm>
              <a:off x="3301700" y="3552975"/>
              <a:ext cx="35600" cy="25900"/>
            </a:xfrm>
            <a:custGeom>
              <a:avLst/>
              <a:gdLst/>
              <a:ahLst/>
              <a:cxnLst/>
              <a:rect l="l" t="t" r="r" b="b"/>
              <a:pathLst>
                <a:path w="1424" h="1036" extrusionOk="0">
                  <a:moveTo>
                    <a:pt x="734" y="1"/>
                  </a:moveTo>
                  <a:cubicBezTo>
                    <a:pt x="34" y="1"/>
                    <a:pt x="0" y="1035"/>
                    <a:pt x="701" y="1035"/>
                  </a:cubicBezTo>
                  <a:cubicBezTo>
                    <a:pt x="712" y="1036"/>
                    <a:pt x="722" y="1036"/>
                    <a:pt x="733" y="1036"/>
                  </a:cubicBezTo>
                  <a:cubicBezTo>
                    <a:pt x="1402" y="1036"/>
                    <a:pt x="1424" y="1"/>
                    <a:pt x="734" y="1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62"/>
            <p:cNvSpPr/>
            <p:nvPr/>
          </p:nvSpPr>
          <p:spPr>
            <a:xfrm>
              <a:off x="3248325" y="3390375"/>
              <a:ext cx="34225" cy="25875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68" y="1034"/>
                    <a:pt x="1368" y="0"/>
                    <a:pt x="668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62"/>
            <p:cNvSpPr/>
            <p:nvPr/>
          </p:nvSpPr>
          <p:spPr>
            <a:xfrm>
              <a:off x="3351725" y="3454575"/>
              <a:ext cx="34225" cy="25875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62"/>
            <p:cNvSpPr/>
            <p:nvPr/>
          </p:nvSpPr>
          <p:spPr>
            <a:xfrm>
              <a:off x="3353400" y="330865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0" y="0"/>
                    <a:pt x="0" y="1034"/>
                    <a:pt x="701" y="1034"/>
                  </a:cubicBezTo>
                  <a:cubicBezTo>
                    <a:pt x="1401" y="1034"/>
                    <a:pt x="1401" y="0"/>
                    <a:pt x="701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62"/>
            <p:cNvSpPr/>
            <p:nvPr/>
          </p:nvSpPr>
          <p:spPr>
            <a:xfrm>
              <a:off x="3486825" y="3462075"/>
              <a:ext cx="35050" cy="25900"/>
            </a:xfrm>
            <a:custGeom>
              <a:avLst/>
              <a:gdLst/>
              <a:ahLst/>
              <a:cxnLst/>
              <a:rect l="l" t="t" r="r" b="b"/>
              <a:pathLst>
                <a:path w="1402" h="1036" extrusionOk="0">
                  <a:moveTo>
                    <a:pt x="701" y="1"/>
                  </a:moveTo>
                  <a:cubicBezTo>
                    <a:pt x="1" y="1"/>
                    <a:pt x="1" y="1035"/>
                    <a:pt x="701" y="1035"/>
                  </a:cubicBezTo>
                  <a:cubicBezTo>
                    <a:pt x="1402" y="1035"/>
                    <a:pt x="1402" y="1"/>
                    <a:pt x="701" y="1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62"/>
            <p:cNvSpPr/>
            <p:nvPr/>
          </p:nvSpPr>
          <p:spPr>
            <a:xfrm>
              <a:off x="3483500" y="333700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0"/>
                  </a:moveTo>
                  <a:cubicBezTo>
                    <a:pt x="0" y="0"/>
                    <a:pt x="0" y="1034"/>
                    <a:pt x="701" y="1034"/>
                  </a:cubicBezTo>
                  <a:cubicBezTo>
                    <a:pt x="1401" y="1034"/>
                    <a:pt x="1401" y="0"/>
                    <a:pt x="701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62"/>
            <p:cNvSpPr/>
            <p:nvPr/>
          </p:nvSpPr>
          <p:spPr>
            <a:xfrm>
              <a:off x="3422625" y="3216075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401" y="1035"/>
                    <a:pt x="1401" y="1"/>
                    <a:pt x="701" y="1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62"/>
            <p:cNvSpPr/>
            <p:nvPr/>
          </p:nvSpPr>
          <p:spPr>
            <a:xfrm>
              <a:off x="3521025" y="3238600"/>
              <a:ext cx="35050" cy="25900"/>
            </a:xfrm>
            <a:custGeom>
              <a:avLst/>
              <a:gdLst/>
              <a:ahLst/>
              <a:cxnLst/>
              <a:rect l="l" t="t" r="r" b="b"/>
              <a:pathLst>
                <a:path w="1402" h="1036" extrusionOk="0">
                  <a:moveTo>
                    <a:pt x="734" y="0"/>
                  </a:moveTo>
                  <a:cubicBezTo>
                    <a:pt x="34" y="0"/>
                    <a:pt x="0" y="1034"/>
                    <a:pt x="701" y="1034"/>
                  </a:cubicBezTo>
                  <a:cubicBezTo>
                    <a:pt x="712" y="1035"/>
                    <a:pt x="722" y="1035"/>
                    <a:pt x="733" y="1035"/>
                  </a:cubicBezTo>
                  <a:cubicBezTo>
                    <a:pt x="1401" y="1035"/>
                    <a:pt x="1391" y="0"/>
                    <a:pt x="734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62"/>
            <p:cNvSpPr/>
            <p:nvPr/>
          </p:nvSpPr>
          <p:spPr>
            <a:xfrm>
              <a:off x="3571900" y="3369525"/>
              <a:ext cx="34200" cy="26700"/>
            </a:xfrm>
            <a:custGeom>
              <a:avLst/>
              <a:gdLst/>
              <a:ahLst/>
              <a:cxnLst/>
              <a:rect l="l" t="t" r="r" b="b"/>
              <a:pathLst>
                <a:path w="1368" h="1068" extrusionOk="0">
                  <a:moveTo>
                    <a:pt x="667" y="0"/>
                  </a:moveTo>
                  <a:cubicBezTo>
                    <a:pt x="0" y="0"/>
                    <a:pt x="0" y="1068"/>
                    <a:pt x="667" y="1068"/>
                  </a:cubicBezTo>
                  <a:cubicBezTo>
                    <a:pt x="1368" y="1068"/>
                    <a:pt x="1368" y="0"/>
                    <a:pt x="667" y="0"/>
                  </a:cubicBezTo>
                  <a:close/>
                </a:path>
              </a:pathLst>
            </a:custGeom>
            <a:solidFill>
              <a:srgbClr val="F4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62"/>
            <p:cNvSpPr/>
            <p:nvPr/>
          </p:nvSpPr>
          <p:spPr>
            <a:xfrm>
              <a:off x="2403550" y="3886550"/>
              <a:ext cx="2752000" cy="666000"/>
            </a:xfrm>
            <a:custGeom>
              <a:avLst/>
              <a:gdLst/>
              <a:ahLst/>
              <a:cxnLst/>
              <a:rect l="l" t="t" r="r" b="b"/>
              <a:pathLst>
                <a:path w="110080" h="26640" extrusionOk="0">
                  <a:moveTo>
                    <a:pt x="1" y="1"/>
                  </a:moveTo>
                  <a:cubicBezTo>
                    <a:pt x="1" y="6339"/>
                    <a:pt x="368" y="12643"/>
                    <a:pt x="1068" y="18948"/>
                  </a:cubicBezTo>
                  <a:cubicBezTo>
                    <a:pt x="16201" y="24702"/>
                    <a:pt x="36954" y="26640"/>
                    <a:pt x="56256" y="26640"/>
                  </a:cubicBezTo>
                  <a:cubicBezTo>
                    <a:pt x="83839" y="26640"/>
                    <a:pt x="108458" y="22682"/>
                    <a:pt x="109479" y="20249"/>
                  </a:cubicBezTo>
                  <a:cubicBezTo>
                    <a:pt x="110079" y="18314"/>
                    <a:pt x="108645" y="4938"/>
                    <a:pt x="108678" y="1902"/>
                  </a:cubicBezTo>
                  <a:lnTo>
                    <a:pt x="108678" y="1902"/>
                  </a:lnTo>
                  <a:cubicBezTo>
                    <a:pt x="92299" y="5533"/>
                    <a:pt x="74279" y="6924"/>
                    <a:pt x="57556" y="6924"/>
                  </a:cubicBezTo>
                  <a:cubicBezTo>
                    <a:pt x="31571" y="6924"/>
                    <a:pt x="8721" y="3566"/>
                    <a:pt x="34" y="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8" name="Google Shape;7908;p33"/>
          <p:cNvSpPr txBox="1">
            <a:spLocks noGrp="1"/>
          </p:cNvSpPr>
          <p:nvPr>
            <p:ph type="title"/>
          </p:nvPr>
        </p:nvSpPr>
        <p:spPr>
          <a:xfrm>
            <a:off x="1015288" y="225993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About Microsoft Azure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F5635-7868-4CC0-B6A8-A2F40724AF88}"/>
              </a:ext>
            </a:extLst>
          </p:cNvPr>
          <p:cNvSpPr txBox="1"/>
          <p:nvPr/>
        </p:nvSpPr>
        <p:spPr>
          <a:xfrm>
            <a:off x="1169863" y="995250"/>
            <a:ext cx="4548302" cy="230832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358775" algn="just"/>
            <a:r>
              <a:rPr lang="th-TH" sz="2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</a:t>
            </a:r>
            <a:r>
              <a:rPr lang="en-US" sz="2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Platform</a:t>
            </a:r>
            <a:r>
              <a:rPr lang="th-TH" sz="2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สำหรับให้บริการศูนย์ข้อมูลสำหรับองค์กรในรูปแบบ </a:t>
            </a:r>
            <a:r>
              <a:rPr lang="en-US" sz="2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Cloud</a:t>
            </a:r>
            <a:r>
              <a:rPr lang="th-TH" sz="2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ซึ่งมีศูนย์ข้อมูลกระจายอยู่ตามภูมิภาคต่างๆ ทั่วโลกกว่า 60 ภูมิภาค มีบริการต่างๆ กว่า 200 บริการให้เลือกใช้ตามความเหมาะสมขององค์กร</a:t>
            </a:r>
          </a:p>
          <a:p>
            <a:endParaRPr lang="en-US" sz="2400" dirty="0">
              <a:solidFill>
                <a:schemeClr val="accent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B877CB-586E-4180-A9F1-5D0CCEDF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9987" y="688449"/>
            <a:ext cx="2743200" cy="274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7B7E8DC-E600-41A3-98CB-ECC2509DD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863" y="3107730"/>
            <a:ext cx="2164564" cy="1745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67EAD-A5CB-4A2E-8684-8ABC36040591}"/>
              </a:ext>
            </a:extLst>
          </p:cNvPr>
          <p:cNvSpPr txBox="1"/>
          <p:nvPr/>
        </p:nvSpPr>
        <p:spPr>
          <a:xfrm>
            <a:off x="3921784" y="3431649"/>
            <a:ext cx="3592761" cy="1569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th-TH" sz="2400" dirty="0">
                <a:solidFill>
                  <a:schemeClr val="accent2"/>
                </a:solidFill>
                <a:latin typeface="TH Sarabun New" panose="020B0500040200020003" pitchFamily="34" charset="-34"/>
                <a:ea typeface="+mn-lt"/>
                <a:cs typeface="TH Sarabun New" panose="020B0500040200020003" pitchFamily="34" charset="-34"/>
              </a:rPr>
              <a:t>รองรับการใช้งานในรูปแบบ </a:t>
            </a:r>
            <a:endParaRPr lang="en-US" sz="2400" dirty="0">
              <a:solidFill>
                <a:schemeClr val="accent2"/>
              </a:solidFill>
              <a:latin typeface="TH Sarabun New" panose="020B0500040200020003" pitchFamily="34" charset="-34"/>
              <a:ea typeface="+mn-lt"/>
              <a:cs typeface="TH Sarabun New" panose="020B0500040200020003" pitchFamily="34" charset="-34"/>
            </a:endParaRPr>
          </a:p>
          <a:p>
            <a:pPr algn="just"/>
            <a:r>
              <a:rPr lang="en-US" sz="2400" dirty="0">
                <a:solidFill>
                  <a:schemeClr val="accent2"/>
                </a:solidFill>
                <a:latin typeface="TH Sarabun New" panose="020B0500040200020003" pitchFamily="34" charset="-34"/>
                <a:ea typeface="+mn-lt"/>
                <a:cs typeface="TH Sarabun New" panose="020B0500040200020003" pitchFamily="34" charset="-34"/>
              </a:rPr>
              <a:t>1. Infrastructure as a Service (IaaS)</a:t>
            </a:r>
            <a:endParaRPr lang="th-TH" sz="2400" dirty="0">
              <a:solidFill>
                <a:schemeClr val="accent2"/>
              </a:solidFill>
              <a:latin typeface="TH Sarabun New" panose="020B0500040200020003" pitchFamily="34" charset="-34"/>
              <a:ea typeface="+mn-lt"/>
              <a:cs typeface="TH Sarabun New" panose="020B0500040200020003" pitchFamily="34" charset="-34"/>
            </a:endParaRPr>
          </a:p>
          <a:p>
            <a:pPr algn="just"/>
            <a:r>
              <a:rPr lang="en-US" sz="2400" dirty="0">
                <a:solidFill>
                  <a:schemeClr val="accent2"/>
                </a:solidFill>
                <a:latin typeface="TH Sarabun New" panose="020B0500040200020003" pitchFamily="34" charset="-34"/>
                <a:ea typeface="+mn-lt"/>
                <a:cs typeface="TH Sarabun New" panose="020B0500040200020003" pitchFamily="34" charset="-34"/>
              </a:rPr>
              <a:t>2. Platform as a Service (PaaS)</a:t>
            </a:r>
          </a:p>
          <a:p>
            <a:pPr algn="l"/>
            <a:endParaRPr lang="en-US" sz="2400" dirty="0">
              <a:solidFill>
                <a:schemeClr val="accent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Google Shape;7992;p35">
            <a:extLst>
              <a:ext uri="{FF2B5EF4-FFF2-40B4-BE49-F238E27FC236}">
                <a16:creationId xmlns:a16="http://schemas.microsoft.com/office/drawing/2014/main" id="{04641C2B-74F8-4D47-8CE0-C0D00BD86AC6}"/>
              </a:ext>
            </a:extLst>
          </p:cNvPr>
          <p:cNvSpPr/>
          <p:nvPr/>
        </p:nvSpPr>
        <p:spPr>
          <a:xfrm>
            <a:off x="352610" y="3303574"/>
            <a:ext cx="389009" cy="256150"/>
          </a:xfrm>
          <a:custGeom>
            <a:avLst/>
            <a:gdLst/>
            <a:ahLst/>
            <a:cxnLst/>
            <a:rect l="l" t="t" r="r" b="b"/>
            <a:pathLst>
              <a:path w="12377" h="8345" extrusionOk="0">
                <a:moveTo>
                  <a:pt x="7343" y="1"/>
                </a:moveTo>
                <a:cubicBezTo>
                  <a:pt x="5349" y="1"/>
                  <a:pt x="3357" y="1266"/>
                  <a:pt x="3870" y="3587"/>
                </a:cubicBezTo>
                <a:cubicBezTo>
                  <a:pt x="4155" y="4857"/>
                  <a:pt x="5165" y="5945"/>
                  <a:pt x="6368" y="5945"/>
                </a:cubicBezTo>
                <a:cubicBezTo>
                  <a:pt x="6713" y="5945"/>
                  <a:pt x="7075" y="5856"/>
                  <a:pt x="7439" y="5655"/>
                </a:cubicBezTo>
                <a:cubicBezTo>
                  <a:pt x="8006" y="5388"/>
                  <a:pt x="8473" y="4854"/>
                  <a:pt x="8573" y="4220"/>
                </a:cubicBezTo>
                <a:cubicBezTo>
                  <a:pt x="8740" y="3487"/>
                  <a:pt x="8273" y="2853"/>
                  <a:pt x="7606" y="2519"/>
                </a:cubicBezTo>
                <a:cubicBezTo>
                  <a:pt x="7522" y="2477"/>
                  <a:pt x="7440" y="2459"/>
                  <a:pt x="7361" y="2459"/>
                </a:cubicBezTo>
                <a:cubicBezTo>
                  <a:pt x="6879" y="2459"/>
                  <a:pt x="6556" y="3162"/>
                  <a:pt x="7072" y="3420"/>
                </a:cubicBezTo>
                <a:cubicBezTo>
                  <a:pt x="7439" y="3587"/>
                  <a:pt x="7673" y="3820"/>
                  <a:pt x="7539" y="4154"/>
                </a:cubicBezTo>
                <a:cubicBezTo>
                  <a:pt x="7406" y="4454"/>
                  <a:pt x="7106" y="4721"/>
                  <a:pt x="6772" y="4854"/>
                </a:cubicBezTo>
                <a:cubicBezTo>
                  <a:pt x="6628" y="4905"/>
                  <a:pt x="6489" y="4929"/>
                  <a:pt x="6357" y="4929"/>
                </a:cubicBezTo>
                <a:cubicBezTo>
                  <a:pt x="5454" y="4929"/>
                  <a:pt x="4866" y="3830"/>
                  <a:pt x="4837" y="2986"/>
                </a:cubicBezTo>
                <a:cubicBezTo>
                  <a:pt x="4757" y="1615"/>
                  <a:pt x="5944" y="1036"/>
                  <a:pt x="7176" y="1036"/>
                </a:cubicBezTo>
                <a:cubicBezTo>
                  <a:pt x="7982" y="1036"/>
                  <a:pt x="8806" y="1283"/>
                  <a:pt x="9307" y="1719"/>
                </a:cubicBezTo>
                <a:cubicBezTo>
                  <a:pt x="10008" y="2319"/>
                  <a:pt x="10508" y="3386"/>
                  <a:pt x="10575" y="4287"/>
                </a:cubicBezTo>
                <a:cubicBezTo>
                  <a:pt x="10608" y="4988"/>
                  <a:pt x="10341" y="5621"/>
                  <a:pt x="9808" y="6088"/>
                </a:cubicBezTo>
                <a:cubicBezTo>
                  <a:pt x="8904" y="6966"/>
                  <a:pt x="7521" y="7304"/>
                  <a:pt x="6216" y="7304"/>
                </a:cubicBezTo>
                <a:cubicBezTo>
                  <a:pt x="5834" y="7304"/>
                  <a:pt x="5459" y="7275"/>
                  <a:pt x="5104" y="7223"/>
                </a:cubicBezTo>
                <a:cubicBezTo>
                  <a:pt x="3303" y="6989"/>
                  <a:pt x="1335" y="5955"/>
                  <a:pt x="1068" y="3920"/>
                </a:cubicBezTo>
                <a:cubicBezTo>
                  <a:pt x="1034" y="3599"/>
                  <a:pt x="752" y="3432"/>
                  <a:pt x="491" y="3432"/>
                </a:cubicBezTo>
                <a:cubicBezTo>
                  <a:pt x="236" y="3432"/>
                  <a:pt x="1" y="3591"/>
                  <a:pt x="34" y="3920"/>
                </a:cubicBezTo>
                <a:cubicBezTo>
                  <a:pt x="334" y="6355"/>
                  <a:pt x="2369" y="7823"/>
                  <a:pt x="4671" y="8223"/>
                </a:cubicBezTo>
                <a:cubicBezTo>
                  <a:pt x="5145" y="8301"/>
                  <a:pt x="5650" y="8344"/>
                  <a:pt x="6164" y="8344"/>
                </a:cubicBezTo>
                <a:cubicBezTo>
                  <a:pt x="7857" y="8344"/>
                  <a:pt x="9649" y="7876"/>
                  <a:pt x="10775" y="6622"/>
                </a:cubicBezTo>
                <a:cubicBezTo>
                  <a:pt x="12376" y="4821"/>
                  <a:pt x="11442" y="1685"/>
                  <a:pt x="9407" y="518"/>
                </a:cubicBezTo>
                <a:cubicBezTo>
                  <a:pt x="8800" y="170"/>
                  <a:pt x="8071" y="1"/>
                  <a:pt x="73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992;p35">
            <a:extLst>
              <a:ext uri="{FF2B5EF4-FFF2-40B4-BE49-F238E27FC236}">
                <a16:creationId xmlns:a16="http://schemas.microsoft.com/office/drawing/2014/main" id="{DC1599EA-DB14-46A5-A826-A54A106DB650}"/>
              </a:ext>
            </a:extLst>
          </p:cNvPr>
          <p:cNvSpPr/>
          <p:nvPr/>
        </p:nvSpPr>
        <p:spPr>
          <a:xfrm>
            <a:off x="5699987" y="2643222"/>
            <a:ext cx="389009" cy="256150"/>
          </a:xfrm>
          <a:custGeom>
            <a:avLst/>
            <a:gdLst/>
            <a:ahLst/>
            <a:cxnLst/>
            <a:rect l="l" t="t" r="r" b="b"/>
            <a:pathLst>
              <a:path w="12377" h="8345" extrusionOk="0">
                <a:moveTo>
                  <a:pt x="7343" y="1"/>
                </a:moveTo>
                <a:cubicBezTo>
                  <a:pt x="5349" y="1"/>
                  <a:pt x="3357" y="1266"/>
                  <a:pt x="3870" y="3587"/>
                </a:cubicBezTo>
                <a:cubicBezTo>
                  <a:pt x="4155" y="4857"/>
                  <a:pt x="5165" y="5945"/>
                  <a:pt x="6368" y="5945"/>
                </a:cubicBezTo>
                <a:cubicBezTo>
                  <a:pt x="6713" y="5945"/>
                  <a:pt x="7075" y="5856"/>
                  <a:pt x="7439" y="5655"/>
                </a:cubicBezTo>
                <a:cubicBezTo>
                  <a:pt x="8006" y="5388"/>
                  <a:pt x="8473" y="4854"/>
                  <a:pt x="8573" y="4220"/>
                </a:cubicBezTo>
                <a:cubicBezTo>
                  <a:pt x="8740" y="3487"/>
                  <a:pt x="8273" y="2853"/>
                  <a:pt x="7606" y="2519"/>
                </a:cubicBezTo>
                <a:cubicBezTo>
                  <a:pt x="7522" y="2477"/>
                  <a:pt x="7440" y="2459"/>
                  <a:pt x="7361" y="2459"/>
                </a:cubicBezTo>
                <a:cubicBezTo>
                  <a:pt x="6879" y="2459"/>
                  <a:pt x="6556" y="3162"/>
                  <a:pt x="7072" y="3420"/>
                </a:cubicBezTo>
                <a:cubicBezTo>
                  <a:pt x="7439" y="3587"/>
                  <a:pt x="7673" y="3820"/>
                  <a:pt x="7539" y="4154"/>
                </a:cubicBezTo>
                <a:cubicBezTo>
                  <a:pt x="7406" y="4454"/>
                  <a:pt x="7106" y="4721"/>
                  <a:pt x="6772" y="4854"/>
                </a:cubicBezTo>
                <a:cubicBezTo>
                  <a:pt x="6628" y="4905"/>
                  <a:pt x="6489" y="4929"/>
                  <a:pt x="6357" y="4929"/>
                </a:cubicBezTo>
                <a:cubicBezTo>
                  <a:pt x="5454" y="4929"/>
                  <a:pt x="4866" y="3830"/>
                  <a:pt x="4837" y="2986"/>
                </a:cubicBezTo>
                <a:cubicBezTo>
                  <a:pt x="4757" y="1615"/>
                  <a:pt x="5944" y="1036"/>
                  <a:pt x="7176" y="1036"/>
                </a:cubicBezTo>
                <a:cubicBezTo>
                  <a:pt x="7982" y="1036"/>
                  <a:pt x="8806" y="1283"/>
                  <a:pt x="9307" y="1719"/>
                </a:cubicBezTo>
                <a:cubicBezTo>
                  <a:pt x="10008" y="2319"/>
                  <a:pt x="10508" y="3386"/>
                  <a:pt x="10575" y="4287"/>
                </a:cubicBezTo>
                <a:cubicBezTo>
                  <a:pt x="10608" y="4988"/>
                  <a:pt x="10341" y="5621"/>
                  <a:pt x="9808" y="6088"/>
                </a:cubicBezTo>
                <a:cubicBezTo>
                  <a:pt x="8904" y="6966"/>
                  <a:pt x="7521" y="7304"/>
                  <a:pt x="6216" y="7304"/>
                </a:cubicBezTo>
                <a:cubicBezTo>
                  <a:pt x="5834" y="7304"/>
                  <a:pt x="5459" y="7275"/>
                  <a:pt x="5104" y="7223"/>
                </a:cubicBezTo>
                <a:cubicBezTo>
                  <a:pt x="3303" y="6989"/>
                  <a:pt x="1335" y="5955"/>
                  <a:pt x="1068" y="3920"/>
                </a:cubicBezTo>
                <a:cubicBezTo>
                  <a:pt x="1034" y="3599"/>
                  <a:pt x="752" y="3432"/>
                  <a:pt x="491" y="3432"/>
                </a:cubicBezTo>
                <a:cubicBezTo>
                  <a:pt x="236" y="3432"/>
                  <a:pt x="1" y="3591"/>
                  <a:pt x="34" y="3920"/>
                </a:cubicBezTo>
                <a:cubicBezTo>
                  <a:pt x="334" y="6355"/>
                  <a:pt x="2369" y="7823"/>
                  <a:pt x="4671" y="8223"/>
                </a:cubicBezTo>
                <a:cubicBezTo>
                  <a:pt x="5145" y="8301"/>
                  <a:pt x="5650" y="8344"/>
                  <a:pt x="6164" y="8344"/>
                </a:cubicBezTo>
                <a:cubicBezTo>
                  <a:pt x="7857" y="8344"/>
                  <a:pt x="9649" y="7876"/>
                  <a:pt x="10775" y="6622"/>
                </a:cubicBezTo>
                <a:cubicBezTo>
                  <a:pt x="12376" y="4821"/>
                  <a:pt x="11442" y="1685"/>
                  <a:pt x="9407" y="518"/>
                </a:cubicBezTo>
                <a:cubicBezTo>
                  <a:pt x="8800" y="170"/>
                  <a:pt x="8071" y="1"/>
                  <a:pt x="73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992;p35">
            <a:extLst>
              <a:ext uri="{FF2B5EF4-FFF2-40B4-BE49-F238E27FC236}">
                <a16:creationId xmlns:a16="http://schemas.microsoft.com/office/drawing/2014/main" id="{4E9D0289-881B-4176-BD5B-722D4942C346}"/>
              </a:ext>
            </a:extLst>
          </p:cNvPr>
          <p:cNvSpPr/>
          <p:nvPr/>
        </p:nvSpPr>
        <p:spPr>
          <a:xfrm>
            <a:off x="7575735" y="962012"/>
            <a:ext cx="389009" cy="256150"/>
          </a:xfrm>
          <a:custGeom>
            <a:avLst/>
            <a:gdLst/>
            <a:ahLst/>
            <a:cxnLst/>
            <a:rect l="l" t="t" r="r" b="b"/>
            <a:pathLst>
              <a:path w="12377" h="8345" extrusionOk="0">
                <a:moveTo>
                  <a:pt x="7343" y="1"/>
                </a:moveTo>
                <a:cubicBezTo>
                  <a:pt x="5349" y="1"/>
                  <a:pt x="3357" y="1266"/>
                  <a:pt x="3870" y="3587"/>
                </a:cubicBezTo>
                <a:cubicBezTo>
                  <a:pt x="4155" y="4857"/>
                  <a:pt x="5165" y="5945"/>
                  <a:pt x="6368" y="5945"/>
                </a:cubicBezTo>
                <a:cubicBezTo>
                  <a:pt x="6713" y="5945"/>
                  <a:pt x="7075" y="5856"/>
                  <a:pt x="7439" y="5655"/>
                </a:cubicBezTo>
                <a:cubicBezTo>
                  <a:pt x="8006" y="5388"/>
                  <a:pt x="8473" y="4854"/>
                  <a:pt x="8573" y="4220"/>
                </a:cubicBezTo>
                <a:cubicBezTo>
                  <a:pt x="8740" y="3487"/>
                  <a:pt x="8273" y="2853"/>
                  <a:pt x="7606" y="2519"/>
                </a:cubicBezTo>
                <a:cubicBezTo>
                  <a:pt x="7522" y="2477"/>
                  <a:pt x="7440" y="2459"/>
                  <a:pt x="7361" y="2459"/>
                </a:cubicBezTo>
                <a:cubicBezTo>
                  <a:pt x="6879" y="2459"/>
                  <a:pt x="6556" y="3162"/>
                  <a:pt x="7072" y="3420"/>
                </a:cubicBezTo>
                <a:cubicBezTo>
                  <a:pt x="7439" y="3587"/>
                  <a:pt x="7673" y="3820"/>
                  <a:pt x="7539" y="4154"/>
                </a:cubicBezTo>
                <a:cubicBezTo>
                  <a:pt x="7406" y="4454"/>
                  <a:pt x="7106" y="4721"/>
                  <a:pt x="6772" y="4854"/>
                </a:cubicBezTo>
                <a:cubicBezTo>
                  <a:pt x="6628" y="4905"/>
                  <a:pt x="6489" y="4929"/>
                  <a:pt x="6357" y="4929"/>
                </a:cubicBezTo>
                <a:cubicBezTo>
                  <a:pt x="5454" y="4929"/>
                  <a:pt x="4866" y="3830"/>
                  <a:pt x="4837" y="2986"/>
                </a:cubicBezTo>
                <a:cubicBezTo>
                  <a:pt x="4757" y="1615"/>
                  <a:pt x="5944" y="1036"/>
                  <a:pt x="7176" y="1036"/>
                </a:cubicBezTo>
                <a:cubicBezTo>
                  <a:pt x="7982" y="1036"/>
                  <a:pt x="8806" y="1283"/>
                  <a:pt x="9307" y="1719"/>
                </a:cubicBezTo>
                <a:cubicBezTo>
                  <a:pt x="10008" y="2319"/>
                  <a:pt x="10508" y="3386"/>
                  <a:pt x="10575" y="4287"/>
                </a:cubicBezTo>
                <a:cubicBezTo>
                  <a:pt x="10608" y="4988"/>
                  <a:pt x="10341" y="5621"/>
                  <a:pt x="9808" y="6088"/>
                </a:cubicBezTo>
                <a:cubicBezTo>
                  <a:pt x="8904" y="6966"/>
                  <a:pt x="7521" y="7304"/>
                  <a:pt x="6216" y="7304"/>
                </a:cubicBezTo>
                <a:cubicBezTo>
                  <a:pt x="5834" y="7304"/>
                  <a:pt x="5459" y="7275"/>
                  <a:pt x="5104" y="7223"/>
                </a:cubicBezTo>
                <a:cubicBezTo>
                  <a:pt x="3303" y="6989"/>
                  <a:pt x="1335" y="5955"/>
                  <a:pt x="1068" y="3920"/>
                </a:cubicBezTo>
                <a:cubicBezTo>
                  <a:pt x="1034" y="3599"/>
                  <a:pt x="752" y="3432"/>
                  <a:pt x="491" y="3432"/>
                </a:cubicBezTo>
                <a:cubicBezTo>
                  <a:pt x="236" y="3432"/>
                  <a:pt x="1" y="3591"/>
                  <a:pt x="34" y="3920"/>
                </a:cubicBezTo>
                <a:cubicBezTo>
                  <a:pt x="334" y="6355"/>
                  <a:pt x="2369" y="7823"/>
                  <a:pt x="4671" y="8223"/>
                </a:cubicBezTo>
                <a:cubicBezTo>
                  <a:pt x="5145" y="8301"/>
                  <a:pt x="5650" y="8344"/>
                  <a:pt x="6164" y="8344"/>
                </a:cubicBezTo>
                <a:cubicBezTo>
                  <a:pt x="7857" y="8344"/>
                  <a:pt x="9649" y="7876"/>
                  <a:pt x="10775" y="6622"/>
                </a:cubicBezTo>
                <a:cubicBezTo>
                  <a:pt x="12376" y="4821"/>
                  <a:pt x="11442" y="1685"/>
                  <a:pt x="9407" y="518"/>
                </a:cubicBezTo>
                <a:cubicBezTo>
                  <a:pt x="8800" y="170"/>
                  <a:pt x="8071" y="1"/>
                  <a:pt x="73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142;p35">
            <a:extLst>
              <a:ext uri="{FF2B5EF4-FFF2-40B4-BE49-F238E27FC236}">
                <a16:creationId xmlns:a16="http://schemas.microsoft.com/office/drawing/2014/main" id="{A7AA27CF-CC2E-4CC0-B2B9-4422E725DE3F}"/>
              </a:ext>
            </a:extLst>
          </p:cNvPr>
          <p:cNvSpPr/>
          <p:nvPr/>
        </p:nvSpPr>
        <p:spPr>
          <a:xfrm>
            <a:off x="4572000" y="2741559"/>
            <a:ext cx="301786" cy="255646"/>
          </a:xfrm>
          <a:custGeom>
            <a:avLst/>
            <a:gdLst/>
            <a:ahLst/>
            <a:cxnLst/>
            <a:rect l="l" t="t" r="r" b="b"/>
            <a:pathLst>
              <a:path w="4937" h="4282" extrusionOk="0">
                <a:moveTo>
                  <a:pt x="3486" y="1"/>
                </a:moveTo>
                <a:cubicBezTo>
                  <a:pt x="3388" y="1"/>
                  <a:pt x="3282" y="18"/>
                  <a:pt x="3169" y="54"/>
                </a:cubicBezTo>
                <a:cubicBezTo>
                  <a:pt x="2335" y="288"/>
                  <a:pt x="2602" y="1422"/>
                  <a:pt x="2802" y="2022"/>
                </a:cubicBezTo>
                <a:cubicBezTo>
                  <a:pt x="2835" y="2156"/>
                  <a:pt x="2869" y="2289"/>
                  <a:pt x="2902" y="2389"/>
                </a:cubicBezTo>
                <a:cubicBezTo>
                  <a:pt x="2769" y="2322"/>
                  <a:pt x="2635" y="2222"/>
                  <a:pt x="2468" y="2122"/>
                </a:cubicBezTo>
                <a:cubicBezTo>
                  <a:pt x="2139" y="1937"/>
                  <a:pt x="1618" y="1675"/>
                  <a:pt x="1166" y="1675"/>
                </a:cubicBezTo>
                <a:cubicBezTo>
                  <a:pt x="886" y="1675"/>
                  <a:pt x="633" y="1775"/>
                  <a:pt x="467" y="2056"/>
                </a:cubicBezTo>
                <a:cubicBezTo>
                  <a:pt x="0" y="2923"/>
                  <a:pt x="901" y="3523"/>
                  <a:pt x="1601" y="3790"/>
                </a:cubicBezTo>
                <a:cubicBezTo>
                  <a:pt x="2162" y="4004"/>
                  <a:pt x="3384" y="4281"/>
                  <a:pt x="4072" y="4281"/>
                </a:cubicBezTo>
                <a:cubicBezTo>
                  <a:pt x="4244" y="4281"/>
                  <a:pt x="4383" y="4264"/>
                  <a:pt x="4470" y="4224"/>
                </a:cubicBezTo>
                <a:cubicBezTo>
                  <a:pt x="4937" y="4024"/>
                  <a:pt x="4737" y="2389"/>
                  <a:pt x="4603" y="1522"/>
                </a:cubicBezTo>
                <a:cubicBezTo>
                  <a:pt x="4515" y="877"/>
                  <a:pt x="4196" y="1"/>
                  <a:pt x="3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142;p35">
            <a:extLst>
              <a:ext uri="{FF2B5EF4-FFF2-40B4-BE49-F238E27FC236}">
                <a16:creationId xmlns:a16="http://schemas.microsoft.com/office/drawing/2014/main" id="{31034CD8-D1D1-4742-BDC6-B30DE46DFA70}"/>
              </a:ext>
            </a:extLst>
          </p:cNvPr>
          <p:cNvSpPr/>
          <p:nvPr/>
        </p:nvSpPr>
        <p:spPr>
          <a:xfrm>
            <a:off x="7902201" y="3724859"/>
            <a:ext cx="301786" cy="255646"/>
          </a:xfrm>
          <a:custGeom>
            <a:avLst/>
            <a:gdLst/>
            <a:ahLst/>
            <a:cxnLst/>
            <a:rect l="l" t="t" r="r" b="b"/>
            <a:pathLst>
              <a:path w="4937" h="4282" extrusionOk="0">
                <a:moveTo>
                  <a:pt x="3486" y="1"/>
                </a:moveTo>
                <a:cubicBezTo>
                  <a:pt x="3388" y="1"/>
                  <a:pt x="3282" y="18"/>
                  <a:pt x="3169" y="54"/>
                </a:cubicBezTo>
                <a:cubicBezTo>
                  <a:pt x="2335" y="288"/>
                  <a:pt x="2602" y="1422"/>
                  <a:pt x="2802" y="2022"/>
                </a:cubicBezTo>
                <a:cubicBezTo>
                  <a:pt x="2835" y="2156"/>
                  <a:pt x="2869" y="2289"/>
                  <a:pt x="2902" y="2389"/>
                </a:cubicBezTo>
                <a:cubicBezTo>
                  <a:pt x="2769" y="2322"/>
                  <a:pt x="2635" y="2222"/>
                  <a:pt x="2468" y="2122"/>
                </a:cubicBezTo>
                <a:cubicBezTo>
                  <a:pt x="2139" y="1937"/>
                  <a:pt x="1618" y="1675"/>
                  <a:pt x="1166" y="1675"/>
                </a:cubicBezTo>
                <a:cubicBezTo>
                  <a:pt x="886" y="1675"/>
                  <a:pt x="633" y="1775"/>
                  <a:pt x="467" y="2056"/>
                </a:cubicBezTo>
                <a:cubicBezTo>
                  <a:pt x="0" y="2923"/>
                  <a:pt x="901" y="3523"/>
                  <a:pt x="1601" y="3790"/>
                </a:cubicBezTo>
                <a:cubicBezTo>
                  <a:pt x="2162" y="4004"/>
                  <a:pt x="3384" y="4281"/>
                  <a:pt x="4072" y="4281"/>
                </a:cubicBezTo>
                <a:cubicBezTo>
                  <a:pt x="4244" y="4281"/>
                  <a:pt x="4383" y="4264"/>
                  <a:pt x="4470" y="4224"/>
                </a:cubicBezTo>
                <a:cubicBezTo>
                  <a:pt x="4937" y="4024"/>
                  <a:pt x="4737" y="2389"/>
                  <a:pt x="4603" y="1522"/>
                </a:cubicBezTo>
                <a:cubicBezTo>
                  <a:pt x="4515" y="877"/>
                  <a:pt x="4196" y="1"/>
                  <a:pt x="3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Google Shape;8197;p39"/>
          <p:cNvSpPr/>
          <p:nvPr/>
        </p:nvSpPr>
        <p:spPr>
          <a:xfrm>
            <a:off x="5193601" y="2833584"/>
            <a:ext cx="994123" cy="832474"/>
          </a:xfrm>
          <a:custGeom>
            <a:avLst/>
            <a:gdLst/>
            <a:ahLst/>
            <a:cxnLst/>
            <a:rect l="l" t="t" r="r" b="b"/>
            <a:pathLst>
              <a:path w="17847" h="14945" extrusionOk="0">
                <a:moveTo>
                  <a:pt x="8907" y="0"/>
                </a:moveTo>
                <a:cubicBezTo>
                  <a:pt x="3970" y="0"/>
                  <a:pt x="1" y="3369"/>
                  <a:pt x="1" y="7472"/>
                </a:cubicBezTo>
                <a:cubicBezTo>
                  <a:pt x="1" y="11609"/>
                  <a:pt x="3970" y="14944"/>
                  <a:pt x="8907" y="14944"/>
                </a:cubicBezTo>
                <a:cubicBezTo>
                  <a:pt x="13844" y="14944"/>
                  <a:pt x="17847" y="11609"/>
                  <a:pt x="17847" y="7472"/>
                </a:cubicBezTo>
                <a:cubicBezTo>
                  <a:pt x="17847" y="3369"/>
                  <a:pt x="13844" y="0"/>
                  <a:pt x="8907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8" name="Google Shape;8198;p39"/>
          <p:cNvSpPr/>
          <p:nvPr/>
        </p:nvSpPr>
        <p:spPr>
          <a:xfrm>
            <a:off x="6241598" y="2670042"/>
            <a:ext cx="994123" cy="830636"/>
          </a:xfrm>
          <a:custGeom>
            <a:avLst/>
            <a:gdLst/>
            <a:ahLst/>
            <a:cxnLst/>
            <a:rect l="l" t="t" r="r" b="b"/>
            <a:pathLst>
              <a:path w="17847" h="14912" extrusionOk="0">
                <a:moveTo>
                  <a:pt x="8940" y="1"/>
                </a:moveTo>
                <a:cubicBezTo>
                  <a:pt x="4003" y="1"/>
                  <a:pt x="0" y="3337"/>
                  <a:pt x="0" y="7473"/>
                </a:cubicBezTo>
                <a:cubicBezTo>
                  <a:pt x="0" y="11576"/>
                  <a:pt x="4003" y="14912"/>
                  <a:pt x="8940" y="14912"/>
                </a:cubicBezTo>
                <a:cubicBezTo>
                  <a:pt x="13844" y="14912"/>
                  <a:pt x="17846" y="11576"/>
                  <a:pt x="17846" y="7473"/>
                </a:cubicBezTo>
                <a:cubicBezTo>
                  <a:pt x="17846" y="3337"/>
                  <a:pt x="13844" y="1"/>
                  <a:pt x="8940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9" name="Google Shape;8199;p39"/>
          <p:cNvSpPr/>
          <p:nvPr/>
        </p:nvSpPr>
        <p:spPr>
          <a:xfrm>
            <a:off x="6704268" y="3726272"/>
            <a:ext cx="2333768" cy="1474557"/>
          </a:xfrm>
          <a:custGeom>
            <a:avLst/>
            <a:gdLst/>
            <a:ahLst/>
            <a:cxnLst/>
            <a:rect l="l" t="t" r="r" b="b"/>
            <a:pathLst>
              <a:path w="41897" h="26472" extrusionOk="0">
                <a:moveTo>
                  <a:pt x="29065" y="0"/>
                </a:moveTo>
                <a:cubicBezTo>
                  <a:pt x="28144" y="0"/>
                  <a:pt x="27203" y="82"/>
                  <a:pt x="26252" y="253"/>
                </a:cubicBezTo>
                <a:cubicBezTo>
                  <a:pt x="20281" y="1320"/>
                  <a:pt x="15845" y="5556"/>
                  <a:pt x="15244" y="10293"/>
                </a:cubicBezTo>
                <a:cubicBezTo>
                  <a:pt x="15096" y="10289"/>
                  <a:pt x="14947" y="10287"/>
                  <a:pt x="14797" y="10287"/>
                </a:cubicBezTo>
                <a:cubicBezTo>
                  <a:pt x="13763" y="10287"/>
                  <a:pt x="12686" y="10385"/>
                  <a:pt x="11609" y="10560"/>
                </a:cubicBezTo>
                <a:cubicBezTo>
                  <a:pt x="4837" y="11794"/>
                  <a:pt x="0" y="16631"/>
                  <a:pt x="868" y="21401"/>
                </a:cubicBezTo>
                <a:cubicBezTo>
                  <a:pt x="1234" y="23536"/>
                  <a:pt x="2669" y="25271"/>
                  <a:pt x="4737" y="26471"/>
                </a:cubicBezTo>
                <a:lnTo>
                  <a:pt x="18980" y="26471"/>
                </a:lnTo>
                <a:cubicBezTo>
                  <a:pt x="21649" y="25170"/>
                  <a:pt x="23717" y="23269"/>
                  <a:pt x="24751" y="21134"/>
                </a:cubicBezTo>
                <a:cubicBezTo>
                  <a:pt x="25497" y="21256"/>
                  <a:pt x="26270" y="21315"/>
                  <a:pt x="27058" y="21315"/>
                </a:cubicBezTo>
                <a:cubicBezTo>
                  <a:pt x="27998" y="21315"/>
                  <a:pt x="28960" y="21231"/>
                  <a:pt x="29922" y="21068"/>
                </a:cubicBezTo>
                <a:cubicBezTo>
                  <a:pt x="36993" y="19800"/>
                  <a:pt x="41897" y="14129"/>
                  <a:pt x="40896" y="8358"/>
                </a:cubicBezTo>
                <a:cubicBezTo>
                  <a:pt x="40030" y="3392"/>
                  <a:pt x="34990" y="0"/>
                  <a:pt x="2906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0" name="Google Shape;8200;p39"/>
          <p:cNvSpPr/>
          <p:nvPr/>
        </p:nvSpPr>
        <p:spPr>
          <a:xfrm>
            <a:off x="7152956" y="3871321"/>
            <a:ext cx="564378" cy="450633"/>
          </a:xfrm>
          <a:custGeom>
            <a:avLst/>
            <a:gdLst/>
            <a:ahLst/>
            <a:cxnLst/>
            <a:rect l="l" t="t" r="r" b="b"/>
            <a:pathLst>
              <a:path w="10132" h="8090" extrusionOk="0">
                <a:moveTo>
                  <a:pt x="2198" y="0"/>
                </a:moveTo>
                <a:cubicBezTo>
                  <a:pt x="2128" y="0"/>
                  <a:pt x="2052" y="50"/>
                  <a:pt x="2019" y="150"/>
                </a:cubicBezTo>
                <a:cubicBezTo>
                  <a:pt x="1986" y="384"/>
                  <a:pt x="1952" y="651"/>
                  <a:pt x="1952" y="884"/>
                </a:cubicBezTo>
                <a:cubicBezTo>
                  <a:pt x="1952" y="984"/>
                  <a:pt x="1919" y="1084"/>
                  <a:pt x="1952" y="1151"/>
                </a:cubicBezTo>
                <a:cubicBezTo>
                  <a:pt x="1719" y="1051"/>
                  <a:pt x="1519" y="918"/>
                  <a:pt x="1285" y="818"/>
                </a:cubicBezTo>
                <a:cubicBezTo>
                  <a:pt x="1319" y="818"/>
                  <a:pt x="1319" y="784"/>
                  <a:pt x="1319" y="751"/>
                </a:cubicBezTo>
                <a:cubicBezTo>
                  <a:pt x="1252" y="517"/>
                  <a:pt x="1085" y="451"/>
                  <a:pt x="918" y="351"/>
                </a:cubicBezTo>
                <a:cubicBezTo>
                  <a:pt x="685" y="250"/>
                  <a:pt x="485" y="117"/>
                  <a:pt x="251" y="50"/>
                </a:cubicBezTo>
                <a:cubicBezTo>
                  <a:pt x="231" y="42"/>
                  <a:pt x="212" y="39"/>
                  <a:pt x="194" y="39"/>
                </a:cubicBezTo>
                <a:cubicBezTo>
                  <a:pt x="64" y="39"/>
                  <a:pt x="0" y="233"/>
                  <a:pt x="118" y="351"/>
                </a:cubicBezTo>
                <a:cubicBezTo>
                  <a:pt x="318" y="484"/>
                  <a:pt x="518" y="617"/>
                  <a:pt x="718" y="717"/>
                </a:cubicBezTo>
                <a:cubicBezTo>
                  <a:pt x="854" y="799"/>
                  <a:pt x="967" y="902"/>
                  <a:pt x="1113" y="902"/>
                </a:cubicBezTo>
                <a:cubicBezTo>
                  <a:pt x="1146" y="902"/>
                  <a:pt x="1181" y="897"/>
                  <a:pt x="1219" y="884"/>
                </a:cubicBezTo>
                <a:cubicBezTo>
                  <a:pt x="1252" y="884"/>
                  <a:pt x="1252" y="884"/>
                  <a:pt x="1252" y="851"/>
                </a:cubicBezTo>
                <a:cubicBezTo>
                  <a:pt x="1352" y="951"/>
                  <a:pt x="1519" y="1051"/>
                  <a:pt x="1686" y="1184"/>
                </a:cubicBezTo>
                <a:cubicBezTo>
                  <a:pt x="1419" y="1218"/>
                  <a:pt x="1185" y="1218"/>
                  <a:pt x="952" y="1285"/>
                </a:cubicBezTo>
                <a:cubicBezTo>
                  <a:pt x="752" y="1351"/>
                  <a:pt x="818" y="1618"/>
                  <a:pt x="985" y="1651"/>
                </a:cubicBezTo>
                <a:cubicBezTo>
                  <a:pt x="1063" y="1663"/>
                  <a:pt x="1144" y="1666"/>
                  <a:pt x="1227" y="1666"/>
                </a:cubicBezTo>
                <a:cubicBezTo>
                  <a:pt x="1393" y="1666"/>
                  <a:pt x="1563" y="1651"/>
                  <a:pt x="1719" y="1651"/>
                </a:cubicBezTo>
                <a:cubicBezTo>
                  <a:pt x="1886" y="1651"/>
                  <a:pt x="2019" y="1618"/>
                  <a:pt x="2153" y="1551"/>
                </a:cubicBezTo>
                <a:cubicBezTo>
                  <a:pt x="2386" y="1718"/>
                  <a:pt x="2620" y="1918"/>
                  <a:pt x="2886" y="2118"/>
                </a:cubicBezTo>
                <a:cubicBezTo>
                  <a:pt x="2586" y="2152"/>
                  <a:pt x="2286" y="2185"/>
                  <a:pt x="1986" y="2252"/>
                </a:cubicBezTo>
                <a:cubicBezTo>
                  <a:pt x="1752" y="2319"/>
                  <a:pt x="1819" y="2652"/>
                  <a:pt x="2052" y="2686"/>
                </a:cubicBezTo>
                <a:cubicBezTo>
                  <a:pt x="2203" y="2702"/>
                  <a:pt x="2353" y="2711"/>
                  <a:pt x="2503" y="2711"/>
                </a:cubicBezTo>
                <a:cubicBezTo>
                  <a:pt x="2653" y="2711"/>
                  <a:pt x="2803" y="2702"/>
                  <a:pt x="2953" y="2686"/>
                </a:cubicBezTo>
                <a:cubicBezTo>
                  <a:pt x="3153" y="2686"/>
                  <a:pt x="3320" y="2686"/>
                  <a:pt x="3453" y="2619"/>
                </a:cubicBezTo>
                <a:cubicBezTo>
                  <a:pt x="3720" y="2852"/>
                  <a:pt x="4021" y="3086"/>
                  <a:pt x="4321" y="3353"/>
                </a:cubicBezTo>
                <a:lnTo>
                  <a:pt x="4154" y="3353"/>
                </a:lnTo>
                <a:cubicBezTo>
                  <a:pt x="3754" y="3386"/>
                  <a:pt x="3387" y="3419"/>
                  <a:pt x="2986" y="3553"/>
                </a:cubicBezTo>
                <a:cubicBezTo>
                  <a:pt x="2686" y="3620"/>
                  <a:pt x="2786" y="4020"/>
                  <a:pt x="3053" y="4053"/>
                </a:cubicBezTo>
                <a:cubicBezTo>
                  <a:pt x="3253" y="4087"/>
                  <a:pt x="3445" y="4095"/>
                  <a:pt x="3637" y="4095"/>
                </a:cubicBezTo>
                <a:cubicBezTo>
                  <a:pt x="3829" y="4095"/>
                  <a:pt x="4021" y="4087"/>
                  <a:pt x="4221" y="4087"/>
                </a:cubicBezTo>
                <a:cubicBezTo>
                  <a:pt x="4488" y="4053"/>
                  <a:pt x="4754" y="4053"/>
                  <a:pt x="4955" y="3886"/>
                </a:cubicBezTo>
                <a:cubicBezTo>
                  <a:pt x="5255" y="4153"/>
                  <a:pt x="5555" y="4420"/>
                  <a:pt x="5855" y="4720"/>
                </a:cubicBezTo>
                <a:lnTo>
                  <a:pt x="5688" y="4720"/>
                </a:lnTo>
                <a:cubicBezTo>
                  <a:pt x="5188" y="4754"/>
                  <a:pt x="4721" y="4820"/>
                  <a:pt x="4221" y="4954"/>
                </a:cubicBezTo>
                <a:cubicBezTo>
                  <a:pt x="3854" y="5054"/>
                  <a:pt x="3954" y="5554"/>
                  <a:pt x="4321" y="5621"/>
                </a:cubicBezTo>
                <a:cubicBezTo>
                  <a:pt x="4518" y="5649"/>
                  <a:pt x="4721" y="5660"/>
                  <a:pt x="4928" y="5660"/>
                </a:cubicBezTo>
                <a:cubicBezTo>
                  <a:pt x="5211" y="5660"/>
                  <a:pt x="5500" y="5640"/>
                  <a:pt x="5788" y="5621"/>
                </a:cubicBezTo>
                <a:cubicBezTo>
                  <a:pt x="6089" y="5621"/>
                  <a:pt x="6389" y="5621"/>
                  <a:pt x="6622" y="5454"/>
                </a:cubicBezTo>
                <a:cubicBezTo>
                  <a:pt x="6956" y="5788"/>
                  <a:pt x="7290" y="6121"/>
                  <a:pt x="7623" y="6455"/>
                </a:cubicBezTo>
                <a:cubicBezTo>
                  <a:pt x="7523" y="6455"/>
                  <a:pt x="7423" y="6455"/>
                  <a:pt x="7323" y="6488"/>
                </a:cubicBezTo>
                <a:cubicBezTo>
                  <a:pt x="6756" y="6522"/>
                  <a:pt x="6155" y="6588"/>
                  <a:pt x="5588" y="6722"/>
                </a:cubicBezTo>
                <a:cubicBezTo>
                  <a:pt x="5121" y="6855"/>
                  <a:pt x="5288" y="7456"/>
                  <a:pt x="5688" y="7522"/>
                </a:cubicBezTo>
                <a:cubicBezTo>
                  <a:pt x="5928" y="7551"/>
                  <a:pt x="6174" y="7561"/>
                  <a:pt x="6420" y="7561"/>
                </a:cubicBezTo>
                <a:cubicBezTo>
                  <a:pt x="6757" y="7561"/>
                  <a:pt x="7096" y="7542"/>
                  <a:pt x="7423" y="7522"/>
                </a:cubicBezTo>
                <a:cubicBezTo>
                  <a:pt x="7790" y="7522"/>
                  <a:pt x="8157" y="7522"/>
                  <a:pt x="8457" y="7322"/>
                </a:cubicBezTo>
                <a:cubicBezTo>
                  <a:pt x="8691" y="7589"/>
                  <a:pt x="8924" y="7823"/>
                  <a:pt x="9158" y="8089"/>
                </a:cubicBezTo>
                <a:cubicBezTo>
                  <a:pt x="9424" y="7956"/>
                  <a:pt x="9725" y="7823"/>
                  <a:pt x="9991" y="7723"/>
                </a:cubicBezTo>
                <a:cubicBezTo>
                  <a:pt x="9725" y="7456"/>
                  <a:pt x="9424" y="7155"/>
                  <a:pt x="9158" y="6855"/>
                </a:cubicBezTo>
                <a:cubicBezTo>
                  <a:pt x="9358" y="6622"/>
                  <a:pt x="9458" y="6322"/>
                  <a:pt x="9591" y="5955"/>
                </a:cubicBezTo>
                <a:cubicBezTo>
                  <a:pt x="9791" y="5421"/>
                  <a:pt x="9991" y="4854"/>
                  <a:pt x="10092" y="4287"/>
                </a:cubicBezTo>
                <a:cubicBezTo>
                  <a:pt x="10131" y="3989"/>
                  <a:pt x="9934" y="3833"/>
                  <a:pt x="9719" y="3833"/>
                </a:cubicBezTo>
                <a:cubicBezTo>
                  <a:pt x="9573" y="3833"/>
                  <a:pt x="9419" y="3905"/>
                  <a:pt x="9324" y="4053"/>
                </a:cubicBezTo>
                <a:cubicBezTo>
                  <a:pt x="9024" y="4554"/>
                  <a:pt x="8791" y="5087"/>
                  <a:pt x="8590" y="5621"/>
                </a:cubicBezTo>
                <a:cubicBezTo>
                  <a:pt x="8524" y="5788"/>
                  <a:pt x="8457" y="5955"/>
                  <a:pt x="8424" y="6155"/>
                </a:cubicBezTo>
                <a:cubicBezTo>
                  <a:pt x="8057" y="5788"/>
                  <a:pt x="7690" y="5454"/>
                  <a:pt x="7323" y="5121"/>
                </a:cubicBezTo>
                <a:cubicBezTo>
                  <a:pt x="7556" y="4887"/>
                  <a:pt x="7623" y="4554"/>
                  <a:pt x="7723" y="4220"/>
                </a:cubicBezTo>
                <a:cubicBezTo>
                  <a:pt x="7823" y="3720"/>
                  <a:pt x="7923" y="3219"/>
                  <a:pt x="7957" y="2719"/>
                </a:cubicBezTo>
                <a:cubicBezTo>
                  <a:pt x="7957" y="2501"/>
                  <a:pt x="7808" y="2391"/>
                  <a:pt x="7645" y="2391"/>
                </a:cubicBezTo>
                <a:cubicBezTo>
                  <a:pt x="7510" y="2391"/>
                  <a:pt x="7365" y="2467"/>
                  <a:pt x="7290" y="2619"/>
                </a:cubicBezTo>
                <a:cubicBezTo>
                  <a:pt x="7089" y="3053"/>
                  <a:pt x="6956" y="3520"/>
                  <a:pt x="6823" y="4020"/>
                </a:cubicBezTo>
                <a:cubicBezTo>
                  <a:pt x="6789" y="4220"/>
                  <a:pt x="6722" y="4387"/>
                  <a:pt x="6722" y="4587"/>
                </a:cubicBezTo>
                <a:cubicBezTo>
                  <a:pt x="6289" y="4220"/>
                  <a:pt x="5822" y="3853"/>
                  <a:pt x="5388" y="3486"/>
                </a:cubicBezTo>
                <a:cubicBezTo>
                  <a:pt x="5522" y="3319"/>
                  <a:pt x="5555" y="3086"/>
                  <a:pt x="5622" y="2852"/>
                </a:cubicBezTo>
                <a:cubicBezTo>
                  <a:pt x="5688" y="2485"/>
                  <a:pt x="5788" y="2085"/>
                  <a:pt x="5788" y="1685"/>
                </a:cubicBezTo>
                <a:cubicBezTo>
                  <a:pt x="5788" y="1503"/>
                  <a:pt x="5670" y="1421"/>
                  <a:pt x="5546" y="1421"/>
                </a:cubicBezTo>
                <a:cubicBezTo>
                  <a:pt x="5442" y="1421"/>
                  <a:pt x="5334" y="1478"/>
                  <a:pt x="5288" y="1585"/>
                </a:cubicBezTo>
                <a:cubicBezTo>
                  <a:pt x="5121" y="1952"/>
                  <a:pt x="5021" y="2319"/>
                  <a:pt x="4921" y="2719"/>
                </a:cubicBezTo>
                <a:cubicBezTo>
                  <a:pt x="4888" y="2819"/>
                  <a:pt x="4854" y="2952"/>
                  <a:pt x="4854" y="3053"/>
                </a:cubicBezTo>
                <a:cubicBezTo>
                  <a:pt x="4521" y="2786"/>
                  <a:pt x="4187" y="2552"/>
                  <a:pt x="3820" y="2319"/>
                </a:cubicBezTo>
                <a:cubicBezTo>
                  <a:pt x="3954" y="2152"/>
                  <a:pt x="3954" y="1952"/>
                  <a:pt x="3954" y="1718"/>
                </a:cubicBezTo>
                <a:cubicBezTo>
                  <a:pt x="3954" y="1418"/>
                  <a:pt x="3987" y="1118"/>
                  <a:pt x="3920" y="784"/>
                </a:cubicBezTo>
                <a:cubicBezTo>
                  <a:pt x="3904" y="672"/>
                  <a:pt x="3819" y="621"/>
                  <a:pt x="3731" y="621"/>
                </a:cubicBezTo>
                <a:cubicBezTo>
                  <a:pt x="3636" y="621"/>
                  <a:pt x="3538" y="680"/>
                  <a:pt x="3520" y="784"/>
                </a:cubicBezTo>
                <a:cubicBezTo>
                  <a:pt x="3420" y="1084"/>
                  <a:pt x="3420" y="1418"/>
                  <a:pt x="3387" y="1718"/>
                </a:cubicBezTo>
                <a:cubicBezTo>
                  <a:pt x="3387" y="1818"/>
                  <a:pt x="3387" y="1918"/>
                  <a:pt x="3387" y="2018"/>
                </a:cubicBezTo>
                <a:cubicBezTo>
                  <a:pt x="3020" y="1785"/>
                  <a:pt x="2686" y="1551"/>
                  <a:pt x="2319" y="1351"/>
                </a:cubicBezTo>
                <a:cubicBezTo>
                  <a:pt x="2353" y="1218"/>
                  <a:pt x="2386" y="951"/>
                  <a:pt x="2386" y="884"/>
                </a:cubicBezTo>
                <a:cubicBezTo>
                  <a:pt x="2419" y="651"/>
                  <a:pt x="2419" y="384"/>
                  <a:pt x="2353" y="150"/>
                </a:cubicBezTo>
                <a:cubicBezTo>
                  <a:pt x="2336" y="50"/>
                  <a:pt x="2269" y="0"/>
                  <a:pt x="2198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1" name="Google Shape;8201;p39"/>
          <p:cNvSpPr/>
          <p:nvPr/>
        </p:nvSpPr>
        <p:spPr>
          <a:xfrm>
            <a:off x="5697157" y="4894185"/>
            <a:ext cx="1213368" cy="304804"/>
          </a:xfrm>
          <a:custGeom>
            <a:avLst/>
            <a:gdLst/>
            <a:ahLst/>
            <a:cxnLst/>
            <a:rect l="l" t="t" r="r" b="b"/>
            <a:pathLst>
              <a:path w="21783" h="5472" extrusionOk="0">
                <a:moveTo>
                  <a:pt x="10875" y="0"/>
                </a:moveTo>
                <a:cubicBezTo>
                  <a:pt x="5304" y="0"/>
                  <a:pt x="735" y="2369"/>
                  <a:pt x="1" y="5471"/>
                </a:cubicBezTo>
                <a:lnTo>
                  <a:pt x="21783" y="5471"/>
                </a:lnTo>
                <a:cubicBezTo>
                  <a:pt x="21049" y="2369"/>
                  <a:pt x="16446" y="0"/>
                  <a:pt x="10875" y="0"/>
                </a:cubicBezTo>
                <a:close/>
              </a:path>
            </a:pathLst>
          </a:custGeom>
          <a:solidFill>
            <a:srgbClr val="2E61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2" name="Google Shape;8202;p39"/>
          <p:cNvSpPr/>
          <p:nvPr/>
        </p:nvSpPr>
        <p:spPr>
          <a:xfrm>
            <a:off x="5186192" y="2530730"/>
            <a:ext cx="1404761" cy="1046149"/>
          </a:xfrm>
          <a:custGeom>
            <a:avLst/>
            <a:gdLst/>
            <a:ahLst/>
            <a:cxnLst/>
            <a:rect l="l" t="t" r="r" b="b"/>
            <a:pathLst>
              <a:path w="25219" h="18781" extrusionOk="0">
                <a:moveTo>
                  <a:pt x="12609" y="0"/>
                </a:moveTo>
                <a:cubicBezTo>
                  <a:pt x="5638" y="0"/>
                  <a:pt x="0" y="4203"/>
                  <a:pt x="0" y="9373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218" y="14577"/>
                  <a:pt x="25218" y="9373"/>
                </a:cubicBezTo>
                <a:cubicBezTo>
                  <a:pt x="25218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3" name="Google Shape;8203;p39"/>
          <p:cNvSpPr/>
          <p:nvPr/>
        </p:nvSpPr>
        <p:spPr>
          <a:xfrm>
            <a:off x="5230810" y="2586433"/>
            <a:ext cx="1360144" cy="877092"/>
          </a:xfrm>
          <a:custGeom>
            <a:avLst/>
            <a:gdLst/>
            <a:ahLst/>
            <a:cxnLst/>
            <a:rect l="l" t="t" r="r" b="b"/>
            <a:pathLst>
              <a:path w="24418" h="15746" extrusionOk="0">
                <a:moveTo>
                  <a:pt x="12209" y="1"/>
                </a:moveTo>
                <a:cubicBezTo>
                  <a:pt x="5471" y="1"/>
                  <a:pt x="0" y="3503"/>
                  <a:pt x="0" y="7873"/>
                </a:cubicBezTo>
                <a:cubicBezTo>
                  <a:pt x="0" y="12210"/>
                  <a:pt x="5471" y="15745"/>
                  <a:pt x="12209" y="15745"/>
                </a:cubicBezTo>
                <a:cubicBezTo>
                  <a:pt x="18947" y="15745"/>
                  <a:pt x="24417" y="12210"/>
                  <a:pt x="24417" y="7873"/>
                </a:cubicBezTo>
                <a:cubicBezTo>
                  <a:pt x="24417" y="3503"/>
                  <a:pt x="18947" y="1"/>
                  <a:pt x="12209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4" name="Google Shape;8204;p39"/>
          <p:cNvSpPr/>
          <p:nvPr/>
        </p:nvSpPr>
        <p:spPr>
          <a:xfrm>
            <a:off x="5825385" y="2183258"/>
            <a:ext cx="1402867" cy="1046149"/>
          </a:xfrm>
          <a:custGeom>
            <a:avLst/>
            <a:gdLst/>
            <a:ahLst/>
            <a:cxnLst/>
            <a:rect l="l" t="t" r="r" b="b"/>
            <a:pathLst>
              <a:path w="25185" h="18781" extrusionOk="0">
                <a:moveTo>
                  <a:pt x="12609" y="0"/>
                </a:moveTo>
                <a:cubicBezTo>
                  <a:pt x="5638" y="0"/>
                  <a:pt x="0" y="4203"/>
                  <a:pt x="0" y="9374"/>
                </a:cubicBezTo>
                <a:cubicBezTo>
                  <a:pt x="0" y="14577"/>
                  <a:pt x="5638" y="18780"/>
                  <a:pt x="12609" y="18780"/>
                </a:cubicBezTo>
                <a:cubicBezTo>
                  <a:pt x="19548" y="18780"/>
                  <a:pt x="25185" y="14577"/>
                  <a:pt x="25185" y="9374"/>
                </a:cubicBezTo>
                <a:cubicBezTo>
                  <a:pt x="25185" y="4203"/>
                  <a:pt x="19548" y="0"/>
                  <a:pt x="12609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5" name="Google Shape;8205;p39"/>
          <p:cNvSpPr/>
          <p:nvPr/>
        </p:nvSpPr>
        <p:spPr>
          <a:xfrm>
            <a:off x="6689395" y="2670042"/>
            <a:ext cx="538866" cy="544492"/>
          </a:xfrm>
          <a:custGeom>
            <a:avLst/>
            <a:gdLst/>
            <a:ahLst/>
            <a:cxnLst/>
            <a:rect l="l" t="t" r="r" b="b"/>
            <a:pathLst>
              <a:path w="9674" h="9775" extrusionOk="0">
                <a:moveTo>
                  <a:pt x="9641" y="1"/>
                </a:moveTo>
                <a:cubicBezTo>
                  <a:pt x="9641" y="268"/>
                  <a:pt x="9007" y="6405"/>
                  <a:pt x="0" y="9775"/>
                </a:cubicBezTo>
                <a:cubicBezTo>
                  <a:pt x="5538" y="8807"/>
                  <a:pt x="9674" y="5071"/>
                  <a:pt x="9674" y="635"/>
                </a:cubicBezTo>
                <a:cubicBezTo>
                  <a:pt x="9674" y="435"/>
                  <a:pt x="9674" y="234"/>
                  <a:pt x="9641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6" name="Google Shape;8206;p39"/>
          <p:cNvSpPr/>
          <p:nvPr/>
        </p:nvSpPr>
        <p:spPr>
          <a:xfrm>
            <a:off x="5604244" y="4141422"/>
            <a:ext cx="585378" cy="441999"/>
          </a:xfrm>
          <a:custGeom>
            <a:avLst/>
            <a:gdLst/>
            <a:ahLst/>
            <a:cxnLst/>
            <a:rect l="l" t="t" r="r" b="b"/>
            <a:pathLst>
              <a:path w="10509" h="7935" extrusionOk="0">
                <a:moveTo>
                  <a:pt x="5905" y="0"/>
                </a:moveTo>
                <a:cubicBezTo>
                  <a:pt x="5299" y="0"/>
                  <a:pt x="4666" y="98"/>
                  <a:pt x="4037" y="305"/>
                </a:cubicBezTo>
                <a:cubicBezTo>
                  <a:pt x="1502" y="1172"/>
                  <a:pt x="1" y="3507"/>
                  <a:pt x="668" y="5542"/>
                </a:cubicBezTo>
                <a:cubicBezTo>
                  <a:pt x="1166" y="7035"/>
                  <a:pt x="2741" y="7934"/>
                  <a:pt x="4561" y="7934"/>
                </a:cubicBezTo>
                <a:cubicBezTo>
                  <a:pt x="5181" y="7934"/>
                  <a:pt x="5829" y="7830"/>
                  <a:pt x="6472" y="7610"/>
                </a:cubicBezTo>
                <a:cubicBezTo>
                  <a:pt x="9007" y="6743"/>
                  <a:pt x="10508" y="4408"/>
                  <a:pt x="9841" y="2407"/>
                </a:cubicBezTo>
                <a:cubicBezTo>
                  <a:pt x="9340" y="902"/>
                  <a:pt x="7744" y="0"/>
                  <a:pt x="5905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7" name="Google Shape;8207;p39"/>
          <p:cNvSpPr/>
          <p:nvPr/>
        </p:nvSpPr>
        <p:spPr>
          <a:xfrm>
            <a:off x="5604244" y="4147215"/>
            <a:ext cx="520317" cy="392146"/>
          </a:xfrm>
          <a:custGeom>
            <a:avLst/>
            <a:gdLst/>
            <a:ahLst/>
            <a:cxnLst/>
            <a:rect l="l" t="t" r="r" b="b"/>
            <a:pathLst>
              <a:path w="9341" h="7040" extrusionOk="0">
                <a:moveTo>
                  <a:pt x="4804" y="1"/>
                </a:moveTo>
                <a:cubicBezTo>
                  <a:pt x="4537" y="68"/>
                  <a:pt x="4304" y="134"/>
                  <a:pt x="4037" y="234"/>
                </a:cubicBezTo>
                <a:cubicBezTo>
                  <a:pt x="1502" y="1068"/>
                  <a:pt x="1" y="3403"/>
                  <a:pt x="668" y="5438"/>
                </a:cubicBezTo>
                <a:cubicBezTo>
                  <a:pt x="735" y="5538"/>
                  <a:pt x="768" y="5672"/>
                  <a:pt x="835" y="5772"/>
                </a:cubicBezTo>
                <a:cubicBezTo>
                  <a:pt x="1702" y="6539"/>
                  <a:pt x="3036" y="7039"/>
                  <a:pt x="4504" y="7039"/>
                </a:cubicBezTo>
                <a:cubicBezTo>
                  <a:pt x="7206" y="7039"/>
                  <a:pt x="9341" y="5471"/>
                  <a:pt x="9341" y="3503"/>
                </a:cubicBezTo>
                <a:cubicBezTo>
                  <a:pt x="9341" y="1635"/>
                  <a:pt x="7339" y="134"/>
                  <a:pt x="4804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8" name="Google Shape;8208;p39"/>
          <p:cNvSpPr/>
          <p:nvPr/>
        </p:nvSpPr>
        <p:spPr>
          <a:xfrm>
            <a:off x="5782661" y="4223416"/>
            <a:ext cx="637348" cy="572343"/>
          </a:xfrm>
          <a:custGeom>
            <a:avLst/>
            <a:gdLst/>
            <a:ahLst/>
            <a:cxnLst/>
            <a:rect l="l" t="t" r="r" b="b"/>
            <a:pathLst>
              <a:path w="11442" h="10275" extrusionOk="0">
                <a:moveTo>
                  <a:pt x="500" y="1"/>
                </a:moveTo>
                <a:cubicBezTo>
                  <a:pt x="0" y="1"/>
                  <a:pt x="9007" y="5638"/>
                  <a:pt x="11442" y="10275"/>
                </a:cubicBezTo>
                <a:lnTo>
                  <a:pt x="11108" y="4437"/>
                </a:lnTo>
                <a:cubicBezTo>
                  <a:pt x="11108" y="4437"/>
                  <a:pt x="5037" y="67"/>
                  <a:pt x="500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9" name="Google Shape;8209;p39"/>
          <p:cNvSpPr/>
          <p:nvPr/>
        </p:nvSpPr>
        <p:spPr>
          <a:xfrm>
            <a:off x="5795640" y="4223416"/>
            <a:ext cx="353098" cy="211892"/>
          </a:xfrm>
          <a:custGeom>
            <a:avLst/>
            <a:gdLst/>
            <a:ahLst/>
            <a:cxnLst/>
            <a:rect l="l" t="t" r="r" b="b"/>
            <a:pathLst>
              <a:path w="6339" h="3804" extrusionOk="0">
                <a:moveTo>
                  <a:pt x="267" y="1"/>
                </a:moveTo>
                <a:cubicBezTo>
                  <a:pt x="1" y="1"/>
                  <a:pt x="2436" y="1602"/>
                  <a:pt x="5171" y="3803"/>
                </a:cubicBezTo>
                <a:cubicBezTo>
                  <a:pt x="5771" y="3270"/>
                  <a:pt x="6138" y="2436"/>
                  <a:pt x="6338" y="1768"/>
                </a:cubicBezTo>
                <a:cubicBezTo>
                  <a:pt x="4437" y="834"/>
                  <a:pt x="2202" y="34"/>
                  <a:pt x="26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0" name="Google Shape;8210;p39"/>
          <p:cNvSpPr/>
          <p:nvPr/>
        </p:nvSpPr>
        <p:spPr>
          <a:xfrm>
            <a:off x="5303224" y="3851937"/>
            <a:ext cx="864113" cy="651942"/>
          </a:xfrm>
          <a:custGeom>
            <a:avLst/>
            <a:gdLst/>
            <a:ahLst/>
            <a:cxnLst/>
            <a:rect l="l" t="t" r="r" b="b"/>
            <a:pathLst>
              <a:path w="15513" h="11704" extrusionOk="0">
                <a:moveTo>
                  <a:pt x="8765" y="1"/>
                </a:moveTo>
                <a:cubicBezTo>
                  <a:pt x="7837" y="1"/>
                  <a:pt x="6867" y="161"/>
                  <a:pt x="5905" y="498"/>
                </a:cubicBezTo>
                <a:cubicBezTo>
                  <a:pt x="2169" y="1799"/>
                  <a:pt x="1" y="5269"/>
                  <a:pt x="1035" y="8204"/>
                </a:cubicBezTo>
                <a:cubicBezTo>
                  <a:pt x="1825" y="10402"/>
                  <a:pt x="4133" y="11704"/>
                  <a:pt x="6781" y="11704"/>
                </a:cubicBezTo>
                <a:cubicBezTo>
                  <a:pt x="7710" y="11704"/>
                  <a:pt x="8680" y="11544"/>
                  <a:pt x="9641" y="11206"/>
                </a:cubicBezTo>
                <a:cubicBezTo>
                  <a:pt x="13344" y="9872"/>
                  <a:pt x="15512" y="6436"/>
                  <a:pt x="14478" y="3501"/>
                </a:cubicBezTo>
                <a:cubicBezTo>
                  <a:pt x="13712" y="1303"/>
                  <a:pt x="11411" y="1"/>
                  <a:pt x="8765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1" name="Google Shape;8211;p39"/>
          <p:cNvSpPr/>
          <p:nvPr/>
        </p:nvSpPr>
        <p:spPr>
          <a:xfrm>
            <a:off x="5723170" y="3955877"/>
            <a:ext cx="455312" cy="546330"/>
          </a:xfrm>
          <a:custGeom>
            <a:avLst/>
            <a:gdLst/>
            <a:ahLst/>
            <a:cxnLst/>
            <a:rect l="l" t="t" r="r" b="b"/>
            <a:pathLst>
              <a:path w="8174" h="9808" extrusionOk="0">
                <a:moveTo>
                  <a:pt x="5972" y="0"/>
                </a:moveTo>
                <a:cubicBezTo>
                  <a:pt x="8173" y="6305"/>
                  <a:pt x="67" y="9774"/>
                  <a:pt x="1" y="9807"/>
                </a:cubicBezTo>
                <a:cubicBezTo>
                  <a:pt x="668" y="9740"/>
                  <a:pt x="1368" y="9574"/>
                  <a:pt x="2035" y="9340"/>
                </a:cubicBezTo>
                <a:cubicBezTo>
                  <a:pt x="5771" y="8073"/>
                  <a:pt x="7973" y="4670"/>
                  <a:pt x="6972" y="1701"/>
                </a:cubicBezTo>
                <a:cubicBezTo>
                  <a:pt x="6772" y="1034"/>
                  <a:pt x="6405" y="467"/>
                  <a:pt x="597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2" name="Google Shape;8212;p39"/>
          <p:cNvSpPr/>
          <p:nvPr/>
        </p:nvSpPr>
        <p:spPr>
          <a:xfrm>
            <a:off x="5305118" y="3864804"/>
            <a:ext cx="384681" cy="587216"/>
          </a:xfrm>
          <a:custGeom>
            <a:avLst/>
            <a:gdLst/>
            <a:ahLst/>
            <a:cxnLst/>
            <a:rect l="l" t="t" r="r" b="b"/>
            <a:pathLst>
              <a:path w="6906" h="10542" extrusionOk="0">
                <a:moveTo>
                  <a:pt x="6905" y="1"/>
                </a:moveTo>
                <a:lnTo>
                  <a:pt x="6905" y="1"/>
                </a:lnTo>
                <a:cubicBezTo>
                  <a:pt x="6572" y="67"/>
                  <a:pt x="6271" y="134"/>
                  <a:pt x="5938" y="267"/>
                </a:cubicBezTo>
                <a:cubicBezTo>
                  <a:pt x="2235" y="1535"/>
                  <a:pt x="0" y="4937"/>
                  <a:pt x="1001" y="7906"/>
                </a:cubicBezTo>
                <a:cubicBezTo>
                  <a:pt x="1368" y="9040"/>
                  <a:pt x="2169" y="9941"/>
                  <a:pt x="3169" y="10541"/>
                </a:cubicBezTo>
                <a:cubicBezTo>
                  <a:pt x="2269" y="9641"/>
                  <a:pt x="1435" y="8307"/>
                  <a:pt x="1702" y="6439"/>
                </a:cubicBezTo>
                <a:cubicBezTo>
                  <a:pt x="2269" y="2602"/>
                  <a:pt x="6738" y="101"/>
                  <a:pt x="69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3" name="Google Shape;8213;p39"/>
          <p:cNvSpPr/>
          <p:nvPr/>
        </p:nvSpPr>
        <p:spPr>
          <a:xfrm>
            <a:off x="5507655" y="3911260"/>
            <a:ext cx="243476" cy="187717"/>
          </a:xfrm>
          <a:custGeom>
            <a:avLst/>
            <a:gdLst/>
            <a:ahLst/>
            <a:cxnLst/>
            <a:rect l="l" t="t" r="r" b="b"/>
            <a:pathLst>
              <a:path w="4371" h="3370" extrusionOk="0">
                <a:moveTo>
                  <a:pt x="4370" y="0"/>
                </a:moveTo>
                <a:lnTo>
                  <a:pt x="4370" y="0"/>
                </a:lnTo>
                <a:cubicBezTo>
                  <a:pt x="4370" y="1"/>
                  <a:pt x="1735" y="401"/>
                  <a:pt x="0" y="3370"/>
                </a:cubicBezTo>
                <a:cubicBezTo>
                  <a:pt x="0" y="3370"/>
                  <a:pt x="3002" y="701"/>
                  <a:pt x="4370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4" name="Google Shape;8214;p39"/>
          <p:cNvSpPr/>
          <p:nvPr/>
        </p:nvSpPr>
        <p:spPr>
          <a:xfrm>
            <a:off x="5988873" y="3073272"/>
            <a:ext cx="1447485" cy="2125719"/>
          </a:xfrm>
          <a:custGeom>
            <a:avLst/>
            <a:gdLst/>
            <a:ahLst/>
            <a:cxnLst/>
            <a:rect l="l" t="t" r="r" b="b"/>
            <a:pathLst>
              <a:path w="25986" h="38162" extrusionOk="0">
                <a:moveTo>
                  <a:pt x="1" y="0"/>
                </a:moveTo>
                <a:cubicBezTo>
                  <a:pt x="1" y="1"/>
                  <a:pt x="7273" y="14978"/>
                  <a:pt x="6072" y="38161"/>
                </a:cubicBezTo>
                <a:lnTo>
                  <a:pt x="25986" y="38161"/>
                </a:lnTo>
                <a:cubicBezTo>
                  <a:pt x="22917" y="27654"/>
                  <a:pt x="16412" y="7639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5" name="Google Shape;8215;p39"/>
          <p:cNvSpPr/>
          <p:nvPr/>
        </p:nvSpPr>
        <p:spPr>
          <a:xfrm>
            <a:off x="6529583" y="3134600"/>
            <a:ext cx="904943" cy="2064390"/>
          </a:xfrm>
          <a:custGeom>
            <a:avLst/>
            <a:gdLst/>
            <a:ahLst/>
            <a:cxnLst/>
            <a:rect l="l" t="t" r="r" b="b"/>
            <a:pathLst>
              <a:path w="16246" h="37061" extrusionOk="0">
                <a:moveTo>
                  <a:pt x="67" y="0"/>
                </a:moveTo>
                <a:lnTo>
                  <a:pt x="1" y="1234"/>
                </a:lnTo>
                <a:cubicBezTo>
                  <a:pt x="1" y="1234"/>
                  <a:pt x="11275" y="16445"/>
                  <a:pt x="11242" y="36226"/>
                </a:cubicBezTo>
                <a:lnTo>
                  <a:pt x="11576" y="37060"/>
                </a:lnTo>
                <a:lnTo>
                  <a:pt x="16246" y="37060"/>
                </a:lnTo>
                <a:cubicBezTo>
                  <a:pt x="13243" y="26719"/>
                  <a:pt x="6906" y="7239"/>
                  <a:pt x="67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6" name="Google Shape;8216;p39"/>
          <p:cNvSpPr/>
          <p:nvPr/>
        </p:nvSpPr>
        <p:spPr>
          <a:xfrm>
            <a:off x="5988873" y="3073272"/>
            <a:ext cx="752596" cy="464559"/>
          </a:xfrm>
          <a:custGeom>
            <a:avLst/>
            <a:gdLst/>
            <a:ahLst/>
            <a:cxnLst/>
            <a:rect l="l" t="t" r="r" b="b"/>
            <a:pathLst>
              <a:path w="13511" h="8340" extrusionOk="0">
                <a:moveTo>
                  <a:pt x="1" y="0"/>
                </a:moveTo>
                <a:cubicBezTo>
                  <a:pt x="1" y="0"/>
                  <a:pt x="1435" y="2969"/>
                  <a:pt x="2936" y="8340"/>
                </a:cubicBezTo>
                <a:cubicBezTo>
                  <a:pt x="2936" y="8340"/>
                  <a:pt x="10208" y="7606"/>
                  <a:pt x="13510" y="6238"/>
                </a:cubicBezTo>
                <a:cubicBezTo>
                  <a:pt x="12176" y="4003"/>
                  <a:pt x="10808" y="2102"/>
                  <a:pt x="9407" y="701"/>
                </a:cubicBezTo>
                <a:lnTo>
                  <a:pt x="1" y="0"/>
                </a:ln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7" name="Google Shape;8217;p39"/>
          <p:cNvSpPr/>
          <p:nvPr/>
        </p:nvSpPr>
        <p:spPr>
          <a:xfrm>
            <a:off x="5095118" y="1784596"/>
            <a:ext cx="2050799" cy="1610192"/>
          </a:xfrm>
          <a:custGeom>
            <a:avLst/>
            <a:gdLst/>
            <a:ahLst/>
            <a:cxnLst/>
            <a:rect l="l" t="t" r="r" b="b"/>
            <a:pathLst>
              <a:path w="36817" h="28907" extrusionOk="0">
                <a:moveTo>
                  <a:pt x="19273" y="0"/>
                </a:moveTo>
                <a:cubicBezTo>
                  <a:pt x="13753" y="0"/>
                  <a:pt x="10850" y="3182"/>
                  <a:pt x="9508" y="5323"/>
                </a:cubicBezTo>
                <a:cubicBezTo>
                  <a:pt x="6839" y="6390"/>
                  <a:pt x="4571" y="8025"/>
                  <a:pt x="3337" y="9793"/>
                </a:cubicBezTo>
                <a:cubicBezTo>
                  <a:pt x="568" y="13895"/>
                  <a:pt x="1" y="19233"/>
                  <a:pt x="2503" y="23669"/>
                </a:cubicBezTo>
                <a:cubicBezTo>
                  <a:pt x="5005" y="28106"/>
                  <a:pt x="11376" y="28906"/>
                  <a:pt x="17647" y="28906"/>
                </a:cubicBezTo>
                <a:cubicBezTo>
                  <a:pt x="21683" y="28906"/>
                  <a:pt x="24352" y="26905"/>
                  <a:pt x="25753" y="25470"/>
                </a:cubicBezTo>
                <a:cubicBezTo>
                  <a:pt x="25804" y="25471"/>
                  <a:pt x="25856" y="25472"/>
                  <a:pt x="25907" y="25472"/>
                </a:cubicBezTo>
                <a:cubicBezTo>
                  <a:pt x="32818" y="25472"/>
                  <a:pt x="36817" y="18822"/>
                  <a:pt x="35426" y="12895"/>
                </a:cubicBezTo>
                <a:cubicBezTo>
                  <a:pt x="33825" y="6090"/>
                  <a:pt x="28955" y="452"/>
                  <a:pt x="20015" y="19"/>
                </a:cubicBezTo>
                <a:cubicBezTo>
                  <a:pt x="19763" y="6"/>
                  <a:pt x="19515" y="0"/>
                  <a:pt x="1927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8" name="Google Shape;8218;p39"/>
          <p:cNvSpPr/>
          <p:nvPr/>
        </p:nvSpPr>
        <p:spPr>
          <a:xfrm>
            <a:off x="6817624" y="2493521"/>
            <a:ext cx="102214" cy="371703"/>
          </a:xfrm>
          <a:custGeom>
            <a:avLst/>
            <a:gdLst/>
            <a:ahLst/>
            <a:cxnLst/>
            <a:rect l="l" t="t" r="r" b="b"/>
            <a:pathLst>
              <a:path w="1835" h="6673" extrusionOk="0">
                <a:moveTo>
                  <a:pt x="400" y="1"/>
                </a:moveTo>
                <a:cubicBezTo>
                  <a:pt x="1234" y="2136"/>
                  <a:pt x="0" y="6672"/>
                  <a:pt x="0" y="6672"/>
                </a:cubicBezTo>
                <a:cubicBezTo>
                  <a:pt x="1835" y="3770"/>
                  <a:pt x="1434" y="501"/>
                  <a:pt x="1434" y="501"/>
                </a:cubicBezTo>
                <a:lnTo>
                  <a:pt x="400" y="1"/>
                </a:ln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9" name="Google Shape;8219;p39"/>
          <p:cNvSpPr/>
          <p:nvPr/>
        </p:nvSpPr>
        <p:spPr>
          <a:xfrm>
            <a:off x="5810512" y="2503436"/>
            <a:ext cx="1335412" cy="889458"/>
          </a:xfrm>
          <a:custGeom>
            <a:avLst/>
            <a:gdLst/>
            <a:ahLst/>
            <a:cxnLst/>
            <a:rect l="l" t="t" r="r" b="b"/>
            <a:pathLst>
              <a:path w="23974" h="15968" extrusionOk="0">
                <a:moveTo>
                  <a:pt x="22099" y="0"/>
                </a:moveTo>
                <a:cubicBezTo>
                  <a:pt x="21639" y="0"/>
                  <a:pt x="21282" y="56"/>
                  <a:pt x="21282" y="56"/>
                </a:cubicBezTo>
                <a:cubicBezTo>
                  <a:pt x="21282" y="56"/>
                  <a:pt x="21416" y="4960"/>
                  <a:pt x="18881" y="8496"/>
                </a:cubicBezTo>
                <a:cubicBezTo>
                  <a:pt x="17122" y="10922"/>
                  <a:pt x="14922" y="11308"/>
                  <a:pt x="13734" y="11308"/>
                </a:cubicBezTo>
                <a:cubicBezTo>
                  <a:pt x="13616" y="11308"/>
                  <a:pt x="13507" y="11304"/>
                  <a:pt x="13410" y="11298"/>
                </a:cubicBezTo>
                <a:cubicBezTo>
                  <a:pt x="13877" y="9930"/>
                  <a:pt x="13977" y="8630"/>
                  <a:pt x="13977" y="8629"/>
                </a:cubicBezTo>
                <a:lnTo>
                  <a:pt x="13977" y="8629"/>
                </a:lnTo>
                <a:cubicBezTo>
                  <a:pt x="10931" y="15703"/>
                  <a:pt x="779" y="15768"/>
                  <a:pt x="32" y="15768"/>
                </a:cubicBezTo>
                <a:cubicBezTo>
                  <a:pt x="18" y="15768"/>
                  <a:pt x="8" y="15768"/>
                  <a:pt x="0" y="15768"/>
                </a:cubicBezTo>
                <a:cubicBezTo>
                  <a:pt x="1568" y="15934"/>
                  <a:pt x="3169" y="15968"/>
                  <a:pt x="4804" y="15968"/>
                </a:cubicBezTo>
                <a:cubicBezTo>
                  <a:pt x="8640" y="15968"/>
                  <a:pt x="11242" y="14167"/>
                  <a:pt x="12676" y="12766"/>
                </a:cubicBezTo>
                <a:cubicBezTo>
                  <a:pt x="12743" y="12665"/>
                  <a:pt x="12810" y="12565"/>
                  <a:pt x="12876" y="12465"/>
                </a:cubicBezTo>
                <a:lnTo>
                  <a:pt x="12910" y="12565"/>
                </a:lnTo>
                <a:cubicBezTo>
                  <a:pt x="12961" y="12566"/>
                  <a:pt x="13013" y="12567"/>
                  <a:pt x="13064" y="12567"/>
                </a:cubicBezTo>
                <a:cubicBezTo>
                  <a:pt x="19975" y="12567"/>
                  <a:pt x="23974" y="5917"/>
                  <a:pt x="22583" y="23"/>
                </a:cubicBezTo>
                <a:cubicBezTo>
                  <a:pt x="22416" y="6"/>
                  <a:pt x="22252" y="0"/>
                  <a:pt x="2209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0" name="Google Shape;8220;p39"/>
          <p:cNvSpPr/>
          <p:nvPr/>
        </p:nvSpPr>
        <p:spPr>
          <a:xfrm>
            <a:off x="5095118" y="1785598"/>
            <a:ext cx="1064753" cy="1555270"/>
          </a:xfrm>
          <a:custGeom>
            <a:avLst/>
            <a:gdLst/>
            <a:ahLst/>
            <a:cxnLst/>
            <a:rect l="l" t="t" r="r" b="b"/>
            <a:pathLst>
              <a:path w="19115" h="27921" extrusionOk="0">
                <a:moveTo>
                  <a:pt x="19115" y="1"/>
                </a:moveTo>
                <a:lnTo>
                  <a:pt x="19115" y="1"/>
                </a:lnTo>
                <a:cubicBezTo>
                  <a:pt x="13677" y="68"/>
                  <a:pt x="10842" y="3203"/>
                  <a:pt x="9508" y="5305"/>
                </a:cubicBezTo>
                <a:cubicBezTo>
                  <a:pt x="6873" y="6372"/>
                  <a:pt x="4571" y="8007"/>
                  <a:pt x="3337" y="9775"/>
                </a:cubicBezTo>
                <a:cubicBezTo>
                  <a:pt x="568" y="13877"/>
                  <a:pt x="1" y="19215"/>
                  <a:pt x="2503" y="23651"/>
                </a:cubicBezTo>
                <a:cubicBezTo>
                  <a:pt x="3770" y="25886"/>
                  <a:pt x="6005" y="27187"/>
                  <a:pt x="8674" y="27921"/>
                </a:cubicBezTo>
                <a:cubicBezTo>
                  <a:pt x="8340" y="27821"/>
                  <a:pt x="2536" y="25986"/>
                  <a:pt x="2870" y="17980"/>
                </a:cubicBezTo>
                <a:cubicBezTo>
                  <a:pt x="3203" y="9741"/>
                  <a:pt x="11509" y="6839"/>
                  <a:pt x="11509" y="6839"/>
                </a:cubicBezTo>
                <a:cubicBezTo>
                  <a:pt x="12310" y="2436"/>
                  <a:pt x="18714" y="134"/>
                  <a:pt x="1911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1" name="Google Shape;8221;p39"/>
          <p:cNvSpPr/>
          <p:nvPr/>
        </p:nvSpPr>
        <p:spPr>
          <a:xfrm>
            <a:off x="6925353" y="3322262"/>
            <a:ext cx="793482" cy="631778"/>
          </a:xfrm>
          <a:custGeom>
            <a:avLst/>
            <a:gdLst/>
            <a:ahLst/>
            <a:cxnLst/>
            <a:rect l="l" t="t" r="r" b="b"/>
            <a:pathLst>
              <a:path w="14245" h="11342" extrusionOk="0">
                <a:moveTo>
                  <a:pt x="7106" y="0"/>
                </a:moveTo>
                <a:cubicBezTo>
                  <a:pt x="3203" y="0"/>
                  <a:pt x="1" y="2535"/>
                  <a:pt x="1" y="5671"/>
                </a:cubicBezTo>
                <a:cubicBezTo>
                  <a:pt x="1" y="8807"/>
                  <a:pt x="3203" y="11342"/>
                  <a:pt x="7106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5"/>
                  <a:pt x="11042" y="0"/>
                  <a:pt x="7106" y="0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2" name="Google Shape;8222;p39"/>
          <p:cNvSpPr/>
          <p:nvPr/>
        </p:nvSpPr>
        <p:spPr>
          <a:xfrm>
            <a:off x="6981112" y="3457897"/>
            <a:ext cx="709817" cy="447848"/>
          </a:xfrm>
          <a:custGeom>
            <a:avLst/>
            <a:gdLst/>
            <a:ahLst/>
            <a:cxnLst/>
            <a:rect l="l" t="t" r="r" b="b"/>
            <a:pathLst>
              <a:path w="12743" h="8040" extrusionOk="0">
                <a:moveTo>
                  <a:pt x="6372" y="0"/>
                </a:moveTo>
                <a:cubicBezTo>
                  <a:pt x="2869" y="0"/>
                  <a:pt x="0" y="1802"/>
                  <a:pt x="0" y="4037"/>
                </a:cubicBezTo>
                <a:cubicBezTo>
                  <a:pt x="0" y="6238"/>
                  <a:pt x="2869" y="8039"/>
                  <a:pt x="6372" y="8039"/>
                </a:cubicBezTo>
                <a:cubicBezTo>
                  <a:pt x="9874" y="8039"/>
                  <a:pt x="12743" y="6238"/>
                  <a:pt x="12743" y="4037"/>
                </a:cubicBezTo>
                <a:cubicBezTo>
                  <a:pt x="12743" y="1802"/>
                  <a:pt x="9874" y="0"/>
                  <a:pt x="6372" y="0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3" name="Google Shape;8223;p39"/>
          <p:cNvSpPr/>
          <p:nvPr/>
        </p:nvSpPr>
        <p:spPr>
          <a:xfrm>
            <a:off x="7038709" y="3658538"/>
            <a:ext cx="213730" cy="600250"/>
          </a:xfrm>
          <a:custGeom>
            <a:avLst/>
            <a:gdLst/>
            <a:ahLst/>
            <a:cxnLst/>
            <a:rect l="l" t="t" r="r" b="b"/>
            <a:pathLst>
              <a:path w="3837" h="10776" extrusionOk="0">
                <a:moveTo>
                  <a:pt x="3837" y="1"/>
                </a:moveTo>
                <a:cubicBezTo>
                  <a:pt x="3836" y="1"/>
                  <a:pt x="1635" y="3237"/>
                  <a:pt x="1" y="6839"/>
                </a:cubicBezTo>
                <a:cubicBezTo>
                  <a:pt x="534" y="8140"/>
                  <a:pt x="1068" y="9474"/>
                  <a:pt x="1568" y="10775"/>
                </a:cubicBezTo>
                <a:cubicBezTo>
                  <a:pt x="1435" y="8874"/>
                  <a:pt x="1768" y="5505"/>
                  <a:pt x="3837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4" name="Google Shape;8224;p39"/>
          <p:cNvSpPr/>
          <p:nvPr/>
        </p:nvSpPr>
        <p:spPr>
          <a:xfrm>
            <a:off x="6897502" y="3234920"/>
            <a:ext cx="793426" cy="631778"/>
          </a:xfrm>
          <a:custGeom>
            <a:avLst/>
            <a:gdLst/>
            <a:ahLst/>
            <a:cxnLst/>
            <a:rect l="l" t="t" r="r" b="b"/>
            <a:pathLst>
              <a:path w="14244" h="11342" extrusionOk="0">
                <a:moveTo>
                  <a:pt x="7139" y="0"/>
                </a:moveTo>
                <a:cubicBezTo>
                  <a:pt x="3203" y="0"/>
                  <a:pt x="0" y="2536"/>
                  <a:pt x="0" y="5671"/>
                </a:cubicBezTo>
                <a:cubicBezTo>
                  <a:pt x="0" y="8807"/>
                  <a:pt x="3203" y="11342"/>
                  <a:pt x="7139" y="11342"/>
                </a:cubicBezTo>
                <a:cubicBezTo>
                  <a:pt x="11042" y="11342"/>
                  <a:pt x="14244" y="8807"/>
                  <a:pt x="14244" y="5671"/>
                </a:cubicBezTo>
                <a:cubicBezTo>
                  <a:pt x="14244" y="2536"/>
                  <a:pt x="11042" y="0"/>
                  <a:pt x="7139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5" name="Google Shape;8225;p39"/>
          <p:cNvSpPr/>
          <p:nvPr/>
        </p:nvSpPr>
        <p:spPr>
          <a:xfrm>
            <a:off x="6923515" y="3338973"/>
            <a:ext cx="767413" cy="527725"/>
          </a:xfrm>
          <a:custGeom>
            <a:avLst/>
            <a:gdLst/>
            <a:ahLst/>
            <a:cxnLst/>
            <a:rect l="l" t="t" r="r" b="b"/>
            <a:pathLst>
              <a:path w="13777" h="9474" extrusionOk="0">
                <a:moveTo>
                  <a:pt x="11942" y="0"/>
                </a:moveTo>
                <a:cubicBezTo>
                  <a:pt x="11942" y="67"/>
                  <a:pt x="13076" y="4237"/>
                  <a:pt x="10775" y="6739"/>
                </a:cubicBezTo>
                <a:cubicBezTo>
                  <a:pt x="9681" y="7929"/>
                  <a:pt x="7903" y="8375"/>
                  <a:pt x="6102" y="8375"/>
                </a:cubicBezTo>
                <a:cubicBezTo>
                  <a:pt x="6036" y="8375"/>
                  <a:pt x="5971" y="8374"/>
                  <a:pt x="5905" y="8373"/>
                </a:cubicBezTo>
                <a:cubicBezTo>
                  <a:pt x="7139" y="8040"/>
                  <a:pt x="8106" y="7639"/>
                  <a:pt x="8340" y="7339"/>
                </a:cubicBezTo>
                <a:lnTo>
                  <a:pt x="8340" y="7339"/>
                </a:lnTo>
                <a:cubicBezTo>
                  <a:pt x="8340" y="7339"/>
                  <a:pt x="7432" y="7467"/>
                  <a:pt x="6173" y="7467"/>
                </a:cubicBezTo>
                <a:cubicBezTo>
                  <a:pt x="4283" y="7467"/>
                  <a:pt x="1602" y="7179"/>
                  <a:pt x="0" y="5738"/>
                </a:cubicBezTo>
                <a:lnTo>
                  <a:pt x="0" y="5738"/>
                </a:lnTo>
                <a:cubicBezTo>
                  <a:pt x="1001" y="7906"/>
                  <a:pt x="3603" y="9474"/>
                  <a:pt x="6672" y="9474"/>
                </a:cubicBezTo>
                <a:cubicBezTo>
                  <a:pt x="10608" y="9474"/>
                  <a:pt x="13777" y="6939"/>
                  <a:pt x="13777" y="3803"/>
                </a:cubicBezTo>
                <a:cubicBezTo>
                  <a:pt x="13777" y="2335"/>
                  <a:pt x="13076" y="1001"/>
                  <a:pt x="11942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6" name="Google Shape;8226;p39"/>
          <p:cNvSpPr/>
          <p:nvPr/>
        </p:nvSpPr>
        <p:spPr>
          <a:xfrm>
            <a:off x="6200712" y="3727330"/>
            <a:ext cx="252722" cy="1471660"/>
          </a:xfrm>
          <a:custGeom>
            <a:avLst/>
            <a:gdLst/>
            <a:ahLst/>
            <a:cxnLst/>
            <a:rect l="l" t="t" r="r" b="b"/>
            <a:pathLst>
              <a:path w="4537" h="26420" extrusionOk="0">
                <a:moveTo>
                  <a:pt x="0" y="0"/>
                </a:moveTo>
                <a:cubicBezTo>
                  <a:pt x="1535" y="6538"/>
                  <a:pt x="2836" y="15578"/>
                  <a:pt x="2269" y="26419"/>
                </a:cubicBezTo>
                <a:lnTo>
                  <a:pt x="3436" y="26419"/>
                </a:lnTo>
                <a:cubicBezTo>
                  <a:pt x="4537" y="8541"/>
                  <a:pt x="1" y="1"/>
                  <a:pt x="0" y="0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9"/>
          <p:cNvSpPr/>
          <p:nvPr/>
        </p:nvSpPr>
        <p:spPr>
          <a:xfrm>
            <a:off x="5927544" y="1531038"/>
            <a:ext cx="1778247" cy="1061021"/>
          </a:xfrm>
          <a:custGeom>
            <a:avLst/>
            <a:gdLst/>
            <a:ahLst/>
            <a:cxnLst/>
            <a:rect l="l" t="t" r="r" b="b"/>
            <a:pathLst>
              <a:path w="31924" h="19048" extrusionOk="0">
                <a:moveTo>
                  <a:pt x="11209" y="1"/>
                </a:moveTo>
                <a:cubicBezTo>
                  <a:pt x="5005" y="1"/>
                  <a:pt x="1" y="4004"/>
                  <a:pt x="1" y="8874"/>
                </a:cubicBezTo>
                <a:cubicBezTo>
                  <a:pt x="1" y="13777"/>
                  <a:pt x="5005" y="17747"/>
                  <a:pt x="11209" y="17747"/>
                </a:cubicBezTo>
                <a:cubicBezTo>
                  <a:pt x="12276" y="17747"/>
                  <a:pt x="13310" y="17647"/>
                  <a:pt x="14278" y="17413"/>
                </a:cubicBezTo>
                <a:cubicBezTo>
                  <a:pt x="16079" y="18447"/>
                  <a:pt x="18314" y="19048"/>
                  <a:pt x="20716" y="19048"/>
                </a:cubicBezTo>
                <a:cubicBezTo>
                  <a:pt x="26920" y="19048"/>
                  <a:pt x="31924" y="15045"/>
                  <a:pt x="31924" y="10175"/>
                </a:cubicBezTo>
                <a:cubicBezTo>
                  <a:pt x="31924" y="5271"/>
                  <a:pt x="26920" y="1302"/>
                  <a:pt x="20716" y="1302"/>
                </a:cubicBezTo>
                <a:cubicBezTo>
                  <a:pt x="19648" y="1302"/>
                  <a:pt x="18614" y="1402"/>
                  <a:pt x="17647" y="1635"/>
                </a:cubicBezTo>
                <a:cubicBezTo>
                  <a:pt x="15846" y="635"/>
                  <a:pt x="13611" y="1"/>
                  <a:pt x="11209" y="1"/>
                </a:cubicBez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9"/>
          <p:cNvSpPr/>
          <p:nvPr/>
        </p:nvSpPr>
        <p:spPr>
          <a:xfrm>
            <a:off x="6241598" y="1670406"/>
            <a:ext cx="1421472" cy="795320"/>
          </a:xfrm>
          <a:custGeom>
            <a:avLst/>
            <a:gdLst/>
            <a:ahLst/>
            <a:cxnLst/>
            <a:rect l="l" t="t" r="r" b="b"/>
            <a:pathLst>
              <a:path w="25519" h="14278" extrusionOk="0">
                <a:moveTo>
                  <a:pt x="15511" y="1"/>
                </a:moveTo>
                <a:cubicBezTo>
                  <a:pt x="9941" y="1"/>
                  <a:pt x="5471" y="3203"/>
                  <a:pt x="5471" y="7139"/>
                </a:cubicBezTo>
                <a:cubicBezTo>
                  <a:pt x="5471" y="7306"/>
                  <a:pt x="5471" y="7439"/>
                  <a:pt x="5504" y="7606"/>
                </a:cubicBezTo>
                <a:cubicBezTo>
                  <a:pt x="2402" y="7806"/>
                  <a:pt x="0" y="9141"/>
                  <a:pt x="0" y="10775"/>
                </a:cubicBezTo>
                <a:cubicBezTo>
                  <a:pt x="0" y="12543"/>
                  <a:pt x="2802" y="13977"/>
                  <a:pt x="6271" y="13977"/>
                </a:cubicBezTo>
                <a:cubicBezTo>
                  <a:pt x="7806" y="13977"/>
                  <a:pt x="9207" y="13677"/>
                  <a:pt x="10274" y="13244"/>
                </a:cubicBezTo>
                <a:cubicBezTo>
                  <a:pt x="11809" y="13877"/>
                  <a:pt x="13577" y="14278"/>
                  <a:pt x="15511" y="14278"/>
                </a:cubicBezTo>
                <a:cubicBezTo>
                  <a:pt x="21049" y="14278"/>
                  <a:pt x="25519" y="11075"/>
                  <a:pt x="25519" y="7139"/>
                </a:cubicBezTo>
                <a:cubicBezTo>
                  <a:pt x="25519" y="3203"/>
                  <a:pt x="21049" y="1"/>
                  <a:pt x="15511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9" name="Google Shape;8229;p39"/>
          <p:cNvSpPr/>
          <p:nvPr/>
        </p:nvSpPr>
        <p:spPr>
          <a:xfrm>
            <a:off x="6689395" y="1885974"/>
            <a:ext cx="1464196" cy="845453"/>
          </a:xfrm>
          <a:custGeom>
            <a:avLst/>
            <a:gdLst/>
            <a:ahLst/>
            <a:cxnLst/>
            <a:rect l="l" t="t" r="r" b="b"/>
            <a:pathLst>
              <a:path w="26286" h="15178" extrusionOk="0">
                <a:moveTo>
                  <a:pt x="0" y="0"/>
                </a:moveTo>
                <a:lnTo>
                  <a:pt x="0" y="0"/>
                </a:lnTo>
                <a:cubicBezTo>
                  <a:pt x="8440" y="3769"/>
                  <a:pt x="22016" y="15178"/>
                  <a:pt x="22016" y="15178"/>
                </a:cubicBezTo>
                <a:cubicBezTo>
                  <a:pt x="22016" y="15178"/>
                  <a:pt x="26286" y="12242"/>
                  <a:pt x="20849" y="7739"/>
                </a:cubicBezTo>
                <a:cubicBezTo>
                  <a:pt x="15412" y="3236"/>
                  <a:pt x="1" y="0"/>
                  <a:pt x="0" y="0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0" name="Google Shape;8230;p39"/>
          <p:cNvSpPr/>
          <p:nvPr/>
        </p:nvSpPr>
        <p:spPr>
          <a:xfrm>
            <a:off x="7335996" y="2283578"/>
            <a:ext cx="628101" cy="447848"/>
          </a:xfrm>
          <a:custGeom>
            <a:avLst/>
            <a:gdLst/>
            <a:ahLst/>
            <a:cxnLst/>
            <a:rect l="l" t="t" r="r" b="b"/>
            <a:pathLst>
              <a:path w="11276" h="8040" extrusionOk="0">
                <a:moveTo>
                  <a:pt x="1" y="1"/>
                </a:moveTo>
                <a:lnTo>
                  <a:pt x="1" y="1"/>
                </a:lnTo>
                <a:cubicBezTo>
                  <a:pt x="5638" y="4070"/>
                  <a:pt x="10408" y="8040"/>
                  <a:pt x="10408" y="8040"/>
                </a:cubicBezTo>
                <a:cubicBezTo>
                  <a:pt x="10408" y="8040"/>
                  <a:pt x="10875" y="7739"/>
                  <a:pt x="11275" y="7172"/>
                </a:cubicBezTo>
                <a:cubicBezTo>
                  <a:pt x="6706" y="2736"/>
                  <a:pt x="67" y="34"/>
                  <a:pt x="1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1" name="Google Shape;8231;p39"/>
          <p:cNvSpPr/>
          <p:nvPr/>
        </p:nvSpPr>
        <p:spPr>
          <a:xfrm>
            <a:off x="7111179" y="2036482"/>
            <a:ext cx="533296" cy="364239"/>
          </a:xfrm>
          <a:custGeom>
            <a:avLst/>
            <a:gdLst/>
            <a:ahLst/>
            <a:cxnLst/>
            <a:rect l="l" t="t" r="r" b="b"/>
            <a:pathLst>
              <a:path w="9574" h="6539" extrusionOk="0">
                <a:moveTo>
                  <a:pt x="2502" y="0"/>
                </a:moveTo>
                <a:lnTo>
                  <a:pt x="0" y="1668"/>
                </a:lnTo>
                <a:cubicBezTo>
                  <a:pt x="2402" y="3236"/>
                  <a:pt x="4771" y="4937"/>
                  <a:pt x="6905" y="6538"/>
                </a:cubicBezTo>
                <a:cubicBezTo>
                  <a:pt x="8306" y="5471"/>
                  <a:pt x="9174" y="3803"/>
                  <a:pt x="9574" y="2769"/>
                </a:cubicBezTo>
                <a:cubicBezTo>
                  <a:pt x="7439" y="1735"/>
                  <a:pt x="4937" y="801"/>
                  <a:pt x="2502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2" name="Google Shape;8232;p39"/>
          <p:cNvSpPr/>
          <p:nvPr/>
        </p:nvSpPr>
        <p:spPr>
          <a:xfrm>
            <a:off x="5119293" y="22281"/>
            <a:ext cx="4024673" cy="2045674"/>
          </a:xfrm>
          <a:custGeom>
            <a:avLst/>
            <a:gdLst/>
            <a:ahLst/>
            <a:cxnLst/>
            <a:rect l="l" t="t" r="r" b="b"/>
            <a:pathLst>
              <a:path w="72253" h="36725" extrusionOk="0">
                <a:moveTo>
                  <a:pt x="51704" y="1"/>
                </a:moveTo>
                <a:cubicBezTo>
                  <a:pt x="49369" y="1869"/>
                  <a:pt x="47401" y="3937"/>
                  <a:pt x="45867" y="6072"/>
                </a:cubicBezTo>
                <a:cubicBezTo>
                  <a:pt x="45500" y="6172"/>
                  <a:pt x="45166" y="6239"/>
                  <a:pt x="44799" y="6339"/>
                </a:cubicBezTo>
                <a:cubicBezTo>
                  <a:pt x="43465" y="6706"/>
                  <a:pt x="42164" y="7139"/>
                  <a:pt x="40930" y="7606"/>
                </a:cubicBezTo>
                <a:cubicBezTo>
                  <a:pt x="38152" y="4962"/>
                  <a:pt x="33451" y="3472"/>
                  <a:pt x="27979" y="3472"/>
                </a:cubicBezTo>
                <a:cubicBezTo>
                  <a:pt x="25236" y="3472"/>
                  <a:pt x="22299" y="3847"/>
                  <a:pt x="19314" y="4638"/>
                </a:cubicBezTo>
                <a:cubicBezTo>
                  <a:pt x="7840" y="7706"/>
                  <a:pt x="1" y="15779"/>
                  <a:pt x="1835" y="22684"/>
                </a:cubicBezTo>
                <a:cubicBezTo>
                  <a:pt x="3155" y="27776"/>
                  <a:pt x="9392" y="30824"/>
                  <a:pt x="17168" y="30824"/>
                </a:cubicBezTo>
                <a:cubicBezTo>
                  <a:pt x="17645" y="30824"/>
                  <a:pt x="18127" y="30813"/>
                  <a:pt x="18614" y="30790"/>
                </a:cubicBezTo>
                <a:cubicBezTo>
                  <a:pt x="21376" y="33507"/>
                  <a:pt x="26131" y="35035"/>
                  <a:pt x="31667" y="35035"/>
                </a:cubicBezTo>
                <a:cubicBezTo>
                  <a:pt x="34422" y="35035"/>
                  <a:pt x="37370" y="34656"/>
                  <a:pt x="40363" y="33858"/>
                </a:cubicBezTo>
                <a:cubicBezTo>
                  <a:pt x="41730" y="33491"/>
                  <a:pt x="42998" y="33058"/>
                  <a:pt x="44232" y="32591"/>
                </a:cubicBezTo>
                <a:cubicBezTo>
                  <a:pt x="47010" y="35235"/>
                  <a:pt x="51711" y="36725"/>
                  <a:pt x="57183" y="36725"/>
                </a:cubicBezTo>
                <a:cubicBezTo>
                  <a:pt x="59926" y="36725"/>
                  <a:pt x="62863" y="36350"/>
                  <a:pt x="65848" y="35560"/>
                </a:cubicBezTo>
                <a:cubicBezTo>
                  <a:pt x="68149" y="34926"/>
                  <a:pt x="70284" y="34125"/>
                  <a:pt x="72252" y="33158"/>
                </a:cubicBezTo>
                <a:lnTo>
                  <a:pt x="72252" y="1"/>
                </a:lnTo>
                <a:close/>
              </a:path>
            </a:pathLst>
          </a:custGeom>
          <a:solidFill>
            <a:srgbClr val="5A78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3" name="Google Shape;8233;p39"/>
          <p:cNvSpPr/>
          <p:nvPr/>
        </p:nvSpPr>
        <p:spPr>
          <a:xfrm>
            <a:off x="5435185" y="280574"/>
            <a:ext cx="3708784" cy="1506975"/>
          </a:xfrm>
          <a:custGeom>
            <a:avLst/>
            <a:gdLst/>
            <a:ahLst/>
            <a:cxnLst/>
            <a:rect l="l" t="t" r="r" b="b"/>
            <a:pathLst>
              <a:path w="66582" h="27054" extrusionOk="0">
                <a:moveTo>
                  <a:pt x="37560" y="1"/>
                </a:moveTo>
                <a:cubicBezTo>
                  <a:pt x="29755" y="1"/>
                  <a:pt x="22817" y="1768"/>
                  <a:pt x="18447" y="4504"/>
                </a:cubicBezTo>
                <a:cubicBezTo>
                  <a:pt x="17012" y="4170"/>
                  <a:pt x="15445" y="4003"/>
                  <a:pt x="13810" y="4003"/>
                </a:cubicBezTo>
                <a:cubicBezTo>
                  <a:pt x="6171" y="4003"/>
                  <a:pt x="0" y="7773"/>
                  <a:pt x="0" y="12409"/>
                </a:cubicBezTo>
                <a:cubicBezTo>
                  <a:pt x="0" y="17079"/>
                  <a:pt x="6171" y="20849"/>
                  <a:pt x="13810" y="20849"/>
                </a:cubicBezTo>
                <a:cubicBezTo>
                  <a:pt x="16579" y="20849"/>
                  <a:pt x="19147" y="20348"/>
                  <a:pt x="21316" y="19481"/>
                </a:cubicBezTo>
                <a:cubicBezTo>
                  <a:pt x="25585" y="21349"/>
                  <a:pt x="31289" y="22483"/>
                  <a:pt x="37560" y="22483"/>
                </a:cubicBezTo>
                <a:cubicBezTo>
                  <a:pt x="39862" y="22483"/>
                  <a:pt x="42130" y="22316"/>
                  <a:pt x="44265" y="22016"/>
                </a:cubicBezTo>
                <a:cubicBezTo>
                  <a:pt x="47601" y="25085"/>
                  <a:pt x="52838" y="27053"/>
                  <a:pt x="58742" y="27053"/>
                </a:cubicBezTo>
                <a:cubicBezTo>
                  <a:pt x="61544" y="27053"/>
                  <a:pt x="64213" y="26620"/>
                  <a:pt x="66581" y="25819"/>
                </a:cubicBezTo>
                <a:lnTo>
                  <a:pt x="66581" y="2602"/>
                </a:lnTo>
                <a:cubicBezTo>
                  <a:pt x="64213" y="1802"/>
                  <a:pt x="61544" y="1368"/>
                  <a:pt x="58742" y="1368"/>
                </a:cubicBezTo>
                <a:cubicBezTo>
                  <a:pt x="56341" y="1368"/>
                  <a:pt x="54072" y="1702"/>
                  <a:pt x="51971" y="2302"/>
                </a:cubicBezTo>
                <a:cubicBezTo>
                  <a:pt x="47968" y="868"/>
                  <a:pt x="42964" y="1"/>
                  <a:pt x="37560" y="1"/>
                </a:cubicBezTo>
                <a:close/>
              </a:path>
            </a:pathLst>
          </a:custGeom>
          <a:solidFill>
            <a:srgbClr val="4E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4" name="Google Shape;8234;p39"/>
          <p:cNvSpPr/>
          <p:nvPr/>
        </p:nvSpPr>
        <p:spPr>
          <a:xfrm>
            <a:off x="8573496" y="785962"/>
            <a:ext cx="570505" cy="1205959"/>
          </a:xfrm>
          <a:custGeom>
            <a:avLst/>
            <a:gdLst/>
            <a:ahLst/>
            <a:cxnLst/>
            <a:rect l="l" t="t" r="r" b="b"/>
            <a:pathLst>
              <a:path w="10242" h="21650" extrusionOk="0">
                <a:moveTo>
                  <a:pt x="10241" y="1"/>
                </a:moveTo>
                <a:lnTo>
                  <a:pt x="1" y="15078"/>
                </a:lnTo>
                <a:lnTo>
                  <a:pt x="4737" y="21649"/>
                </a:lnTo>
                <a:cubicBezTo>
                  <a:pt x="4737" y="21649"/>
                  <a:pt x="7739" y="12810"/>
                  <a:pt x="10241" y="6539"/>
                </a:cubicBezTo>
                <a:lnTo>
                  <a:pt x="10241" y="1"/>
                </a:ln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5" name="Google Shape;8235;p39"/>
          <p:cNvSpPr/>
          <p:nvPr/>
        </p:nvSpPr>
        <p:spPr>
          <a:xfrm>
            <a:off x="8573496" y="830580"/>
            <a:ext cx="570505" cy="1040578"/>
          </a:xfrm>
          <a:custGeom>
            <a:avLst/>
            <a:gdLst/>
            <a:ahLst/>
            <a:cxnLst/>
            <a:rect l="l" t="t" r="r" b="b"/>
            <a:pathLst>
              <a:path w="10242" h="18681" extrusionOk="0">
                <a:moveTo>
                  <a:pt x="9708" y="0"/>
                </a:moveTo>
                <a:lnTo>
                  <a:pt x="1" y="14277"/>
                </a:lnTo>
                <a:lnTo>
                  <a:pt x="1368" y="16212"/>
                </a:lnTo>
                <a:lnTo>
                  <a:pt x="4470" y="18680"/>
                </a:lnTo>
                <a:lnTo>
                  <a:pt x="7639" y="9540"/>
                </a:lnTo>
                <a:lnTo>
                  <a:pt x="8673" y="9741"/>
                </a:lnTo>
                <a:cubicBezTo>
                  <a:pt x="9207" y="8373"/>
                  <a:pt x="9741" y="7005"/>
                  <a:pt x="10241" y="5738"/>
                </a:cubicBezTo>
                <a:lnTo>
                  <a:pt x="10241" y="267"/>
                </a:lnTo>
                <a:cubicBezTo>
                  <a:pt x="10074" y="167"/>
                  <a:pt x="9874" y="100"/>
                  <a:pt x="9708" y="0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6" name="Google Shape;8236;p39"/>
          <p:cNvSpPr/>
          <p:nvPr/>
        </p:nvSpPr>
        <p:spPr>
          <a:xfrm>
            <a:off x="7512519" y="748809"/>
            <a:ext cx="1631471" cy="4455197"/>
          </a:xfrm>
          <a:custGeom>
            <a:avLst/>
            <a:gdLst/>
            <a:ahLst/>
            <a:cxnLst/>
            <a:rect l="l" t="t" r="r" b="b"/>
            <a:pathLst>
              <a:path w="29289" h="79982" extrusionOk="0">
                <a:moveTo>
                  <a:pt x="10775" y="79924"/>
                </a:moveTo>
                <a:cubicBezTo>
                  <a:pt x="10775" y="79924"/>
                  <a:pt x="10775" y="79924"/>
                  <a:pt x="10775" y="79924"/>
                </a:cubicBezTo>
                <a:cubicBezTo>
                  <a:pt x="10775" y="79924"/>
                  <a:pt x="10775" y="79924"/>
                  <a:pt x="10775" y="79924"/>
                </a:cubicBezTo>
                <a:close/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12510" y="46000"/>
                  <a:pt x="10775" y="79924"/>
                </a:cubicBezTo>
                <a:lnTo>
                  <a:pt x="10775" y="79924"/>
                </a:lnTo>
                <a:cubicBezTo>
                  <a:pt x="10775" y="79922"/>
                  <a:pt x="10891" y="79921"/>
                  <a:pt x="11104" y="79921"/>
                </a:cubicBezTo>
                <a:cubicBezTo>
                  <a:pt x="12640" y="79921"/>
                  <a:pt x="19226" y="79981"/>
                  <a:pt x="24033" y="79981"/>
                </a:cubicBezTo>
                <a:cubicBezTo>
                  <a:pt x="26896" y="79981"/>
                  <a:pt x="29128" y="79960"/>
                  <a:pt x="29288" y="79891"/>
                </a:cubicBezTo>
                <a:lnTo>
                  <a:pt x="29288" y="30856"/>
                </a:lnTo>
                <a:cubicBezTo>
                  <a:pt x="24418" y="19981"/>
                  <a:pt x="18881" y="8907"/>
                  <a:pt x="13944" y="1"/>
                </a:cubicBezTo>
                <a:close/>
              </a:path>
            </a:pathLst>
          </a:custGeom>
          <a:solidFill>
            <a:srgbClr val="896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7" name="Google Shape;8237;p39"/>
          <p:cNvSpPr/>
          <p:nvPr/>
        </p:nvSpPr>
        <p:spPr>
          <a:xfrm>
            <a:off x="7650050" y="1571924"/>
            <a:ext cx="661523" cy="3628906"/>
          </a:xfrm>
          <a:custGeom>
            <a:avLst/>
            <a:gdLst/>
            <a:ahLst/>
            <a:cxnLst/>
            <a:rect l="l" t="t" r="r" b="b"/>
            <a:pathLst>
              <a:path w="11876" h="65148" extrusionOk="0">
                <a:moveTo>
                  <a:pt x="0" y="1"/>
                </a:moveTo>
                <a:lnTo>
                  <a:pt x="0" y="1"/>
                </a:lnTo>
                <a:cubicBezTo>
                  <a:pt x="3569" y="13744"/>
                  <a:pt x="9540" y="41030"/>
                  <a:pt x="8306" y="65114"/>
                </a:cubicBezTo>
                <a:cubicBezTo>
                  <a:pt x="8306" y="65114"/>
                  <a:pt x="9774" y="65147"/>
                  <a:pt x="11875" y="65147"/>
                </a:cubicBezTo>
                <a:cubicBezTo>
                  <a:pt x="10174" y="32958"/>
                  <a:pt x="1768" y="5505"/>
                  <a:pt x="234" y="735"/>
                </a:cubicBezTo>
                <a:cubicBezTo>
                  <a:pt x="100" y="268"/>
                  <a:pt x="0" y="1"/>
                  <a:pt x="0" y="1"/>
                </a:cubicBezTo>
                <a:close/>
              </a:path>
            </a:pathLst>
          </a:custGeom>
          <a:solidFill>
            <a:srgbClr val="A88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8" name="Google Shape;8238;p39"/>
          <p:cNvSpPr/>
          <p:nvPr/>
        </p:nvSpPr>
        <p:spPr>
          <a:xfrm>
            <a:off x="7512519" y="748809"/>
            <a:ext cx="1631471" cy="1995653"/>
          </a:xfrm>
          <a:custGeom>
            <a:avLst/>
            <a:gdLst/>
            <a:ahLst/>
            <a:cxnLst/>
            <a:rect l="l" t="t" r="r" b="b"/>
            <a:pathLst>
              <a:path w="29289" h="35827" extrusionOk="0">
                <a:moveTo>
                  <a:pt x="13944" y="1"/>
                </a:moveTo>
                <a:lnTo>
                  <a:pt x="1" y="5838"/>
                </a:lnTo>
                <a:cubicBezTo>
                  <a:pt x="1" y="5838"/>
                  <a:pt x="534" y="7539"/>
                  <a:pt x="1335" y="10541"/>
                </a:cubicBezTo>
                <a:cubicBezTo>
                  <a:pt x="4737" y="10508"/>
                  <a:pt x="10642" y="10208"/>
                  <a:pt x="15578" y="9140"/>
                </a:cubicBezTo>
                <a:cubicBezTo>
                  <a:pt x="18214" y="13343"/>
                  <a:pt x="25519" y="25652"/>
                  <a:pt x="29288" y="35826"/>
                </a:cubicBezTo>
                <a:lnTo>
                  <a:pt x="29288" y="30856"/>
                </a:lnTo>
                <a:cubicBezTo>
                  <a:pt x="25852" y="23184"/>
                  <a:pt x="22083" y="15412"/>
                  <a:pt x="18414" y="8373"/>
                </a:cubicBezTo>
                <a:cubicBezTo>
                  <a:pt x="16879" y="5438"/>
                  <a:pt x="15378" y="2636"/>
                  <a:pt x="13944" y="1"/>
                </a:cubicBezTo>
                <a:close/>
              </a:path>
            </a:pathLst>
          </a:custGeom>
          <a:solidFill>
            <a:srgbClr val="755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9" name="Google Shape;8239;p39"/>
          <p:cNvSpPr/>
          <p:nvPr/>
        </p:nvSpPr>
        <p:spPr>
          <a:xfrm>
            <a:off x="7765244" y="0"/>
            <a:ext cx="1378748" cy="665255"/>
          </a:xfrm>
          <a:custGeom>
            <a:avLst/>
            <a:gdLst/>
            <a:ahLst/>
            <a:cxnLst/>
            <a:rect l="l" t="t" r="r" b="b"/>
            <a:pathLst>
              <a:path w="24752" h="11943" extrusionOk="0">
                <a:moveTo>
                  <a:pt x="100" y="1"/>
                </a:moveTo>
                <a:cubicBezTo>
                  <a:pt x="34" y="301"/>
                  <a:pt x="0" y="634"/>
                  <a:pt x="0" y="935"/>
                </a:cubicBezTo>
                <a:cubicBezTo>
                  <a:pt x="0" y="7006"/>
                  <a:pt x="8840" y="11942"/>
                  <a:pt x="19714" y="11942"/>
                </a:cubicBezTo>
                <a:cubicBezTo>
                  <a:pt x="21449" y="11942"/>
                  <a:pt x="23150" y="11809"/>
                  <a:pt x="24751" y="11576"/>
                </a:cubicBezTo>
                <a:lnTo>
                  <a:pt x="24751" y="1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0" name="Google Shape;8240;p39"/>
          <p:cNvSpPr/>
          <p:nvPr/>
        </p:nvSpPr>
        <p:spPr>
          <a:xfrm>
            <a:off x="4812703" y="0"/>
            <a:ext cx="4039545" cy="1271075"/>
          </a:xfrm>
          <a:custGeom>
            <a:avLst/>
            <a:gdLst/>
            <a:ahLst/>
            <a:cxnLst/>
            <a:rect l="l" t="t" r="r" b="b"/>
            <a:pathLst>
              <a:path w="72520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1" y="13898"/>
                  <a:pt x="9218" y="17357"/>
                  <a:pt x="16868" y="17357"/>
                </a:cubicBezTo>
                <a:cubicBezTo>
                  <a:pt x="19541" y="17357"/>
                  <a:pt x="22361" y="16935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64380" y="17246"/>
                  <a:pt x="72119" y="8507"/>
                  <a:pt x="72519" y="1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1" name="Google Shape;8241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0"/>
                </a:ln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2" name="Google Shape;8242;p39"/>
          <p:cNvSpPr/>
          <p:nvPr/>
        </p:nvSpPr>
        <p:spPr>
          <a:xfrm>
            <a:off x="5817921" y="1386156"/>
            <a:ext cx="1787549" cy="1020136"/>
          </a:xfrm>
          <a:custGeom>
            <a:avLst/>
            <a:gdLst/>
            <a:ahLst/>
            <a:cxnLst/>
            <a:rect l="l" t="t" r="r" b="b"/>
            <a:pathLst>
              <a:path w="32091" h="18314" extrusionOk="0">
                <a:moveTo>
                  <a:pt x="16313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4344"/>
                  <a:pt x="5038" y="18313"/>
                  <a:pt x="11242" y="18313"/>
                </a:cubicBezTo>
                <a:cubicBezTo>
                  <a:pt x="12643" y="18313"/>
                  <a:pt x="13978" y="18113"/>
                  <a:pt x="15212" y="17746"/>
                </a:cubicBezTo>
                <a:lnTo>
                  <a:pt x="16313" y="17746"/>
                </a:lnTo>
                <a:cubicBezTo>
                  <a:pt x="25019" y="17746"/>
                  <a:pt x="32090" y="13777"/>
                  <a:pt x="32090" y="8873"/>
                </a:cubicBezTo>
                <a:cubicBezTo>
                  <a:pt x="32090" y="4003"/>
                  <a:pt x="25019" y="0"/>
                  <a:pt x="16313" y="0"/>
                </a:cubicBezTo>
                <a:close/>
              </a:path>
            </a:pathLst>
          </a:custGeom>
          <a:solidFill>
            <a:srgbClr val="93B5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3" name="Google Shape;8243;p39"/>
          <p:cNvSpPr/>
          <p:nvPr/>
        </p:nvSpPr>
        <p:spPr>
          <a:xfrm>
            <a:off x="7414036" y="3610244"/>
            <a:ext cx="1549699" cy="852917"/>
          </a:xfrm>
          <a:custGeom>
            <a:avLst/>
            <a:gdLst/>
            <a:ahLst/>
            <a:cxnLst/>
            <a:rect l="l" t="t" r="r" b="b"/>
            <a:pathLst>
              <a:path w="27821" h="15312" extrusionOk="0">
                <a:moveTo>
                  <a:pt x="6238" y="1"/>
                </a:moveTo>
                <a:lnTo>
                  <a:pt x="1" y="534"/>
                </a:lnTo>
                <a:cubicBezTo>
                  <a:pt x="1" y="534"/>
                  <a:pt x="1602" y="1235"/>
                  <a:pt x="3870" y="2402"/>
                </a:cubicBezTo>
                <a:lnTo>
                  <a:pt x="7639" y="2402"/>
                </a:lnTo>
                <a:lnTo>
                  <a:pt x="5171" y="3103"/>
                </a:lnTo>
                <a:cubicBezTo>
                  <a:pt x="7006" y="4104"/>
                  <a:pt x="9107" y="5338"/>
                  <a:pt x="11175" y="6739"/>
                </a:cubicBezTo>
                <a:lnTo>
                  <a:pt x="15845" y="7306"/>
                </a:lnTo>
                <a:lnTo>
                  <a:pt x="12643" y="7806"/>
                </a:lnTo>
                <a:cubicBezTo>
                  <a:pt x="15712" y="10075"/>
                  <a:pt x="18447" y="12643"/>
                  <a:pt x="19615" y="15312"/>
                </a:cubicBezTo>
                <a:lnTo>
                  <a:pt x="27821" y="11409"/>
                </a:lnTo>
                <a:cubicBezTo>
                  <a:pt x="27787" y="11409"/>
                  <a:pt x="16946" y="835"/>
                  <a:pt x="6238" y="1"/>
                </a:cubicBez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4" name="Google Shape;8244;p39"/>
          <p:cNvSpPr/>
          <p:nvPr/>
        </p:nvSpPr>
        <p:spPr>
          <a:xfrm>
            <a:off x="8458302" y="3864804"/>
            <a:ext cx="503606" cy="564935"/>
          </a:xfrm>
          <a:custGeom>
            <a:avLst/>
            <a:gdLst/>
            <a:ahLst/>
            <a:cxnLst/>
            <a:rect l="l" t="t" r="r" b="b"/>
            <a:pathLst>
              <a:path w="9041" h="10142" extrusionOk="0">
                <a:moveTo>
                  <a:pt x="0" y="1"/>
                </a:moveTo>
                <a:lnTo>
                  <a:pt x="0" y="1"/>
                </a:lnTo>
                <a:cubicBezTo>
                  <a:pt x="534" y="1869"/>
                  <a:pt x="1535" y="5638"/>
                  <a:pt x="2169" y="10141"/>
                </a:cubicBezTo>
                <a:lnTo>
                  <a:pt x="9040" y="6839"/>
                </a:lnTo>
                <a:cubicBezTo>
                  <a:pt x="9040" y="6839"/>
                  <a:pt x="5271" y="3170"/>
                  <a:pt x="0" y="1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5" name="Google Shape;8245;p39"/>
          <p:cNvSpPr/>
          <p:nvPr/>
        </p:nvSpPr>
        <p:spPr>
          <a:xfrm>
            <a:off x="7783793" y="2909730"/>
            <a:ext cx="1360199" cy="1633309"/>
          </a:xfrm>
          <a:custGeom>
            <a:avLst/>
            <a:gdLst/>
            <a:ahLst/>
            <a:cxnLst/>
            <a:rect l="l" t="t" r="r" b="b"/>
            <a:pathLst>
              <a:path w="24419" h="29322" extrusionOk="0">
                <a:moveTo>
                  <a:pt x="1" y="1"/>
                </a:moveTo>
                <a:cubicBezTo>
                  <a:pt x="1" y="1"/>
                  <a:pt x="1635" y="1469"/>
                  <a:pt x="3904" y="3970"/>
                </a:cubicBezTo>
                <a:lnTo>
                  <a:pt x="8740" y="4738"/>
                </a:lnTo>
                <a:lnTo>
                  <a:pt x="5004" y="5205"/>
                </a:lnTo>
                <a:cubicBezTo>
                  <a:pt x="6939" y="7440"/>
                  <a:pt x="9207" y="10308"/>
                  <a:pt x="11209" y="13577"/>
                </a:cubicBezTo>
                <a:lnTo>
                  <a:pt x="17313" y="15846"/>
                </a:lnTo>
                <a:lnTo>
                  <a:pt x="12310" y="15412"/>
                </a:lnTo>
                <a:lnTo>
                  <a:pt x="12310" y="15412"/>
                </a:lnTo>
                <a:cubicBezTo>
                  <a:pt x="12543" y="15846"/>
                  <a:pt x="12777" y="16246"/>
                  <a:pt x="12977" y="16646"/>
                </a:cubicBezTo>
                <a:lnTo>
                  <a:pt x="16179" y="17847"/>
                </a:lnTo>
                <a:lnTo>
                  <a:pt x="13377" y="17380"/>
                </a:lnTo>
                <a:lnTo>
                  <a:pt x="13377" y="17380"/>
                </a:lnTo>
                <a:cubicBezTo>
                  <a:pt x="15245" y="21083"/>
                  <a:pt x="16646" y="25152"/>
                  <a:pt x="17013" y="29322"/>
                </a:cubicBezTo>
                <a:lnTo>
                  <a:pt x="17580" y="29322"/>
                </a:lnTo>
                <a:lnTo>
                  <a:pt x="24418" y="28421"/>
                </a:lnTo>
                <a:lnTo>
                  <a:pt x="24418" y="16579"/>
                </a:lnTo>
                <a:cubicBezTo>
                  <a:pt x="15779" y="3270"/>
                  <a:pt x="6706" y="168"/>
                  <a:pt x="6706" y="168"/>
                </a:cubicBezTo>
                <a:lnTo>
                  <a:pt x="1" y="1"/>
                </a:lnTo>
                <a:close/>
              </a:path>
            </a:pathLst>
          </a:custGeom>
          <a:solidFill>
            <a:srgbClr val="659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6" name="Google Shape;8246;p39"/>
          <p:cNvSpPr/>
          <p:nvPr/>
        </p:nvSpPr>
        <p:spPr>
          <a:xfrm>
            <a:off x="8632987" y="3229350"/>
            <a:ext cx="511015" cy="988552"/>
          </a:xfrm>
          <a:custGeom>
            <a:avLst/>
            <a:gdLst/>
            <a:ahLst/>
            <a:cxnLst/>
            <a:rect l="l" t="t" r="r" b="b"/>
            <a:pathLst>
              <a:path w="9174" h="17747" extrusionOk="0">
                <a:moveTo>
                  <a:pt x="0" y="0"/>
                </a:moveTo>
                <a:cubicBezTo>
                  <a:pt x="67" y="100"/>
                  <a:pt x="5671" y="8039"/>
                  <a:pt x="9173" y="17746"/>
                </a:cubicBezTo>
                <a:lnTo>
                  <a:pt x="9173" y="10841"/>
                </a:lnTo>
                <a:cubicBezTo>
                  <a:pt x="6004" y="5971"/>
                  <a:pt x="2802" y="2502"/>
                  <a:pt x="0" y="0"/>
                </a:cubicBezTo>
                <a:close/>
              </a:path>
            </a:pathLst>
          </a:custGeom>
          <a:solidFill>
            <a:srgbClr val="578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7" name="Google Shape;8247;p39"/>
          <p:cNvSpPr/>
          <p:nvPr/>
        </p:nvSpPr>
        <p:spPr>
          <a:xfrm>
            <a:off x="6377235" y="3968912"/>
            <a:ext cx="2766743" cy="1230078"/>
          </a:xfrm>
          <a:custGeom>
            <a:avLst/>
            <a:gdLst/>
            <a:ahLst/>
            <a:cxnLst/>
            <a:rect l="l" t="t" r="r" b="b"/>
            <a:pathLst>
              <a:path w="49670" h="22083" extrusionOk="0">
                <a:moveTo>
                  <a:pt x="47658" y="1"/>
                </a:moveTo>
                <a:cubicBezTo>
                  <a:pt x="46242" y="1"/>
                  <a:pt x="44785" y="97"/>
                  <a:pt x="43298" y="300"/>
                </a:cubicBezTo>
                <a:cubicBezTo>
                  <a:pt x="33157" y="1667"/>
                  <a:pt x="25318" y="7538"/>
                  <a:pt x="24218" y="14110"/>
                </a:cubicBezTo>
                <a:cubicBezTo>
                  <a:pt x="17480" y="14110"/>
                  <a:pt x="11675" y="15944"/>
                  <a:pt x="9107" y="18546"/>
                </a:cubicBezTo>
                <a:cubicBezTo>
                  <a:pt x="8173" y="18146"/>
                  <a:pt x="7105" y="17912"/>
                  <a:pt x="5971" y="17912"/>
                </a:cubicBezTo>
                <a:cubicBezTo>
                  <a:pt x="2702" y="17912"/>
                  <a:pt x="67" y="19780"/>
                  <a:pt x="0" y="22082"/>
                </a:cubicBezTo>
                <a:lnTo>
                  <a:pt x="49669" y="22082"/>
                </a:lnTo>
                <a:lnTo>
                  <a:pt x="49669" y="66"/>
                </a:lnTo>
                <a:cubicBezTo>
                  <a:pt x="49009" y="23"/>
                  <a:pt x="48338" y="1"/>
                  <a:pt x="47658" y="1"/>
                </a:cubicBezTo>
                <a:close/>
              </a:path>
            </a:pathLst>
          </a:custGeom>
          <a:solidFill>
            <a:srgbClr val="7CAD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8" name="Google Shape;8248;p39"/>
          <p:cNvSpPr/>
          <p:nvPr/>
        </p:nvSpPr>
        <p:spPr>
          <a:xfrm>
            <a:off x="4812703" y="0"/>
            <a:ext cx="3760810" cy="1271075"/>
          </a:xfrm>
          <a:custGeom>
            <a:avLst/>
            <a:gdLst/>
            <a:ahLst/>
            <a:cxnLst/>
            <a:rect l="l" t="t" r="r" b="b"/>
            <a:pathLst>
              <a:path w="67516" h="22819" extrusionOk="0">
                <a:moveTo>
                  <a:pt x="1101" y="1"/>
                </a:moveTo>
                <a:cubicBezTo>
                  <a:pt x="167" y="2669"/>
                  <a:pt x="1" y="5438"/>
                  <a:pt x="868" y="8040"/>
                </a:cubicBezTo>
                <a:cubicBezTo>
                  <a:pt x="2777" y="13905"/>
                  <a:pt x="9206" y="17361"/>
                  <a:pt x="16863" y="17361"/>
                </a:cubicBezTo>
                <a:cubicBezTo>
                  <a:pt x="18438" y="17361"/>
                  <a:pt x="20066" y="17214"/>
                  <a:pt x="21716" y="16913"/>
                </a:cubicBezTo>
                <a:cubicBezTo>
                  <a:pt x="22250" y="16813"/>
                  <a:pt x="22817" y="16679"/>
                  <a:pt x="23417" y="16546"/>
                </a:cubicBezTo>
                <a:cubicBezTo>
                  <a:pt x="23451" y="16546"/>
                  <a:pt x="23484" y="16546"/>
                  <a:pt x="23517" y="16512"/>
                </a:cubicBezTo>
                <a:cubicBezTo>
                  <a:pt x="24085" y="16379"/>
                  <a:pt x="24618" y="16246"/>
                  <a:pt x="25185" y="16045"/>
                </a:cubicBezTo>
                <a:cubicBezTo>
                  <a:pt x="28819" y="20375"/>
                  <a:pt x="35094" y="22819"/>
                  <a:pt x="42222" y="22819"/>
                </a:cubicBezTo>
                <a:cubicBezTo>
                  <a:pt x="45694" y="22819"/>
                  <a:pt x="49368" y="22239"/>
                  <a:pt x="53039" y="21016"/>
                </a:cubicBezTo>
                <a:cubicBezTo>
                  <a:pt x="58676" y="19148"/>
                  <a:pt x="63413" y="16045"/>
                  <a:pt x="66815" y="12376"/>
                </a:cubicBezTo>
                <a:cubicBezTo>
                  <a:pt x="67249" y="11776"/>
                  <a:pt x="67515" y="11409"/>
                  <a:pt x="67516" y="11409"/>
                </a:cubicBezTo>
                <a:lnTo>
                  <a:pt x="67516" y="11409"/>
                </a:lnTo>
                <a:cubicBezTo>
                  <a:pt x="59925" y="17586"/>
                  <a:pt x="52720" y="19555"/>
                  <a:pt x="46619" y="19555"/>
                </a:cubicBezTo>
                <a:cubicBezTo>
                  <a:pt x="37599" y="19555"/>
                  <a:pt x="30992" y="15250"/>
                  <a:pt x="29121" y="13877"/>
                </a:cubicBezTo>
                <a:cubicBezTo>
                  <a:pt x="32424" y="11742"/>
                  <a:pt x="33224" y="10341"/>
                  <a:pt x="33224" y="10341"/>
                </a:cubicBezTo>
                <a:lnTo>
                  <a:pt x="33224" y="10341"/>
                </a:lnTo>
                <a:cubicBezTo>
                  <a:pt x="33224" y="10342"/>
                  <a:pt x="24859" y="14072"/>
                  <a:pt x="17400" y="14072"/>
                </a:cubicBezTo>
                <a:cubicBezTo>
                  <a:pt x="15035" y="14072"/>
                  <a:pt x="12762" y="13697"/>
                  <a:pt x="10875" y="12710"/>
                </a:cubicBezTo>
                <a:cubicBezTo>
                  <a:pt x="3070" y="8573"/>
                  <a:pt x="6705" y="1"/>
                  <a:pt x="6705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9" name="Google Shape;8249;p39"/>
          <p:cNvSpPr/>
          <p:nvPr/>
        </p:nvSpPr>
        <p:spPr>
          <a:xfrm>
            <a:off x="8854072" y="564879"/>
            <a:ext cx="289932" cy="700515"/>
          </a:xfrm>
          <a:custGeom>
            <a:avLst/>
            <a:gdLst/>
            <a:ahLst/>
            <a:cxnLst/>
            <a:rect l="l" t="t" r="r" b="b"/>
            <a:pathLst>
              <a:path w="5205" h="12576" extrusionOk="0">
                <a:moveTo>
                  <a:pt x="5204" y="0"/>
                </a:moveTo>
                <a:lnTo>
                  <a:pt x="5204" y="0"/>
                </a:lnTo>
                <a:cubicBezTo>
                  <a:pt x="2035" y="1435"/>
                  <a:pt x="1" y="3736"/>
                  <a:pt x="1" y="6305"/>
                </a:cubicBezTo>
                <a:cubicBezTo>
                  <a:pt x="1" y="8873"/>
                  <a:pt x="2035" y="11141"/>
                  <a:pt x="5204" y="12576"/>
                </a:cubicBezTo>
                <a:lnTo>
                  <a:pt x="5204" y="11041"/>
                </a:lnTo>
                <a:cubicBezTo>
                  <a:pt x="3803" y="10274"/>
                  <a:pt x="2102" y="8973"/>
                  <a:pt x="1802" y="7105"/>
                </a:cubicBezTo>
                <a:cubicBezTo>
                  <a:pt x="1301" y="3870"/>
                  <a:pt x="5204" y="0"/>
                  <a:pt x="5204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0" name="Google Shape;8250;p39"/>
          <p:cNvSpPr/>
          <p:nvPr/>
        </p:nvSpPr>
        <p:spPr>
          <a:xfrm>
            <a:off x="5476350" y="215513"/>
            <a:ext cx="674223" cy="335218"/>
          </a:xfrm>
          <a:custGeom>
            <a:avLst/>
            <a:gdLst/>
            <a:ahLst/>
            <a:cxnLst/>
            <a:rect l="l" t="t" r="r" b="b"/>
            <a:pathLst>
              <a:path w="12104" h="6018" extrusionOk="0">
                <a:moveTo>
                  <a:pt x="1396" y="1"/>
                </a:moveTo>
                <a:lnTo>
                  <a:pt x="1396" y="1"/>
                </a:lnTo>
                <a:cubicBezTo>
                  <a:pt x="1" y="4885"/>
                  <a:pt x="3182" y="6018"/>
                  <a:pt x="6433" y="6018"/>
                </a:cubicBezTo>
                <a:cubicBezTo>
                  <a:pt x="9243" y="6018"/>
                  <a:pt x="12104" y="5171"/>
                  <a:pt x="12104" y="5171"/>
                </a:cubicBezTo>
                <a:lnTo>
                  <a:pt x="12104" y="5171"/>
                </a:lnTo>
                <a:cubicBezTo>
                  <a:pt x="11411" y="5214"/>
                  <a:pt x="10763" y="5235"/>
                  <a:pt x="10156" y="5235"/>
                </a:cubicBezTo>
                <a:cubicBezTo>
                  <a:pt x="392" y="5235"/>
                  <a:pt x="1396" y="2"/>
                  <a:pt x="1396" y="1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1" name="Google Shape;8251;p39"/>
          <p:cNvSpPr/>
          <p:nvPr/>
        </p:nvSpPr>
        <p:spPr>
          <a:xfrm>
            <a:off x="8720273" y="0"/>
            <a:ext cx="132015" cy="432976"/>
          </a:xfrm>
          <a:custGeom>
            <a:avLst/>
            <a:gdLst/>
            <a:ahLst/>
            <a:cxnLst/>
            <a:rect l="l" t="t" r="r" b="b"/>
            <a:pathLst>
              <a:path w="2370" h="7773" extrusionOk="0">
                <a:moveTo>
                  <a:pt x="301" y="1"/>
                </a:moveTo>
                <a:cubicBezTo>
                  <a:pt x="1125" y="3496"/>
                  <a:pt x="59" y="7642"/>
                  <a:pt x="2" y="7770"/>
                </a:cubicBezTo>
                <a:lnTo>
                  <a:pt x="2" y="7770"/>
                </a:lnTo>
                <a:cubicBezTo>
                  <a:pt x="1402" y="5269"/>
                  <a:pt x="2236" y="2635"/>
                  <a:pt x="2369" y="1"/>
                </a:cubicBezTo>
                <a:close/>
                <a:moveTo>
                  <a:pt x="2" y="7770"/>
                </a:moveTo>
                <a:cubicBezTo>
                  <a:pt x="2" y="7771"/>
                  <a:pt x="1" y="7772"/>
                  <a:pt x="1" y="7773"/>
                </a:cubicBezTo>
                <a:cubicBezTo>
                  <a:pt x="1" y="7772"/>
                  <a:pt x="2" y="7771"/>
                  <a:pt x="2" y="777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2" name="Google Shape;8252;p39"/>
          <p:cNvSpPr/>
          <p:nvPr/>
        </p:nvSpPr>
        <p:spPr>
          <a:xfrm>
            <a:off x="5817921" y="1386156"/>
            <a:ext cx="1337918" cy="949505"/>
          </a:xfrm>
          <a:custGeom>
            <a:avLst/>
            <a:gdLst/>
            <a:ahLst/>
            <a:cxnLst/>
            <a:rect l="l" t="t" r="r" b="b"/>
            <a:pathLst>
              <a:path w="24019" h="17046" extrusionOk="0">
                <a:moveTo>
                  <a:pt x="16346" y="0"/>
                </a:moveTo>
                <a:cubicBezTo>
                  <a:pt x="14344" y="0"/>
                  <a:pt x="12443" y="234"/>
                  <a:pt x="10709" y="600"/>
                </a:cubicBezTo>
                <a:cubicBezTo>
                  <a:pt x="4738" y="834"/>
                  <a:pt x="1" y="4703"/>
                  <a:pt x="1" y="9440"/>
                </a:cubicBezTo>
                <a:cubicBezTo>
                  <a:pt x="1" y="12676"/>
                  <a:pt x="2202" y="15511"/>
                  <a:pt x="5505" y="17046"/>
                </a:cubicBezTo>
                <a:cubicBezTo>
                  <a:pt x="3670" y="15545"/>
                  <a:pt x="835" y="12776"/>
                  <a:pt x="1969" y="7906"/>
                </a:cubicBezTo>
                <a:cubicBezTo>
                  <a:pt x="2770" y="4437"/>
                  <a:pt x="7239" y="2835"/>
                  <a:pt x="9808" y="2202"/>
                </a:cubicBezTo>
                <a:lnTo>
                  <a:pt x="9808" y="2202"/>
                </a:lnTo>
                <a:cubicBezTo>
                  <a:pt x="8107" y="3769"/>
                  <a:pt x="7907" y="5804"/>
                  <a:pt x="7907" y="5804"/>
                </a:cubicBezTo>
                <a:cubicBezTo>
                  <a:pt x="9174" y="2669"/>
                  <a:pt x="13310" y="1334"/>
                  <a:pt x="13344" y="1301"/>
                </a:cubicBezTo>
                <a:cubicBezTo>
                  <a:pt x="14852" y="1034"/>
                  <a:pt x="16850" y="954"/>
                  <a:pt x="18710" y="954"/>
                </a:cubicBezTo>
                <a:cubicBezTo>
                  <a:pt x="21500" y="954"/>
                  <a:pt x="23978" y="1134"/>
                  <a:pt x="24018" y="1134"/>
                </a:cubicBezTo>
                <a:cubicBezTo>
                  <a:pt x="21750" y="434"/>
                  <a:pt x="19115" y="0"/>
                  <a:pt x="16346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3" name="Google Shape;8253;p39"/>
          <p:cNvSpPr/>
          <p:nvPr/>
        </p:nvSpPr>
        <p:spPr>
          <a:xfrm>
            <a:off x="5240057" y="2530730"/>
            <a:ext cx="371703" cy="542598"/>
          </a:xfrm>
          <a:custGeom>
            <a:avLst/>
            <a:gdLst/>
            <a:ahLst/>
            <a:cxnLst/>
            <a:rect l="l" t="t" r="r" b="b"/>
            <a:pathLst>
              <a:path w="6673" h="9741" extrusionOk="0">
                <a:moveTo>
                  <a:pt x="6072" y="0"/>
                </a:moveTo>
                <a:lnTo>
                  <a:pt x="6072" y="0"/>
                </a:lnTo>
                <a:cubicBezTo>
                  <a:pt x="1" y="6338"/>
                  <a:pt x="6672" y="9740"/>
                  <a:pt x="6672" y="9740"/>
                </a:cubicBezTo>
                <a:cubicBezTo>
                  <a:pt x="2636" y="7072"/>
                  <a:pt x="6072" y="1"/>
                  <a:pt x="6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4" name="Google Shape;8254;p39"/>
          <p:cNvSpPr/>
          <p:nvPr/>
        </p:nvSpPr>
        <p:spPr>
          <a:xfrm>
            <a:off x="6665220" y="1746607"/>
            <a:ext cx="940258" cy="628101"/>
          </a:xfrm>
          <a:custGeom>
            <a:avLst/>
            <a:gdLst/>
            <a:ahLst/>
            <a:cxnLst/>
            <a:rect l="l" t="t" r="r" b="b"/>
            <a:pathLst>
              <a:path w="16880" h="11276" extrusionOk="0">
                <a:moveTo>
                  <a:pt x="16279" y="0"/>
                </a:moveTo>
                <a:cubicBezTo>
                  <a:pt x="16279" y="67"/>
                  <a:pt x="16212" y="5237"/>
                  <a:pt x="10542" y="7839"/>
                </a:cubicBezTo>
                <a:cubicBezTo>
                  <a:pt x="4871" y="10441"/>
                  <a:pt x="1" y="11275"/>
                  <a:pt x="1" y="11275"/>
                </a:cubicBezTo>
                <a:lnTo>
                  <a:pt x="1102" y="11275"/>
                </a:lnTo>
                <a:cubicBezTo>
                  <a:pt x="9808" y="11275"/>
                  <a:pt x="16879" y="7306"/>
                  <a:pt x="16879" y="2402"/>
                </a:cubicBezTo>
                <a:cubicBezTo>
                  <a:pt x="16879" y="1568"/>
                  <a:pt x="16679" y="768"/>
                  <a:pt x="16279" y="0"/>
                </a:cubicBezTo>
                <a:close/>
              </a:path>
            </a:pathLst>
          </a:custGeom>
          <a:solidFill>
            <a:srgbClr val="749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5" name="Google Shape;8255;p39"/>
          <p:cNvSpPr/>
          <p:nvPr/>
        </p:nvSpPr>
        <p:spPr>
          <a:xfrm>
            <a:off x="6901234" y="3234920"/>
            <a:ext cx="444116" cy="284361"/>
          </a:xfrm>
          <a:custGeom>
            <a:avLst/>
            <a:gdLst/>
            <a:ahLst/>
            <a:cxnLst/>
            <a:rect l="l" t="t" r="r" b="b"/>
            <a:pathLst>
              <a:path w="7973" h="5105" extrusionOk="0">
                <a:moveTo>
                  <a:pt x="7072" y="0"/>
                </a:moveTo>
                <a:cubicBezTo>
                  <a:pt x="3369" y="0"/>
                  <a:pt x="334" y="2235"/>
                  <a:pt x="0" y="5104"/>
                </a:cubicBezTo>
                <a:cubicBezTo>
                  <a:pt x="1935" y="934"/>
                  <a:pt x="7606" y="101"/>
                  <a:pt x="7972" y="34"/>
                </a:cubicBezTo>
                <a:cubicBezTo>
                  <a:pt x="7672" y="34"/>
                  <a:pt x="7372" y="0"/>
                  <a:pt x="7072" y="0"/>
                </a:cubicBezTo>
                <a:close/>
              </a:path>
            </a:pathLst>
          </a:custGeom>
          <a:solidFill>
            <a:srgbClr val="B7C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6" name="Google Shape;8256;p39"/>
          <p:cNvSpPr/>
          <p:nvPr/>
        </p:nvSpPr>
        <p:spPr>
          <a:xfrm>
            <a:off x="7508787" y="4583867"/>
            <a:ext cx="1635203" cy="615123"/>
          </a:xfrm>
          <a:custGeom>
            <a:avLst/>
            <a:gdLst/>
            <a:ahLst/>
            <a:cxnLst/>
            <a:rect l="l" t="t" r="r" b="b"/>
            <a:pathLst>
              <a:path w="29356" h="11043" extrusionOk="0">
                <a:moveTo>
                  <a:pt x="26353" y="1"/>
                </a:moveTo>
                <a:cubicBezTo>
                  <a:pt x="20549" y="1"/>
                  <a:pt x="15746" y="2736"/>
                  <a:pt x="14878" y="6339"/>
                </a:cubicBezTo>
                <a:cubicBezTo>
                  <a:pt x="13477" y="6005"/>
                  <a:pt x="11943" y="5805"/>
                  <a:pt x="10308" y="5805"/>
                </a:cubicBezTo>
                <a:cubicBezTo>
                  <a:pt x="4604" y="5805"/>
                  <a:pt x="1" y="8073"/>
                  <a:pt x="1" y="10909"/>
                </a:cubicBezTo>
                <a:cubicBezTo>
                  <a:pt x="1" y="10942"/>
                  <a:pt x="34" y="11009"/>
                  <a:pt x="34" y="11042"/>
                </a:cubicBezTo>
                <a:lnTo>
                  <a:pt x="29355" y="11042"/>
                </a:lnTo>
                <a:lnTo>
                  <a:pt x="29355" y="268"/>
                </a:lnTo>
                <a:cubicBezTo>
                  <a:pt x="28388" y="101"/>
                  <a:pt x="27387" y="1"/>
                  <a:pt x="26353" y="1"/>
                </a:cubicBezTo>
                <a:close/>
              </a:path>
            </a:pathLst>
          </a:custGeom>
          <a:solidFill>
            <a:srgbClr val="6F9C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7" name="Google Shape;8257;p39"/>
          <p:cNvSpPr/>
          <p:nvPr/>
        </p:nvSpPr>
        <p:spPr>
          <a:xfrm>
            <a:off x="7726196" y="3969469"/>
            <a:ext cx="1417796" cy="785405"/>
          </a:xfrm>
          <a:custGeom>
            <a:avLst/>
            <a:gdLst/>
            <a:ahLst/>
            <a:cxnLst/>
            <a:rect l="l" t="t" r="r" b="b"/>
            <a:pathLst>
              <a:path w="25453" h="14100" extrusionOk="0">
                <a:moveTo>
                  <a:pt x="23235" y="0"/>
                </a:moveTo>
                <a:cubicBezTo>
                  <a:pt x="21884" y="0"/>
                  <a:pt x="20496" y="97"/>
                  <a:pt x="19081" y="290"/>
                </a:cubicBezTo>
                <a:cubicBezTo>
                  <a:pt x="8940" y="1657"/>
                  <a:pt x="1101" y="7528"/>
                  <a:pt x="1" y="14100"/>
                </a:cubicBezTo>
                <a:cubicBezTo>
                  <a:pt x="1" y="14100"/>
                  <a:pt x="2236" y="9029"/>
                  <a:pt x="8707" y="6161"/>
                </a:cubicBezTo>
                <a:cubicBezTo>
                  <a:pt x="13644" y="3959"/>
                  <a:pt x="21850" y="2658"/>
                  <a:pt x="25452" y="2191"/>
                </a:cubicBezTo>
                <a:lnTo>
                  <a:pt x="25452" y="90"/>
                </a:lnTo>
                <a:cubicBezTo>
                  <a:pt x="24726" y="30"/>
                  <a:pt x="23986" y="0"/>
                  <a:pt x="23235" y="0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8" name="Google Shape;8258;p39"/>
          <p:cNvSpPr/>
          <p:nvPr/>
        </p:nvSpPr>
        <p:spPr>
          <a:xfrm>
            <a:off x="6379073" y="4765958"/>
            <a:ext cx="1131652" cy="433031"/>
          </a:xfrm>
          <a:custGeom>
            <a:avLst/>
            <a:gdLst/>
            <a:ahLst/>
            <a:cxnLst/>
            <a:rect l="l" t="t" r="r" b="b"/>
            <a:pathLst>
              <a:path w="20316" h="7774" extrusionOk="0">
                <a:moveTo>
                  <a:pt x="20315" y="1"/>
                </a:moveTo>
                <a:cubicBezTo>
                  <a:pt x="15278" y="568"/>
                  <a:pt x="11142" y="2136"/>
                  <a:pt x="9074" y="4237"/>
                </a:cubicBezTo>
                <a:cubicBezTo>
                  <a:pt x="8173" y="3837"/>
                  <a:pt x="7072" y="3603"/>
                  <a:pt x="5938" y="3603"/>
                </a:cubicBezTo>
                <a:cubicBezTo>
                  <a:pt x="2669" y="3603"/>
                  <a:pt x="34" y="5471"/>
                  <a:pt x="1" y="7773"/>
                </a:cubicBezTo>
                <a:lnTo>
                  <a:pt x="1368" y="7773"/>
                </a:lnTo>
                <a:cubicBezTo>
                  <a:pt x="2025" y="5848"/>
                  <a:pt x="3726" y="5307"/>
                  <a:pt x="5433" y="5307"/>
                </a:cubicBezTo>
                <a:cubicBezTo>
                  <a:pt x="7632" y="5307"/>
                  <a:pt x="9841" y="6205"/>
                  <a:pt x="9841" y="6205"/>
                </a:cubicBezTo>
                <a:cubicBezTo>
                  <a:pt x="10842" y="2403"/>
                  <a:pt x="19948" y="101"/>
                  <a:pt x="20315" y="1"/>
                </a:cubicBezTo>
                <a:close/>
              </a:path>
            </a:pathLst>
          </a:custGeom>
          <a:solidFill>
            <a:srgbClr val="89BF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957;p35">
            <a:extLst>
              <a:ext uri="{FF2B5EF4-FFF2-40B4-BE49-F238E27FC236}">
                <a16:creationId xmlns:a16="http://schemas.microsoft.com/office/drawing/2014/main" id="{3FEB9F13-4747-40C2-B5F5-D1CECF95C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7981" y="1483307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0" dirty="0"/>
              <a:t>0</a:t>
            </a:r>
            <a:r>
              <a:rPr lang="en-US" sz="12400" dirty="0"/>
              <a:t>2</a:t>
            </a:r>
            <a:endParaRPr sz="12400" dirty="0"/>
          </a:p>
        </p:txBody>
      </p:sp>
      <p:sp>
        <p:nvSpPr>
          <p:cNvPr id="73" name="Google Shape;7955;p35">
            <a:extLst>
              <a:ext uri="{FF2B5EF4-FFF2-40B4-BE49-F238E27FC236}">
                <a16:creationId xmlns:a16="http://schemas.microsoft.com/office/drawing/2014/main" id="{6054E3E3-8DFA-4D17-A7D0-0E66EF0D3E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5846" y="3027221"/>
            <a:ext cx="3811754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 dirty="0">
                <a:latin typeface="Lulu Med" pitchFamily="2" charset="-34"/>
                <a:cs typeface="Lulu Med" pitchFamily="2" charset="-34"/>
              </a:rPr>
              <a:t>รูปแบบการให้บริการของ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Lulu Med" pitchFamily="2" charset="-34"/>
                <a:cs typeface="Lulu Med" pitchFamily="2" charset="-34"/>
              </a:rPr>
              <a:t>Microsoft Azure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8" name="Google Shape;7908;p33"/>
          <p:cNvSpPr txBox="1">
            <a:spLocks noGrp="1"/>
          </p:cNvSpPr>
          <p:nvPr>
            <p:ph type="title"/>
          </p:nvPr>
        </p:nvSpPr>
        <p:spPr>
          <a:xfrm>
            <a:off x="889874" y="797811"/>
            <a:ext cx="6780131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dirty="0">
                <a:latin typeface="Lulu Med" pitchFamily="2" charset="-34"/>
                <a:cs typeface="Lulu Med" pitchFamily="2" charset="-34"/>
              </a:rPr>
              <a:t>รูปแบบการให้บริการของ</a:t>
            </a:r>
            <a:r>
              <a:rPr lang="en-US" dirty="0">
                <a:latin typeface="Lulu Med" pitchFamily="2" charset="-34"/>
                <a:cs typeface="Lulu Med" pitchFamily="2" charset="-34"/>
              </a:rPr>
              <a:t> </a:t>
            </a:r>
            <a:r>
              <a:rPr lang="en-US" dirty="0" err="1">
                <a:latin typeface="Lulu Med" pitchFamily="2" charset="-34"/>
                <a:cs typeface="Lulu Med" pitchFamily="2" charset="-34"/>
              </a:rPr>
              <a:t>Micosoft</a:t>
            </a:r>
            <a:r>
              <a:rPr lang="en-US" dirty="0">
                <a:latin typeface="Lulu Med" pitchFamily="2" charset="-34"/>
                <a:cs typeface="Lulu Med" pitchFamily="2" charset="-34"/>
              </a:rPr>
              <a:t> </a:t>
            </a:r>
            <a:r>
              <a:rPr lang="en" dirty="0">
                <a:latin typeface="Lulu Med" pitchFamily="2" charset="-34"/>
                <a:cs typeface="Lulu Med" pitchFamily="2" charset="-34"/>
              </a:rPr>
              <a:t>Azure</a:t>
            </a:r>
            <a:endParaRPr dirty="0">
              <a:latin typeface="Lulu Med" pitchFamily="2" charset="-34"/>
              <a:cs typeface="Lulu Med" pitchFamily="2" charset="-34"/>
            </a:endParaRPr>
          </a:p>
        </p:txBody>
      </p:sp>
      <p:sp>
        <p:nvSpPr>
          <p:cNvPr id="7909" name="Google Shape;7909;p33"/>
          <p:cNvSpPr txBox="1">
            <a:spLocks noGrp="1"/>
          </p:cNvSpPr>
          <p:nvPr>
            <p:ph type="body" idx="1"/>
          </p:nvPr>
        </p:nvSpPr>
        <p:spPr>
          <a:xfrm>
            <a:off x="898848" y="1464814"/>
            <a:ext cx="7346303" cy="288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35877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th-TH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เป็นการให้บริการในรูปแบบการรับผิดชอบร่วมกัน (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Shared Responsibility) </a:t>
            </a:r>
            <a:r>
              <a:rPr lang="th-TH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ระหว่างลูกค้า และ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Microsoft </a:t>
            </a:r>
            <a:r>
              <a:rPr lang="th-TH" sz="2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  <a:r>
              <a:rPr lang="th-TH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มีการแบ่งรูปแบบการรับผิดชอบร่วมกันเป็น 3 รูปแบบคือ</a:t>
            </a:r>
            <a:endParaRPr lang="en-US" sz="2000" b="0" i="0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1. Infrastructure as a Service</a:t>
            </a:r>
            <a:r>
              <a:rPr lang="th-TH" sz="20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(IaaS)</a:t>
            </a:r>
            <a:r>
              <a:rPr lang="th-TH" sz="20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  <a:r>
              <a:rPr lang="th-TH" sz="20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การให้บริการที่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Microsoft </a:t>
            </a:r>
            <a:r>
              <a:rPr lang="th-TH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รับผิดชอบการให้บริการโครงสร้างพื้นฐานต่างๆ ที่จำเป็นในศูนย์ข้อมูล (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Datacenter) </a:t>
            </a:r>
            <a:r>
              <a:rPr lang="th-TH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เครื่องแม่ข่าย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ระบบเครือข่าย และพื้นที่เก็บข้อมูล</a:t>
            </a:r>
            <a:endParaRPr lang="en-US" sz="2000" b="1" i="0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Platform as a Service (PaaS)</a:t>
            </a:r>
            <a:r>
              <a:rPr lang="th-TH" sz="20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  <a:r>
              <a:rPr lang="th-TH" sz="20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การให้บริการที่ </a:t>
            </a:r>
            <a:r>
              <a:rPr lang="en-US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Microsoft </a:t>
            </a:r>
            <a:r>
              <a:rPr lang="th-TH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ดูแลระบบปฏิบัติการ และเครื่องมือต่างๆ ที่ใช้ในการทำงานของแอพลิเคชันเพิ่มให้จาก</a:t>
            </a:r>
            <a:r>
              <a:rPr lang="th-TH" sz="2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การให้บริการ</a:t>
            </a:r>
            <a:r>
              <a:rPr lang="th-TH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IaaS </a:t>
            </a:r>
            <a:r>
              <a:rPr lang="th-TH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Azure App Service,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Azure Dev Ops</a:t>
            </a:r>
            <a:endParaRPr lang="en-US" sz="2000" i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3.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Software as a Service (SaaS) </a:t>
            </a:r>
            <a:r>
              <a:rPr lang="th-TH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th-TH" sz="2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</a:t>
            </a:r>
            <a:r>
              <a:rPr lang="th-TH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บริการที่อยู่ในรูปแบบซอฟต์แวร์สำเร็จรูป เช่น </a:t>
            </a:r>
            <a:r>
              <a:rPr lang="en-US" sz="200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Microsoft 365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000" dirty="0">
              <a:solidFill>
                <a:srgbClr val="6B6B6B"/>
              </a:solidFill>
              <a:effectLst/>
              <a:latin typeface="TH Sarabun New" panose="020B0500040200020003" pitchFamily="34" charset="-34"/>
              <a:ea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0" i="0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th-TH" sz="2000" dirty="0">
              <a:solidFill>
                <a:srgbClr val="6B6B6B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>
              <a:solidFill>
                <a:srgbClr val="6B6B6B"/>
              </a:solidFill>
              <a:effectLst/>
              <a:latin typeface="TH Sarabun New" panose="020B0500040200020003" pitchFamily="34" charset="-34"/>
              <a:ea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solidFill>
                  <a:srgbClr val="6B6B6B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2000" b="0" i="0" dirty="0">
              <a:solidFill>
                <a:srgbClr val="6B6B6B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448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5" name="Google Shape;9325;p50"/>
          <p:cNvPicPr preferRelativeResize="0"/>
          <p:nvPr/>
        </p:nvPicPr>
        <p:blipFill rotWithShape="1">
          <a:blip r:embed="rId3">
            <a:alphaModFix/>
          </a:blip>
          <a:srcRect l="15659" r="15659"/>
          <a:stretch/>
        </p:blipFill>
        <p:spPr>
          <a:xfrm>
            <a:off x="528546" y="445642"/>
            <a:ext cx="4383660" cy="42522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9359;p51">
            <a:extLst>
              <a:ext uri="{FF2B5EF4-FFF2-40B4-BE49-F238E27FC236}">
                <a16:creationId xmlns:a16="http://schemas.microsoft.com/office/drawing/2014/main" id="{01ED202B-988F-4609-B45C-29BEB18BE0BE}"/>
              </a:ext>
            </a:extLst>
          </p:cNvPr>
          <p:cNvGrpSpPr/>
          <p:nvPr/>
        </p:nvGrpSpPr>
        <p:grpSpPr>
          <a:xfrm>
            <a:off x="3950169" y="2621268"/>
            <a:ext cx="1020058" cy="1467087"/>
            <a:chOff x="5454682" y="-907858"/>
            <a:chExt cx="1224672" cy="1761369"/>
          </a:xfrm>
        </p:grpSpPr>
        <p:grpSp>
          <p:nvGrpSpPr>
            <p:cNvPr id="13" name="Google Shape;9360;p51">
              <a:extLst>
                <a:ext uri="{FF2B5EF4-FFF2-40B4-BE49-F238E27FC236}">
                  <a16:creationId xmlns:a16="http://schemas.microsoft.com/office/drawing/2014/main" id="{C9B35789-D7D8-4E22-91A1-D39BB51F148C}"/>
                </a:ext>
              </a:extLst>
            </p:cNvPr>
            <p:cNvGrpSpPr/>
            <p:nvPr/>
          </p:nvGrpSpPr>
          <p:grpSpPr>
            <a:xfrm>
              <a:off x="5454682" y="-907858"/>
              <a:ext cx="1224672" cy="1613588"/>
              <a:chOff x="4978547" y="2318369"/>
              <a:chExt cx="822424" cy="1083599"/>
            </a:xfrm>
          </p:grpSpPr>
          <p:sp>
            <p:nvSpPr>
              <p:cNvPr id="23" name="Google Shape;9361;p51">
                <a:extLst>
                  <a:ext uri="{FF2B5EF4-FFF2-40B4-BE49-F238E27FC236}">
                    <a16:creationId xmlns:a16="http://schemas.microsoft.com/office/drawing/2014/main" id="{C9B17407-27FA-44D5-B367-8BE7F6651B4F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362;p51">
                <a:extLst>
                  <a:ext uri="{FF2B5EF4-FFF2-40B4-BE49-F238E27FC236}">
                    <a16:creationId xmlns:a16="http://schemas.microsoft.com/office/drawing/2014/main" id="{757EFE2E-A571-427A-AB43-8CC7F78CE054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363;p51">
                <a:extLst>
                  <a:ext uri="{FF2B5EF4-FFF2-40B4-BE49-F238E27FC236}">
                    <a16:creationId xmlns:a16="http://schemas.microsoft.com/office/drawing/2014/main" id="{2FE3C82C-5D67-4109-B750-C8BDBE7EE697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364;p51">
                <a:extLst>
                  <a:ext uri="{FF2B5EF4-FFF2-40B4-BE49-F238E27FC236}">
                    <a16:creationId xmlns:a16="http://schemas.microsoft.com/office/drawing/2014/main" id="{49442C70-5D38-4443-8D5D-10691D6CB388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365;p51">
                <a:extLst>
                  <a:ext uri="{FF2B5EF4-FFF2-40B4-BE49-F238E27FC236}">
                    <a16:creationId xmlns:a16="http://schemas.microsoft.com/office/drawing/2014/main" id="{A91AD891-3F82-4A4C-A86B-17BBFF88FE0A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366;p51">
                <a:extLst>
                  <a:ext uri="{FF2B5EF4-FFF2-40B4-BE49-F238E27FC236}">
                    <a16:creationId xmlns:a16="http://schemas.microsoft.com/office/drawing/2014/main" id="{0F25A716-1427-4163-A98B-533D6808A81F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367;p51">
                <a:extLst>
                  <a:ext uri="{FF2B5EF4-FFF2-40B4-BE49-F238E27FC236}">
                    <a16:creationId xmlns:a16="http://schemas.microsoft.com/office/drawing/2014/main" id="{18B5C6BF-B45F-455D-8024-FA4365134809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368;p51">
                <a:extLst>
                  <a:ext uri="{FF2B5EF4-FFF2-40B4-BE49-F238E27FC236}">
                    <a16:creationId xmlns:a16="http://schemas.microsoft.com/office/drawing/2014/main" id="{352F5F6F-F56E-4DC0-AEC0-692BD09381AB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369;p51">
                <a:extLst>
                  <a:ext uri="{FF2B5EF4-FFF2-40B4-BE49-F238E27FC236}">
                    <a16:creationId xmlns:a16="http://schemas.microsoft.com/office/drawing/2014/main" id="{5FD4D829-CD1B-42A5-A8E0-219BBB25F2C9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370;p51">
                <a:extLst>
                  <a:ext uri="{FF2B5EF4-FFF2-40B4-BE49-F238E27FC236}">
                    <a16:creationId xmlns:a16="http://schemas.microsoft.com/office/drawing/2014/main" id="{F0E5A471-B23D-4440-94A5-0D05B9A29C76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371;p51">
                <a:extLst>
                  <a:ext uri="{FF2B5EF4-FFF2-40B4-BE49-F238E27FC236}">
                    <a16:creationId xmlns:a16="http://schemas.microsoft.com/office/drawing/2014/main" id="{34561877-B9AD-4F2B-B706-5D6051B44DB9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372;p51">
                <a:extLst>
                  <a:ext uri="{FF2B5EF4-FFF2-40B4-BE49-F238E27FC236}">
                    <a16:creationId xmlns:a16="http://schemas.microsoft.com/office/drawing/2014/main" id="{AA6E9FA9-8B1C-468F-9A48-8FA887680E8D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373;p51">
                <a:extLst>
                  <a:ext uri="{FF2B5EF4-FFF2-40B4-BE49-F238E27FC236}">
                    <a16:creationId xmlns:a16="http://schemas.microsoft.com/office/drawing/2014/main" id="{3F8C805C-0E1E-4B07-9DCB-5FD0C5D45A2F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374;p51">
                <a:extLst>
                  <a:ext uri="{FF2B5EF4-FFF2-40B4-BE49-F238E27FC236}">
                    <a16:creationId xmlns:a16="http://schemas.microsoft.com/office/drawing/2014/main" id="{C55BE039-62C2-4AA1-8599-D37D6F5978DC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375;p51">
                <a:extLst>
                  <a:ext uri="{FF2B5EF4-FFF2-40B4-BE49-F238E27FC236}">
                    <a16:creationId xmlns:a16="http://schemas.microsoft.com/office/drawing/2014/main" id="{6B7576E4-D5C1-4041-97B8-F75716CFE0D2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76;p51">
                <a:extLst>
                  <a:ext uri="{FF2B5EF4-FFF2-40B4-BE49-F238E27FC236}">
                    <a16:creationId xmlns:a16="http://schemas.microsoft.com/office/drawing/2014/main" id="{3A9FFF31-5579-4109-96E6-EE4AA2A9EAB0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77;p51">
                <a:extLst>
                  <a:ext uri="{FF2B5EF4-FFF2-40B4-BE49-F238E27FC236}">
                    <a16:creationId xmlns:a16="http://schemas.microsoft.com/office/drawing/2014/main" id="{23352128-F020-4039-ADFC-C442DDBCA8AA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78;p51">
                <a:extLst>
                  <a:ext uri="{FF2B5EF4-FFF2-40B4-BE49-F238E27FC236}">
                    <a16:creationId xmlns:a16="http://schemas.microsoft.com/office/drawing/2014/main" id="{9DF3FEA7-D89B-4904-A06F-E1CF87A057B9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79;p51">
                <a:extLst>
                  <a:ext uri="{FF2B5EF4-FFF2-40B4-BE49-F238E27FC236}">
                    <a16:creationId xmlns:a16="http://schemas.microsoft.com/office/drawing/2014/main" id="{B7A6F3E0-4FE8-4876-999F-F7082F734D72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80;p51">
                <a:extLst>
                  <a:ext uri="{FF2B5EF4-FFF2-40B4-BE49-F238E27FC236}">
                    <a16:creationId xmlns:a16="http://schemas.microsoft.com/office/drawing/2014/main" id="{CC4527AE-643F-4F84-BAA2-DBCBA428DC59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81;p51">
                <a:extLst>
                  <a:ext uri="{FF2B5EF4-FFF2-40B4-BE49-F238E27FC236}">
                    <a16:creationId xmlns:a16="http://schemas.microsoft.com/office/drawing/2014/main" id="{C01002E3-0987-44A1-A842-C8A9260DABC1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82;p51">
                <a:extLst>
                  <a:ext uri="{FF2B5EF4-FFF2-40B4-BE49-F238E27FC236}">
                    <a16:creationId xmlns:a16="http://schemas.microsoft.com/office/drawing/2014/main" id="{DF0E04AD-E0FA-47BA-961B-B68D861E5646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83;p51">
                <a:extLst>
                  <a:ext uri="{FF2B5EF4-FFF2-40B4-BE49-F238E27FC236}">
                    <a16:creationId xmlns:a16="http://schemas.microsoft.com/office/drawing/2014/main" id="{CEBA3327-278E-4608-9DFE-2098F02DD6A7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84;p51">
                <a:extLst>
                  <a:ext uri="{FF2B5EF4-FFF2-40B4-BE49-F238E27FC236}">
                    <a16:creationId xmlns:a16="http://schemas.microsoft.com/office/drawing/2014/main" id="{C3F2C51A-17AC-4B92-8F0D-F389978DCB6E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385;p51">
                <a:extLst>
                  <a:ext uri="{FF2B5EF4-FFF2-40B4-BE49-F238E27FC236}">
                    <a16:creationId xmlns:a16="http://schemas.microsoft.com/office/drawing/2014/main" id="{44DF682F-1ADE-48C8-80F7-9AEBCC75D40A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386;p51">
              <a:extLst>
                <a:ext uri="{FF2B5EF4-FFF2-40B4-BE49-F238E27FC236}">
                  <a16:creationId xmlns:a16="http://schemas.microsoft.com/office/drawing/2014/main" id="{ED5141A8-5087-4E4B-9EC0-A6C937084BEA}"/>
                </a:ext>
              </a:extLst>
            </p:cNvPr>
            <p:cNvGrpSpPr/>
            <p:nvPr/>
          </p:nvGrpSpPr>
          <p:grpSpPr>
            <a:xfrm>
              <a:off x="5857700" y="668082"/>
              <a:ext cx="418642" cy="185429"/>
              <a:chOff x="6946213" y="4070357"/>
              <a:chExt cx="418642" cy="185429"/>
            </a:xfrm>
          </p:grpSpPr>
          <p:sp>
            <p:nvSpPr>
              <p:cNvPr id="15" name="Google Shape;9387;p51">
                <a:extLst>
                  <a:ext uri="{FF2B5EF4-FFF2-40B4-BE49-F238E27FC236}">
                    <a16:creationId xmlns:a16="http://schemas.microsoft.com/office/drawing/2014/main" id="{FFD4F13C-DC27-46A9-86B7-463B8A9F8A5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388;p51">
                <a:extLst>
                  <a:ext uri="{FF2B5EF4-FFF2-40B4-BE49-F238E27FC236}">
                    <a16:creationId xmlns:a16="http://schemas.microsoft.com/office/drawing/2014/main" id="{76FD1097-0FA8-49F9-AFF6-50402B768250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389;p51">
                <a:extLst>
                  <a:ext uri="{FF2B5EF4-FFF2-40B4-BE49-F238E27FC236}">
                    <a16:creationId xmlns:a16="http://schemas.microsoft.com/office/drawing/2014/main" id="{C0694F2D-EA41-45EE-BFBD-3CA7045086F5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390;p51">
                <a:extLst>
                  <a:ext uri="{FF2B5EF4-FFF2-40B4-BE49-F238E27FC236}">
                    <a16:creationId xmlns:a16="http://schemas.microsoft.com/office/drawing/2014/main" id="{C31BFB0C-A395-4E39-B851-D7923D91C6C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391;p51">
                <a:extLst>
                  <a:ext uri="{FF2B5EF4-FFF2-40B4-BE49-F238E27FC236}">
                    <a16:creationId xmlns:a16="http://schemas.microsoft.com/office/drawing/2014/main" id="{D6A0D8A8-196F-4591-9E48-BF952E95F07C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392;p51">
                <a:extLst>
                  <a:ext uri="{FF2B5EF4-FFF2-40B4-BE49-F238E27FC236}">
                    <a16:creationId xmlns:a16="http://schemas.microsoft.com/office/drawing/2014/main" id="{F6524889-D931-47DA-B52F-F81B42E9EAEF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393;p51">
                <a:extLst>
                  <a:ext uri="{FF2B5EF4-FFF2-40B4-BE49-F238E27FC236}">
                    <a16:creationId xmlns:a16="http://schemas.microsoft.com/office/drawing/2014/main" id="{5E6186DA-8554-4B51-88E9-B7FC7D0AD50B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394;p51">
                <a:extLst>
                  <a:ext uri="{FF2B5EF4-FFF2-40B4-BE49-F238E27FC236}">
                    <a16:creationId xmlns:a16="http://schemas.microsoft.com/office/drawing/2014/main" id="{0EEF6CC2-0AD5-44C4-9ED7-D42C2489A392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9359;p51">
            <a:extLst>
              <a:ext uri="{FF2B5EF4-FFF2-40B4-BE49-F238E27FC236}">
                <a16:creationId xmlns:a16="http://schemas.microsoft.com/office/drawing/2014/main" id="{571F7114-7AF9-41E9-8345-0092192E0880}"/>
              </a:ext>
            </a:extLst>
          </p:cNvPr>
          <p:cNvGrpSpPr/>
          <p:nvPr/>
        </p:nvGrpSpPr>
        <p:grpSpPr>
          <a:xfrm>
            <a:off x="176602" y="2027159"/>
            <a:ext cx="1020058" cy="1467087"/>
            <a:chOff x="5454682" y="-907858"/>
            <a:chExt cx="1224672" cy="1761369"/>
          </a:xfrm>
        </p:grpSpPr>
        <p:grpSp>
          <p:nvGrpSpPr>
            <p:cNvPr id="49" name="Google Shape;9360;p51">
              <a:extLst>
                <a:ext uri="{FF2B5EF4-FFF2-40B4-BE49-F238E27FC236}">
                  <a16:creationId xmlns:a16="http://schemas.microsoft.com/office/drawing/2014/main" id="{DCCEF05A-6758-43E6-B768-9D57FDC1F9B0}"/>
                </a:ext>
              </a:extLst>
            </p:cNvPr>
            <p:cNvGrpSpPr/>
            <p:nvPr/>
          </p:nvGrpSpPr>
          <p:grpSpPr>
            <a:xfrm>
              <a:off x="5454682" y="-907858"/>
              <a:ext cx="1224672" cy="1613588"/>
              <a:chOff x="4978547" y="2318369"/>
              <a:chExt cx="822424" cy="1083599"/>
            </a:xfrm>
          </p:grpSpPr>
          <p:sp>
            <p:nvSpPr>
              <p:cNvPr id="59" name="Google Shape;9361;p51">
                <a:extLst>
                  <a:ext uri="{FF2B5EF4-FFF2-40B4-BE49-F238E27FC236}">
                    <a16:creationId xmlns:a16="http://schemas.microsoft.com/office/drawing/2014/main" id="{63282043-0974-417F-BDB7-5F1CDDBC806A}"/>
                  </a:ext>
                </a:extLst>
              </p:cNvPr>
              <p:cNvSpPr/>
              <p:nvPr/>
            </p:nvSpPr>
            <p:spPr>
              <a:xfrm>
                <a:off x="5325865" y="3075227"/>
                <a:ext cx="123405" cy="326741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5279" extrusionOk="0">
                    <a:moveTo>
                      <a:pt x="1" y="1"/>
                    </a:moveTo>
                    <a:lnTo>
                      <a:pt x="1" y="15279"/>
                    </a:lnTo>
                    <a:lnTo>
                      <a:pt x="5771" y="15279"/>
                    </a:lnTo>
                    <a:lnTo>
                      <a:pt x="5771" y="1"/>
                    </a:lnTo>
                    <a:close/>
                  </a:path>
                </a:pathLst>
              </a:custGeom>
              <a:solidFill>
                <a:srgbClr val="7F3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362;p51">
                <a:extLst>
                  <a:ext uri="{FF2B5EF4-FFF2-40B4-BE49-F238E27FC236}">
                    <a16:creationId xmlns:a16="http://schemas.microsoft.com/office/drawing/2014/main" id="{8165D53E-321E-4E97-A8F7-AE8443CFA996}"/>
                  </a:ext>
                </a:extLst>
              </p:cNvPr>
              <p:cNvSpPr/>
              <p:nvPr/>
            </p:nvSpPr>
            <p:spPr>
              <a:xfrm>
                <a:off x="4978547" y="2318369"/>
                <a:ext cx="822424" cy="811411"/>
              </a:xfrm>
              <a:custGeom>
                <a:avLst/>
                <a:gdLst/>
                <a:ahLst/>
                <a:cxnLst/>
                <a:rect l="l" t="t" r="r" b="b"/>
                <a:pathLst>
                  <a:path w="38467" h="37943" extrusionOk="0">
                    <a:moveTo>
                      <a:pt x="20409" y="1"/>
                    </a:moveTo>
                    <a:cubicBezTo>
                      <a:pt x="17685" y="1"/>
                      <a:pt x="2286" y="20290"/>
                      <a:pt x="4651" y="20290"/>
                    </a:cubicBezTo>
                    <a:cubicBezTo>
                      <a:pt x="4677" y="20290"/>
                      <a:pt x="4706" y="20287"/>
                      <a:pt x="4737" y="20282"/>
                    </a:cubicBezTo>
                    <a:cubicBezTo>
                      <a:pt x="6939" y="20682"/>
                      <a:pt x="10708" y="20316"/>
                      <a:pt x="10642" y="20916"/>
                    </a:cubicBezTo>
                    <a:cubicBezTo>
                      <a:pt x="10775" y="22417"/>
                      <a:pt x="2102" y="27954"/>
                      <a:pt x="2869" y="29289"/>
                    </a:cubicBezTo>
                    <a:cubicBezTo>
                      <a:pt x="3233" y="29534"/>
                      <a:pt x="3999" y="29624"/>
                      <a:pt x="4921" y="29624"/>
                    </a:cubicBezTo>
                    <a:cubicBezTo>
                      <a:pt x="7378" y="29624"/>
                      <a:pt x="10942" y="28988"/>
                      <a:pt x="10942" y="28988"/>
                    </a:cubicBezTo>
                    <a:lnTo>
                      <a:pt x="10942" y="28988"/>
                    </a:lnTo>
                    <a:cubicBezTo>
                      <a:pt x="12476" y="29722"/>
                      <a:pt x="1" y="36194"/>
                      <a:pt x="1935" y="37328"/>
                    </a:cubicBezTo>
                    <a:cubicBezTo>
                      <a:pt x="2713" y="37723"/>
                      <a:pt x="8321" y="37942"/>
                      <a:pt x="14861" y="37942"/>
                    </a:cubicBezTo>
                    <a:cubicBezTo>
                      <a:pt x="25445" y="37942"/>
                      <a:pt x="38466" y="37367"/>
                      <a:pt x="37394" y="36027"/>
                    </a:cubicBezTo>
                    <a:cubicBezTo>
                      <a:pt x="36327" y="33925"/>
                      <a:pt x="31290" y="31257"/>
                      <a:pt x="28421" y="28421"/>
                    </a:cubicBezTo>
                    <a:cubicBezTo>
                      <a:pt x="28389" y="28358"/>
                      <a:pt x="28478" y="28332"/>
                      <a:pt x="28660" y="28332"/>
                    </a:cubicBezTo>
                    <a:cubicBezTo>
                      <a:pt x="29480" y="28332"/>
                      <a:pt x="32189" y="28862"/>
                      <a:pt x="34158" y="28862"/>
                    </a:cubicBezTo>
                    <a:cubicBezTo>
                      <a:pt x="34966" y="28862"/>
                      <a:pt x="35649" y="28773"/>
                      <a:pt x="36026" y="28521"/>
                    </a:cubicBezTo>
                    <a:cubicBezTo>
                      <a:pt x="37327" y="27187"/>
                      <a:pt x="26153" y="20516"/>
                      <a:pt x="27554" y="19982"/>
                    </a:cubicBezTo>
                    <a:cubicBezTo>
                      <a:pt x="27926" y="19734"/>
                      <a:pt x="28708" y="19689"/>
                      <a:pt x="29635" y="19689"/>
                    </a:cubicBezTo>
                    <a:cubicBezTo>
                      <a:pt x="30166" y="19689"/>
                      <a:pt x="30745" y="19704"/>
                      <a:pt x="31321" y="19704"/>
                    </a:cubicBezTo>
                    <a:cubicBezTo>
                      <a:pt x="32444" y="19704"/>
                      <a:pt x="33558" y="19647"/>
                      <a:pt x="34292" y="19315"/>
                    </a:cubicBezTo>
                    <a:cubicBezTo>
                      <a:pt x="34314" y="19320"/>
                      <a:pt x="34333" y="19322"/>
                      <a:pt x="34352" y="19322"/>
                    </a:cubicBezTo>
                    <a:cubicBezTo>
                      <a:pt x="36000" y="19322"/>
                      <a:pt x="22725" y="1"/>
                      <a:pt x="20415" y="1"/>
                    </a:cubicBezTo>
                    <a:cubicBezTo>
                      <a:pt x="20413" y="1"/>
                      <a:pt x="20411" y="1"/>
                      <a:pt x="20409" y="1"/>
                    </a:cubicBezTo>
                    <a:close/>
                  </a:path>
                </a:pathLst>
              </a:custGeom>
              <a:solidFill>
                <a:srgbClr val="356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363;p51">
                <a:extLst>
                  <a:ext uri="{FF2B5EF4-FFF2-40B4-BE49-F238E27FC236}">
                    <a16:creationId xmlns:a16="http://schemas.microsoft.com/office/drawing/2014/main" id="{B88FDF50-6836-40E2-852E-69B0A957FBB2}"/>
                  </a:ext>
                </a:extLst>
              </p:cNvPr>
              <p:cNvSpPr/>
              <p:nvPr/>
            </p:nvSpPr>
            <p:spPr>
              <a:xfrm>
                <a:off x="5145717" y="2674707"/>
                <a:ext cx="47955" cy="3851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801" extrusionOk="0">
                    <a:moveTo>
                      <a:pt x="1465" y="0"/>
                    </a:moveTo>
                    <a:cubicBezTo>
                      <a:pt x="1347" y="0"/>
                      <a:pt x="1227" y="45"/>
                      <a:pt x="1121" y="150"/>
                    </a:cubicBezTo>
                    <a:lnTo>
                      <a:pt x="388" y="917"/>
                    </a:lnTo>
                    <a:cubicBezTo>
                      <a:pt x="0" y="1279"/>
                      <a:pt x="353" y="1801"/>
                      <a:pt x="764" y="1801"/>
                    </a:cubicBezTo>
                    <a:cubicBezTo>
                      <a:pt x="884" y="1801"/>
                      <a:pt x="1009" y="1756"/>
                      <a:pt x="1121" y="1651"/>
                    </a:cubicBezTo>
                    <a:lnTo>
                      <a:pt x="1855" y="884"/>
                    </a:lnTo>
                    <a:cubicBezTo>
                      <a:pt x="2243" y="522"/>
                      <a:pt x="1870" y="0"/>
                      <a:pt x="146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364;p51">
                <a:extLst>
                  <a:ext uri="{FF2B5EF4-FFF2-40B4-BE49-F238E27FC236}">
                    <a16:creationId xmlns:a16="http://schemas.microsoft.com/office/drawing/2014/main" id="{1F34E319-54E0-417E-9BF5-0AC99547ACD4}"/>
                  </a:ext>
                </a:extLst>
              </p:cNvPr>
              <p:cNvSpPr/>
              <p:nvPr/>
            </p:nvSpPr>
            <p:spPr>
              <a:xfrm>
                <a:off x="5279022" y="2669340"/>
                <a:ext cx="56016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219" extrusionOk="0">
                    <a:moveTo>
                      <a:pt x="735" y="0"/>
                    </a:moveTo>
                    <a:cubicBezTo>
                      <a:pt x="345" y="0"/>
                      <a:pt x="0" y="519"/>
                      <a:pt x="357" y="901"/>
                    </a:cubicBezTo>
                    <a:lnTo>
                      <a:pt x="1524" y="2069"/>
                    </a:lnTo>
                    <a:cubicBezTo>
                      <a:pt x="1630" y="2174"/>
                      <a:pt x="1749" y="2218"/>
                      <a:pt x="1864" y="2218"/>
                    </a:cubicBezTo>
                    <a:cubicBezTo>
                      <a:pt x="2261" y="2218"/>
                      <a:pt x="2620" y="1697"/>
                      <a:pt x="2258" y="1335"/>
                    </a:cubicBezTo>
                    <a:lnTo>
                      <a:pt x="1091" y="168"/>
                    </a:lnTo>
                    <a:cubicBezTo>
                      <a:pt x="981" y="50"/>
                      <a:pt x="856" y="0"/>
                      <a:pt x="73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365;p51">
                <a:extLst>
                  <a:ext uri="{FF2B5EF4-FFF2-40B4-BE49-F238E27FC236}">
                    <a16:creationId xmlns:a16="http://schemas.microsoft.com/office/drawing/2014/main" id="{FB23714A-7E4A-4E90-AAF7-8F28699758B2}"/>
                  </a:ext>
                </a:extLst>
              </p:cNvPr>
              <p:cNvSpPr/>
              <p:nvPr/>
            </p:nvSpPr>
            <p:spPr>
              <a:xfrm>
                <a:off x="5233974" y="2572402"/>
                <a:ext cx="56657" cy="47368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215" extrusionOk="0">
                    <a:moveTo>
                      <a:pt x="1881" y="1"/>
                    </a:moveTo>
                    <a:cubicBezTo>
                      <a:pt x="1761" y="1"/>
                      <a:pt x="1637" y="49"/>
                      <a:pt x="1530" y="164"/>
                    </a:cubicBezTo>
                    <a:lnTo>
                      <a:pt x="362" y="1331"/>
                    </a:lnTo>
                    <a:cubicBezTo>
                      <a:pt x="1" y="1693"/>
                      <a:pt x="359" y="2215"/>
                      <a:pt x="756" y="2215"/>
                    </a:cubicBezTo>
                    <a:cubicBezTo>
                      <a:pt x="872" y="2215"/>
                      <a:pt x="991" y="2171"/>
                      <a:pt x="1096" y="2065"/>
                    </a:cubicBezTo>
                    <a:lnTo>
                      <a:pt x="2264" y="898"/>
                    </a:lnTo>
                    <a:cubicBezTo>
                      <a:pt x="2649" y="538"/>
                      <a:pt x="2283" y="1"/>
                      <a:pt x="1881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366;p51">
                <a:extLst>
                  <a:ext uri="{FF2B5EF4-FFF2-40B4-BE49-F238E27FC236}">
                    <a16:creationId xmlns:a16="http://schemas.microsoft.com/office/drawing/2014/main" id="{92E38AAE-703B-4C59-B9A8-7B460557094A}"/>
                  </a:ext>
                </a:extLst>
              </p:cNvPr>
              <p:cNvSpPr/>
              <p:nvPr/>
            </p:nvSpPr>
            <p:spPr>
              <a:xfrm>
                <a:off x="5379465" y="2595540"/>
                <a:ext cx="54669" cy="4593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48" extrusionOk="0">
                    <a:moveTo>
                      <a:pt x="758" y="0"/>
                    </a:moveTo>
                    <a:cubicBezTo>
                      <a:pt x="360" y="0"/>
                      <a:pt x="0" y="529"/>
                      <a:pt x="362" y="917"/>
                    </a:cubicBezTo>
                    <a:lnTo>
                      <a:pt x="1463" y="1984"/>
                    </a:lnTo>
                    <a:cubicBezTo>
                      <a:pt x="1571" y="2099"/>
                      <a:pt x="1692" y="2147"/>
                      <a:pt x="1810" y="2147"/>
                    </a:cubicBezTo>
                    <a:cubicBezTo>
                      <a:pt x="2204" y="2147"/>
                      <a:pt x="2556" y="1610"/>
                      <a:pt x="2197" y="1250"/>
                    </a:cubicBezTo>
                    <a:lnTo>
                      <a:pt x="1096" y="149"/>
                    </a:lnTo>
                    <a:cubicBezTo>
                      <a:pt x="991" y="44"/>
                      <a:pt x="873" y="0"/>
                      <a:pt x="75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367;p51">
                <a:extLst>
                  <a:ext uri="{FF2B5EF4-FFF2-40B4-BE49-F238E27FC236}">
                    <a16:creationId xmlns:a16="http://schemas.microsoft.com/office/drawing/2014/main" id="{A840634F-9D7D-4946-9B51-84DBFC717A77}"/>
                  </a:ext>
                </a:extLst>
              </p:cNvPr>
              <p:cNvSpPr/>
              <p:nvPr/>
            </p:nvSpPr>
            <p:spPr>
              <a:xfrm>
                <a:off x="5330975" y="2486391"/>
                <a:ext cx="52573" cy="43497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034" extrusionOk="0">
                    <a:moveTo>
                      <a:pt x="1703" y="0"/>
                    </a:moveTo>
                    <a:cubicBezTo>
                      <a:pt x="1587" y="0"/>
                      <a:pt x="1468" y="44"/>
                      <a:pt x="1363" y="150"/>
                    </a:cubicBezTo>
                    <a:lnTo>
                      <a:pt x="362" y="1150"/>
                    </a:lnTo>
                    <a:cubicBezTo>
                      <a:pt x="0" y="1512"/>
                      <a:pt x="359" y="2034"/>
                      <a:pt x="756" y="2034"/>
                    </a:cubicBezTo>
                    <a:cubicBezTo>
                      <a:pt x="872" y="2034"/>
                      <a:pt x="991" y="1990"/>
                      <a:pt x="1096" y="1884"/>
                    </a:cubicBezTo>
                    <a:lnTo>
                      <a:pt x="2097" y="884"/>
                    </a:lnTo>
                    <a:cubicBezTo>
                      <a:pt x="2458" y="522"/>
                      <a:pt x="2100" y="0"/>
                      <a:pt x="1703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368;p51">
                <a:extLst>
                  <a:ext uri="{FF2B5EF4-FFF2-40B4-BE49-F238E27FC236}">
                    <a16:creationId xmlns:a16="http://schemas.microsoft.com/office/drawing/2014/main" id="{4DDF74D2-753B-4DD9-9284-811949B9BD17}"/>
                  </a:ext>
                </a:extLst>
              </p:cNvPr>
              <p:cNvSpPr/>
              <p:nvPr/>
            </p:nvSpPr>
            <p:spPr>
              <a:xfrm>
                <a:off x="5377220" y="2391142"/>
                <a:ext cx="6063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035" extrusionOk="0">
                    <a:moveTo>
                      <a:pt x="667" y="0"/>
                    </a:moveTo>
                    <a:cubicBezTo>
                      <a:pt x="0" y="0"/>
                      <a:pt x="0" y="1034"/>
                      <a:pt x="667" y="1034"/>
                    </a:cubicBezTo>
                    <a:lnTo>
                      <a:pt x="2169" y="1034"/>
                    </a:lnTo>
                    <a:cubicBezTo>
                      <a:pt x="2836" y="1034"/>
                      <a:pt x="2836" y="0"/>
                      <a:pt x="216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369;p51">
                <a:extLst>
                  <a:ext uri="{FF2B5EF4-FFF2-40B4-BE49-F238E27FC236}">
                    <a16:creationId xmlns:a16="http://schemas.microsoft.com/office/drawing/2014/main" id="{4BD3EAC9-3319-4C3E-B085-EEFDB0D38DFC}"/>
                  </a:ext>
                </a:extLst>
              </p:cNvPr>
              <p:cNvSpPr/>
              <p:nvPr/>
            </p:nvSpPr>
            <p:spPr>
              <a:xfrm>
                <a:off x="5438666" y="2487824"/>
                <a:ext cx="51141" cy="42064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7" extrusionOk="0">
                    <a:moveTo>
                      <a:pt x="1619" y="0"/>
                    </a:moveTo>
                    <a:cubicBezTo>
                      <a:pt x="1499" y="0"/>
                      <a:pt x="1375" y="45"/>
                      <a:pt x="1263" y="149"/>
                    </a:cubicBezTo>
                    <a:lnTo>
                      <a:pt x="362" y="1083"/>
                    </a:lnTo>
                    <a:cubicBezTo>
                      <a:pt x="0" y="1445"/>
                      <a:pt x="359" y="1967"/>
                      <a:pt x="756" y="1967"/>
                    </a:cubicBezTo>
                    <a:cubicBezTo>
                      <a:pt x="872" y="1967"/>
                      <a:pt x="990" y="1923"/>
                      <a:pt x="1096" y="1817"/>
                    </a:cubicBezTo>
                    <a:lnTo>
                      <a:pt x="2030" y="917"/>
                    </a:lnTo>
                    <a:cubicBezTo>
                      <a:pt x="2392" y="529"/>
                      <a:pt x="2032" y="0"/>
                      <a:pt x="161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370;p51">
                <a:extLst>
                  <a:ext uri="{FF2B5EF4-FFF2-40B4-BE49-F238E27FC236}">
                    <a16:creationId xmlns:a16="http://schemas.microsoft.com/office/drawing/2014/main" id="{3BA66C02-3C8A-4805-9922-664E1BC00611}"/>
                  </a:ext>
                </a:extLst>
              </p:cNvPr>
              <p:cNvSpPr/>
              <p:nvPr/>
            </p:nvSpPr>
            <p:spPr>
              <a:xfrm>
                <a:off x="5515677" y="2566991"/>
                <a:ext cx="58282" cy="49228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302" extrusionOk="0">
                    <a:moveTo>
                      <a:pt x="757" y="1"/>
                    </a:moveTo>
                    <a:cubicBezTo>
                      <a:pt x="359" y="1"/>
                      <a:pt x="1" y="522"/>
                      <a:pt x="363" y="884"/>
                    </a:cubicBezTo>
                    <a:lnTo>
                      <a:pt x="1630" y="2152"/>
                    </a:lnTo>
                    <a:cubicBezTo>
                      <a:pt x="1735" y="2257"/>
                      <a:pt x="1854" y="2301"/>
                      <a:pt x="1970" y="2301"/>
                    </a:cubicBezTo>
                    <a:cubicBezTo>
                      <a:pt x="2367" y="2301"/>
                      <a:pt x="2726" y="1779"/>
                      <a:pt x="2364" y="1418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7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371;p51">
                <a:extLst>
                  <a:ext uri="{FF2B5EF4-FFF2-40B4-BE49-F238E27FC236}">
                    <a16:creationId xmlns:a16="http://schemas.microsoft.com/office/drawing/2014/main" id="{88C15A30-E03E-4CC3-8AA2-C29999A8A661}"/>
                  </a:ext>
                </a:extLst>
              </p:cNvPr>
              <p:cNvSpPr/>
              <p:nvPr/>
            </p:nvSpPr>
            <p:spPr>
              <a:xfrm>
                <a:off x="5454359" y="2669340"/>
                <a:ext cx="56743" cy="47453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219" extrusionOk="0">
                    <a:moveTo>
                      <a:pt x="1918" y="0"/>
                    </a:moveTo>
                    <a:cubicBezTo>
                      <a:pt x="1798" y="0"/>
                      <a:pt x="1673" y="50"/>
                      <a:pt x="1563" y="168"/>
                    </a:cubicBezTo>
                    <a:lnTo>
                      <a:pt x="362" y="1335"/>
                    </a:lnTo>
                    <a:cubicBezTo>
                      <a:pt x="0" y="1697"/>
                      <a:pt x="359" y="2218"/>
                      <a:pt x="771" y="2218"/>
                    </a:cubicBezTo>
                    <a:cubicBezTo>
                      <a:pt x="891" y="2218"/>
                      <a:pt x="1016" y="2174"/>
                      <a:pt x="1129" y="2069"/>
                    </a:cubicBezTo>
                    <a:lnTo>
                      <a:pt x="2297" y="901"/>
                    </a:lnTo>
                    <a:cubicBezTo>
                      <a:pt x="2653" y="519"/>
                      <a:pt x="2309" y="0"/>
                      <a:pt x="19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372;p51">
                <a:extLst>
                  <a:ext uri="{FF2B5EF4-FFF2-40B4-BE49-F238E27FC236}">
                    <a16:creationId xmlns:a16="http://schemas.microsoft.com/office/drawing/2014/main" id="{5A7C59DE-206C-4CE8-B9AE-20DC1472EB6C}"/>
                  </a:ext>
                </a:extLst>
              </p:cNvPr>
              <p:cNvSpPr/>
              <p:nvPr/>
            </p:nvSpPr>
            <p:spPr>
              <a:xfrm>
                <a:off x="5617659" y="2658305"/>
                <a:ext cx="46159" cy="3708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4" extrusionOk="0">
                    <a:moveTo>
                      <a:pt x="774" y="1"/>
                    </a:moveTo>
                    <a:cubicBezTo>
                      <a:pt x="360" y="1"/>
                      <a:pt x="0" y="529"/>
                      <a:pt x="363" y="917"/>
                    </a:cubicBezTo>
                    <a:lnTo>
                      <a:pt x="1063" y="1584"/>
                    </a:lnTo>
                    <a:cubicBezTo>
                      <a:pt x="1168" y="1689"/>
                      <a:pt x="1287" y="1734"/>
                      <a:pt x="1403" y="1734"/>
                    </a:cubicBezTo>
                    <a:cubicBezTo>
                      <a:pt x="1800" y="1734"/>
                      <a:pt x="2159" y="1212"/>
                      <a:pt x="1797" y="850"/>
                    </a:cubicBezTo>
                    <a:lnTo>
                      <a:pt x="1130" y="150"/>
                    </a:lnTo>
                    <a:cubicBezTo>
                      <a:pt x="1017" y="45"/>
                      <a:pt x="893" y="1"/>
                      <a:pt x="774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373;p51">
                <a:extLst>
                  <a:ext uri="{FF2B5EF4-FFF2-40B4-BE49-F238E27FC236}">
                    <a16:creationId xmlns:a16="http://schemas.microsoft.com/office/drawing/2014/main" id="{A0F3F503-1E0E-4C03-BA6D-42995C848F8A}"/>
                  </a:ext>
                </a:extLst>
              </p:cNvPr>
              <p:cNvSpPr/>
              <p:nvPr/>
            </p:nvSpPr>
            <p:spPr>
              <a:xfrm>
                <a:off x="5276777" y="2758879"/>
                <a:ext cx="61852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68" extrusionOk="0">
                    <a:moveTo>
                      <a:pt x="2135" y="1"/>
                    </a:moveTo>
                    <a:cubicBezTo>
                      <a:pt x="2019" y="1"/>
                      <a:pt x="1901" y="45"/>
                      <a:pt x="1796" y="150"/>
                    </a:cubicBezTo>
                    <a:lnTo>
                      <a:pt x="362" y="1585"/>
                    </a:lnTo>
                    <a:cubicBezTo>
                      <a:pt x="0" y="1946"/>
                      <a:pt x="359" y="2468"/>
                      <a:pt x="771" y="2468"/>
                    </a:cubicBezTo>
                    <a:cubicBezTo>
                      <a:pt x="892" y="2468"/>
                      <a:pt x="1016" y="2424"/>
                      <a:pt x="1129" y="2318"/>
                    </a:cubicBezTo>
                    <a:lnTo>
                      <a:pt x="2530" y="917"/>
                    </a:lnTo>
                    <a:cubicBezTo>
                      <a:pt x="2892" y="529"/>
                      <a:pt x="2532" y="1"/>
                      <a:pt x="2135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374;p51">
                <a:extLst>
                  <a:ext uri="{FF2B5EF4-FFF2-40B4-BE49-F238E27FC236}">
                    <a16:creationId xmlns:a16="http://schemas.microsoft.com/office/drawing/2014/main" id="{B1670765-25AB-4A1C-92F1-28CC866709E8}"/>
                  </a:ext>
                </a:extLst>
              </p:cNvPr>
              <p:cNvSpPr/>
              <p:nvPr/>
            </p:nvSpPr>
            <p:spPr>
              <a:xfrm>
                <a:off x="5429387" y="2757446"/>
                <a:ext cx="54711" cy="4565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135" extrusionOk="0">
                    <a:moveTo>
                      <a:pt x="756" y="1"/>
                    </a:moveTo>
                    <a:cubicBezTo>
                      <a:pt x="359" y="1"/>
                      <a:pt x="1" y="523"/>
                      <a:pt x="362" y="884"/>
                    </a:cubicBezTo>
                    <a:lnTo>
                      <a:pt x="1463" y="1985"/>
                    </a:lnTo>
                    <a:cubicBezTo>
                      <a:pt x="1568" y="2090"/>
                      <a:pt x="1687" y="2135"/>
                      <a:pt x="1803" y="2135"/>
                    </a:cubicBezTo>
                    <a:cubicBezTo>
                      <a:pt x="2200" y="2135"/>
                      <a:pt x="2559" y="1613"/>
                      <a:pt x="2197" y="1251"/>
                    </a:cubicBezTo>
                    <a:lnTo>
                      <a:pt x="1096" y="150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375;p51">
                <a:extLst>
                  <a:ext uri="{FF2B5EF4-FFF2-40B4-BE49-F238E27FC236}">
                    <a16:creationId xmlns:a16="http://schemas.microsoft.com/office/drawing/2014/main" id="{62E9A2E8-794E-440F-B91E-48116E3E825C}"/>
                  </a:ext>
                </a:extLst>
              </p:cNvPr>
              <p:cNvSpPr/>
              <p:nvPr/>
            </p:nvSpPr>
            <p:spPr>
              <a:xfrm>
                <a:off x="5151255" y="2854470"/>
                <a:ext cx="49559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18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196" y="1718"/>
                    </a:lnTo>
                    <a:cubicBezTo>
                      <a:pt x="1309" y="1823"/>
                      <a:pt x="1434" y="1867"/>
                      <a:pt x="1553" y="1867"/>
                    </a:cubicBezTo>
                    <a:cubicBezTo>
                      <a:pt x="1965" y="1867"/>
                      <a:pt x="2317" y="1346"/>
                      <a:pt x="1930" y="984"/>
                    </a:cubicBezTo>
                    <a:lnTo>
                      <a:pt x="1096" y="150"/>
                    </a:lnTo>
                    <a:cubicBezTo>
                      <a:pt x="991" y="45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376;p51">
                <a:extLst>
                  <a:ext uri="{FF2B5EF4-FFF2-40B4-BE49-F238E27FC236}">
                    <a16:creationId xmlns:a16="http://schemas.microsoft.com/office/drawing/2014/main" id="{C84F1F69-C777-4D28-8435-69690E619657}"/>
                  </a:ext>
                </a:extLst>
              </p:cNvPr>
              <p:cNvSpPr/>
              <p:nvPr/>
            </p:nvSpPr>
            <p:spPr>
              <a:xfrm>
                <a:off x="5319836" y="2850620"/>
                <a:ext cx="47977" cy="3847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9" extrusionOk="0">
                    <a:moveTo>
                      <a:pt x="1482" y="0"/>
                    </a:moveTo>
                    <a:cubicBezTo>
                      <a:pt x="1359" y="0"/>
                      <a:pt x="1232" y="48"/>
                      <a:pt x="1117" y="163"/>
                    </a:cubicBezTo>
                    <a:lnTo>
                      <a:pt x="383" y="897"/>
                    </a:lnTo>
                    <a:cubicBezTo>
                      <a:pt x="0" y="1280"/>
                      <a:pt x="358" y="1798"/>
                      <a:pt x="757" y="1798"/>
                    </a:cubicBezTo>
                    <a:cubicBezTo>
                      <a:pt x="880" y="1798"/>
                      <a:pt x="1006" y="1749"/>
                      <a:pt x="1117" y="1631"/>
                    </a:cubicBezTo>
                    <a:lnTo>
                      <a:pt x="1884" y="897"/>
                    </a:lnTo>
                    <a:cubicBezTo>
                      <a:pt x="2243" y="538"/>
                      <a:pt x="1891" y="0"/>
                      <a:pt x="148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377;p51">
                <a:extLst>
                  <a:ext uri="{FF2B5EF4-FFF2-40B4-BE49-F238E27FC236}">
                    <a16:creationId xmlns:a16="http://schemas.microsoft.com/office/drawing/2014/main" id="{C22CF8AD-9F3B-4640-8556-02616ACB436F}"/>
                  </a:ext>
                </a:extLst>
              </p:cNvPr>
              <p:cNvSpPr/>
              <p:nvPr/>
            </p:nvSpPr>
            <p:spPr>
              <a:xfrm>
                <a:off x="5455663" y="2854812"/>
                <a:ext cx="22128" cy="4497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3" extrusionOk="0">
                    <a:moveTo>
                      <a:pt x="518" y="1"/>
                    </a:moveTo>
                    <a:cubicBezTo>
                      <a:pt x="259" y="1"/>
                      <a:pt x="1" y="167"/>
                      <a:pt x="1" y="501"/>
                    </a:cubicBezTo>
                    <a:lnTo>
                      <a:pt x="1" y="1602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2"/>
                    </a:cubicBezTo>
                    <a:lnTo>
                      <a:pt x="1035" y="501"/>
                    </a:lnTo>
                    <a:cubicBezTo>
                      <a:pt x="1035" y="167"/>
                      <a:pt x="776" y="1"/>
                      <a:pt x="51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378;p51">
                <a:extLst>
                  <a:ext uri="{FF2B5EF4-FFF2-40B4-BE49-F238E27FC236}">
                    <a16:creationId xmlns:a16="http://schemas.microsoft.com/office/drawing/2014/main" id="{1FB32EF8-7C63-4B61-8223-ABD83F8DDBA2}"/>
                  </a:ext>
                </a:extLst>
              </p:cNvPr>
              <p:cNvSpPr/>
              <p:nvPr/>
            </p:nvSpPr>
            <p:spPr>
              <a:xfrm>
                <a:off x="5571350" y="2830925"/>
                <a:ext cx="49516" cy="4024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882" extrusionOk="0">
                    <a:moveTo>
                      <a:pt x="1538" y="1"/>
                    </a:moveTo>
                    <a:cubicBezTo>
                      <a:pt x="1420" y="1"/>
                      <a:pt x="1300" y="45"/>
                      <a:pt x="1194" y="150"/>
                    </a:cubicBezTo>
                    <a:lnTo>
                      <a:pt x="360" y="984"/>
                    </a:lnTo>
                    <a:cubicBezTo>
                      <a:pt x="1" y="1344"/>
                      <a:pt x="353" y="1881"/>
                      <a:pt x="747" y="1881"/>
                    </a:cubicBezTo>
                    <a:cubicBezTo>
                      <a:pt x="865" y="1881"/>
                      <a:pt x="987" y="1833"/>
                      <a:pt x="1094" y="1718"/>
                    </a:cubicBezTo>
                    <a:lnTo>
                      <a:pt x="1928" y="884"/>
                    </a:lnTo>
                    <a:cubicBezTo>
                      <a:pt x="2316" y="522"/>
                      <a:pt x="1943" y="1"/>
                      <a:pt x="1538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379;p51">
                <a:extLst>
                  <a:ext uri="{FF2B5EF4-FFF2-40B4-BE49-F238E27FC236}">
                    <a16:creationId xmlns:a16="http://schemas.microsoft.com/office/drawing/2014/main" id="{32B4725B-D34E-404E-8A91-121F8F1D0994}"/>
                  </a:ext>
                </a:extLst>
              </p:cNvPr>
              <p:cNvSpPr/>
              <p:nvPr/>
            </p:nvSpPr>
            <p:spPr>
              <a:xfrm>
                <a:off x="5241115" y="2963619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0"/>
                    </a:moveTo>
                    <a:cubicBezTo>
                      <a:pt x="359" y="0"/>
                      <a:pt x="0" y="522"/>
                      <a:pt x="362" y="884"/>
                    </a:cubicBezTo>
                    <a:lnTo>
                      <a:pt x="1296" y="1818"/>
                    </a:lnTo>
                    <a:cubicBezTo>
                      <a:pt x="1401" y="1923"/>
                      <a:pt x="1520" y="1967"/>
                      <a:pt x="1636" y="1967"/>
                    </a:cubicBezTo>
                    <a:cubicBezTo>
                      <a:pt x="2033" y="1967"/>
                      <a:pt x="2392" y="1445"/>
                      <a:pt x="2030" y="1084"/>
                    </a:cubicBezTo>
                    <a:lnTo>
                      <a:pt x="1096" y="150"/>
                    </a:lnTo>
                    <a:cubicBezTo>
                      <a:pt x="991" y="44"/>
                      <a:pt x="872" y="0"/>
                      <a:pt x="756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380;p51">
                <a:extLst>
                  <a:ext uri="{FF2B5EF4-FFF2-40B4-BE49-F238E27FC236}">
                    <a16:creationId xmlns:a16="http://schemas.microsoft.com/office/drawing/2014/main" id="{ECE0884E-0BA6-4D43-93ED-4363AEB08205}"/>
                  </a:ext>
                </a:extLst>
              </p:cNvPr>
              <p:cNvSpPr/>
              <p:nvPr/>
            </p:nvSpPr>
            <p:spPr>
              <a:xfrm>
                <a:off x="5353958" y="2963619"/>
                <a:ext cx="54540" cy="45636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134" extrusionOk="0">
                    <a:moveTo>
                      <a:pt x="1809" y="0"/>
                    </a:moveTo>
                    <a:cubicBezTo>
                      <a:pt x="1691" y="0"/>
                      <a:pt x="1568" y="44"/>
                      <a:pt x="1455" y="150"/>
                    </a:cubicBezTo>
                    <a:lnTo>
                      <a:pt x="388" y="1250"/>
                    </a:lnTo>
                    <a:cubicBezTo>
                      <a:pt x="0" y="1612"/>
                      <a:pt x="353" y="2134"/>
                      <a:pt x="764" y="2134"/>
                    </a:cubicBezTo>
                    <a:cubicBezTo>
                      <a:pt x="884" y="2134"/>
                      <a:pt x="1009" y="2090"/>
                      <a:pt x="1122" y="1984"/>
                    </a:cubicBezTo>
                    <a:cubicBezTo>
                      <a:pt x="1489" y="1617"/>
                      <a:pt x="1856" y="1250"/>
                      <a:pt x="2189" y="884"/>
                    </a:cubicBezTo>
                    <a:cubicBezTo>
                      <a:pt x="2551" y="522"/>
                      <a:pt x="2212" y="0"/>
                      <a:pt x="1809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381;p51">
                <a:extLst>
                  <a:ext uri="{FF2B5EF4-FFF2-40B4-BE49-F238E27FC236}">
                    <a16:creationId xmlns:a16="http://schemas.microsoft.com/office/drawing/2014/main" id="{1FEC0594-B03C-49F3-A6FB-7DB4BF7DE022}"/>
                  </a:ext>
                </a:extLst>
              </p:cNvPr>
              <p:cNvSpPr/>
              <p:nvPr/>
            </p:nvSpPr>
            <p:spPr>
              <a:xfrm>
                <a:off x="5520893" y="2954765"/>
                <a:ext cx="51376" cy="4204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66" extrusionOk="0">
                    <a:moveTo>
                      <a:pt x="755" y="0"/>
                    </a:moveTo>
                    <a:cubicBezTo>
                      <a:pt x="346" y="0"/>
                      <a:pt x="0" y="538"/>
                      <a:pt x="385" y="897"/>
                    </a:cubicBezTo>
                    <a:lnTo>
                      <a:pt x="1286" y="1798"/>
                    </a:lnTo>
                    <a:cubicBezTo>
                      <a:pt x="1396" y="1916"/>
                      <a:pt x="1523" y="1965"/>
                      <a:pt x="1646" y="1965"/>
                    </a:cubicBezTo>
                    <a:cubicBezTo>
                      <a:pt x="2044" y="1965"/>
                      <a:pt x="2402" y="1446"/>
                      <a:pt x="2020" y="1064"/>
                    </a:cubicBezTo>
                    <a:lnTo>
                      <a:pt x="1119" y="163"/>
                    </a:lnTo>
                    <a:cubicBezTo>
                      <a:pt x="1004" y="48"/>
                      <a:pt x="877" y="0"/>
                      <a:pt x="755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382;p51">
                <a:extLst>
                  <a:ext uri="{FF2B5EF4-FFF2-40B4-BE49-F238E27FC236}">
                    <a16:creationId xmlns:a16="http://schemas.microsoft.com/office/drawing/2014/main" id="{A9673B7B-76AF-4EC9-A1C8-4590E38FB1C6}"/>
                  </a:ext>
                </a:extLst>
              </p:cNvPr>
              <p:cNvSpPr/>
              <p:nvPr/>
            </p:nvSpPr>
            <p:spPr>
              <a:xfrm>
                <a:off x="5432958" y="3026384"/>
                <a:ext cx="61831" cy="5277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468" extrusionOk="0">
                    <a:moveTo>
                      <a:pt x="2136" y="1"/>
                    </a:moveTo>
                    <a:cubicBezTo>
                      <a:pt x="2021" y="1"/>
                      <a:pt x="1902" y="45"/>
                      <a:pt x="1796" y="150"/>
                    </a:cubicBezTo>
                    <a:lnTo>
                      <a:pt x="362" y="1584"/>
                    </a:lnTo>
                    <a:cubicBezTo>
                      <a:pt x="0" y="1946"/>
                      <a:pt x="359" y="2468"/>
                      <a:pt x="756" y="2468"/>
                    </a:cubicBezTo>
                    <a:cubicBezTo>
                      <a:pt x="872" y="2468"/>
                      <a:pt x="991" y="2424"/>
                      <a:pt x="1096" y="2318"/>
                    </a:cubicBezTo>
                    <a:lnTo>
                      <a:pt x="2530" y="884"/>
                    </a:lnTo>
                    <a:cubicBezTo>
                      <a:pt x="2892" y="522"/>
                      <a:pt x="2533" y="1"/>
                      <a:pt x="213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383;p51">
                <a:extLst>
                  <a:ext uri="{FF2B5EF4-FFF2-40B4-BE49-F238E27FC236}">
                    <a16:creationId xmlns:a16="http://schemas.microsoft.com/office/drawing/2014/main" id="{608E32FF-E57D-4155-885D-100E28112A5F}"/>
                  </a:ext>
                </a:extLst>
              </p:cNvPr>
              <p:cNvSpPr/>
              <p:nvPr/>
            </p:nvSpPr>
            <p:spPr>
              <a:xfrm>
                <a:off x="5273206" y="3039215"/>
                <a:ext cx="51141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968" extrusionOk="0">
                    <a:moveTo>
                      <a:pt x="756" y="1"/>
                    </a:moveTo>
                    <a:cubicBezTo>
                      <a:pt x="359" y="1"/>
                      <a:pt x="0" y="523"/>
                      <a:pt x="362" y="884"/>
                    </a:cubicBezTo>
                    <a:lnTo>
                      <a:pt x="1296" y="1818"/>
                    </a:lnTo>
                    <a:cubicBezTo>
                      <a:pt x="1401" y="1924"/>
                      <a:pt x="1520" y="1968"/>
                      <a:pt x="1636" y="1968"/>
                    </a:cubicBezTo>
                    <a:cubicBezTo>
                      <a:pt x="2033" y="1968"/>
                      <a:pt x="2392" y="1446"/>
                      <a:pt x="2030" y="1085"/>
                    </a:cubicBezTo>
                    <a:lnTo>
                      <a:pt x="1096" y="151"/>
                    </a:lnTo>
                    <a:cubicBezTo>
                      <a:pt x="991" y="45"/>
                      <a:pt x="872" y="1"/>
                      <a:pt x="756" y="1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384;p51">
                <a:extLst>
                  <a:ext uri="{FF2B5EF4-FFF2-40B4-BE49-F238E27FC236}">
                    <a16:creationId xmlns:a16="http://schemas.microsoft.com/office/drawing/2014/main" id="{5D0DEC42-2811-4E34-85BC-71EFF9986DBA}"/>
                  </a:ext>
                </a:extLst>
              </p:cNvPr>
              <p:cNvSpPr/>
              <p:nvPr/>
            </p:nvSpPr>
            <p:spPr>
              <a:xfrm>
                <a:off x="5129853" y="3044561"/>
                <a:ext cx="48896" cy="4031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885" extrusionOk="0">
                    <a:moveTo>
                      <a:pt x="1552" y="0"/>
                    </a:moveTo>
                    <a:cubicBezTo>
                      <a:pt x="1431" y="0"/>
                      <a:pt x="1306" y="49"/>
                      <a:pt x="1196" y="167"/>
                    </a:cubicBezTo>
                    <a:lnTo>
                      <a:pt x="362" y="1001"/>
                    </a:lnTo>
                    <a:cubicBezTo>
                      <a:pt x="1" y="1363"/>
                      <a:pt x="359" y="1885"/>
                      <a:pt x="756" y="1885"/>
                    </a:cubicBezTo>
                    <a:cubicBezTo>
                      <a:pt x="872" y="1885"/>
                      <a:pt x="991" y="1841"/>
                      <a:pt x="1096" y="1735"/>
                    </a:cubicBezTo>
                    <a:lnTo>
                      <a:pt x="1930" y="901"/>
                    </a:lnTo>
                    <a:cubicBezTo>
                      <a:pt x="2287" y="519"/>
                      <a:pt x="1943" y="0"/>
                      <a:pt x="1552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85;p51">
                <a:extLst>
                  <a:ext uri="{FF2B5EF4-FFF2-40B4-BE49-F238E27FC236}">
                    <a16:creationId xmlns:a16="http://schemas.microsoft.com/office/drawing/2014/main" id="{BCB411F7-C034-48D8-9337-17D79A768CEB}"/>
                  </a:ext>
                </a:extLst>
              </p:cNvPr>
              <p:cNvSpPr/>
              <p:nvPr/>
            </p:nvSpPr>
            <p:spPr>
              <a:xfrm>
                <a:off x="5615414" y="3039578"/>
                <a:ext cx="22128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02" extrusionOk="0">
                    <a:moveTo>
                      <a:pt x="518" y="0"/>
                    </a:moveTo>
                    <a:cubicBezTo>
                      <a:pt x="259" y="0"/>
                      <a:pt x="1" y="167"/>
                      <a:pt x="1" y="500"/>
                    </a:cubicBezTo>
                    <a:lnTo>
                      <a:pt x="1" y="1601"/>
                    </a:lnTo>
                    <a:cubicBezTo>
                      <a:pt x="1" y="1935"/>
                      <a:pt x="259" y="2102"/>
                      <a:pt x="518" y="2102"/>
                    </a:cubicBezTo>
                    <a:cubicBezTo>
                      <a:pt x="776" y="2102"/>
                      <a:pt x="1035" y="1935"/>
                      <a:pt x="1035" y="1601"/>
                    </a:cubicBezTo>
                    <a:lnTo>
                      <a:pt x="1035" y="500"/>
                    </a:lnTo>
                    <a:cubicBezTo>
                      <a:pt x="1035" y="167"/>
                      <a:pt x="776" y="0"/>
                      <a:pt x="518" y="0"/>
                    </a:cubicBezTo>
                    <a:close/>
                  </a:path>
                </a:pathLst>
              </a:custGeom>
              <a:solidFill>
                <a:srgbClr val="59A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9386;p51">
              <a:extLst>
                <a:ext uri="{FF2B5EF4-FFF2-40B4-BE49-F238E27FC236}">
                  <a16:creationId xmlns:a16="http://schemas.microsoft.com/office/drawing/2014/main" id="{6BEF547C-C69E-485D-96EF-AF4AF1FF6877}"/>
                </a:ext>
              </a:extLst>
            </p:cNvPr>
            <p:cNvGrpSpPr/>
            <p:nvPr/>
          </p:nvGrpSpPr>
          <p:grpSpPr>
            <a:xfrm>
              <a:off x="5857700" y="668082"/>
              <a:ext cx="418642" cy="185429"/>
              <a:chOff x="6946213" y="4070357"/>
              <a:chExt cx="418642" cy="185429"/>
            </a:xfrm>
          </p:grpSpPr>
          <p:sp>
            <p:nvSpPr>
              <p:cNvPr id="51" name="Google Shape;9387;p51">
                <a:extLst>
                  <a:ext uri="{FF2B5EF4-FFF2-40B4-BE49-F238E27FC236}">
                    <a16:creationId xmlns:a16="http://schemas.microsoft.com/office/drawing/2014/main" id="{4B0297C4-C10B-415C-BE77-7C7FE96C4A22}"/>
                  </a:ext>
                </a:extLst>
              </p:cNvPr>
              <p:cNvSpPr/>
              <p:nvPr/>
            </p:nvSpPr>
            <p:spPr>
              <a:xfrm>
                <a:off x="6946213" y="4070357"/>
                <a:ext cx="418642" cy="185429"/>
              </a:xfrm>
              <a:custGeom>
                <a:avLst/>
                <a:gdLst/>
                <a:ahLst/>
                <a:cxnLst/>
                <a:rect l="l" t="t" r="r" b="b"/>
                <a:pathLst>
                  <a:path w="19581" h="8671" extrusionOk="0">
                    <a:moveTo>
                      <a:pt x="9473" y="0"/>
                    </a:moveTo>
                    <a:cubicBezTo>
                      <a:pt x="4503" y="0"/>
                      <a:pt x="934" y="5104"/>
                      <a:pt x="0" y="7372"/>
                    </a:cubicBezTo>
                    <a:cubicBezTo>
                      <a:pt x="2340" y="8324"/>
                      <a:pt x="5687" y="8671"/>
                      <a:pt x="8955" y="8671"/>
                    </a:cubicBezTo>
                    <a:cubicBezTo>
                      <a:pt x="14163" y="8671"/>
                      <a:pt x="19171" y="7789"/>
                      <a:pt x="19581" y="7072"/>
                    </a:cubicBezTo>
                    <a:cubicBezTo>
                      <a:pt x="18880" y="5404"/>
                      <a:pt x="14277" y="0"/>
                      <a:pt x="9473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388;p51">
                <a:extLst>
                  <a:ext uri="{FF2B5EF4-FFF2-40B4-BE49-F238E27FC236}">
                    <a16:creationId xmlns:a16="http://schemas.microsoft.com/office/drawing/2014/main" id="{26662297-83EE-40E4-B021-9E4B39D24F2F}"/>
                  </a:ext>
                </a:extLst>
              </p:cNvPr>
              <p:cNvSpPr/>
              <p:nvPr/>
            </p:nvSpPr>
            <p:spPr>
              <a:xfrm>
                <a:off x="7065427" y="4103503"/>
                <a:ext cx="145598" cy="4039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1889" extrusionOk="0">
                    <a:moveTo>
                      <a:pt x="3150" y="0"/>
                    </a:moveTo>
                    <a:cubicBezTo>
                      <a:pt x="2095" y="0"/>
                      <a:pt x="1090" y="593"/>
                      <a:pt x="362" y="1352"/>
                    </a:cubicBezTo>
                    <a:cubicBezTo>
                      <a:pt x="1" y="1742"/>
                      <a:pt x="1250" y="1888"/>
                      <a:pt x="2692" y="1888"/>
                    </a:cubicBezTo>
                    <a:cubicBezTo>
                      <a:pt x="4585" y="1888"/>
                      <a:pt x="6809" y="1636"/>
                      <a:pt x="6166" y="1352"/>
                    </a:cubicBezTo>
                    <a:cubicBezTo>
                      <a:pt x="5265" y="919"/>
                      <a:pt x="4531" y="152"/>
                      <a:pt x="3464" y="18"/>
                    </a:cubicBezTo>
                    <a:cubicBezTo>
                      <a:pt x="3359" y="6"/>
                      <a:pt x="3254" y="0"/>
                      <a:pt x="3150" y="0"/>
                    </a:cubicBezTo>
                    <a:close/>
                  </a:path>
                </a:pathLst>
              </a:custGeom>
              <a:solidFill>
                <a:srgbClr val="7C4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389;p51">
                <a:extLst>
                  <a:ext uri="{FF2B5EF4-FFF2-40B4-BE49-F238E27FC236}">
                    <a16:creationId xmlns:a16="http://schemas.microsoft.com/office/drawing/2014/main" id="{60C48F06-9D7E-400D-BC3D-D82173324F0B}"/>
                  </a:ext>
                </a:extLst>
              </p:cNvPr>
              <p:cNvSpPr/>
              <p:nvPr/>
            </p:nvSpPr>
            <p:spPr>
              <a:xfrm>
                <a:off x="7007530" y="4181644"/>
                <a:ext cx="28564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35" extrusionOk="0">
                    <a:moveTo>
                      <a:pt x="668" y="0"/>
                    </a:moveTo>
                    <a:cubicBezTo>
                      <a:pt x="1" y="0"/>
                      <a:pt x="1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390;p51">
                <a:extLst>
                  <a:ext uri="{FF2B5EF4-FFF2-40B4-BE49-F238E27FC236}">
                    <a16:creationId xmlns:a16="http://schemas.microsoft.com/office/drawing/2014/main" id="{2F7695ED-61C3-4AAD-965D-EA7D0CF9A64B}"/>
                  </a:ext>
                </a:extLst>
              </p:cNvPr>
              <p:cNvSpPr/>
              <p:nvPr/>
            </p:nvSpPr>
            <p:spPr>
              <a:xfrm>
                <a:off x="7054609" y="4126706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7" y="1"/>
                    </a:moveTo>
                    <a:cubicBezTo>
                      <a:pt x="0" y="1"/>
                      <a:pt x="0" y="1035"/>
                      <a:pt x="667" y="1035"/>
                    </a:cubicBezTo>
                    <a:cubicBezTo>
                      <a:pt x="1335" y="1035"/>
                      <a:pt x="1335" y="1"/>
                      <a:pt x="667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391;p51">
                <a:extLst>
                  <a:ext uri="{FF2B5EF4-FFF2-40B4-BE49-F238E27FC236}">
                    <a16:creationId xmlns:a16="http://schemas.microsoft.com/office/drawing/2014/main" id="{82C022E0-B95E-4BE5-9A32-F908A53FD1E2}"/>
                  </a:ext>
                </a:extLst>
              </p:cNvPr>
              <p:cNvSpPr/>
              <p:nvPr/>
            </p:nvSpPr>
            <p:spPr>
              <a:xfrm>
                <a:off x="7095979" y="4205895"/>
                <a:ext cx="28542" cy="2283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68" extrusionOk="0">
                    <a:moveTo>
                      <a:pt x="667" y="0"/>
                    </a:moveTo>
                    <a:cubicBezTo>
                      <a:pt x="0" y="0"/>
                      <a:pt x="0" y="1068"/>
                      <a:pt x="667" y="1068"/>
                    </a:cubicBezTo>
                    <a:cubicBezTo>
                      <a:pt x="1334" y="1068"/>
                      <a:pt x="1334" y="0"/>
                      <a:pt x="667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392;p51">
                <a:extLst>
                  <a:ext uri="{FF2B5EF4-FFF2-40B4-BE49-F238E27FC236}">
                    <a16:creationId xmlns:a16="http://schemas.microsoft.com/office/drawing/2014/main" id="{E78A6F19-4257-4AFF-A2E4-E39EA4F189A9}"/>
                  </a:ext>
                </a:extLst>
              </p:cNvPr>
              <p:cNvSpPr/>
              <p:nvPr/>
            </p:nvSpPr>
            <p:spPr>
              <a:xfrm>
                <a:off x="7158730" y="4143108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668" y="1"/>
                    </a:moveTo>
                    <a:cubicBezTo>
                      <a:pt x="0" y="1"/>
                      <a:pt x="0" y="1035"/>
                      <a:pt x="668" y="1035"/>
                    </a:cubicBezTo>
                    <a:cubicBezTo>
                      <a:pt x="1368" y="1035"/>
                      <a:pt x="1368" y="1"/>
                      <a:pt x="668" y="1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3;p51">
                <a:extLst>
                  <a:ext uri="{FF2B5EF4-FFF2-40B4-BE49-F238E27FC236}">
                    <a16:creationId xmlns:a16="http://schemas.microsoft.com/office/drawing/2014/main" id="{E275C1E4-31C7-47D4-BAC4-D5700F3B70F8}"/>
                  </a:ext>
                </a:extLst>
              </p:cNvPr>
              <p:cNvSpPr/>
              <p:nvPr/>
            </p:nvSpPr>
            <p:spPr>
              <a:xfrm>
                <a:off x="7208652" y="4211605"/>
                <a:ext cx="28542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668" y="0"/>
                    </a:moveTo>
                    <a:cubicBezTo>
                      <a:pt x="0" y="0"/>
                      <a:pt x="0" y="1034"/>
                      <a:pt x="668" y="1034"/>
                    </a:cubicBezTo>
                    <a:cubicBezTo>
                      <a:pt x="1335" y="1034"/>
                      <a:pt x="1335" y="0"/>
                      <a:pt x="668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394;p51">
                <a:extLst>
                  <a:ext uri="{FF2B5EF4-FFF2-40B4-BE49-F238E27FC236}">
                    <a16:creationId xmlns:a16="http://schemas.microsoft.com/office/drawing/2014/main" id="{700CE38B-4232-4EE4-A52C-25BE51FBD5DB}"/>
                  </a:ext>
                </a:extLst>
              </p:cNvPr>
              <p:cNvSpPr/>
              <p:nvPr/>
            </p:nvSpPr>
            <p:spPr>
              <a:xfrm>
                <a:off x="7271402" y="4162376"/>
                <a:ext cx="29269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35" extrusionOk="0">
                    <a:moveTo>
                      <a:pt x="701" y="0"/>
                    </a:moveTo>
                    <a:cubicBezTo>
                      <a:pt x="1" y="0"/>
                      <a:pt x="1" y="1034"/>
                      <a:pt x="701" y="1034"/>
                    </a:cubicBezTo>
                    <a:cubicBezTo>
                      <a:pt x="1369" y="1034"/>
                      <a:pt x="1369" y="0"/>
                      <a:pt x="701" y="0"/>
                    </a:cubicBezTo>
                    <a:close/>
                  </a:path>
                </a:pathLst>
              </a:custGeom>
              <a:solidFill>
                <a:srgbClr val="D98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3" name="Google Shape;7957;p35">
            <a:extLst>
              <a:ext uri="{FF2B5EF4-FFF2-40B4-BE49-F238E27FC236}">
                <a16:creationId xmlns:a16="http://schemas.microsoft.com/office/drawing/2014/main" id="{ED07F068-A76D-4032-B682-098E45A13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1331" y="1540070"/>
            <a:ext cx="24756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0" dirty="0"/>
              <a:t>0</a:t>
            </a:r>
            <a:r>
              <a:rPr lang="en-US" sz="12400" dirty="0"/>
              <a:t>3</a:t>
            </a:r>
            <a:endParaRPr sz="12400" dirty="0"/>
          </a:p>
        </p:txBody>
      </p:sp>
      <p:sp>
        <p:nvSpPr>
          <p:cNvPr id="374" name="Google Shape;7955;p35">
            <a:extLst>
              <a:ext uri="{FF2B5EF4-FFF2-40B4-BE49-F238E27FC236}">
                <a16:creationId xmlns:a16="http://schemas.microsoft.com/office/drawing/2014/main" id="{3498385A-EBDD-49A3-992C-2CE3A35376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27744" y="3056909"/>
            <a:ext cx="3811754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 dirty="0">
                <a:latin typeface="Lulu Med" pitchFamily="2" charset="-34"/>
                <a:cs typeface="Lulu Med" pitchFamily="2" charset="-34"/>
              </a:rPr>
              <a:t>บริการยอดฮิตของ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Lulu Med" pitchFamily="2" charset="-34"/>
                <a:cs typeface="Lulu Med" pitchFamily="2" charset="-34"/>
              </a:rPr>
              <a:t>Microsoft Azure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9" name="Google Shape;8269;p41"/>
          <p:cNvSpPr txBox="1">
            <a:spLocks noGrp="1"/>
          </p:cNvSpPr>
          <p:nvPr>
            <p:ph type="title"/>
          </p:nvPr>
        </p:nvSpPr>
        <p:spPr>
          <a:xfrm>
            <a:off x="3967908" y="1679192"/>
            <a:ext cx="4369279" cy="57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Lulu Med" pitchFamily="2" charset="-34"/>
                <a:cs typeface="Lulu Med" pitchFamily="2" charset="-34"/>
              </a:rPr>
              <a:t>บริการในรูปแบบของ  </a:t>
            </a:r>
            <a:r>
              <a:rPr lang="en-US" dirty="0">
                <a:latin typeface="Lulu Med" pitchFamily="2" charset="-34"/>
                <a:cs typeface="Lulu Med" pitchFamily="2" charset="-34"/>
              </a:rPr>
              <a:t>IaaS</a:t>
            </a:r>
            <a:endParaRPr dirty="0">
              <a:latin typeface="Lulu Med" pitchFamily="2" charset="-34"/>
              <a:cs typeface="Lulu Med" pitchFamily="2" charset="-34"/>
            </a:endParaRPr>
          </a:p>
        </p:txBody>
      </p:sp>
      <p:sp>
        <p:nvSpPr>
          <p:cNvPr id="8270" name="Google Shape;8270;p41"/>
          <p:cNvSpPr txBox="1">
            <a:spLocks noGrp="1"/>
          </p:cNvSpPr>
          <p:nvPr>
            <p:ph type="subTitle" idx="1"/>
          </p:nvPr>
        </p:nvSpPr>
        <p:spPr>
          <a:xfrm>
            <a:off x="4451474" y="2241947"/>
            <a:ext cx="4570688" cy="223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Lulu Med" pitchFamily="2" charset="-34"/>
                <a:cs typeface="Lulu Med" pitchFamily="2" charset="-34"/>
              </a:rPr>
              <a:t>1.  Azure Virtual Machine (VM)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Lulu Med" pitchFamily="2" charset="-34"/>
                <a:cs typeface="Lulu Med" pitchFamily="2" charset="-34"/>
              </a:rPr>
              <a:t>2. Virtual Machine Scale Set (VMSS)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Lulu Med" pitchFamily="2" charset="-34"/>
                <a:cs typeface="Lulu Med" pitchFamily="2" charset="-34"/>
              </a:rPr>
              <a:t>3. Virtual Network (VNET)</a:t>
            </a:r>
            <a:endParaRPr sz="2000" dirty="0">
              <a:latin typeface="Lulu Med" pitchFamily="2" charset="-34"/>
              <a:cs typeface="Lulu Med" pitchFamily="2" charset="-34"/>
            </a:endParaRPr>
          </a:p>
        </p:txBody>
      </p:sp>
      <p:grpSp>
        <p:nvGrpSpPr>
          <p:cNvPr id="8271" name="Google Shape;8271;p41"/>
          <p:cNvGrpSpPr/>
          <p:nvPr/>
        </p:nvGrpSpPr>
        <p:grpSpPr>
          <a:xfrm>
            <a:off x="204469" y="896845"/>
            <a:ext cx="4005222" cy="3081585"/>
            <a:chOff x="618811" y="1522241"/>
            <a:chExt cx="4005222" cy="3081585"/>
          </a:xfrm>
        </p:grpSpPr>
        <p:sp>
          <p:nvSpPr>
            <p:cNvPr id="8272" name="Google Shape;8272;p41"/>
            <p:cNvSpPr/>
            <p:nvPr/>
          </p:nvSpPr>
          <p:spPr>
            <a:xfrm>
              <a:off x="958283" y="1522241"/>
              <a:ext cx="3343383" cy="2043914"/>
            </a:xfrm>
            <a:custGeom>
              <a:avLst/>
              <a:gdLst/>
              <a:ahLst/>
              <a:cxnLst/>
              <a:rect l="l" t="t" r="r" b="b"/>
              <a:pathLst>
                <a:path w="156379" h="95577" extrusionOk="0">
                  <a:moveTo>
                    <a:pt x="76153" y="0"/>
                  </a:moveTo>
                  <a:cubicBezTo>
                    <a:pt x="74482" y="0"/>
                    <a:pt x="72732" y="197"/>
                    <a:pt x="70884" y="623"/>
                  </a:cubicBezTo>
                  <a:cubicBezTo>
                    <a:pt x="60477" y="3125"/>
                    <a:pt x="54639" y="13132"/>
                    <a:pt x="47968" y="21038"/>
                  </a:cubicBezTo>
                  <a:cubicBezTo>
                    <a:pt x="34191" y="36882"/>
                    <a:pt x="0" y="28543"/>
                    <a:pt x="3336" y="58565"/>
                  </a:cubicBezTo>
                  <a:cubicBezTo>
                    <a:pt x="5004" y="73175"/>
                    <a:pt x="28354" y="92756"/>
                    <a:pt x="43798" y="93189"/>
                  </a:cubicBezTo>
                  <a:cubicBezTo>
                    <a:pt x="51183" y="95012"/>
                    <a:pt x="58546" y="95576"/>
                    <a:pt x="65228" y="95576"/>
                  </a:cubicBezTo>
                  <a:cubicBezTo>
                    <a:pt x="72731" y="95576"/>
                    <a:pt x="79375" y="94865"/>
                    <a:pt x="84227" y="94424"/>
                  </a:cubicBezTo>
                  <a:cubicBezTo>
                    <a:pt x="104675" y="92355"/>
                    <a:pt x="128025" y="94023"/>
                    <a:pt x="143870" y="77745"/>
                  </a:cubicBezTo>
                  <a:cubicBezTo>
                    <a:pt x="150541" y="70673"/>
                    <a:pt x="155545" y="61900"/>
                    <a:pt x="155945" y="51893"/>
                  </a:cubicBezTo>
                  <a:cubicBezTo>
                    <a:pt x="156379" y="44388"/>
                    <a:pt x="153877" y="30645"/>
                    <a:pt x="148039" y="25641"/>
                  </a:cubicBezTo>
                  <a:cubicBezTo>
                    <a:pt x="143198" y="21405"/>
                    <a:pt x="136371" y="20243"/>
                    <a:pt x="129969" y="20243"/>
                  </a:cubicBezTo>
                  <a:cubicBezTo>
                    <a:pt x="127549" y="20243"/>
                    <a:pt x="125190" y="20409"/>
                    <a:pt x="123021" y="20637"/>
                  </a:cubicBezTo>
                  <a:cubicBezTo>
                    <a:pt x="121343" y="20803"/>
                    <a:pt x="119807" y="20886"/>
                    <a:pt x="118383" y="20886"/>
                  </a:cubicBezTo>
                  <a:cubicBezTo>
                    <a:pt x="109195" y="20886"/>
                    <a:pt x="104678" y="17417"/>
                    <a:pt x="96736" y="10197"/>
                  </a:cubicBezTo>
                  <a:cubicBezTo>
                    <a:pt x="90510" y="4662"/>
                    <a:pt x="84283" y="0"/>
                    <a:pt x="7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41"/>
            <p:cNvSpPr/>
            <p:nvPr/>
          </p:nvSpPr>
          <p:spPr>
            <a:xfrm>
              <a:off x="618811" y="3304574"/>
              <a:ext cx="753132" cy="574422"/>
            </a:xfrm>
            <a:custGeom>
              <a:avLst/>
              <a:gdLst/>
              <a:ahLst/>
              <a:cxnLst/>
              <a:rect l="l" t="t" r="r" b="b"/>
              <a:pathLst>
                <a:path w="35226" h="26861" extrusionOk="0">
                  <a:moveTo>
                    <a:pt x="9524" y="1"/>
                  </a:moveTo>
                  <a:cubicBezTo>
                    <a:pt x="8539" y="1"/>
                    <a:pt x="7773" y="338"/>
                    <a:pt x="7306" y="1105"/>
                  </a:cubicBezTo>
                  <a:cubicBezTo>
                    <a:pt x="6872" y="6742"/>
                    <a:pt x="17946" y="9444"/>
                    <a:pt x="20849" y="12780"/>
                  </a:cubicBezTo>
                  <a:cubicBezTo>
                    <a:pt x="19180" y="12224"/>
                    <a:pt x="10743" y="10094"/>
                    <a:pt x="5181" y="10094"/>
                  </a:cubicBezTo>
                  <a:cubicBezTo>
                    <a:pt x="2405" y="10094"/>
                    <a:pt x="345" y="10624"/>
                    <a:pt x="200" y="12146"/>
                  </a:cubicBezTo>
                  <a:cubicBezTo>
                    <a:pt x="0" y="17350"/>
                    <a:pt x="20215" y="16749"/>
                    <a:pt x="23350" y="17350"/>
                  </a:cubicBezTo>
                  <a:cubicBezTo>
                    <a:pt x="19814" y="18817"/>
                    <a:pt x="16045" y="19651"/>
                    <a:pt x="12509" y="21119"/>
                  </a:cubicBezTo>
                  <a:cubicBezTo>
                    <a:pt x="7930" y="23012"/>
                    <a:pt x="5111" y="26860"/>
                    <a:pt x="10419" y="26860"/>
                  </a:cubicBezTo>
                  <a:cubicBezTo>
                    <a:pt x="10911" y="26860"/>
                    <a:pt x="11472" y="26827"/>
                    <a:pt x="12109" y="26756"/>
                  </a:cubicBezTo>
                  <a:cubicBezTo>
                    <a:pt x="19614" y="25923"/>
                    <a:pt x="28354" y="21753"/>
                    <a:pt x="35025" y="17984"/>
                  </a:cubicBezTo>
                  <a:lnTo>
                    <a:pt x="35225" y="17350"/>
                  </a:lnTo>
                  <a:cubicBezTo>
                    <a:pt x="33594" y="16097"/>
                    <a:pt x="16330" y="1"/>
                    <a:pt x="9524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41"/>
            <p:cNvSpPr/>
            <p:nvPr/>
          </p:nvSpPr>
          <p:spPr>
            <a:xfrm>
              <a:off x="761437" y="2913015"/>
              <a:ext cx="875810" cy="832497"/>
            </a:xfrm>
            <a:custGeom>
              <a:avLst/>
              <a:gdLst/>
              <a:ahLst/>
              <a:cxnLst/>
              <a:rect l="l" t="t" r="r" b="b"/>
              <a:pathLst>
                <a:path w="40964" h="38929" extrusionOk="0">
                  <a:moveTo>
                    <a:pt x="1" y="1"/>
                  </a:moveTo>
                  <a:cubicBezTo>
                    <a:pt x="434" y="8807"/>
                    <a:pt x="4838" y="18648"/>
                    <a:pt x="10608" y="24051"/>
                  </a:cubicBezTo>
                  <a:cubicBezTo>
                    <a:pt x="17880" y="30923"/>
                    <a:pt x="29255" y="37628"/>
                    <a:pt x="39129" y="38929"/>
                  </a:cubicBezTo>
                  <a:lnTo>
                    <a:pt x="40596" y="37995"/>
                  </a:lnTo>
                  <a:cubicBezTo>
                    <a:pt x="40963" y="30189"/>
                    <a:pt x="34292" y="19014"/>
                    <a:pt x="28488" y="14545"/>
                  </a:cubicBezTo>
                  <a:cubicBezTo>
                    <a:pt x="20315" y="8040"/>
                    <a:pt x="9674" y="33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41"/>
            <p:cNvSpPr/>
            <p:nvPr/>
          </p:nvSpPr>
          <p:spPr>
            <a:xfrm>
              <a:off x="816042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589" y="0"/>
                  </a:moveTo>
                  <a:cubicBezTo>
                    <a:pt x="268" y="0"/>
                    <a:pt x="1" y="419"/>
                    <a:pt x="282" y="700"/>
                  </a:cubicBezTo>
                  <a:cubicBezTo>
                    <a:pt x="11790" y="12675"/>
                    <a:pt x="25700" y="22015"/>
                    <a:pt x="37242" y="33957"/>
                  </a:cubicBezTo>
                  <a:cubicBezTo>
                    <a:pt x="37325" y="34040"/>
                    <a:pt x="37420" y="34075"/>
                    <a:pt x="37513" y="34075"/>
                  </a:cubicBezTo>
                  <a:cubicBezTo>
                    <a:pt x="37831" y="34075"/>
                    <a:pt x="38126" y="33666"/>
                    <a:pt x="37842" y="33357"/>
                  </a:cubicBezTo>
                  <a:cubicBezTo>
                    <a:pt x="26301" y="21415"/>
                    <a:pt x="12391" y="12075"/>
                    <a:pt x="883" y="133"/>
                  </a:cubicBezTo>
                  <a:cubicBezTo>
                    <a:pt x="789" y="39"/>
                    <a:pt x="686" y="0"/>
                    <a:pt x="5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41"/>
            <p:cNvSpPr/>
            <p:nvPr/>
          </p:nvSpPr>
          <p:spPr>
            <a:xfrm>
              <a:off x="1326276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6889" y="0"/>
                  </a:moveTo>
                  <a:cubicBezTo>
                    <a:pt x="6680" y="0"/>
                    <a:pt x="6472" y="133"/>
                    <a:pt x="6472" y="400"/>
                  </a:cubicBezTo>
                  <a:cubicBezTo>
                    <a:pt x="6472" y="2640"/>
                    <a:pt x="6561" y="4850"/>
                    <a:pt x="6712" y="7086"/>
                  </a:cubicBezTo>
                  <a:lnTo>
                    <a:pt x="6712" y="7086"/>
                  </a:lnTo>
                  <a:cubicBezTo>
                    <a:pt x="4664" y="7152"/>
                    <a:pt x="2613" y="7239"/>
                    <a:pt x="534" y="7239"/>
                  </a:cubicBezTo>
                  <a:cubicBezTo>
                    <a:pt x="1" y="7239"/>
                    <a:pt x="1" y="8072"/>
                    <a:pt x="534" y="8072"/>
                  </a:cubicBezTo>
                  <a:cubicBezTo>
                    <a:pt x="2769" y="8072"/>
                    <a:pt x="4971" y="7972"/>
                    <a:pt x="7172" y="7906"/>
                  </a:cubicBezTo>
                  <a:cubicBezTo>
                    <a:pt x="7373" y="7872"/>
                    <a:pt x="7606" y="7706"/>
                    <a:pt x="7573" y="7472"/>
                  </a:cubicBezTo>
                  <a:cubicBezTo>
                    <a:pt x="7406" y="5104"/>
                    <a:pt x="7306" y="2769"/>
                    <a:pt x="7306" y="400"/>
                  </a:cubicBezTo>
                  <a:cubicBezTo>
                    <a:pt x="7306" y="133"/>
                    <a:pt x="7097" y="0"/>
                    <a:pt x="688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41"/>
            <p:cNvSpPr/>
            <p:nvPr/>
          </p:nvSpPr>
          <p:spPr>
            <a:xfrm>
              <a:off x="1210738" y="3331048"/>
              <a:ext cx="154791" cy="184916"/>
            </a:xfrm>
            <a:custGeom>
              <a:avLst/>
              <a:gdLst/>
              <a:ahLst/>
              <a:cxnLst/>
              <a:rect l="l" t="t" r="r" b="b"/>
              <a:pathLst>
                <a:path w="7240" h="8647" extrusionOk="0">
                  <a:moveTo>
                    <a:pt x="6614" y="0"/>
                  </a:moveTo>
                  <a:cubicBezTo>
                    <a:pt x="6405" y="0"/>
                    <a:pt x="6188" y="134"/>
                    <a:pt x="6172" y="401"/>
                  </a:cubicBezTo>
                  <a:cubicBezTo>
                    <a:pt x="6172" y="2541"/>
                    <a:pt x="5970" y="4682"/>
                    <a:pt x="6291" y="6823"/>
                  </a:cubicBezTo>
                  <a:lnTo>
                    <a:pt x="6291" y="6823"/>
                  </a:lnTo>
                  <a:cubicBezTo>
                    <a:pt x="4465" y="7067"/>
                    <a:pt x="2703" y="7813"/>
                    <a:pt x="847" y="7813"/>
                  </a:cubicBezTo>
                  <a:cubicBezTo>
                    <a:pt x="743" y="7813"/>
                    <a:pt x="639" y="7811"/>
                    <a:pt x="534" y="7806"/>
                  </a:cubicBezTo>
                  <a:cubicBezTo>
                    <a:pt x="524" y="7805"/>
                    <a:pt x="514" y="7805"/>
                    <a:pt x="504" y="7805"/>
                  </a:cubicBezTo>
                  <a:cubicBezTo>
                    <a:pt x="1" y="7805"/>
                    <a:pt x="11" y="8607"/>
                    <a:pt x="534" y="8640"/>
                  </a:cubicBezTo>
                  <a:cubicBezTo>
                    <a:pt x="639" y="8645"/>
                    <a:pt x="743" y="8647"/>
                    <a:pt x="847" y="8647"/>
                  </a:cubicBezTo>
                  <a:cubicBezTo>
                    <a:pt x="2866" y="8647"/>
                    <a:pt x="4774" y="7764"/>
                    <a:pt x="6772" y="7606"/>
                  </a:cubicBezTo>
                  <a:cubicBezTo>
                    <a:pt x="7072" y="7572"/>
                    <a:pt x="7239" y="7372"/>
                    <a:pt x="7173" y="7072"/>
                  </a:cubicBezTo>
                  <a:cubicBezTo>
                    <a:pt x="6739" y="4870"/>
                    <a:pt x="7006" y="2635"/>
                    <a:pt x="7006" y="401"/>
                  </a:cubicBezTo>
                  <a:cubicBezTo>
                    <a:pt x="7022" y="134"/>
                    <a:pt x="6822" y="0"/>
                    <a:pt x="661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41"/>
            <p:cNvSpPr/>
            <p:nvPr/>
          </p:nvSpPr>
          <p:spPr>
            <a:xfrm>
              <a:off x="1038308" y="3193222"/>
              <a:ext cx="203131" cy="195352"/>
            </a:xfrm>
            <a:custGeom>
              <a:avLst/>
              <a:gdLst/>
              <a:ahLst/>
              <a:cxnLst/>
              <a:rect l="l" t="t" r="r" b="b"/>
              <a:pathLst>
                <a:path w="9501" h="9135" extrusionOk="0">
                  <a:moveTo>
                    <a:pt x="7912" y="0"/>
                  </a:moveTo>
                  <a:cubicBezTo>
                    <a:pt x="7635" y="0"/>
                    <a:pt x="7338" y="297"/>
                    <a:pt x="7499" y="641"/>
                  </a:cubicBezTo>
                  <a:cubicBezTo>
                    <a:pt x="8641" y="2799"/>
                    <a:pt x="8334" y="5711"/>
                    <a:pt x="8302" y="8143"/>
                  </a:cubicBezTo>
                  <a:lnTo>
                    <a:pt x="8302" y="8143"/>
                  </a:lnTo>
                  <a:cubicBezTo>
                    <a:pt x="7112" y="8231"/>
                    <a:pt x="5905" y="8305"/>
                    <a:pt x="4701" y="8305"/>
                  </a:cubicBezTo>
                  <a:cubicBezTo>
                    <a:pt x="3362" y="8305"/>
                    <a:pt x="2028" y="8213"/>
                    <a:pt x="727" y="7946"/>
                  </a:cubicBezTo>
                  <a:cubicBezTo>
                    <a:pt x="686" y="7936"/>
                    <a:pt x="647" y="7931"/>
                    <a:pt x="610" y="7931"/>
                  </a:cubicBezTo>
                  <a:cubicBezTo>
                    <a:pt x="162" y="7931"/>
                    <a:pt x="1" y="8624"/>
                    <a:pt x="494" y="8747"/>
                  </a:cubicBezTo>
                  <a:cubicBezTo>
                    <a:pt x="1874" y="9037"/>
                    <a:pt x="3272" y="9135"/>
                    <a:pt x="4674" y="9135"/>
                  </a:cubicBezTo>
                  <a:cubicBezTo>
                    <a:pt x="6016" y="9135"/>
                    <a:pt x="7362" y="9045"/>
                    <a:pt x="8700" y="8947"/>
                  </a:cubicBezTo>
                  <a:cubicBezTo>
                    <a:pt x="8933" y="8914"/>
                    <a:pt x="9133" y="8747"/>
                    <a:pt x="9133" y="8513"/>
                  </a:cubicBezTo>
                  <a:cubicBezTo>
                    <a:pt x="9133" y="5845"/>
                    <a:pt x="9500" y="2676"/>
                    <a:pt x="8233" y="207"/>
                  </a:cubicBezTo>
                  <a:cubicBezTo>
                    <a:pt x="8160" y="62"/>
                    <a:pt x="8038" y="0"/>
                    <a:pt x="791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41"/>
            <p:cNvSpPr/>
            <p:nvPr/>
          </p:nvSpPr>
          <p:spPr>
            <a:xfrm>
              <a:off x="98396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5150" y="0"/>
                  </a:moveTo>
                  <a:cubicBezTo>
                    <a:pt x="4908" y="0"/>
                    <a:pt x="4643" y="204"/>
                    <a:pt x="4704" y="505"/>
                  </a:cubicBezTo>
                  <a:cubicBezTo>
                    <a:pt x="4971" y="1961"/>
                    <a:pt x="4603" y="3391"/>
                    <a:pt x="4803" y="4841"/>
                  </a:cubicBezTo>
                  <a:lnTo>
                    <a:pt x="534" y="4841"/>
                  </a:lnTo>
                  <a:cubicBezTo>
                    <a:pt x="0" y="4841"/>
                    <a:pt x="0" y="5675"/>
                    <a:pt x="534" y="5675"/>
                  </a:cubicBezTo>
                  <a:lnTo>
                    <a:pt x="5271" y="5675"/>
                  </a:lnTo>
                  <a:cubicBezTo>
                    <a:pt x="5571" y="5675"/>
                    <a:pt x="5771" y="5408"/>
                    <a:pt x="5671" y="5141"/>
                  </a:cubicBezTo>
                  <a:cubicBezTo>
                    <a:pt x="5304" y="3540"/>
                    <a:pt x="5804" y="1906"/>
                    <a:pt x="5504" y="305"/>
                  </a:cubicBezTo>
                  <a:cubicBezTo>
                    <a:pt x="5464" y="91"/>
                    <a:pt x="5312" y="0"/>
                    <a:pt x="515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41"/>
            <p:cNvSpPr/>
            <p:nvPr/>
          </p:nvSpPr>
          <p:spPr>
            <a:xfrm>
              <a:off x="880545" y="30698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5251" y="0"/>
                  </a:moveTo>
                  <a:cubicBezTo>
                    <a:pt x="5008" y="0"/>
                    <a:pt x="4744" y="205"/>
                    <a:pt x="4804" y="505"/>
                  </a:cubicBezTo>
                  <a:cubicBezTo>
                    <a:pt x="5018" y="1973"/>
                    <a:pt x="4923" y="3470"/>
                    <a:pt x="5009" y="4943"/>
                  </a:cubicBezTo>
                  <a:lnTo>
                    <a:pt x="5009" y="4943"/>
                  </a:lnTo>
                  <a:cubicBezTo>
                    <a:pt x="3523" y="4953"/>
                    <a:pt x="2015" y="5008"/>
                    <a:pt x="534" y="5008"/>
                  </a:cubicBezTo>
                  <a:cubicBezTo>
                    <a:pt x="0" y="5008"/>
                    <a:pt x="0" y="5842"/>
                    <a:pt x="534" y="5842"/>
                  </a:cubicBezTo>
                  <a:cubicBezTo>
                    <a:pt x="2169" y="5842"/>
                    <a:pt x="3836" y="5775"/>
                    <a:pt x="5471" y="5775"/>
                  </a:cubicBezTo>
                  <a:cubicBezTo>
                    <a:pt x="5671" y="5775"/>
                    <a:pt x="5905" y="5575"/>
                    <a:pt x="5871" y="5342"/>
                  </a:cubicBezTo>
                  <a:cubicBezTo>
                    <a:pt x="5704" y="3674"/>
                    <a:pt x="5838" y="1973"/>
                    <a:pt x="5604" y="305"/>
                  </a:cubicBezTo>
                  <a:cubicBezTo>
                    <a:pt x="5564" y="91"/>
                    <a:pt x="5412" y="0"/>
                    <a:pt x="52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41"/>
            <p:cNvSpPr/>
            <p:nvPr/>
          </p:nvSpPr>
          <p:spPr>
            <a:xfrm>
              <a:off x="841270" y="3032150"/>
              <a:ext cx="84943" cy="80515"/>
            </a:xfrm>
            <a:custGeom>
              <a:avLst/>
              <a:gdLst/>
              <a:ahLst/>
              <a:cxnLst/>
              <a:rect l="l" t="t" r="r" b="b"/>
              <a:pathLst>
                <a:path w="3973" h="3765" extrusionOk="0">
                  <a:moveTo>
                    <a:pt x="3413" y="1"/>
                  </a:moveTo>
                  <a:cubicBezTo>
                    <a:pt x="3205" y="1"/>
                    <a:pt x="2988" y="134"/>
                    <a:pt x="2972" y="401"/>
                  </a:cubicBezTo>
                  <a:cubicBezTo>
                    <a:pt x="2915" y="1220"/>
                    <a:pt x="3074" y="2038"/>
                    <a:pt x="3083" y="2857"/>
                  </a:cubicBezTo>
                  <a:lnTo>
                    <a:pt x="3083" y="2857"/>
                  </a:lnTo>
                  <a:cubicBezTo>
                    <a:pt x="2505" y="2863"/>
                    <a:pt x="1926" y="2945"/>
                    <a:pt x="1347" y="2945"/>
                  </a:cubicBezTo>
                  <a:cubicBezTo>
                    <a:pt x="1133" y="2945"/>
                    <a:pt x="918" y="2933"/>
                    <a:pt x="703" y="2903"/>
                  </a:cubicBezTo>
                  <a:cubicBezTo>
                    <a:pt x="674" y="2897"/>
                    <a:pt x="645" y="2894"/>
                    <a:pt x="618" y="2894"/>
                  </a:cubicBezTo>
                  <a:cubicBezTo>
                    <a:pt x="178" y="2894"/>
                    <a:pt x="1" y="3609"/>
                    <a:pt x="503" y="3703"/>
                  </a:cubicBezTo>
                  <a:cubicBezTo>
                    <a:pt x="777" y="3749"/>
                    <a:pt x="1049" y="3765"/>
                    <a:pt x="1320" y="3765"/>
                  </a:cubicBezTo>
                  <a:cubicBezTo>
                    <a:pt x="1909" y="3765"/>
                    <a:pt x="2496" y="3691"/>
                    <a:pt x="3101" y="3691"/>
                  </a:cubicBezTo>
                  <a:cubicBezTo>
                    <a:pt x="3235" y="3691"/>
                    <a:pt x="3370" y="3694"/>
                    <a:pt x="3505" y="3703"/>
                  </a:cubicBezTo>
                  <a:cubicBezTo>
                    <a:pt x="3520" y="3705"/>
                    <a:pt x="3535" y="3706"/>
                    <a:pt x="3550" y="3706"/>
                  </a:cubicBezTo>
                  <a:cubicBezTo>
                    <a:pt x="3760" y="3706"/>
                    <a:pt x="3906" y="3490"/>
                    <a:pt x="3906" y="3303"/>
                  </a:cubicBezTo>
                  <a:cubicBezTo>
                    <a:pt x="3972" y="2336"/>
                    <a:pt x="3739" y="1368"/>
                    <a:pt x="3805" y="401"/>
                  </a:cubicBezTo>
                  <a:cubicBezTo>
                    <a:pt x="3822" y="134"/>
                    <a:pt x="3622" y="1"/>
                    <a:pt x="341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41"/>
            <p:cNvSpPr/>
            <p:nvPr/>
          </p:nvSpPr>
          <p:spPr>
            <a:xfrm>
              <a:off x="3747518" y="2913015"/>
              <a:ext cx="876516" cy="832497"/>
            </a:xfrm>
            <a:custGeom>
              <a:avLst/>
              <a:gdLst/>
              <a:ahLst/>
              <a:cxnLst/>
              <a:rect l="l" t="t" r="r" b="b"/>
              <a:pathLst>
                <a:path w="40997" h="38929" extrusionOk="0">
                  <a:moveTo>
                    <a:pt x="40996" y="1"/>
                  </a:moveTo>
                  <a:lnTo>
                    <a:pt x="40996" y="1"/>
                  </a:lnTo>
                  <a:cubicBezTo>
                    <a:pt x="31289" y="3370"/>
                    <a:pt x="20682" y="8040"/>
                    <a:pt x="12476" y="14545"/>
                  </a:cubicBezTo>
                  <a:cubicBezTo>
                    <a:pt x="6705" y="19014"/>
                    <a:pt x="0" y="30189"/>
                    <a:pt x="367" y="37995"/>
                  </a:cubicBezTo>
                  <a:lnTo>
                    <a:pt x="1868" y="38929"/>
                  </a:lnTo>
                  <a:cubicBezTo>
                    <a:pt x="11742" y="37628"/>
                    <a:pt x="23117" y="30923"/>
                    <a:pt x="30355" y="24051"/>
                  </a:cubicBezTo>
                  <a:cubicBezTo>
                    <a:pt x="36159" y="18648"/>
                    <a:pt x="40562" y="8807"/>
                    <a:pt x="40996" y="1"/>
                  </a:cubicBezTo>
                  <a:close/>
                </a:path>
              </a:pathLst>
            </a:custGeom>
            <a:solidFill>
              <a:srgbClr val="2A5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41"/>
            <p:cNvSpPr/>
            <p:nvPr/>
          </p:nvSpPr>
          <p:spPr>
            <a:xfrm>
              <a:off x="3754274" y="3010060"/>
              <a:ext cx="815134" cy="728715"/>
            </a:xfrm>
            <a:custGeom>
              <a:avLst/>
              <a:gdLst/>
              <a:ahLst/>
              <a:cxnLst/>
              <a:rect l="l" t="t" r="r" b="b"/>
              <a:pathLst>
                <a:path w="38126" h="34076" extrusionOk="0">
                  <a:moveTo>
                    <a:pt x="37524" y="0"/>
                  </a:moveTo>
                  <a:cubicBezTo>
                    <a:pt x="37429" y="0"/>
                    <a:pt x="37330" y="39"/>
                    <a:pt x="37244" y="133"/>
                  </a:cubicBezTo>
                  <a:cubicBezTo>
                    <a:pt x="25736" y="12075"/>
                    <a:pt x="11826" y="21415"/>
                    <a:pt x="285" y="33357"/>
                  </a:cubicBezTo>
                  <a:cubicBezTo>
                    <a:pt x="1" y="33666"/>
                    <a:pt x="276" y="34075"/>
                    <a:pt x="600" y="34075"/>
                  </a:cubicBezTo>
                  <a:cubicBezTo>
                    <a:pt x="695" y="34075"/>
                    <a:pt x="794" y="34040"/>
                    <a:pt x="885" y="33957"/>
                  </a:cubicBezTo>
                  <a:cubicBezTo>
                    <a:pt x="12427" y="22015"/>
                    <a:pt x="26336" y="12675"/>
                    <a:pt x="37845" y="700"/>
                  </a:cubicBezTo>
                  <a:cubicBezTo>
                    <a:pt x="38126" y="419"/>
                    <a:pt x="37839" y="0"/>
                    <a:pt x="3752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41"/>
            <p:cNvSpPr/>
            <p:nvPr/>
          </p:nvSpPr>
          <p:spPr>
            <a:xfrm>
              <a:off x="3896558" y="3434488"/>
              <a:ext cx="162638" cy="172641"/>
            </a:xfrm>
            <a:custGeom>
              <a:avLst/>
              <a:gdLst/>
              <a:ahLst/>
              <a:cxnLst/>
              <a:rect l="l" t="t" r="r" b="b"/>
              <a:pathLst>
                <a:path w="7607" h="8073" extrusionOk="0">
                  <a:moveTo>
                    <a:pt x="718" y="0"/>
                  </a:moveTo>
                  <a:cubicBezTo>
                    <a:pt x="509" y="0"/>
                    <a:pt x="301" y="133"/>
                    <a:pt x="301" y="400"/>
                  </a:cubicBezTo>
                  <a:cubicBezTo>
                    <a:pt x="301" y="2769"/>
                    <a:pt x="201" y="5104"/>
                    <a:pt x="34" y="7472"/>
                  </a:cubicBezTo>
                  <a:cubicBezTo>
                    <a:pt x="1" y="7706"/>
                    <a:pt x="234" y="7872"/>
                    <a:pt x="434" y="7906"/>
                  </a:cubicBezTo>
                  <a:cubicBezTo>
                    <a:pt x="2636" y="7972"/>
                    <a:pt x="4838" y="8072"/>
                    <a:pt x="7039" y="8072"/>
                  </a:cubicBezTo>
                  <a:cubicBezTo>
                    <a:pt x="7606" y="8072"/>
                    <a:pt x="7606" y="7239"/>
                    <a:pt x="7039" y="7239"/>
                  </a:cubicBezTo>
                  <a:cubicBezTo>
                    <a:pt x="4991" y="7239"/>
                    <a:pt x="2943" y="7152"/>
                    <a:pt x="895" y="7086"/>
                  </a:cubicBezTo>
                  <a:lnTo>
                    <a:pt x="895" y="7086"/>
                  </a:lnTo>
                  <a:cubicBezTo>
                    <a:pt x="1045" y="4850"/>
                    <a:pt x="1135" y="2640"/>
                    <a:pt x="1135" y="400"/>
                  </a:cubicBezTo>
                  <a:cubicBezTo>
                    <a:pt x="1135" y="133"/>
                    <a:pt x="926" y="0"/>
                    <a:pt x="7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41"/>
            <p:cNvSpPr/>
            <p:nvPr/>
          </p:nvSpPr>
          <p:spPr>
            <a:xfrm>
              <a:off x="4019942" y="3331048"/>
              <a:ext cx="154064" cy="184916"/>
            </a:xfrm>
            <a:custGeom>
              <a:avLst/>
              <a:gdLst/>
              <a:ahLst/>
              <a:cxnLst/>
              <a:rect l="l" t="t" r="r" b="b"/>
              <a:pathLst>
                <a:path w="7206" h="8647" extrusionOk="0">
                  <a:moveTo>
                    <a:pt x="618" y="0"/>
                  </a:moveTo>
                  <a:cubicBezTo>
                    <a:pt x="409" y="0"/>
                    <a:pt x="201" y="134"/>
                    <a:pt x="201" y="401"/>
                  </a:cubicBezTo>
                  <a:cubicBezTo>
                    <a:pt x="234" y="2635"/>
                    <a:pt x="468" y="4870"/>
                    <a:pt x="34" y="7072"/>
                  </a:cubicBezTo>
                  <a:cubicBezTo>
                    <a:pt x="1" y="7372"/>
                    <a:pt x="167" y="7572"/>
                    <a:pt x="434" y="7606"/>
                  </a:cubicBezTo>
                  <a:cubicBezTo>
                    <a:pt x="2465" y="7764"/>
                    <a:pt x="4344" y="8647"/>
                    <a:pt x="6360" y="8647"/>
                  </a:cubicBezTo>
                  <a:cubicBezTo>
                    <a:pt x="6463" y="8647"/>
                    <a:pt x="6567" y="8645"/>
                    <a:pt x="6672" y="8640"/>
                  </a:cubicBezTo>
                  <a:cubicBezTo>
                    <a:pt x="7195" y="8607"/>
                    <a:pt x="7206" y="7805"/>
                    <a:pt x="6703" y="7805"/>
                  </a:cubicBezTo>
                  <a:cubicBezTo>
                    <a:pt x="6693" y="7805"/>
                    <a:pt x="6682" y="7805"/>
                    <a:pt x="6672" y="7806"/>
                  </a:cubicBezTo>
                  <a:cubicBezTo>
                    <a:pt x="6564" y="7811"/>
                    <a:pt x="6456" y="7813"/>
                    <a:pt x="6349" y="7813"/>
                  </a:cubicBezTo>
                  <a:cubicBezTo>
                    <a:pt x="4499" y="7813"/>
                    <a:pt x="2741" y="7095"/>
                    <a:pt x="921" y="6831"/>
                  </a:cubicBezTo>
                  <a:lnTo>
                    <a:pt x="921" y="6831"/>
                  </a:lnTo>
                  <a:cubicBezTo>
                    <a:pt x="1270" y="4687"/>
                    <a:pt x="1066" y="2544"/>
                    <a:pt x="1035" y="401"/>
                  </a:cubicBezTo>
                  <a:cubicBezTo>
                    <a:pt x="1035" y="134"/>
                    <a:pt x="826" y="0"/>
                    <a:pt x="6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41"/>
            <p:cNvSpPr/>
            <p:nvPr/>
          </p:nvSpPr>
          <p:spPr>
            <a:xfrm>
              <a:off x="4067831" y="3193222"/>
              <a:ext cx="203131" cy="195095"/>
            </a:xfrm>
            <a:custGeom>
              <a:avLst/>
              <a:gdLst/>
              <a:ahLst/>
              <a:cxnLst/>
              <a:rect l="l" t="t" r="r" b="b"/>
              <a:pathLst>
                <a:path w="9501" h="9123" extrusionOk="0">
                  <a:moveTo>
                    <a:pt x="1588" y="0"/>
                  </a:moveTo>
                  <a:cubicBezTo>
                    <a:pt x="1463" y="0"/>
                    <a:pt x="1341" y="62"/>
                    <a:pt x="1268" y="207"/>
                  </a:cubicBezTo>
                  <a:cubicBezTo>
                    <a:pt x="1" y="2642"/>
                    <a:pt x="368" y="5845"/>
                    <a:pt x="368" y="8513"/>
                  </a:cubicBezTo>
                  <a:cubicBezTo>
                    <a:pt x="368" y="8747"/>
                    <a:pt x="568" y="8914"/>
                    <a:pt x="801" y="8947"/>
                  </a:cubicBezTo>
                  <a:cubicBezTo>
                    <a:pt x="2106" y="9042"/>
                    <a:pt x="3417" y="9123"/>
                    <a:pt x="4726" y="9123"/>
                  </a:cubicBezTo>
                  <a:cubicBezTo>
                    <a:pt x="6162" y="9123"/>
                    <a:pt x="7594" y="9026"/>
                    <a:pt x="9007" y="8747"/>
                  </a:cubicBezTo>
                  <a:cubicBezTo>
                    <a:pt x="9500" y="8624"/>
                    <a:pt x="9339" y="7931"/>
                    <a:pt x="8891" y="7931"/>
                  </a:cubicBezTo>
                  <a:cubicBezTo>
                    <a:pt x="8853" y="7931"/>
                    <a:pt x="8814" y="7936"/>
                    <a:pt x="8774" y="7946"/>
                  </a:cubicBezTo>
                  <a:cubicBezTo>
                    <a:pt x="7473" y="8213"/>
                    <a:pt x="6138" y="8305"/>
                    <a:pt x="4800" y="8305"/>
                  </a:cubicBezTo>
                  <a:cubicBezTo>
                    <a:pt x="3596" y="8305"/>
                    <a:pt x="2388" y="8231"/>
                    <a:pt x="1199" y="8143"/>
                  </a:cubicBezTo>
                  <a:lnTo>
                    <a:pt x="1199" y="8143"/>
                  </a:lnTo>
                  <a:cubicBezTo>
                    <a:pt x="1166" y="5711"/>
                    <a:pt x="858" y="2799"/>
                    <a:pt x="1969" y="641"/>
                  </a:cubicBezTo>
                  <a:cubicBezTo>
                    <a:pt x="2152" y="297"/>
                    <a:pt x="1863" y="0"/>
                    <a:pt x="158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41"/>
            <p:cNvSpPr/>
            <p:nvPr/>
          </p:nvSpPr>
          <p:spPr>
            <a:xfrm>
              <a:off x="4201200" y="3155478"/>
              <a:ext cx="124111" cy="121381"/>
            </a:xfrm>
            <a:custGeom>
              <a:avLst/>
              <a:gdLst/>
              <a:ahLst/>
              <a:cxnLst/>
              <a:rect l="l" t="t" r="r" b="b"/>
              <a:pathLst>
                <a:path w="5805" h="5676" extrusionOk="0">
                  <a:moveTo>
                    <a:pt x="655" y="0"/>
                  </a:moveTo>
                  <a:cubicBezTo>
                    <a:pt x="493" y="0"/>
                    <a:pt x="341" y="91"/>
                    <a:pt x="301" y="305"/>
                  </a:cubicBezTo>
                  <a:cubicBezTo>
                    <a:pt x="0" y="1906"/>
                    <a:pt x="501" y="3540"/>
                    <a:pt x="101" y="5141"/>
                  </a:cubicBezTo>
                  <a:cubicBezTo>
                    <a:pt x="34" y="5408"/>
                    <a:pt x="234" y="5675"/>
                    <a:pt x="501" y="5675"/>
                  </a:cubicBezTo>
                  <a:lnTo>
                    <a:pt x="5271" y="5675"/>
                  </a:lnTo>
                  <a:cubicBezTo>
                    <a:pt x="5805" y="5675"/>
                    <a:pt x="5805" y="4841"/>
                    <a:pt x="5271" y="4841"/>
                  </a:cubicBezTo>
                  <a:lnTo>
                    <a:pt x="1002" y="4841"/>
                  </a:lnTo>
                  <a:cubicBezTo>
                    <a:pt x="1202" y="3391"/>
                    <a:pt x="834" y="1961"/>
                    <a:pt x="1101" y="505"/>
                  </a:cubicBezTo>
                  <a:cubicBezTo>
                    <a:pt x="1161" y="204"/>
                    <a:pt x="897" y="0"/>
                    <a:pt x="6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41"/>
            <p:cNvSpPr/>
            <p:nvPr/>
          </p:nvSpPr>
          <p:spPr>
            <a:xfrm>
              <a:off x="4304414" y="3121973"/>
              <a:ext cx="126249" cy="124931"/>
            </a:xfrm>
            <a:custGeom>
              <a:avLst/>
              <a:gdLst/>
              <a:ahLst/>
              <a:cxnLst/>
              <a:rect l="l" t="t" r="r" b="b"/>
              <a:pathLst>
                <a:path w="5905" h="5842" extrusionOk="0">
                  <a:moveTo>
                    <a:pt x="654" y="0"/>
                  </a:moveTo>
                  <a:cubicBezTo>
                    <a:pt x="493" y="0"/>
                    <a:pt x="340" y="91"/>
                    <a:pt x="300" y="305"/>
                  </a:cubicBezTo>
                  <a:cubicBezTo>
                    <a:pt x="34" y="1973"/>
                    <a:pt x="167" y="3674"/>
                    <a:pt x="0" y="5342"/>
                  </a:cubicBezTo>
                  <a:cubicBezTo>
                    <a:pt x="0" y="5575"/>
                    <a:pt x="234" y="5775"/>
                    <a:pt x="434" y="5775"/>
                  </a:cubicBezTo>
                  <a:cubicBezTo>
                    <a:pt x="2068" y="5775"/>
                    <a:pt x="3703" y="5842"/>
                    <a:pt x="5371" y="5842"/>
                  </a:cubicBezTo>
                  <a:cubicBezTo>
                    <a:pt x="5904" y="5842"/>
                    <a:pt x="5904" y="5008"/>
                    <a:pt x="5371" y="5008"/>
                  </a:cubicBezTo>
                  <a:cubicBezTo>
                    <a:pt x="3851" y="5008"/>
                    <a:pt x="2359" y="4953"/>
                    <a:pt x="870" y="4943"/>
                  </a:cubicBezTo>
                  <a:lnTo>
                    <a:pt x="870" y="4943"/>
                  </a:lnTo>
                  <a:cubicBezTo>
                    <a:pt x="981" y="3470"/>
                    <a:pt x="887" y="1973"/>
                    <a:pt x="1101" y="505"/>
                  </a:cubicBezTo>
                  <a:cubicBezTo>
                    <a:pt x="1161" y="205"/>
                    <a:pt x="897" y="0"/>
                    <a:pt x="654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41"/>
            <p:cNvSpPr/>
            <p:nvPr/>
          </p:nvSpPr>
          <p:spPr>
            <a:xfrm>
              <a:off x="4384996" y="3084250"/>
              <a:ext cx="85157" cy="80515"/>
            </a:xfrm>
            <a:custGeom>
              <a:avLst/>
              <a:gdLst/>
              <a:ahLst/>
              <a:cxnLst/>
              <a:rect l="l" t="t" r="r" b="b"/>
              <a:pathLst>
                <a:path w="3983" h="3765" extrusionOk="0">
                  <a:moveTo>
                    <a:pt x="534" y="1"/>
                  </a:moveTo>
                  <a:cubicBezTo>
                    <a:pt x="326" y="1"/>
                    <a:pt x="134" y="134"/>
                    <a:pt x="167" y="401"/>
                  </a:cubicBezTo>
                  <a:cubicBezTo>
                    <a:pt x="234" y="1368"/>
                    <a:pt x="1" y="2336"/>
                    <a:pt x="67" y="3303"/>
                  </a:cubicBezTo>
                  <a:cubicBezTo>
                    <a:pt x="67" y="3490"/>
                    <a:pt x="213" y="3706"/>
                    <a:pt x="423" y="3706"/>
                  </a:cubicBezTo>
                  <a:cubicBezTo>
                    <a:pt x="438" y="3706"/>
                    <a:pt x="452" y="3705"/>
                    <a:pt x="468" y="3703"/>
                  </a:cubicBezTo>
                  <a:cubicBezTo>
                    <a:pt x="599" y="3694"/>
                    <a:pt x="730" y="3691"/>
                    <a:pt x="861" y="3691"/>
                  </a:cubicBezTo>
                  <a:cubicBezTo>
                    <a:pt x="1457" y="3691"/>
                    <a:pt x="2052" y="3765"/>
                    <a:pt x="2647" y="3765"/>
                  </a:cubicBezTo>
                  <a:cubicBezTo>
                    <a:pt x="2921" y="3765"/>
                    <a:pt x="3195" y="3749"/>
                    <a:pt x="3470" y="3703"/>
                  </a:cubicBezTo>
                  <a:cubicBezTo>
                    <a:pt x="3982" y="3607"/>
                    <a:pt x="3787" y="2865"/>
                    <a:pt x="3328" y="2865"/>
                  </a:cubicBezTo>
                  <a:cubicBezTo>
                    <a:pt x="3309" y="2865"/>
                    <a:pt x="3290" y="2867"/>
                    <a:pt x="3270" y="2869"/>
                  </a:cubicBezTo>
                  <a:cubicBezTo>
                    <a:pt x="3014" y="2915"/>
                    <a:pt x="2758" y="2931"/>
                    <a:pt x="2502" y="2931"/>
                  </a:cubicBezTo>
                  <a:cubicBezTo>
                    <a:pt x="1964" y="2931"/>
                    <a:pt x="1427" y="2862"/>
                    <a:pt x="889" y="2857"/>
                  </a:cubicBezTo>
                  <a:lnTo>
                    <a:pt x="889" y="2857"/>
                  </a:lnTo>
                  <a:cubicBezTo>
                    <a:pt x="895" y="2035"/>
                    <a:pt x="1058" y="1230"/>
                    <a:pt x="1001" y="401"/>
                  </a:cubicBezTo>
                  <a:cubicBezTo>
                    <a:pt x="968" y="134"/>
                    <a:pt x="743" y="1"/>
                    <a:pt x="53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41"/>
            <p:cNvSpPr/>
            <p:nvPr/>
          </p:nvSpPr>
          <p:spPr>
            <a:xfrm>
              <a:off x="1161543" y="1561354"/>
              <a:ext cx="3251385" cy="1971120"/>
            </a:xfrm>
            <a:custGeom>
              <a:avLst/>
              <a:gdLst/>
              <a:ahLst/>
              <a:cxnLst/>
              <a:rect l="l" t="t" r="r" b="b"/>
              <a:pathLst>
                <a:path w="152076" h="92173" extrusionOk="0">
                  <a:moveTo>
                    <a:pt x="95863" y="0"/>
                  </a:moveTo>
                  <a:cubicBezTo>
                    <a:pt x="85379" y="0"/>
                    <a:pt x="74412" y="3119"/>
                    <a:pt x="69850" y="8001"/>
                  </a:cubicBezTo>
                  <a:cubicBezTo>
                    <a:pt x="64720" y="13759"/>
                    <a:pt x="60042" y="19989"/>
                    <a:pt x="53045" y="19989"/>
                  </a:cubicBezTo>
                  <a:cubicBezTo>
                    <a:pt x="51124" y="19989"/>
                    <a:pt x="49028" y="19519"/>
                    <a:pt x="46700" y="18442"/>
                  </a:cubicBezTo>
                  <a:cubicBezTo>
                    <a:pt x="39628" y="15258"/>
                    <a:pt x="35451" y="9798"/>
                    <a:pt x="27953" y="9798"/>
                  </a:cubicBezTo>
                  <a:cubicBezTo>
                    <a:pt x="27281" y="9798"/>
                    <a:pt x="26582" y="9842"/>
                    <a:pt x="25852" y="9935"/>
                  </a:cubicBezTo>
                  <a:cubicBezTo>
                    <a:pt x="14677" y="11870"/>
                    <a:pt x="5004" y="18808"/>
                    <a:pt x="2702" y="30016"/>
                  </a:cubicBezTo>
                  <a:cubicBezTo>
                    <a:pt x="1535" y="35787"/>
                    <a:pt x="767" y="41992"/>
                    <a:pt x="4236" y="46995"/>
                  </a:cubicBezTo>
                  <a:cubicBezTo>
                    <a:pt x="7339" y="51632"/>
                    <a:pt x="12342" y="52399"/>
                    <a:pt x="12743" y="58971"/>
                  </a:cubicBezTo>
                  <a:cubicBezTo>
                    <a:pt x="13510" y="68611"/>
                    <a:pt x="0" y="72847"/>
                    <a:pt x="6571" y="82888"/>
                  </a:cubicBezTo>
                  <a:cubicBezTo>
                    <a:pt x="9858" y="87518"/>
                    <a:pt x="17700" y="92172"/>
                    <a:pt x="37126" y="92172"/>
                  </a:cubicBezTo>
                  <a:cubicBezTo>
                    <a:pt x="40372" y="92172"/>
                    <a:pt x="43942" y="92042"/>
                    <a:pt x="47868" y="91761"/>
                  </a:cubicBezTo>
                  <a:cubicBezTo>
                    <a:pt x="50861" y="91674"/>
                    <a:pt x="53859" y="91641"/>
                    <a:pt x="56853" y="91641"/>
                  </a:cubicBezTo>
                  <a:cubicBezTo>
                    <a:pt x="66626" y="91641"/>
                    <a:pt x="76350" y="91994"/>
                    <a:pt x="85711" y="91994"/>
                  </a:cubicBezTo>
                  <a:cubicBezTo>
                    <a:pt x="97766" y="91994"/>
                    <a:pt x="109217" y="91408"/>
                    <a:pt x="119385" y="88725"/>
                  </a:cubicBezTo>
                  <a:cubicBezTo>
                    <a:pt x="135564" y="84089"/>
                    <a:pt x="152075" y="68210"/>
                    <a:pt x="141268" y="48930"/>
                  </a:cubicBezTo>
                  <a:cubicBezTo>
                    <a:pt x="136231" y="39657"/>
                    <a:pt x="126590" y="43126"/>
                    <a:pt x="119252" y="39290"/>
                  </a:cubicBezTo>
                  <a:cubicBezTo>
                    <a:pt x="109211" y="33886"/>
                    <a:pt x="117717" y="25380"/>
                    <a:pt x="119252" y="18442"/>
                  </a:cubicBezTo>
                  <a:cubicBezTo>
                    <a:pt x="122088" y="5180"/>
                    <a:pt x="109376" y="0"/>
                    <a:pt x="95863" y="0"/>
                  </a:cubicBezTo>
                  <a:close/>
                </a:path>
              </a:pathLst>
            </a:custGeom>
            <a:solidFill>
              <a:srgbClr val="AA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41"/>
            <p:cNvSpPr/>
            <p:nvPr/>
          </p:nvSpPr>
          <p:spPr>
            <a:xfrm>
              <a:off x="1161543" y="2713279"/>
              <a:ext cx="3109464" cy="818960"/>
            </a:xfrm>
            <a:custGeom>
              <a:avLst/>
              <a:gdLst/>
              <a:ahLst/>
              <a:cxnLst/>
              <a:rect l="l" t="t" r="r" b="b"/>
              <a:pathLst>
                <a:path w="145438" h="38296" extrusionOk="0">
                  <a:moveTo>
                    <a:pt x="76521" y="1"/>
                  </a:moveTo>
                  <a:cubicBezTo>
                    <a:pt x="71151" y="34"/>
                    <a:pt x="66247" y="2303"/>
                    <a:pt x="61844" y="5171"/>
                  </a:cubicBezTo>
                  <a:cubicBezTo>
                    <a:pt x="59609" y="6639"/>
                    <a:pt x="57408" y="8173"/>
                    <a:pt x="55273" y="9808"/>
                  </a:cubicBezTo>
                  <a:cubicBezTo>
                    <a:pt x="53505" y="11176"/>
                    <a:pt x="51804" y="12276"/>
                    <a:pt x="49636" y="12910"/>
                  </a:cubicBezTo>
                  <a:cubicBezTo>
                    <a:pt x="48954" y="13105"/>
                    <a:pt x="48354" y="13230"/>
                    <a:pt x="47784" y="13230"/>
                  </a:cubicBezTo>
                  <a:cubicBezTo>
                    <a:pt x="46987" y="13230"/>
                    <a:pt x="46250" y="12985"/>
                    <a:pt x="45433" y="12343"/>
                  </a:cubicBezTo>
                  <a:cubicBezTo>
                    <a:pt x="43598" y="10942"/>
                    <a:pt x="41730" y="9608"/>
                    <a:pt x="39995" y="8073"/>
                  </a:cubicBezTo>
                  <a:cubicBezTo>
                    <a:pt x="36426" y="5004"/>
                    <a:pt x="32790" y="1735"/>
                    <a:pt x="27987" y="902"/>
                  </a:cubicBezTo>
                  <a:cubicBezTo>
                    <a:pt x="26818" y="698"/>
                    <a:pt x="25631" y="600"/>
                    <a:pt x="24439" y="600"/>
                  </a:cubicBezTo>
                  <a:cubicBezTo>
                    <a:pt x="20356" y="600"/>
                    <a:pt x="16216" y="1749"/>
                    <a:pt x="12576" y="3737"/>
                  </a:cubicBezTo>
                  <a:cubicBezTo>
                    <a:pt x="12642" y="4171"/>
                    <a:pt x="12709" y="4604"/>
                    <a:pt x="12743" y="5105"/>
                  </a:cubicBezTo>
                  <a:cubicBezTo>
                    <a:pt x="13510" y="14745"/>
                    <a:pt x="0" y="18981"/>
                    <a:pt x="6538" y="29022"/>
                  </a:cubicBezTo>
                  <a:cubicBezTo>
                    <a:pt x="9859" y="33659"/>
                    <a:pt x="17723" y="38296"/>
                    <a:pt x="37214" y="38296"/>
                  </a:cubicBezTo>
                  <a:cubicBezTo>
                    <a:pt x="40437" y="38296"/>
                    <a:pt x="43977" y="38169"/>
                    <a:pt x="47868" y="37895"/>
                  </a:cubicBezTo>
                  <a:cubicBezTo>
                    <a:pt x="50861" y="37808"/>
                    <a:pt x="53859" y="37775"/>
                    <a:pt x="56853" y="37775"/>
                  </a:cubicBezTo>
                  <a:cubicBezTo>
                    <a:pt x="66625" y="37775"/>
                    <a:pt x="76349" y="38128"/>
                    <a:pt x="85706" y="38128"/>
                  </a:cubicBezTo>
                  <a:cubicBezTo>
                    <a:pt x="97758" y="38128"/>
                    <a:pt x="109200" y="37542"/>
                    <a:pt x="119352" y="34859"/>
                  </a:cubicBezTo>
                  <a:cubicBezTo>
                    <a:pt x="132328" y="31157"/>
                    <a:pt x="145437" y="20282"/>
                    <a:pt x="144703" y="6205"/>
                  </a:cubicBezTo>
                  <a:cubicBezTo>
                    <a:pt x="140274" y="4340"/>
                    <a:pt x="135584" y="3119"/>
                    <a:pt x="130820" y="3119"/>
                  </a:cubicBezTo>
                  <a:cubicBezTo>
                    <a:pt x="129448" y="3119"/>
                    <a:pt x="128070" y="3220"/>
                    <a:pt x="126691" y="3437"/>
                  </a:cubicBezTo>
                  <a:cubicBezTo>
                    <a:pt x="122187" y="4137"/>
                    <a:pt x="117884" y="5638"/>
                    <a:pt x="113948" y="7907"/>
                  </a:cubicBezTo>
                  <a:cubicBezTo>
                    <a:pt x="111980" y="9041"/>
                    <a:pt x="110212" y="10342"/>
                    <a:pt x="108411" y="11709"/>
                  </a:cubicBezTo>
                  <a:cubicBezTo>
                    <a:pt x="107243" y="12610"/>
                    <a:pt x="106009" y="13377"/>
                    <a:pt x="104541" y="13711"/>
                  </a:cubicBezTo>
                  <a:cubicBezTo>
                    <a:pt x="104137" y="13802"/>
                    <a:pt x="103737" y="13844"/>
                    <a:pt x="103344" y="13844"/>
                  </a:cubicBezTo>
                  <a:cubicBezTo>
                    <a:pt x="101304" y="13844"/>
                    <a:pt x="99420" y="12717"/>
                    <a:pt x="97770" y="11542"/>
                  </a:cubicBezTo>
                  <a:cubicBezTo>
                    <a:pt x="95668" y="10041"/>
                    <a:pt x="93667" y="8407"/>
                    <a:pt x="91632" y="6806"/>
                  </a:cubicBezTo>
                  <a:cubicBezTo>
                    <a:pt x="87229" y="3337"/>
                    <a:pt x="82359" y="1"/>
                    <a:pt x="76521" y="1"/>
                  </a:cubicBezTo>
                  <a:close/>
                </a:path>
              </a:pathLst>
            </a:custGeom>
            <a:solidFill>
              <a:srgbClr val="96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41"/>
            <p:cNvSpPr/>
            <p:nvPr/>
          </p:nvSpPr>
          <p:spPr>
            <a:xfrm>
              <a:off x="1973833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114" y="0"/>
                  </a:moveTo>
                  <a:cubicBezTo>
                    <a:pt x="15672" y="0"/>
                    <a:pt x="2001" y="17986"/>
                    <a:pt x="4129" y="17986"/>
                  </a:cubicBezTo>
                  <a:cubicBezTo>
                    <a:pt x="4152" y="17986"/>
                    <a:pt x="4177" y="17984"/>
                    <a:pt x="4204" y="17980"/>
                  </a:cubicBezTo>
                  <a:cubicBezTo>
                    <a:pt x="6139" y="18347"/>
                    <a:pt x="9508" y="18013"/>
                    <a:pt x="9441" y="18547"/>
                  </a:cubicBezTo>
                  <a:cubicBezTo>
                    <a:pt x="9574" y="19881"/>
                    <a:pt x="1869" y="24818"/>
                    <a:pt x="2569" y="25986"/>
                  </a:cubicBezTo>
                  <a:cubicBezTo>
                    <a:pt x="2878" y="26189"/>
                    <a:pt x="3522" y="26263"/>
                    <a:pt x="4303" y="26263"/>
                  </a:cubicBezTo>
                  <a:cubicBezTo>
                    <a:pt x="6477" y="26263"/>
                    <a:pt x="9708" y="25685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314" y="33661"/>
                    <a:pt x="13058" y="33661"/>
                  </a:cubicBezTo>
                  <a:cubicBezTo>
                    <a:pt x="13504" y="33661"/>
                    <a:pt x="13956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54" y="33391"/>
                    <a:pt x="33892" y="32891"/>
                    <a:pt x="33158" y="31957"/>
                  </a:cubicBezTo>
                  <a:cubicBezTo>
                    <a:pt x="32191" y="30089"/>
                    <a:pt x="27754" y="27720"/>
                    <a:pt x="25186" y="25218"/>
                  </a:cubicBezTo>
                  <a:cubicBezTo>
                    <a:pt x="25159" y="25165"/>
                    <a:pt x="25236" y="25143"/>
                    <a:pt x="25394" y="25143"/>
                  </a:cubicBezTo>
                  <a:cubicBezTo>
                    <a:pt x="26111" y="25143"/>
                    <a:pt x="28488" y="25599"/>
                    <a:pt x="30229" y="25599"/>
                  </a:cubicBezTo>
                  <a:cubicBezTo>
                    <a:pt x="30966" y="25599"/>
                    <a:pt x="31589" y="25517"/>
                    <a:pt x="31924" y="25285"/>
                  </a:cubicBezTo>
                  <a:cubicBezTo>
                    <a:pt x="33091" y="24118"/>
                    <a:pt x="23184" y="18213"/>
                    <a:pt x="24418" y="17713"/>
                  </a:cubicBezTo>
                  <a:cubicBezTo>
                    <a:pt x="24747" y="17494"/>
                    <a:pt x="25421" y="17453"/>
                    <a:pt x="26222" y="17453"/>
                  </a:cubicBezTo>
                  <a:cubicBezTo>
                    <a:pt x="26713" y="17453"/>
                    <a:pt x="27253" y="17468"/>
                    <a:pt x="27789" y="17468"/>
                  </a:cubicBezTo>
                  <a:cubicBezTo>
                    <a:pt x="28780" y="17468"/>
                    <a:pt x="29763" y="17415"/>
                    <a:pt x="30423" y="17113"/>
                  </a:cubicBezTo>
                  <a:cubicBezTo>
                    <a:pt x="30442" y="17117"/>
                    <a:pt x="30460" y="17119"/>
                    <a:pt x="30476" y="17119"/>
                  </a:cubicBezTo>
                  <a:cubicBezTo>
                    <a:pt x="31887" y="17119"/>
                    <a:pt x="20126" y="0"/>
                    <a:pt x="18114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41"/>
            <p:cNvSpPr/>
            <p:nvPr/>
          </p:nvSpPr>
          <p:spPr>
            <a:xfrm>
              <a:off x="3199784" y="2380870"/>
              <a:ext cx="724611" cy="961598"/>
            </a:xfrm>
            <a:custGeom>
              <a:avLst/>
              <a:gdLst/>
              <a:ahLst/>
              <a:cxnLst/>
              <a:rect l="l" t="t" r="r" b="b"/>
              <a:pathLst>
                <a:path w="33892" h="44966" extrusionOk="0">
                  <a:moveTo>
                    <a:pt x="18080" y="0"/>
                  </a:moveTo>
                  <a:cubicBezTo>
                    <a:pt x="15672" y="0"/>
                    <a:pt x="2001" y="17986"/>
                    <a:pt x="4096" y="17986"/>
                  </a:cubicBezTo>
                  <a:cubicBezTo>
                    <a:pt x="4119" y="17986"/>
                    <a:pt x="4144" y="17984"/>
                    <a:pt x="4170" y="17980"/>
                  </a:cubicBezTo>
                  <a:cubicBezTo>
                    <a:pt x="6139" y="18347"/>
                    <a:pt x="9474" y="18013"/>
                    <a:pt x="9408" y="18547"/>
                  </a:cubicBezTo>
                  <a:cubicBezTo>
                    <a:pt x="9541" y="19881"/>
                    <a:pt x="1869" y="24818"/>
                    <a:pt x="2536" y="25986"/>
                  </a:cubicBezTo>
                  <a:cubicBezTo>
                    <a:pt x="2845" y="26189"/>
                    <a:pt x="3491" y="26263"/>
                    <a:pt x="4276" y="26263"/>
                  </a:cubicBezTo>
                  <a:cubicBezTo>
                    <a:pt x="6458" y="26263"/>
                    <a:pt x="9708" y="25686"/>
                    <a:pt x="9708" y="25685"/>
                  </a:cubicBezTo>
                  <a:lnTo>
                    <a:pt x="9708" y="25685"/>
                  </a:lnTo>
                  <a:cubicBezTo>
                    <a:pt x="11075" y="26353"/>
                    <a:pt x="1" y="32090"/>
                    <a:pt x="1702" y="33124"/>
                  </a:cubicBezTo>
                  <a:cubicBezTo>
                    <a:pt x="2383" y="33465"/>
                    <a:pt x="7285" y="33661"/>
                    <a:pt x="13051" y="33661"/>
                  </a:cubicBezTo>
                  <a:cubicBezTo>
                    <a:pt x="13500" y="33661"/>
                    <a:pt x="13954" y="33660"/>
                    <a:pt x="14411" y="33658"/>
                  </a:cubicBezTo>
                  <a:lnTo>
                    <a:pt x="14411" y="44966"/>
                  </a:lnTo>
                  <a:lnTo>
                    <a:pt x="19515" y="44966"/>
                  </a:lnTo>
                  <a:lnTo>
                    <a:pt x="19515" y="33591"/>
                  </a:lnTo>
                  <a:cubicBezTo>
                    <a:pt x="27020" y="33391"/>
                    <a:pt x="33892" y="32891"/>
                    <a:pt x="33158" y="31957"/>
                  </a:cubicBezTo>
                  <a:cubicBezTo>
                    <a:pt x="32190" y="30089"/>
                    <a:pt x="27721" y="27720"/>
                    <a:pt x="25185" y="25218"/>
                  </a:cubicBezTo>
                  <a:cubicBezTo>
                    <a:pt x="25154" y="25165"/>
                    <a:pt x="25228" y="25143"/>
                    <a:pt x="25382" y="25143"/>
                  </a:cubicBezTo>
                  <a:cubicBezTo>
                    <a:pt x="26084" y="25143"/>
                    <a:pt x="28459" y="25599"/>
                    <a:pt x="30210" y="25599"/>
                  </a:cubicBezTo>
                  <a:cubicBezTo>
                    <a:pt x="30951" y="25599"/>
                    <a:pt x="31580" y="25517"/>
                    <a:pt x="31924" y="25285"/>
                  </a:cubicBezTo>
                  <a:cubicBezTo>
                    <a:pt x="33091" y="24118"/>
                    <a:pt x="23151" y="18213"/>
                    <a:pt x="24418" y="17713"/>
                  </a:cubicBezTo>
                  <a:cubicBezTo>
                    <a:pt x="24747" y="17494"/>
                    <a:pt x="25421" y="17453"/>
                    <a:pt x="26221" y="17453"/>
                  </a:cubicBezTo>
                  <a:cubicBezTo>
                    <a:pt x="26711" y="17453"/>
                    <a:pt x="27248" y="17468"/>
                    <a:pt x="27783" y="17468"/>
                  </a:cubicBezTo>
                  <a:cubicBezTo>
                    <a:pt x="28768" y="17468"/>
                    <a:pt x="29743" y="17415"/>
                    <a:pt x="30389" y="17113"/>
                  </a:cubicBezTo>
                  <a:cubicBezTo>
                    <a:pt x="30409" y="17117"/>
                    <a:pt x="30427" y="17119"/>
                    <a:pt x="30444" y="17119"/>
                  </a:cubicBezTo>
                  <a:cubicBezTo>
                    <a:pt x="31887" y="17119"/>
                    <a:pt x="20125" y="0"/>
                    <a:pt x="18080" y="0"/>
                  </a:cubicBezTo>
                  <a:close/>
                </a:path>
              </a:pathLst>
            </a:custGeom>
            <a:solidFill>
              <a:srgbClr val="74B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41"/>
            <p:cNvSpPr/>
            <p:nvPr/>
          </p:nvSpPr>
          <p:spPr>
            <a:xfrm>
              <a:off x="1419963" y="1929967"/>
              <a:ext cx="571701" cy="325758"/>
            </a:xfrm>
            <a:custGeom>
              <a:avLst/>
              <a:gdLst/>
              <a:ahLst/>
              <a:cxnLst/>
              <a:rect l="l" t="t" r="r" b="b"/>
              <a:pathLst>
                <a:path w="26740" h="15233" extrusionOk="0">
                  <a:moveTo>
                    <a:pt x="16432" y="0"/>
                  </a:moveTo>
                  <a:cubicBezTo>
                    <a:pt x="13028" y="0"/>
                    <a:pt x="11933" y="3987"/>
                    <a:pt x="12097" y="6909"/>
                  </a:cubicBezTo>
                  <a:cubicBezTo>
                    <a:pt x="10958" y="5107"/>
                    <a:pt x="9040" y="2527"/>
                    <a:pt x="6896" y="2527"/>
                  </a:cubicBezTo>
                  <a:cubicBezTo>
                    <a:pt x="6340" y="2527"/>
                    <a:pt x="5769" y="2701"/>
                    <a:pt x="5192" y="3106"/>
                  </a:cubicBezTo>
                  <a:cubicBezTo>
                    <a:pt x="2357" y="5074"/>
                    <a:pt x="4625" y="8009"/>
                    <a:pt x="5893" y="10144"/>
                  </a:cubicBezTo>
                  <a:cubicBezTo>
                    <a:pt x="5385" y="10015"/>
                    <a:pt x="4679" y="9924"/>
                    <a:pt x="3935" y="9924"/>
                  </a:cubicBezTo>
                  <a:cubicBezTo>
                    <a:pt x="2182" y="9924"/>
                    <a:pt x="215" y="10427"/>
                    <a:pt x="122" y="12112"/>
                  </a:cubicBezTo>
                  <a:cubicBezTo>
                    <a:pt x="0" y="14547"/>
                    <a:pt x="3016" y="15233"/>
                    <a:pt x="5041" y="15233"/>
                  </a:cubicBezTo>
                  <a:cubicBezTo>
                    <a:pt x="5235" y="15233"/>
                    <a:pt x="5420" y="15226"/>
                    <a:pt x="5592" y="15215"/>
                  </a:cubicBezTo>
                  <a:cubicBezTo>
                    <a:pt x="6626" y="15159"/>
                    <a:pt x="7990" y="15140"/>
                    <a:pt x="9469" y="15140"/>
                  </a:cubicBezTo>
                  <a:cubicBezTo>
                    <a:pt x="12427" y="15140"/>
                    <a:pt x="15844" y="15215"/>
                    <a:pt x="18001" y="15215"/>
                  </a:cubicBezTo>
                  <a:cubicBezTo>
                    <a:pt x="18122" y="15215"/>
                    <a:pt x="18244" y="15215"/>
                    <a:pt x="18370" y="15215"/>
                  </a:cubicBezTo>
                  <a:cubicBezTo>
                    <a:pt x="21747" y="15215"/>
                    <a:pt x="26740" y="15153"/>
                    <a:pt x="26707" y="11679"/>
                  </a:cubicBezTo>
                  <a:cubicBezTo>
                    <a:pt x="26707" y="8849"/>
                    <a:pt x="25328" y="6437"/>
                    <a:pt x="22583" y="6437"/>
                  </a:cubicBezTo>
                  <a:cubicBezTo>
                    <a:pt x="21606" y="6437"/>
                    <a:pt x="20457" y="6742"/>
                    <a:pt x="19135" y="7442"/>
                  </a:cubicBezTo>
                  <a:cubicBezTo>
                    <a:pt x="19969" y="4640"/>
                    <a:pt x="21103" y="271"/>
                    <a:pt x="16600" y="4"/>
                  </a:cubicBezTo>
                  <a:cubicBezTo>
                    <a:pt x="16544" y="2"/>
                    <a:pt x="16487" y="0"/>
                    <a:pt x="1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41"/>
            <p:cNvSpPr/>
            <p:nvPr/>
          </p:nvSpPr>
          <p:spPr>
            <a:xfrm>
              <a:off x="2855587" y="1836472"/>
              <a:ext cx="571723" cy="325800"/>
            </a:xfrm>
            <a:custGeom>
              <a:avLst/>
              <a:gdLst/>
              <a:ahLst/>
              <a:cxnLst/>
              <a:rect l="l" t="t" r="r" b="b"/>
              <a:pathLst>
                <a:path w="26741" h="15235" extrusionOk="0">
                  <a:moveTo>
                    <a:pt x="16393" y="1"/>
                  </a:moveTo>
                  <a:cubicBezTo>
                    <a:pt x="13020" y="1"/>
                    <a:pt x="11933" y="4000"/>
                    <a:pt x="12097" y="6877"/>
                  </a:cubicBezTo>
                  <a:cubicBezTo>
                    <a:pt x="10960" y="5106"/>
                    <a:pt x="9047" y="2516"/>
                    <a:pt x="6907" y="2516"/>
                  </a:cubicBezTo>
                  <a:cubicBezTo>
                    <a:pt x="6348" y="2516"/>
                    <a:pt x="5773" y="2693"/>
                    <a:pt x="5192" y="3108"/>
                  </a:cubicBezTo>
                  <a:cubicBezTo>
                    <a:pt x="2357" y="5076"/>
                    <a:pt x="4625" y="8012"/>
                    <a:pt x="5893" y="10146"/>
                  </a:cubicBezTo>
                  <a:cubicBezTo>
                    <a:pt x="5385" y="10017"/>
                    <a:pt x="4679" y="9926"/>
                    <a:pt x="3934" y="9926"/>
                  </a:cubicBezTo>
                  <a:cubicBezTo>
                    <a:pt x="2182" y="9926"/>
                    <a:pt x="215" y="10429"/>
                    <a:pt x="122" y="12115"/>
                  </a:cubicBezTo>
                  <a:cubicBezTo>
                    <a:pt x="0" y="14549"/>
                    <a:pt x="3016" y="15235"/>
                    <a:pt x="5066" y="15235"/>
                  </a:cubicBezTo>
                  <a:cubicBezTo>
                    <a:pt x="5263" y="15235"/>
                    <a:pt x="5450" y="15228"/>
                    <a:pt x="5626" y="15217"/>
                  </a:cubicBezTo>
                  <a:cubicBezTo>
                    <a:pt x="6649" y="15161"/>
                    <a:pt x="8005" y="15143"/>
                    <a:pt x="9479" y="15143"/>
                  </a:cubicBezTo>
                  <a:cubicBezTo>
                    <a:pt x="12427" y="15143"/>
                    <a:pt x="15844" y="15217"/>
                    <a:pt x="18001" y="15217"/>
                  </a:cubicBezTo>
                  <a:cubicBezTo>
                    <a:pt x="18122" y="15217"/>
                    <a:pt x="18244" y="15217"/>
                    <a:pt x="18369" y="15217"/>
                  </a:cubicBezTo>
                  <a:cubicBezTo>
                    <a:pt x="21747" y="15217"/>
                    <a:pt x="26741" y="15155"/>
                    <a:pt x="26741" y="11681"/>
                  </a:cubicBezTo>
                  <a:cubicBezTo>
                    <a:pt x="26716" y="8851"/>
                    <a:pt x="25349" y="6439"/>
                    <a:pt x="22598" y="6439"/>
                  </a:cubicBezTo>
                  <a:cubicBezTo>
                    <a:pt x="21619" y="6439"/>
                    <a:pt x="20466" y="6744"/>
                    <a:pt x="19135" y="7445"/>
                  </a:cubicBezTo>
                  <a:cubicBezTo>
                    <a:pt x="19969" y="4643"/>
                    <a:pt x="21103" y="273"/>
                    <a:pt x="16600" y="6"/>
                  </a:cubicBezTo>
                  <a:cubicBezTo>
                    <a:pt x="16530" y="3"/>
                    <a:pt x="16461" y="1"/>
                    <a:pt x="16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41"/>
            <p:cNvSpPr/>
            <p:nvPr/>
          </p:nvSpPr>
          <p:spPr>
            <a:xfrm>
              <a:off x="2219361" y="2058342"/>
              <a:ext cx="424179" cy="241522"/>
            </a:xfrm>
            <a:custGeom>
              <a:avLst/>
              <a:gdLst/>
              <a:ahLst/>
              <a:cxnLst/>
              <a:rect l="l" t="t" r="r" b="b"/>
              <a:pathLst>
                <a:path w="19840" h="11294" extrusionOk="0">
                  <a:moveTo>
                    <a:pt x="12136" y="1"/>
                  </a:moveTo>
                  <a:cubicBezTo>
                    <a:pt x="9664" y="1"/>
                    <a:pt x="8867" y="2954"/>
                    <a:pt x="8965" y="5109"/>
                  </a:cubicBezTo>
                  <a:cubicBezTo>
                    <a:pt x="8141" y="3779"/>
                    <a:pt x="6702" y="1857"/>
                    <a:pt x="5105" y="1857"/>
                  </a:cubicBezTo>
                  <a:cubicBezTo>
                    <a:pt x="4698" y="1857"/>
                    <a:pt x="4281" y="1982"/>
                    <a:pt x="3861" y="2273"/>
                  </a:cubicBezTo>
                  <a:cubicBezTo>
                    <a:pt x="1760" y="3741"/>
                    <a:pt x="3428" y="5943"/>
                    <a:pt x="4362" y="7510"/>
                  </a:cubicBezTo>
                  <a:cubicBezTo>
                    <a:pt x="3990" y="7410"/>
                    <a:pt x="3465" y="7340"/>
                    <a:pt x="2909" y="7340"/>
                  </a:cubicBezTo>
                  <a:cubicBezTo>
                    <a:pt x="1618" y="7340"/>
                    <a:pt x="162" y="7719"/>
                    <a:pt x="92" y="8978"/>
                  </a:cubicBezTo>
                  <a:cubicBezTo>
                    <a:pt x="0" y="10775"/>
                    <a:pt x="2246" y="11293"/>
                    <a:pt x="3754" y="11293"/>
                  </a:cubicBezTo>
                  <a:cubicBezTo>
                    <a:pt x="3898" y="11293"/>
                    <a:pt x="4034" y="11288"/>
                    <a:pt x="4161" y="11280"/>
                  </a:cubicBezTo>
                  <a:cubicBezTo>
                    <a:pt x="4929" y="11235"/>
                    <a:pt x="5937" y="11220"/>
                    <a:pt x="7029" y="11220"/>
                  </a:cubicBezTo>
                  <a:cubicBezTo>
                    <a:pt x="9213" y="11220"/>
                    <a:pt x="11733" y="11280"/>
                    <a:pt x="13335" y="11280"/>
                  </a:cubicBezTo>
                  <a:cubicBezTo>
                    <a:pt x="13452" y="11280"/>
                    <a:pt x="13573" y="11280"/>
                    <a:pt x="13697" y="11280"/>
                  </a:cubicBezTo>
                  <a:cubicBezTo>
                    <a:pt x="16204" y="11280"/>
                    <a:pt x="19839" y="11219"/>
                    <a:pt x="19839" y="8644"/>
                  </a:cubicBezTo>
                  <a:cubicBezTo>
                    <a:pt x="19815" y="6552"/>
                    <a:pt x="18791" y="4768"/>
                    <a:pt x="16754" y="4768"/>
                  </a:cubicBezTo>
                  <a:cubicBezTo>
                    <a:pt x="16031" y="4768"/>
                    <a:pt x="15181" y="4993"/>
                    <a:pt x="14202" y="5509"/>
                  </a:cubicBezTo>
                  <a:cubicBezTo>
                    <a:pt x="14802" y="3441"/>
                    <a:pt x="15636" y="205"/>
                    <a:pt x="12301" y="5"/>
                  </a:cubicBezTo>
                  <a:cubicBezTo>
                    <a:pt x="12245" y="2"/>
                    <a:pt x="12190" y="1"/>
                    <a:pt x="12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41"/>
            <p:cNvSpPr/>
            <p:nvPr/>
          </p:nvSpPr>
          <p:spPr>
            <a:xfrm>
              <a:off x="1979541" y="2395840"/>
              <a:ext cx="57790" cy="44267"/>
            </a:xfrm>
            <a:custGeom>
              <a:avLst/>
              <a:gdLst/>
              <a:ahLst/>
              <a:cxnLst/>
              <a:rect l="l" t="t" r="r" b="b"/>
              <a:pathLst>
                <a:path w="2703" h="2070" extrusionOk="0">
                  <a:moveTo>
                    <a:pt x="1368" y="1"/>
                  </a:moveTo>
                  <a:cubicBezTo>
                    <a:pt x="1" y="1"/>
                    <a:pt x="1" y="2069"/>
                    <a:pt x="1368" y="2069"/>
                  </a:cubicBezTo>
                  <a:cubicBezTo>
                    <a:pt x="2703" y="2069"/>
                    <a:pt x="2703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41"/>
            <p:cNvSpPr/>
            <p:nvPr/>
          </p:nvSpPr>
          <p:spPr>
            <a:xfrm>
              <a:off x="2033034" y="233307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1" y="0"/>
                    <a:pt x="1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41"/>
            <p:cNvSpPr/>
            <p:nvPr/>
          </p:nvSpPr>
          <p:spPr>
            <a:xfrm>
              <a:off x="2060144" y="2413675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1"/>
                  </a:moveTo>
                  <a:cubicBezTo>
                    <a:pt x="0" y="1"/>
                    <a:pt x="0" y="2069"/>
                    <a:pt x="1334" y="2069"/>
                  </a:cubicBezTo>
                  <a:cubicBezTo>
                    <a:pt x="2669" y="2069"/>
                    <a:pt x="2669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41"/>
            <p:cNvSpPr/>
            <p:nvPr/>
          </p:nvSpPr>
          <p:spPr>
            <a:xfrm>
              <a:off x="2746207" y="2271015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703" y="2069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41"/>
            <p:cNvSpPr/>
            <p:nvPr/>
          </p:nvSpPr>
          <p:spPr>
            <a:xfrm>
              <a:off x="2844619" y="2226064"/>
              <a:ext cx="57085" cy="44973"/>
            </a:xfrm>
            <a:custGeom>
              <a:avLst/>
              <a:gdLst/>
              <a:ahLst/>
              <a:cxnLst/>
              <a:rect l="l" t="t" r="r" b="b"/>
              <a:pathLst>
                <a:path w="2670" h="2103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70" y="2102"/>
                    <a:pt x="2670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41"/>
            <p:cNvSpPr/>
            <p:nvPr/>
          </p:nvSpPr>
          <p:spPr>
            <a:xfrm>
              <a:off x="2826809" y="2324521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4" y="0"/>
                  </a:moveTo>
                  <a:cubicBezTo>
                    <a:pt x="0" y="0"/>
                    <a:pt x="0" y="2068"/>
                    <a:pt x="1334" y="2068"/>
                  </a:cubicBezTo>
                  <a:cubicBezTo>
                    <a:pt x="2669" y="2068"/>
                    <a:pt x="266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41"/>
            <p:cNvSpPr/>
            <p:nvPr/>
          </p:nvSpPr>
          <p:spPr>
            <a:xfrm>
              <a:off x="3450828" y="1736005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41"/>
            <p:cNvSpPr/>
            <p:nvPr/>
          </p:nvSpPr>
          <p:spPr>
            <a:xfrm>
              <a:off x="3477210" y="180734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1" y="0"/>
                    <a:pt x="1" y="2068"/>
                    <a:pt x="1368" y="2068"/>
                  </a:cubicBezTo>
                  <a:cubicBezTo>
                    <a:pt x="2703" y="2068"/>
                    <a:pt x="2703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41"/>
            <p:cNvSpPr/>
            <p:nvPr/>
          </p:nvSpPr>
          <p:spPr>
            <a:xfrm>
              <a:off x="3985712" y="2592026"/>
              <a:ext cx="57063" cy="44246"/>
            </a:xfrm>
            <a:custGeom>
              <a:avLst/>
              <a:gdLst/>
              <a:ahLst/>
              <a:cxnLst/>
              <a:rect l="l" t="t" r="r" b="b"/>
              <a:pathLst>
                <a:path w="2669" h="2069" extrusionOk="0">
                  <a:moveTo>
                    <a:pt x="1335" y="0"/>
                  </a:moveTo>
                  <a:cubicBezTo>
                    <a:pt x="0" y="0"/>
                    <a:pt x="0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41"/>
            <p:cNvSpPr/>
            <p:nvPr/>
          </p:nvSpPr>
          <p:spPr>
            <a:xfrm>
              <a:off x="4047757" y="2627696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41"/>
            <p:cNvSpPr/>
            <p:nvPr/>
          </p:nvSpPr>
          <p:spPr>
            <a:xfrm>
              <a:off x="1302031" y="2360191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0"/>
                  </a:moveTo>
                  <a:cubicBezTo>
                    <a:pt x="0" y="0"/>
                    <a:pt x="0" y="2068"/>
                    <a:pt x="1368" y="2068"/>
                  </a:cubicBezTo>
                  <a:cubicBezTo>
                    <a:pt x="2702" y="2068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41"/>
            <p:cNvSpPr/>
            <p:nvPr/>
          </p:nvSpPr>
          <p:spPr>
            <a:xfrm>
              <a:off x="1337692" y="2440085"/>
              <a:ext cx="57790" cy="44951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41"/>
            <p:cNvSpPr/>
            <p:nvPr/>
          </p:nvSpPr>
          <p:spPr>
            <a:xfrm>
              <a:off x="2684162" y="1843016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41"/>
            <p:cNvSpPr/>
            <p:nvPr/>
          </p:nvSpPr>
          <p:spPr>
            <a:xfrm>
              <a:off x="3138466" y="2716850"/>
              <a:ext cx="57790" cy="44246"/>
            </a:xfrm>
            <a:custGeom>
              <a:avLst/>
              <a:gdLst/>
              <a:ahLst/>
              <a:cxnLst/>
              <a:rect l="l" t="t" r="r" b="b"/>
              <a:pathLst>
                <a:path w="2703" h="2069" extrusionOk="0">
                  <a:moveTo>
                    <a:pt x="1368" y="1"/>
                  </a:moveTo>
                  <a:cubicBezTo>
                    <a:pt x="0" y="1"/>
                    <a:pt x="0" y="2069"/>
                    <a:pt x="1368" y="2069"/>
                  </a:cubicBezTo>
                  <a:cubicBezTo>
                    <a:pt x="2702" y="2069"/>
                    <a:pt x="270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41"/>
            <p:cNvSpPr/>
            <p:nvPr/>
          </p:nvSpPr>
          <p:spPr>
            <a:xfrm>
              <a:off x="2657074" y="2582745"/>
              <a:ext cx="57769" cy="44951"/>
            </a:xfrm>
            <a:custGeom>
              <a:avLst/>
              <a:gdLst/>
              <a:ahLst/>
              <a:cxnLst/>
              <a:rect l="l" t="t" r="r" b="b"/>
              <a:pathLst>
                <a:path w="2702" h="2102" extrusionOk="0">
                  <a:moveTo>
                    <a:pt x="1368" y="0"/>
                  </a:moveTo>
                  <a:cubicBezTo>
                    <a:pt x="0" y="0"/>
                    <a:pt x="0" y="2102"/>
                    <a:pt x="1368" y="2102"/>
                  </a:cubicBezTo>
                  <a:cubicBezTo>
                    <a:pt x="2702" y="2102"/>
                    <a:pt x="2702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41"/>
            <p:cNvSpPr/>
            <p:nvPr/>
          </p:nvSpPr>
          <p:spPr>
            <a:xfrm>
              <a:off x="1685716" y="2609861"/>
              <a:ext cx="57085" cy="44246"/>
            </a:xfrm>
            <a:custGeom>
              <a:avLst/>
              <a:gdLst/>
              <a:ahLst/>
              <a:cxnLst/>
              <a:rect l="l" t="t" r="r" b="b"/>
              <a:pathLst>
                <a:path w="2670" h="2069" extrusionOk="0">
                  <a:moveTo>
                    <a:pt x="1335" y="0"/>
                  </a:moveTo>
                  <a:cubicBezTo>
                    <a:pt x="1" y="0"/>
                    <a:pt x="1" y="2068"/>
                    <a:pt x="1335" y="2068"/>
                  </a:cubicBezTo>
                  <a:cubicBezTo>
                    <a:pt x="2669" y="2068"/>
                    <a:pt x="2669" y="0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41"/>
            <p:cNvSpPr/>
            <p:nvPr/>
          </p:nvSpPr>
          <p:spPr>
            <a:xfrm>
              <a:off x="1565903" y="3104902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9"/>
                  </a:lnTo>
                  <a:lnTo>
                    <a:pt x="5771" y="15279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41"/>
            <p:cNvSpPr/>
            <p:nvPr/>
          </p:nvSpPr>
          <p:spPr>
            <a:xfrm>
              <a:off x="1218585" y="2348044"/>
              <a:ext cx="822424" cy="811411"/>
            </a:xfrm>
            <a:custGeom>
              <a:avLst/>
              <a:gdLst/>
              <a:ahLst/>
              <a:cxnLst/>
              <a:rect l="l" t="t" r="r" b="b"/>
              <a:pathLst>
                <a:path w="38467" h="37943" extrusionOk="0">
                  <a:moveTo>
                    <a:pt x="20409" y="1"/>
                  </a:moveTo>
                  <a:cubicBezTo>
                    <a:pt x="17685" y="1"/>
                    <a:pt x="2286" y="20290"/>
                    <a:pt x="4651" y="20290"/>
                  </a:cubicBezTo>
                  <a:cubicBezTo>
                    <a:pt x="4677" y="20290"/>
                    <a:pt x="4706" y="20287"/>
                    <a:pt x="4737" y="20282"/>
                  </a:cubicBezTo>
                  <a:cubicBezTo>
                    <a:pt x="6939" y="20682"/>
                    <a:pt x="10708" y="20316"/>
                    <a:pt x="10642" y="20916"/>
                  </a:cubicBezTo>
                  <a:cubicBezTo>
                    <a:pt x="10775" y="22417"/>
                    <a:pt x="2102" y="27954"/>
                    <a:pt x="2869" y="29289"/>
                  </a:cubicBezTo>
                  <a:cubicBezTo>
                    <a:pt x="3233" y="29534"/>
                    <a:pt x="3999" y="29624"/>
                    <a:pt x="4921" y="29624"/>
                  </a:cubicBezTo>
                  <a:cubicBezTo>
                    <a:pt x="7378" y="29624"/>
                    <a:pt x="10942" y="28988"/>
                    <a:pt x="10942" y="28988"/>
                  </a:cubicBezTo>
                  <a:lnTo>
                    <a:pt x="10942" y="28988"/>
                  </a:lnTo>
                  <a:cubicBezTo>
                    <a:pt x="12476" y="29722"/>
                    <a:pt x="1" y="36194"/>
                    <a:pt x="1935" y="37328"/>
                  </a:cubicBezTo>
                  <a:cubicBezTo>
                    <a:pt x="2713" y="37723"/>
                    <a:pt x="8321" y="37942"/>
                    <a:pt x="14861" y="37942"/>
                  </a:cubicBezTo>
                  <a:cubicBezTo>
                    <a:pt x="25445" y="37942"/>
                    <a:pt x="38466" y="37367"/>
                    <a:pt x="37394" y="36027"/>
                  </a:cubicBezTo>
                  <a:cubicBezTo>
                    <a:pt x="36327" y="33925"/>
                    <a:pt x="31290" y="31257"/>
                    <a:pt x="28421" y="28421"/>
                  </a:cubicBezTo>
                  <a:cubicBezTo>
                    <a:pt x="28389" y="28358"/>
                    <a:pt x="28478" y="28332"/>
                    <a:pt x="28660" y="28332"/>
                  </a:cubicBezTo>
                  <a:cubicBezTo>
                    <a:pt x="29480" y="28332"/>
                    <a:pt x="32189" y="28862"/>
                    <a:pt x="34158" y="28862"/>
                  </a:cubicBezTo>
                  <a:cubicBezTo>
                    <a:pt x="34966" y="28862"/>
                    <a:pt x="35649" y="28773"/>
                    <a:pt x="36026" y="28521"/>
                  </a:cubicBezTo>
                  <a:cubicBezTo>
                    <a:pt x="37327" y="27187"/>
                    <a:pt x="26153" y="20516"/>
                    <a:pt x="27554" y="19982"/>
                  </a:cubicBezTo>
                  <a:cubicBezTo>
                    <a:pt x="27926" y="19734"/>
                    <a:pt x="28708" y="19689"/>
                    <a:pt x="29635" y="19689"/>
                  </a:cubicBezTo>
                  <a:cubicBezTo>
                    <a:pt x="30166" y="19689"/>
                    <a:pt x="30745" y="19704"/>
                    <a:pt x="31321" y="19704"/>
                  </a:cubicBezTo>
                  <a:cubicBezTo>
                    <a:pt x="32444" y="19704"/>
                    <a:pt x="33558" y="19647"/>
                    <a:pt x="34292" y="19315"/>
                  </a:cubicBezTo>
                  <a:cubicBezTo>
                    <a:pt x="34314" y="19320"/>
                    <a:pt x="34333" y="19322"/>
                    <a:pt x="34352" y="19322"/>
                  </a:cubicBezTo>
                  <a:cubicBezTo>
                    <a:pt x="36000" y="19322"/>
                    <a:pt x="22725" y="1"/>
                    <a:pt x="20415" y="1"/>
                  </a:cubicBezTo>
                  <a:cubicBezTo>
                    <a:pt x="20413" y="1"/>
                    <a:pt x="20411" y="1"/>
                    <a:pt x="20409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41"/>
            <p:cNvSpPr/>
            <p:nvPr/>
          </p:nvSpPr>
          <p:spPr>
            <a:xfrm>
              <a:off x="1385755" y="2704382"/>
              <a:ext cx="47955" cy="38514"/>
            </a:xfrm>
            <a:custGeom>
              <a:avLst/>
              <a:gdLst/>
              <a:ahLst/>
              <a:cxnLst/>
              <a:rect l="l" t="t" r="r" b="b"/>
              <a:pathLst>
                <a:path w="2243" h="1801" extrusionOk="0">
                  <a:moveTo>
                    <a:pt x="1465" y="0"/>
                  </a:moveTo>
                  <a:cubicBezTo>
                    <a:pt x="1347" y="0"/>
                    <a:pt x="1227" y="45"/>
                    <a:pt x="1121" y="150"/>
                  </a:cubicBezTo>
                  <a:lnTo>
                    <a:pt x="388" y="917"/>
                  </a:lnTo>
                  <a:cubicBezTo>
                    <a:pt x="0" y="1279"/>
                    <a:pt x="353" y="1801"/>
                    <a:pt x="764" y="1801"/>
                  </a:cubicBezTo>
                  <a:cubicBezTo>
                    <a:pt x="884" y="1801"/>
                    <a:pt x="1009" y="1756"/>
                    <a:pt x="1121" y="1651"/>
                  </a:cubicBezTo>
                  <a:lnTo>
                    <a:pt x="1855" y="884"/>
                  </a:lnTo>
                  <a:cubicBezTo>
                    <a:pt x="2243" y="522"/>
                    <a:pt x="1870" y="0"/>
                    <a:pt x="146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41"/>
            <p:cNvSpPr/>
            <p:nvPr/>
          </p:nvSpPr>
          <p:spPr>
            <a:xfrm>
              <a:off x="1519059" y="2699015"/>
              <a:ext cx="56016" cy="47453"/>
            </a:xfrm>
            <a:custGeom>
              <a:avLst/>
              <a:gdLst/>
              <a:ahLst/>
              <a:cxnLst/>
              <a:rect l="l" t="t" r="r" b="b"/>
              <a:pathLst>
                <a:path w="2620" h="2219" extrusionOk="0">
                  <a:moveTo>
                    <a:pt x="735" y="0"/>
                  </a:moveTo>
                  <a:cubicBezTo>
                    <a:pt x="345" y="0"/>
                    <a:pt x="0" y="519"/>
                    <a:pt x="357" y="901"/>
                  </a:cubicBezTo>
                  <a:lnTo>
                    <a:pt x="1524" y="2069"/>
                  </a:lnTo>
                  <a:cubicBezTo>
                    <a:pt x="1630" y="2174"/>
                    <a:pt x="1749" y="2218"/>
                    <a:pt x="1864" y="2218"/>
                  </a:cubicBezTo>
                  <a:cubicBezTo>
                    <a:pt x="2261" y="2218"/>
                    <a:pt x="2620" y="1697"/>
                    <a:pt x="2258" y="1335"/>
                  </a:cubicBezTo>
                  <a:lnTo>
                    <a:pt x="1091" y="168"/>
                  </a:lnTo>
                  <a:cubicBezTo>
                    <a:pt x="981" y="50"/>
                    <a:pt x="856" y="0"/>
                    <a:pt x="73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41"/>
            <p:cNvSpPr/>
            <p:nvPr/>
          </p:nvSpPr>
          <p:spPr>
            <a:xfrm>
              <a:off x="1474011" y="2602077"/>
              <a:ext cx="56657" cy="47368"/>
            </a:xfrm>
            <a:custGeom>
              <a:avLst/>
              <a:gdLst/>
              <a:ahLst/>
              <a:cxnLst/>
              <a:rect l="l" t="t" r="r" b="b"/>
              <a:pathLst>
                <a:path w="2650" h="2215" extrusionOk="0">
                  <a:moveTo>
                    <a:pt x="1881" y="1"/>
                  </a:moveTo>
                  <a:cubicBezTo>
                    <a:pt x="1761" y="1"/>
                    <a:pt x="1637" y="49"/>
                    <a:pt x="1530" y="164"/>
                  </a:cubicBezTo>
                  <a:lnTo>
                    <a:pt x="362" y="1331"/>
                  </a:lnTo>
                  <a:cubicBezTo>
                    <a:pt x="1" y="1693"/>
                    <a:pt x="359" y="2215"/>
                    <a:pt x="756" y="2215"/>
                  </a:cubicBezTo>
                  <a:cubicBezTo>
                    <a:pt x="872" y="2215"/>
                    <a:pt x="991" y="2171"/>
                    <a:pt x="1096" y="2065"/>
                  </a:cubicBezTo>
                  <a:lnTo>
                    <a:pt x="2264" y="898"/>
                  </a:lnTo>
                  <a:cubicBezTo>
                    <a:pt x="2649" y="538"/>
                    <a:pt x="2283" y="1"/>
                    <a:pt x="1881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41"/>
            <p:cNvSpPr/>
            <p:nvPr/>
          </p:nvSpPr>
          <p:spPr>
            <a:xfrm>
              <a:off x="1619502" y="2625215"/>
              <a:ext cx="54669" cy="45935"/>
            </a:xfrm>
            <a:custGeom>
              <a:avLst/>
              <a:gdLst/>
              <a:ahLst/>
              <a:cxnLst/>
              <a:rect l="l" t="t" r="r" b="b"/>
              <a:pathLst>
                <a:path w="2557" h="2148" extrusionOk="0">
                  <a:moveTo>
                    <a:pt x="758" y="0"/>
                  </a:moveTo>
                  <a:cubicBezTo>
                    <a:pt x="360" y="0"/>
                    <a:pt x="0" y="529"/>
                    <a:pt x="362" y="917"/>
                  </a:cubicBezTo>
                  <a:lnTo>
                    <a:pt x="1463" y="1984"/>
                  </a:lnTo>
                  <a:cubicBezTo>
                    <a:pt x="1571" y="2099"/>
                    <a:pt x="1692" y="2147"/>
                    <a:pt x="1810" y="2147"/>
                  </a:cubicBezTo>
                  <a:cubicBezTo>
                    <a:pt x="2204" y="2147"/>
                    <a:pt x="2556" y="1610"/>
                    <a:pt x="2197" y="1250"/>
                  </a:cubicBezTo>
                  <a:lnTo>
                    <a:pt x="1096" y="149"/>
                  </a:lnTo>
                  <a:cubicBezTo>
                    <a:pt x="991" y="44"/>
                    <a:pt x="873" y="0"/>
                    <a:pt x="75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41"/>
            <p:cNvSpPr/>
            <p:nvPr/>
          </p:nvSpPr>
          <p:spPr>
            <a:xfrm>
              <a:off x="1571012" y="2516066"/>
              <a:ext cx="52573" cy="43497"/>
            </a:xfrm>
            <a:custGeom>
              <a:avLst/>
              <a:gdLst/>
              <a:ahLst/>
              <a:cxnLst/>
              <a:rect l="l" t="t" r="r" b="b"/>
              <a:pathLst>
                <a:path w="2459" h="2034" extrusionOk="0">
                  <a:moveTo>
                    <a:pt x="1703" y="0"/>
                  </a:moveTo>
                  <a:cubicBezTo>
                    <a:pt x="1587" y="0"/>
                    <a:pt x="1468" y="44"/>
                    <a:pt x="1363" y="150"/>
                  </a:cubicBezTo>
                  <a:lnTo>
                    <a:pt x="362" y="1150"/>
                  </a:lnTo>
                  <a:cubicBezTo>
                    <a:pt x="0" y="1512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4"/>
                  </a:cubicBezTo>
                  <a:lnTo>
                    <a:pt x="2097" y="884"/>
                  </a:lnTo>
                  <a:cubicBezTo>
                    <a:pt x="2458" y="522"/>
                    <a:pt x="2100" y="0"/>
                    <a:pt x="17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41"/>
            <p:cNvSpPr/>
            <p:nvPr/>
          </p:nvSpPr>
          <p:spPr>
            <a:xfrm>
              <a:off x="1617257" y="2420817"/>
              <a:ext cx="60634" cy="22133"/>
            </a:xfrm>
            <a:custGeom>
              <a:avLst/>
              <a:gdLst/>
              <a:ahLst/>
              <a:cxnLst/>
              <a:rect l="l" t="t" r="r" b="b"/>
              <a:pathLst>
                <a:path w="2836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41"/>
            <p:cNvSpPr/>
            <p:nvPr/>
          </p:nvSpPr>
          <p:spPr>
            <a:xfrm>
              <a:off x="1678703" y="2517499"/>
              <a:ext cx="51141" cy="42064"/>
            </a:xfrm>
            <a:custGeom>
              <a:avLst/>
              <a:gdLst/>
              <a:ahLst/>
              <a:cxnLst/>
              <a:rect l="l" t="t" r="r" b="b"/>
              <a:pathLst>
                <a:path w="2392" h="1967" extrusionOk="0">
                  <a:moveTo>
                    <a:pt x="1619" y="0"/>
                  </a:moveTo>
                  <a:cubicBezTo>
                    <a:pt x="1499" y="0"/>
                    <a:pt x="1375" y="45"/>
                    <a:pt x="1263" y="149"/>
                  </a:cubicBezTo>
                  <a:lnTo>
                    <a:pt x="362" y="1083"/>
                  </a:lnTo>
                  <a:cubicBezTo>
                    <a:pt x="0" y="1445"/>
                    <a:pt x="359" y="1967"/>
                    <a:pt x="756" y="1967"/>
                  </a:cubicBezTo>
                  <a:cubicBezTo>
                    <a:pt x="872" y="1967"/>
                    <a:pt x="990" y="1923"/>
                    <a:pt x="1096" y="1817"/>
                  </a:cubicBezTo>
                  <a:lnTo>
                    <a:pt x="2030" y="917"/>
                  </a:lnTo>
                  <a:cubicBezTo>
                    <a:pt x="2392" y="529"/>
                    <a:pt x="2032" y="0"/>
                    <a:pt x="161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41"/>
            <p:cNvSpPr/>
            <p:nvPr/>
          </p:nvSpPr>
          <p:spPr>
            <a:xfrm>
              <a:off x="1755714" y="2596666"/>
              <a:ext cx="58282" cy="49228"/>
            </a:xfrm>
            <a:custGeom>
              <a:avLst/>
              <a:gdLst/>
              <a:ahLst/>
              <a:cxnLst/>
              <a:rect l="l" t="t" r="r" b="b"/>
              <a:pathLst>
                <a:path w="2726" h="2302" extrusionOk="0">
                  <a:moveTo>
                    <a:pt x="757" y="1"/>
                  </a:moveTo>
                  <a:cubicBezTo>
                    <a:pt x="359" y="1"/>
                    <a:pt x="1" y="522"/>
                    <a:pt x="363" y="884"/>
                  </a:cubicBezTo>
                  <a:lnTo>
                    <a:pt x="1630" y="2152"/>
                  </a:lnTo>
                  <a:cubicBezTo>
                    <a:pt x="1735" y="2257"/>
                    <a:pt x="1854" y="2301"/>
                    <a:pt x="1970" y="2301"/>
                  </a:cubicBezTo>
                  <a:cubicBezTo>
                    <a:pt x="2367" y="2301"/>
                    <a:pt x="2726" y="1779"/>
                    <a:pt x="2364" y="1418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7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41"/>
            <p:cNvSpPr/>
            <p:nvPr/>
          </p:nvSpPr>
          <p:spPr>
            <a:xfrm>
              <a:off x="1694396" y="269901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18" y="0"/>
                  </a:moveTo>
                  <a:cubicBezTo>
                    <a:pt x="1798" y="0"/>
                    <a:pt x="1673" y="50"/>
                    <a:pt x="1563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71" y="2218"/>
                  </a:cubicBezTo>
                  <a:cubicBezTo>
                    <a:pt x="891" y="2218"/>
                    <a:pt x="1016" y="2174"/>
                    <a:pt x="1129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41"/>
            <p:cNvSpPr/>
            <p:nvPr/>
          </p:nvSpPr>
          <p:spPr>
            <a:xfrm>
              <a:off x="1857697" y="2687980"/>
              <a:ext cx="46159" cy="37082"/>
            </a:xfrm>
            <a:custGeom>
              <a:avLst/>
              <a:gdLst/>
              <a:ahLst/>
              <a:cxnLst/>
              <a:rect l="l" t="t" r="r" b="b"/>
              <a:pathLst>
                <a:path w="2159" h="1734" extrusionOk="0">
                  <a:moveTo>
                    <a:pt x="774" y="1"/>
                  </a:moveTo>
                  <a:cubicBezTo>
                    <a:pt x="360" y="1"/>
                    <a:pt x="0" y="529"/>
                    <a:pt x="363" y="917"/>
                  </a:cubicBezTo>
                  <a:lnTo>
                    <a:pt x="1063" y="1584"/>
                  </a:lnTo>
                  <a:cubicBezTo>
                    <a:pt x="1168" y="1689"/>
                    <a:pt x="1287" y="1734"/>
                    <a:pt x="1403" y="1734"/>
                  </a:cubicBezTo>
                  <a:cubicBezTo>
                    <a:pt x="1800" y="1734"/>
                    <a:pt x="2159" y="1212"/>
                    <a:pt x="1797" y="850"/>
                  </a:cubicBezTo>
                  <a:lnTo>
                    <a:pt x="1130" y="150"/>
                  </a:lnTo>
                  <a:cubicBezTo>
                    <a:pt x="1017" y="45"/>
                    <a:pt x="893" y="1"/>
                    <a:pt x="77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41"/>
            <p:cNvSpPr/>
            <p:nvPr/>
          </p:nvSpPr>
          <p:spPr>
            <a:xfrm>
              <a:off x="1516814" y="2788554"/>
              <a:ext cx="61852" cy="52778"/>
            </a:xfrm>
            <a:custGeom>
              <a:avLst/>
              <a:gdLst/>
              <a:ahLst/>
              <a:cxnLst/>
              <a:rect l="l" t="t" r="r" b="b"/>
              <a:pathLst>
                <a:path w="2893" h="2468" extrusionOk="0">
                  <a:moveTo>
                    <a:pt x="2135" y="1"/>
                  </a:moveTo>
                  <a:cubicBezTo>
                    <a:pt x="2019" y="1"/>
                    <a:pt x="1901" y="45"/>
                    <a:pt x="1796" y="150"/>
                  </a:cubicBezTo>
                  <a:lnTo>
                    <a:pt x="362" y="1585"/>
                  </a:lnTo>
                  <a:cubicBezTo>
                    <a:pt x="0" y="1946"/>
                    <a:pt x="359" y="2468"/>
                    <a:pt x="771" y="2468"/>
                  </a:cubicBezTo>
                  <a:cubicBezTo>
                    <a:pt x="892" y="2468"/>
                    <a:pt x="1016" y="2424"/>
                    <a:pt x="1129" y="2318"/>
                  </a:cubicBezTo>
                  <a:lnTo>
                    <a:pt x="2530" y="917"/>
                  </a:lnTo>
                  <a:cubicBezTo>
                    <a:pt x="2892" y="529"/>
                    <a:pt x="2532" y="1"/>
                    <a:pt x="2135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41"/>
            <p:cNvSpPr/>
            <p:nvPr/>
          </p:nvSpPr>
          <p:spPr>
            <a:xfrm>
              <a:off x="1669425" y="2787121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463" y="1985"/>
                  </a:lnTo>
                  <a:cubicBezTo>
                    <a:pt x="1568" y="2090"/>
                    <a:pt x="1687" y="2135"/>
                    <a:pt x="1803" y="2135"/>
                  </a:cubicBezTo>
                  <a:cubicBezTo>
                    <a:pt x="2200" y="2135"/>
                    <a:pt x="2559" y="1613"/>
                    <a:pt x="2197" y="1251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41"/>
            <p:cNvSpPr/>
            <p:nvPr/>
          </p:nvSpPr>
          <p:spPr>
            <a:xfrm>
              <a:off x="1391292" y="2884145"/>
              <a:ext cx="49559" cy="39947"/>
            </a:xfrm>
            <a:custGeom>
              <a:avLst/>
              <a:gdLst/>
              <a:ahLst/>
              <a:cxnLst/>
              <a:rect l="l" t="t" r="r" b="b"/>
              <a:pathLst>
                <a:path w="2318" h="18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196" y="1718"/>
                  </a:lnTo>
                  <a:cubicBezTo>
                    <a:pt x="1309" y="1823"/>
                    <a:pt x="1434" y="1867"/>
                    <a:pt x="1553" y="1867"/>
                  </a:cubicBezTo>
                  <a:cubicBezTo>
                    <a:pt x="1965" y="1867"/>
                    <a:pt x="2317" y="1346"/>
                    <a:pt x="1930" y="984"/>
                  </a:cubicBezTo>
                  <a:lnTo>
                    <a:pt x="1096" y="150"/>
                  </a:lnTo>
                  <a:cubicBezTo>
                    <a:pt x="991" y="45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41"/>
            <p:cNvSpPr/>
            <p:nvPr/>
          </p:nvSpPr>
          <p:spPr>
            <a:xfrm>
              <a:off x="1559873" y="2880295"/>
              <a:ext cx="47977" cy="38472"/>
            </a:xfrm>
            <a:custGeom>
              <a:avLst/>
              <a:gdLst/>
              <a:ahLst/>
              <a:cxnLst/>
              <a:rect l="l" t="t" r="r" b="b"/>
              <a:pathLst>
                <a:path w="2244" h="1799" extrusionOk="0">
                  <a:moveTo>
                    <a:pt x="1482" y="0"/>
                  </a:moveTo>
                  <a:cubicBezTo>
                    <a:pt x="1359" y="0"/>
                    <a:pt x="1232" y="48"/>
                    <a:pt x="1117" y="163"/>
                  </a:cubicBezTo>
                  <a:lnTo>
                    <a:pt x="383" y="897"/>
                  </a:lnTo>
                  <a:cubicBezTo>
                    <a:pt x="0" y="1280"/>
                    <a:pt x="358" y="1798"/>
                    <a:pt x="757" y="1798"/>
                  </a:cubicBezTo>
                  <a:cubicBezTo>
                    <a:pt x="880" y="1798"/>
                    <a:pt x="1006" y="1749"/>
                    <a:pt x="1117" y="1631"/>
                  </a:cubicBezTo>
                  <a:lnTo>
                    <a:pt x="1884" y="897"/>
                  </a:lnTo>
                  <a:cubicBezTo>
                    <a:pt x="2243" y="538"/>
                    <a:pt x="1891" y="0"/>
                    <a:pt x="148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41"/>
            <p:cNvSpPr/>
            <p:nvPr/>
          </p:nvSpPr>
          <p:spPr>
            <a:xfrm>
              <a:off x="1695701" y="2884487"/>
              <a:ext cx="22128" cy="44973"/>
            </a:xfrm>
            <a:custGeom>
              <a:avLst/>
              <a:gdLst/>
              <a:ahLst/>
              <a:cxnLst/>
              <a:rect l="l" t="t" r="r" b="b"/>
              <a:pathLst>
                <a:path w="1035" h="2103" extrusionOk="0">
                  <a:moveTo>
                    <a:pt x="518" y="1"/>
                  </a:moveTo>
                  <a:cubicBezTo>
                    <a:pt x="259" y="1"/>
                    <a:pt x="1" y="167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7"/>
                    <a:pt x="776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41"/>
            <p:cNvSpPr/>
            <p:nvPr/>
          </p:nvSpPr>
          <p:spPr>
            <a:xfrm>
              <a:off x="1811388" y="2860600"/>
              <a:ext cx="49516" cy="40247"/>
            </a:xfrm>
            <a:custGeom>
              <a:avLst/>
              <a:gdLst/>
              <a:ahLst/>
              <a:cxnLst/>
              <a:rect l="l" t="t" r="r" b="b"/>
              <a:pathLst>
                <a:path w="2316" h="1882" extrusionOk="0">
                  <a:moveTo>
                    <a:pt x="1538" y="1"/>
                  </a:moveTo>
                  <a:cubicBezTo>
                    <a:pt x="1420" y="1"/>
                    <a:pt x="1300" y="45"/>
                    <a:pt x="1194" y="150"/>
                  </a:cubicBezTo>
                  <a:lnTo>
                    <a:pt x="360" y="984"/>
                  </a:lnTo>
                  <a:cubicBezTo>
                    <a:pt x="1" y="1344"/>
                    <a:pt x="353" y="1881"/>
                    <a:pt x="747" y="1881"/>
                  </a:cubicBezTo>
                  <a:cubicBezTo>
                    <a:pt x="865" y="1881"/>
                    <a:pt x="987" y="1833"/>
                    <a:pt x="1094" y="1718"/>
                  </a:cubicBezTo>
                  <a:lnTo>
                    <a:pt x="1928" y="884"/>
                  </a:lnTo>
                  <a:cubicBezTo>
                    <a:pt x="2316" y="522"/>
                    <a:pt x="1943" y="1"/>
                    <a:pt x="153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41"/>
            <p:cNvSpPr/>
            <p:nvPr/>
          </p:nvSpPr>
          <p:spPr>
            <a:xfrm>
              <a:off x="1481152" y="2993294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296" y="1818"/>
                  </a:lnTo>
                  <a:cubicBezTo>
                    <a:pt x="1401" y="1923"/>
                    <a:pt x="1520" y="1967"/>
                    <a:pt x="1636" y="1967"/>
                  </a:cubicBezTo>
                  <a:cubicBezTo>
                    <a:pt x="2033" y="1967"/>
                    <a:pt x="2392" y="1445"/>
                    <a:pt x="2030" y="1084"/>
                  </a:cubicBezTo>
                  <a:lnTo>
                    <a:pt x="1096" y="150"/>
                  </a:lnTo>
                  <a:cubicBezTo>
                    <a:pt x="991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41"/>
            <p:cNvSpPr/>
            <p:nvPr/>
          </p:nvSpPr>
          <p:spPr>
            <a:xfrm>
              <a:off x="1593996" y="2993294"/>
              <a:ext cx="54540" cy="45636"/>
            </a:xfrm>
            <a:custGeom>
              <a:avLst/>
              <a:gdLst/>
              <a:ahLst/>
              <a:cxnLst/>
              <a:rect l="l" t="t" r="r" b="b"/>
              <a:pathLst>
                <a:path w="2551" h="2134" extrusionOk="0">
                  <a:moveTo>
                    <a:pt x="1809" y="0"/>
                  </a:moveTo>
                  <a:cubicBezTo>
                    <a:pt x="1691" y="0"/>
                    <a:pt x="1568" y="44"/>
                    <a:pt x="1455" y="150"/>
                  </a:cubicBezTo>
                  <a:lnTo>
                    <a:pt x="388" y="1250"/>
                  </a:lnTo>
                  <a:cubicBezTo>
                    <a:pt x="0" y="1612"/>
                    <a:pt x="353" y="2134"/>
                    <a:pt x="764" y="2134"/>
                  </a:cubicBezTo>
                  <a:cubicBezTo>
                    <a:pt x="884" y="2134"/>
                    <a:pt x="1009" y="2090"/>
                    <a:pt x="1122" y="1984"/>
                  </a:cubicBezTo>
                  <a:cubicBezTo>
                    <a:pt x="1489" y="1617"/>
                    <a:pt x="1856" y="1250"/>
                    <a:pt x="2189" y="884"/>
                  </a:cubicBezTo>
                  <a:cubicBezTo>
                    <a:pt x="2551" y="522"/>
                    <a:pt x="2212" y="0"/>
                    <a:pt x="180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41"/>
            <p:cNvSpPr/>
            <p:nvPr/>
          </p:nvSpPr>
          <p:spPr>
            <a:xfrm>
              <a:off x="1760931" y="2984440"/>
              <a:ext cx="51376" cy="42043"/>
            </a:xfrm>
            <a:custGeom>
              <a:avLst/>
              <a:gdLst/>
              <a:ahLst/>
              <a:cxnLst/>
              <a:rect l="l" t="t" r="r" b="b"/>
              <a:pathLst>
                <a:path w="2403" h="1966" extrusionOk="0">
                  <a:moveTo>
                    <a:pt x="755" y="0"/>
                  </a:moveTo>
                  <a:cubicBezTo>
                    <a:pt x="346" y="0"/>
                    <a:pt x="0" y="538"/>
                    <a:pt x="385" y="897"/>
                  </a:cubicBezTo>
                  <a:lnTo>
                    <a:pt x="1286" y="1798"/>
                  </a:lnTo>
                  <a:cubicBezTo>
                    <a:pt x="1396" y="1916"/>
                    <a:pt x="1523" y="1965"/>
                    <a:pt x="1646" y="1965"/>
                  </a:cubicBezTo>
                  <a:cubicBezTo>
                    <a:pt x="2044" y="1965"/>
                    <a:pt x="2402" y="1446"/>
                    <a:pt x="2020" y="1064"/>
                  </a:cubicBezTo>
                  <a:lnTo>
                    <a:pt x="1119" y="163"/>
                  </a:lnTo>
                  <a:cubicBezTo>
                    <a:pt x="1004" y="48"/>
                    <a:pt x="877" y="0"/>
                    <a:pt x="755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41"/>
            <p:cNvSpPr/>
            <p:nvPr/>
          </p:nvSpPr>
          <p:spPr>
            <a:xfrm>
              <a:off x="1672995" y="3056059"/>
              <a:ext cx="61831" cy="52778"/>
            </a:xfrm>
            <a:custGeom>
              <a:avLst/>
              <a:gdLst/>
              <a:ahLst/>
              <a:cxnLst/>
              <a:rect l="l" t="t" r="r" b="b"/>
              <a:pathLst>
                <a:path w="2892" h="2468" extrusionOk="0">
                  <a:moveTo>
                    <a:pt x="2136" y="1"/>
                  </a:moveTo>
                  <a:cubicBezTo>
                    <a:pt x="2021" y="1"/>
                    <a:pt x="1902" y="45"/>
                    <a:pt x="1796" y="150"/>
                  </a:cubicBezTo>
                  <a:lnTo>
                    <a:pt x="362" y="1584"/>
                  </a:lnTo>
                  <a:cubicBezTo>
                    <a:pt x="0" y="1946"/>
                    <a:pt x="359" y="2468"/>
                    <a:pt x="756" y="2468"/>
                  </a:cubicBezTo>
                  <a:cubicBezTo>
                    <a:pt x="872" y="2468"/>
                    <a:pt x="991" y="2424"/>
                    <a:pt x="1096" y="2318"/>
                  </a:cubicBezTo>
                  <a:lnTo>
                    <a:pt x="2530" y="884"/>
                  </a:lnTo>
                  <a:cubicBezTo>
                    <a:pt x="2892" y="522"/>
                    <a:pt x="2533" y="1"/>
                    <a:pt x="21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41"/>
            <p:cNvSpPr/>
            <p:nvPr/>
          </p:nvSpPr>
          <p:spPr>
            <a:xfrm>
              <a:off x="1513244" y="3068890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0" y="523"/>
                    <a:pt x="362" y="884"/>
                  </a:cubicBezTo>
                  <a:lnTo>
                    <a:pt x="1296" y="1818"/>
                  </a:lnTo>
                  <a:cubicBezTo>
                    <a:pt x="1401" y="1924"/>
                    <a:pt x="1520" y="1968"/>
                    <a:pt x="1636" y="1968"/>
                  </a:cubicBezTo>
                  <a:cubicBezTo>
                    <a:pt x="2033" y="1968"/>
                    <a:pt x="2392" y="1446"/>
                    <a:pt x="2030" y="1085"/>
                  </a:cubicBezTo>
                  <a:lnTo>
                    <a:pt x="1096" y="151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41"/>
            <p:cNvSpPr/>
            <p:nvPr/>
          </p:nvSpPr>
          <p:spPr>
            <a:xfrm>
              <a:off x="1369891" y="3074236"/>
              <a:ext cx="48896" cy="40311"/>
            </a:xfrm>
            <a:custGeom>
              <a:avLst/>
              <a:gdLst/>
              <a:ahLst/>
              <a:cxnLst/>
              <a:rect l="l" t="t" r="r" b="b"/>
              <a:pathLst>
                <a:path w="2287" h="1885" extrusionOk="0">
                  <a:moveTo>
                    <a:pt x="1552" y="0"/>
                  </a:moveTo>
                  <a:cubicBezTo>
                    <a:pt x="1431" y="0"/>
                    <a:pt x="1306" y="49"/>
                    <a:pt x="1196" y="167"/>
                  </a:cubicBezTo>
                  <a:lnTo>
                    <a:pt x="362" y="1001"/>
                  </a:lnTo>
                  <a:cubicBezTo>
                    <a:pt x="1" y="1363"/>
                    <a:pt x="359" y="1885"/>
                    <a:pt x="756" y="1885"/>
                  </a:cubicBezTo>
                  <a:cubicBezTo>
                    <a:pt x="872" y="1885"/>
                    <a:pt x="991" y="1841"/>
                    <a:pt x="1096" y="1735"/>
                  </a:cubicBezTo>
                  <a:lnTo>
                    <a:pt x="1930" y="901"/>
                  </a:lnTo>
                  <a:cubicBezTo>
                    <a:pt x="2287" y="519"/>
                    <a:pt x="1943" y="0"/>
                    <a:pt x="1552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41"/>
            <p:cNvSpPr/>
            <p:nvPr/>
          </p:nvSpPr>
          <p:spPr>
            <a:xfrm>
              <a:off x="1855452" y="3069253"/>
              <a:ext cx="22128" cy="44951"/>
            </a:xfrm>
            <a:custGeom>
              <a:avLst/>
              <a:gdLst/>
              <a:ahLst/>
              <a:cxnLst/>
              <a:rect l="l" t="t" r="r" b="b"/>
              <a:pathLst>
                <a:path w="1035" h="2102" extrusionOk="0">
                  <a:moveTo>
                    <a:pt x="518" y="0"/>
                  </a:moveTo>
                  <a:cubicBezTo>
                    <a:pt x="259" y="0"/>
                    <a:pt x="1" y="167"/>
                    <a:pt x="1" y="500"/>
                  </a:cubicBezTo>
                  <a:lnTo>
                    <a:pt x="1" y="1601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6" y="2102"/>
                    <a:pt x="1035" y="1935"/>
                    <a:pt x="1035" y="1601"/>
                  </a:cubicBezTo>
                  <a:lnTo>
                    <a:pt x="1035" y="500"/>
                  </a:lnTo>
                  <a:cubicBezTo>
                    <a:pt x="1035" y="167"/>
                    <a:pt x="776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41"/>
            <p:cNvSpPr/>
            <p:nvPr/>
          </p:nvSpPr>
          <p:spPr>
            <a:xfrm>
              <a:off x="2974417" y="3074236"/>
              <a:ext cx="123405" cy="326741"/>
            </a:xfrm>
            <a:custGeom>
              <a:avLst/>
              <a:gdLst/>
              <a:ahLst/>
              <a:cxnLst/>
              <a:rect l="l" t="t" r="r" b="b"/>
              <a:pathLst>
                <a:path w="5772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5772" y="1527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7F3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41"/>
            <p:cNvSpPr/>
            <p:nvPr/>
          </p:nvSpPr>
          <p:spPr>
            <a:xfrm>
              <a:off x="2627826" y="2317378"/>
              <a:ext cx="822147" cy="811411"/>
            </a:xfrm>
            <a:custGeom>
              <a:avLst/>
              <a:gdLst/>
              <a:ahLst/>
              <a:cxnLst/>
              <a:rect l="l" t="t" r="r" b="b"/>
              <a:pathLst>
                <a:path w="38454" h="37943" extrusionOk="0">
                  <a:moveTo>
                    <a:pt x="20375" y="1"/>
                  </a:moveTo>
                  <a:cubicBezTo>
                    <a:pt x="17652" y="1"/>
                    <a:pt x="2252" y="20290"/>
                    <a:pt x="4617" y="20290"/>
                  </a:cubicBezTo>
                  <a:cubicBezTo>
                    <a:pt x="4644" y="20290"/>
                    <a:pt x="4673" y="20287"/>
                    <a:pt x="4704" y="20282"/>
                  </a:cubicBezTo>
                  <a:cubicBezTo>
                    <a:pt x="6905" y="20682"/>
                    <a:pt x="10675" y="20315"/>
                    <a:pt x="10608" y="20916"/>
                  </a:cubicBezTo>
                  <a:cubicBezTo>
                    <a:pt x="10775" y="22417"/>
                    <a:pt x="2069" y="27954"/>
                    <a:pt x="2869" y="29288"/>
                  </a:cubicBezTo>
                  <a:cubicBezTo>
                    <a:pt x="3224" y="29534"/>
                    <a:pt x="3983" y="29623"/>
                    <a:pt x="4900" y="29623"/>
                  </a:cubicBezTo>
                  <a:cubicBezTo>
                    <a:pt x="7344" y="29623"/>
                    <a:pt x="10908" y="28988"/>
                    <a:pt x="10908" y="28988"/>
                  </a:cubicBezTo>
                  <a:lnTo>
                    <a:pt x="10908" y="28988"/>
                  </a:lnTo>
                  <a:cubicBezTo>
                    <a:pt x="12476" y="29722"/>
                    <a:pt x="0" y="36193"/>
                    <a:pt x="1902" y="37327"/>
                  </a:cubicBezTo>
                  <a:cubicBezTo>
                    <a:pt x="2679" y="37722"/>
                    <a:pt x="8293" y="37942"/>
                    <a:pt x="14837" y="37942"/>
                  </a:cubicBezTo>
                  <a:cubicBezTo>
                    <a:pt x="25427" y="37942"/>
                    <a:pt x="38453" y="37367"/>
                    <a:pt x="37360" y="36026"/>
                  </a:cubicBezTo>
                  <a:cubicBezTo>
                    <a:pt x="36293" y="33925"/>
                    <a:pt x="31256" y="31256"/>
                    <a:pt x="28387" y="28421"/>
                  </a:cubicBezTo>
                  <a:cubicBezTo>
                    <a:pt x="28356" y="28358"/>
                    <a:pt x="28445" y="28332"/>
                    <a:pt x="28626" y="28332"/>
                  </a:cubicBezTo>
                  <a:cubicBezTo>
                    <a:pt x="29446" y="28332"/>
                    <a:pt x="32155" y="28862"/>
                    <a:pt x="34124" y="28862"/>
                  </a:cubicBezTo>
                  <a:cubicBezTo>
                    <a:pt x="34932" y="28862"/>
                    <a:pt x="35615" y="28773"/>
                    <a:pt x="35993" y="28521"/>
                  </a:cubicBezTo>
                  <a:cubicBezTo>
                    <a:pt x="37294" y="27187"/>
                    <a:pt x="26119" y="20515"/>
                    <a:pt x="27520" y="19982"/>
                  </a:cubicBezTo>
                  <a:cubicBezTo>
                    <a:pt x="27908" y="19719"/>
                    <a:pt x="28704" y="19672"/>
                    <a:pt x="29642" y="19672"/>
                  </a:cubicBezTo>
                  <a:cubicBezTo>
                    <a:pt x="30163" y="19672"/>
                    <a:pt x="30729" y="19686"/>
                    <a:pt x="31292" y="19686"/>
                  </a:cubicBezTo>
                  <a:cubicBezTo>
                    <a:pt x="32420" y="19686"/>
                    <a:pt x="33541" y="19629"/>
                    <a:pt x="34292" y="19281"/>
                  </a:cubicBezTo>
                  <a:cubicBezTo>
                    <a:pt x="34315" y="19287"/>
                    <a:pt x="34335" y="19289"/>
                    <a:pt x="34354" y="19289"/>
                  </a:cubicBezTo>
                  <a:cubicBezTo>
                    <a:pt x="35945" y="19289"/>
                    <a:pt x="22689" y="1"/>
                    <a:pt x="20382" y="1"/>
                  </a:cubicBezTo>
                  <a:cubicBezTo>
                    <a:pt x="20379" y="1"/>
                    <a:pt x="20377" y="1"/>
                    <a:pt x="20375" y="1"/>
                  </a:cubicBezTo>
                  <a:close/>
                </a:path>
              </a:pathLst>
            </a:custGeom>
            <a:solidFill>
              <a:srgbClr val="2A5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41"/>
            <p:cNvSpPr/>
            <p:nvPr/>
          </p:nvSpPr>
          <p:spPr>
            <a:xfrm>
              <a:off x="2794825" y="2673716"/>
              <a:ext cx="47571" cy="38514"/>
            </a:xfrm>
            <a:custGeom>
              <a:avLst/>
              <a:gdLst/>
              <a:ahLst/>
              <a:cxnLst/>
              <a:rect l="l" t="t" r="r" b="b"/>
              <a:pathLst>
                <a:path w="2225" h="1801" extrusionOk="0">
                  <a:moveTo>
                    <a:pt x="1453" y="0"/>
                  </a:moveTo>
                  <a:cubicBezTo>
                    <a:pt x="1333" y="0"/>
                    <a:pt x="1209" y="44"/>
                    <a:pt x="1096" y="150"/>
                  </a:cubicBezTo>
                  <a:lnTo>
                    <a:pt x="362" y="917"/>
                  </a:lnTo>
                  <a:cubicBezTo>
                    <a:pt x="0" y="1279"/>
                    <a:pt x="359" y="1800"/>
                    <a:pt x="756" y="1800"/>
                  </a:cubicBezTo>
                  <a:cubicBezTo>
                    <a:pt x="872" y="1800"/>
                    <a:pt x="990" y="1756"/>
                    <a:pt x="1096" y="1651"/>
                  </a:cubicBezTo>
                  <a:lnTo>
                    <a:pt x="1863" y="884"/>
                  </a:lnTo>
                  <a:cubicBezTo>
                    <a:pt x="2225" y="522"/>
                    <a:pt x="1866" y="0"/>
                    <a:pt x="14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41"/>
            <p:cNvSpPr/>
            <p:nvPr/>
          </p:nvSpPr>
          <p:spPr>
            <a:xfrm>
              <a:off x="2927467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758" y="1"/>
                  </a:moveTo>
                  <a:cubicBezTo>
                    <a:pt x="360" y="1"/>
                    <a:pt x="0" y="529"/>
                    <a:pt x="362" y="917"/>
                  </a:cubicBezTo>
                  <a:lnTo>
                    <a:pt x="1530" y="2085"/>
                  </a:lnTo>
                  <a:cubicBezTo>
                    <a:pt x="1635" y="2190"/>
                    <a:pt x="1756" y="2234"/>
                    <a:pt x="1874" y="2234"/>
                  </a:cubicBezTo>
                  <a:cubicBezTo>
                    <a:pt x="2278" y="2234"/>
                    <a:pt x="2651" y="1712"/>
                    <a:pt x="2264" y="1351"/>
                  </a:cubicBezTo>
                  <a:lnTo>
                    <a:pt x="1096" y="150"/>
                  </a:lnTo>
                  <a:cubicBezTo>
                    <a:pt x="991" y="45"/>
                    <a:pt x="873" y="1"/>
                    <a:pt x="75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41"/>
            <p:cNvSpPr/>
            <p:nvPr/>
          </p:nvSpPr>
          <p:spPr>
            <a:xfrm>
              <a:off x="2882547" y="2571325"/>
              <a:ext cx="56743" cy="47453"/>
            </a:xfrm>
            <a:custGeom>
              <a:avLst/>
              <a:gdLst/>
              <a:ahLst/>
              <a:cxnLst/>
              <a:rect l="l" t="t" r="r" b="b"/>
              <a:pathLst>
                <a:path w="2654" h="2219" extrusionOk="0">
                  <a:moveTo>
                    <a:pt x="1903" y="0"/>
                  </a:moveTo>
                  <a:cubicBezTo>
                    <a:pt x="1778" y="0"/>
                    <a:pt x="1647" y="50"/>
                    <a:pt x="1529" y="168"/>
                  </a:cubicBezTo>
                  <a:lnTo>
                    <a:pt x="362" y="1335"/>
                  </a:lnTo>
                  <a:cubicBezTo>
                    <a:pt x="0" y="1697"/>
                    <a:pt x="359" y="2218"/>
                    <a:pt x="756" y="2218"/>
                  </a:cubicBezTo>
                  <a:cubicBezTo>
                    <a:pt x="871" y="2218"/>
                    <a:pt x="990" y="2174"/>
                    <a:pt x="1096" y="2069"/>
                  </a:cubicBezTo>
                  <a:lnTo>
                    <a:pt x="2297" y="901"/>
                  </a:lnTo>
                  <a:cubicBezTo>
                    <a:pt x="2653" y="519"/>
                    <a:pt x="2309" y="0"/>
                    <a:pt x="190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41"/>
            <p:cNvSpPr/>
            <p:nvPr/>
          </p:nvSpPr>
          <p:spPr>
            <a:xfrm>
              <a:off x="3028038" y="2594528"/>
              <a:ext cx="54690" cy="45657"/>
            </a:xfrm>
            <a:custGeom>
              <a:avLst/>
              <a:gdLst/>
              <a:ahLst/>
              <a:cxnLst/>
              <a:rect l="l" t="t" r="r" b="b"/>
              <a:pathLst>
                <a:path w="2558" h="2135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462" y="1985"/>
                  </a:lnTo>
                  <a:cubicBezTo>
                    <a:pt x="1568" y="2090"/>
                    <a:pt x="1687" y="2134"/>
                    <a:pt x="1802" y="2134"/>
                  </a:cubicBezTo>
                  <a:cubicBezTo>
                    <a:pt x="2199" y="2134"/>
                    <a:pt x="2558" y="1612"/>
                    <a:pt x="2196" y="1251"/>
                  </a:cubicBezTo>
                  <a:cubicBezTo>
                    <a:pt x="1829" y="884"/>
                    <a:pt x="1462" y="517"/>
                    <a:pt x="1096" y="150"/>
                  </a:cubicBezTo>
                  <a:cubicBezTo>
                    <a:pt x="990" y="45"/>
                    <a:pt x="871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41"/>
            <p:cNvSpPr/>
            <p:nvPr/>
          </p:nvSpPr>
          <p:spPr>
            <a:xfrm>
              <a:off x="2979527" y="2485379"/>
              <a:ext cx="53129" cy="43518"/>
            </a:xfrm>
            <a:custGeom>
              <a:avLst/>
              <a:gdLst/>
              <a:ahLst/>
              <a:cxnLst/>
              <a:rect l="l" t="t" r="r" b="b"/>
              <a:pathLst>
                <a:path w="2485" h="2035" extrusionOk="0">
                  <a:moveTo>
                    <a:pt x="1720" y="1"/>
                  </a:moveTo>
                  <a:cubicBezTo>
                    <a:pt x="1601" y="1"/>
                    <a:pt x="1476" y="45"/>
                    <a:pt x="1363" y="150"/>
                  </a:cubicBezTo>
                  <a:cubicBezTo>
                    <a:pt x="1030" y="484"/>
                    <a:pt x="696" y="817"/>
                    <a:pt x="362" y="1151"/>
                  </a:cubicBezTo>
                  <a:cubicBezTo>
                    <a:pt x="1" y="1513"/>
                    <a:pt x="359" y="2034"/>
                    <a:pt x="756" y="2034"/>
                  </a:cubicBezTo>
                  <a:cubicBezTo>
                    <a:pt x="872" y="2034"/>
                    <a:pt x="991" y="1990"/>
                    <a:pt x="1096" y="1885"/>
                  </a:cubicBezTo>
                  <a:cubicBezTo>
                    <a:pt x="1430" y="1551"/>
                    <a:pt x="1763" y="1218"/>
                    <a:pt x="2097" y="884"/>
                  </a:cubicBezTo>
                  <a:cubicBezTo>
                    <a:pt x="2484" y="523"/>
                    <a:pt x="2132" y="1"/>
                    <a:pt x="1720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41"/>
            <p:cNvSpPr/>
            <p:nvPr/>
          </p:nvSpPr>
          <p:spPr>
            <a:xfrm>
              <a:off x="3025772" y="2390151"/>
              <a:ext cx="60655" cy="22133"/>
            </a:xfrm>
            <a:custGeom>
              <a:avLst/>
              <a:gdLst/>
              <a:ahLst/>
              <a:cxnLst/>
              <a:rect l="l" t="t" r="r" b="b"/>
              <a:pathLst>
                <a:path w="2837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lnTo>
                    <a:pt x="2169" y="1034"/>
                  </a:lnTo>
                  <a:cubicBezTo>
                    <a:pt x="2836" y="1034"/>
                    <a:pt x="2836" y="0"/>
                    <a:pt x="2169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41"/>
            <p:cNvSpPr/>
            <p:nvPr/>
          </p:nvSpPr>
          <p:spPr>
            <a:xfrm>
              <a:off x="3087218" y="2486811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1636" y="0"/>
                  </a:moveTo>
                  <a:cubicBezTo>
                    <a:pt x="1521" y="0"/>
                    <a:pt x="1402" y="45"/>
                    <a:pt x="1296" y="150"/>
                  </a:cubicBezTo>
                  <a:lnTo>
                    <a:pt x="362" y="1084"/>
                  </a:lnTo>
                  <a:cubicBezTo>
                    <a:pt x="1" y="1446"/>
                    <a:pt x="359" y="1967"/>
                    <a:pt x="756" y="1967"/>
                  </a:cubicBezTo>
                  <a:cubicBezTo>
                    <a:pt x="872" y="1967"/>
                    <a:pt x="991" y="1923"/>
                    <a:pt x="1096" y="1818"/>
                  </a:cubicBezTo>
                  <a:lnTo>
                    <a:pt x="2030" y="884"/>
                  </a:lnTo>
                  <a:cubicBezTo>
                    <a:pt x="2392" y="522"/>
                    <a:pt x="2033" y="0"/>
                    <a:pt x="163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41"/>
            <p:cNvSpPr/>
            <p:nvPr/>
          </p:nvSpPr>
          <p:spPr>
            <a:xfrm>
              <a:off x="3164250" y="2566000"/>
              <a:ext cx="58282" cy="49207"/>
            </a:xfrm>
            <a:custGeom>
              <a:avLst/>
              <a:gdLst/>
              <a:ahLst/>
              <a:cxnLst/>
              <a:rect l="l" t="t" r="r" b="b"/>
              <a:pathLst>
                <a:path w="2726" h="2301" extrusionOk="0">
                  <a:moveTo>
                    <a:pt x="756" y="0"/>
                  </a:moveTo>
                  <a:cubicBezTo>
                    <a:pt x="359" y="0"/>
                    <a:pt x="0" y="522"/>
                    <a:pt x="362" y="884"/>
                  </a:cubicBezTo>
                  <a:lnTo>
                    <a:pt x="1629" y="2151"/>
                  </a:lnTo>
                  <a:cubicBezTo>
                    <a:pt x="1735" y="2256"/>
                    <a:pt x="1854" y="2301"/>
                    <a:pt x="1969" y="2301"/>
                  </a:cubicBezTo>
                  <a:cubicBezTo>
                    <a:pt x="2366" y="2301"/>
                    <a:pt x="2725" y="1779"/>
                    <a:pt x="2363" y="1417"/>
                  </a:cubicBezTo>
                  <a:lnTo>
                    <a:pt x="1096" y="150"/>
                  </a:lnTo>
                  <a:cubicBezTo>
                    <a:pt x="990" y="44"/>
                    <a:pt x="872" y="0"/>
                    <a:pt x="75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41"/>
            <p:cNvSpPr/>
            <p:nvPr/>
          </p:nvSpPr>
          <p:spPr>
            <a:xfrm>
              <a:off x="3103082" y="2668007"/>
              <a:ext cx="56700" cy="47795"/>
            </a:xfrm>
            <a:custGeom>
              <a:avLst/>
              <a:gdLst/>
              <a:ahLst/>
              <a:cxnLst/>
              <a:rect l="l" t="t" r="r" b="b"/>
              <a:pathLst>
                <a:path w="2652" h="2235" extrusionOk="0">
                  <a:moveTo>
                    <a:pt x="1893" y="1"/>
                  </a:moveTo>
                  <a:cubicBezTo>
                    <a:pt x="1778" y="1"/>
                    <a:pt x="1660" y="45"/>
                    <a:pt x="1555" y="150"/>
                  </a:cubicBezTo>
                  <a:lnTo>
                    <a:pt x="388" y="1351"/>
                  </a:lnTo>
                  <a:cubicBezTo>
                    <a:pt x="0" y="1712"/>
                    <a:pt x="373" y="2234"/>
                    <a:pt x="778" y="2234"/>
                  </a:cubicBezTo>
                  <a:cubicBezTo>
                    <a:pt x="895" y="2234"/>
                    <a:pt x="1016" y="2190"/>
                    <a:pt x="1121" y="2085"/>
                  </a:cubicBezTo>
                  <a:lnTo>
                    <a:pt x="2289" y="917"/>
                  </a:lnTo>
                  <a:cubicBezTo>
                    <a:pt x="2651" y="529"/>
                    <a:pt x="2291" y="1"/>
                    <a:pt x="189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41"/>
            <p:cNvSpPr/>
            <p:nvPr/>
          </p:nvSpPr>
          <p:spPr>
            <a:xfrm>
              <a:off x="3266382" y="2657293"/>
              <a:ext cx="46010" cy="37082"/>
            </a:xfrm>
            <a:custGeom>
              <a:avLst/>
              <a:gdLst/>
              <a:ahLst/>
              <a:cxnLst/>
              <a:rect l="l" t="t" r="r" b="b"/>
              <a:pathLst>
                <a:path w="2152" h="1734" extrusionOk="0">
                  <a:moveTo>
                    <a:pt x="778" y="1"/>
                  </a:moveTo>
                  <a:cubicBezTo>
                    <a:pt x="374" y="1"/>
                    <a:pt x="1" y="523"/>
                    <a:pt x="388" y="884"/>
                  </a:cubicBezTo>
                  <a:lnTo>
                    <a:pt x="1055" y="1585"/>
                  </a:lnTo>
                  <a:cubicBezTo>
                    <a:pt x="1160" y="1690"/>
                    <a:pt x="1279" y="1734"/>
                    <a:pt x="1394" y="1734"/>
                  </a:cubicBezTo>
                  <a:cubicBezTo>
                    <a:pt x="1792" y="1734"/>
                    <a:pt x="2151" y="1206"/>
                    <a:pt x="1789" y="818"/>
                  </a:cubicBezTo>
                  <a:lnTo>
                    <a:pt x="1122" y="150"/>
                  </a:lnTo>
                  <a:cubicBezTo>
                    <a:pt x="1017" y="45"/>
                    <a:pt x="896" y="1"/>
                    <a:pt x="77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41"/>
            <p:cNvSpPr/>
            <p:nvPr/>
          </p:nvSpPr>
          <p:spPr>
            <a:xfrm>
              <a:off x="2925500" y="2757888"/>
              <a:ext cx="62216" cy="52778"/>
            </a:xfrm>
            <a:custGeom>
              <a:avLst/>
              <a:gdLst/>
              <a:ahLst/>
              <a:cxnLst/>
              <a:rect l="l" t="t" r="r" b="b"/>
              <a:pathLst>
                <a:path w="2910" h="2468" extrusionOk="0">
                  <a:moveTo>
                    <a:pt x="2146" y="0"/>
                  </a:moveTo>
                  <a:cubicBezTo>
                    <a:pt x="2026" y="0"/>
                    <a:pt x="1901" y="44"/>
                    <a:pt x="1789" y="150"/>
                  </a:cubicBezTo>
                  <a:lnTo>
                    <a:pt x="388" y="1584"/>
                  </a:lnTo>
                  <a:cubicBezTo>
                    <a:pt x="0" y="1946"/>
                    <a:pt x="353" y="2468"/>
                    <a:pt x="764" y="2468"/>
                  </a:cubicBezTo>
                  <a:cubicBezTo>
                    <a:pt x="884" y="2468"/>
                    <a:pt x="1009" y="2423"/>
                    <a:pt x="1121" y="2318"/>
                  </a:cubicBezTo>
                  <a:lnTo>
                    <a:pt x="2522" y="884"/>
                  </a:lnTo>
                  <a:cubicBezTo>
                    <a:pt x="2910" y="522"/>
                    <a:pt x="2557" y="0"/>
                    <a:pt x="2146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41"/>
            <p:cNvSpPr/>
            <p:nvPr/>
          </p:nvSpPr>
          <p:spPr>
            <a:xfrm>
              <a:off x="3078003" y="2756156"/>
              <a:ext cx="55225" cy="45935"/>
            </a:xfrm>
            <a:custGeom>
              <a:avLst/>
              <a:gdLst/>
              <a:ahLst/>
              <a:cxnLst/>
              <a:rect l="l" t="t" r="r" b="b"/>
              <a:pathLst>
                <a:path w="2583" h="2148" extrusionOk="0">
                  <a:moveTo>
                    <a:pt x="762" y="1"/>
                  </a:moveTo>
                  <a:cubicBezTo>
                    <a:pt x="352" y="1"/>
                    <a:pt x="0" y="538"/>
                    <a:pt x="360" y="898"/>
                  </a:cubicBezTo>
                  <a:lnTo>
                    <a:pt x="1460" y="1999"/>
                  </a:lnTo>
                  <a:cubicBezTo>
                    <a:pt x="1565" y="2104"/>
                    <a:pt x="1685" y="2148"/>
                    <a:pt x="1803" y="2148"/>
                  </a:cubicBezTo>
                  <a:cubicBezTo>
                    <a:pt x="2208" y="2148"/>
                    <a:pt x="2582" y="1620"/>
                    <a:pt x="2194" y="1232"/>
                  </a:cubicBezTo>
                  <a:cubicBezTo>
                    <a:pt x="1827" y="898"/>
                    <a:pt x="1460" y="531"/>
                    <a:pt x="1127" y="164"/>
                  </a:cubicBezTo>
                  <a:cubicBezTo>
                    <a:pt x="1012" y="49"/>
                    <a:pt x="884" y="1"/>
                    <a:pt x="762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41"/>
            <p:cNvSpPr/>
            <p:nvPr/>
          </p:nvSpPr>
          <p:spPr>
            <a:xfrm>
              <a:off x="2799913" y="2853094"/>
              <a:ext cx="49623" cy="40332"/>
            </a:xfrm>
            <a:custGeom>
              <a:avLst/>
              <a:gdLst/>
              <a:ahLst/>
              <a:cxnLst/>
              <a:rect l="l" t="t" r="r" b="b"/>
              <a:pathLst>
                <a:path w="2321" h="1886" extrusionOk="0">
                  <a:moveTo>
                    <a:pt x="751" y="0"/>
                  </a:moveTo>
                  <a:cubicBezTo>
                    <a:pt x="345" y="0"/>
                    <a:pt x="0" y="519"/>
                    <a:pt x="357" y="902"/>
                  </a:cubicBezTo>
                  <a:lnTo>
                    <a:pt x="1225" y="1735"/>
                  </a:lnTo>
                  <a:cubicBezTo>
                    <a:pt x="1330" y="1841"/>
                    <a:pt x="1449" y="1885"/>
                    <a:pt x="1565" y="1885"/>
                  </a:cubicBezTo>
                  <a:cubicBezTo>
                    <a:pt x="1962" y="1885"/>
                    <a:pt x="2320" y="1363"/>
                    <a:pt x="1959" y="1002"/>
                  </a:cubicBezTo>
                  <a:lnTo>
                    <a:pt x="1125" y="168"/>
                  </a:lnTo>
                  <a:cubicBezTo>
                    <a:pt x="1007" y="50"/>
                    <a:pt x="876" y="0"/>
                    <a:pt x="75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41"/>
            <p:cNvSpPr/>
            <p:nvPr/>
          </p:nvSpPr>
          <p:spPr>
            <a:xfrm>
              <a:off x="2968880" y="2849522"/>
              <a:ext cx="47442" cy="38472"/>
            </a:xfrm>
            <a:custGeom>
              <a:avLst/>
              <a:gdLst/>
              <a:ahLst/>
              <a:cxnLst/>
              <a:rect l="l" t="t" r="r" b="b"/>
              <a:pathLst>
                <a:path w="2219" h="1799" extrusionOk="0">
                  <a:moveTo>
                    <a:pt x="1483" y="1"/>
                  </a:moveTo>
                  <a:cubicBezTo>
                    <a:pt x="1362" y="1"/>
                    <a:pt x="1237" y="50"/>
                    <a:pt x="1127" y="168"/>
                  </a:cubicBezTo>
                  <a:lnTo>
                    <a:pt x="360" y="902"/>
                  </a:lnTo>
                  <a:cubicBezTo>
                    <a:pt x="1" y="1261"/>
                    <a:pt x="353" y="1799"/>
                    <a:pt x="747" y="1799"/>
                  </a:cubicBezTo>
                  <a:cubicBezTo>
                    <a:pt x="865" y="1799"/>
                    <a:pt x="986" y="1751"/>
                    <a:pt x="1094" y="1636"/>
                  </a:cubicBezTo>
                  <a:lnTo>
                    <a:pt x="1861" y="902"/>
                  </a:lnTo>
                  <a:cubicBezTo>
                    <a:pt x="2218" y="519"/>
                    <a:pt x="1874" y="1"/>
                    <a:pt x="148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41"/>
            <p:cNvSpPr/>
            <p:nvPr/>
          </p:nvSpPr>
          <p:spPr>
            <a:xfrm>
              <a:off x="3104215" y="2853821"/>
              <a:ext cx="22150" cy="44780"/>
            </a:xfrm>
            <a:custGeom>
              <a:avLst/>
              <a:gdLst/>
              <a:ahLst/>
              <a:cxnLst/>
              <a:rect l="l" t="t" r="r" b="b"/>
              <a:pathLst>
                <a:path w="1036" h="2094" extrusionOk="0">
                  <a:moveTo>
                    <a:pt x="518" y="0"/>
                  </a:moveTo>
                  <a:cubicBezTo>
                    <a:pt x="259" y="0"/>
                    <a:pt x="1" y="167"/>
                    <a:pt x="1" y="501"/>
                  </a:cubicBezTo>
                  <a:lnTo>
                    <a:pt x="1" y="1568"/>
                  </a:lnTo>
                  <a:cubicBezTo>
                    <a:pt x="1" y="1918"/>
                    <a:pt x="259" y="2093"/>
                    <a:pt x="518" y="2093"/>
                  </a:cubicBezTo>
                  <a:cubicBezTo>
                    <a:pt x="777" y="2093"/>
                    <a:pt x="1035" y="1918"/>
                    <a:pt x="1035" y="1568"/>
                  </a:cubicBezTo>
                  <a:lnTo>
                    <a:pt x="1035" y="501"/>
                  </a:lnTo>
                  <a:cubicBezTo>
                    <a:pt x="1035" y="167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41"/>
            <p:cNvSpPr/>
            <p:nvPr/>
          </p:nvSpPr>
          <p:spPr>
            <a:xfrm>
              <a:off x="3219881" y="2829934"/>
              <a:ext cx="49708" cy="39947"/>
            </a:xfrm>
            <a:custGeom>
              <a:avLst/>
              <a:gdLst/>
              <a:ahLst/>
              <a:cxnLst/>
              <a:rect l="l" t="t" r="r" b="b"/>
              <a:pathLst>
                <a:path w="2325" h="1868" extrusionOk="0">
                  <a:moveTo>
                    <a:pt x="1553" y="0"/>
                  </a:moveTo>
                  <a:cubicBezTo>
                    <a:pt x="1433" y="0"/>
                    <a:pt x="1309" y="45"/>
                    <a:pt x="1196" y="150"/>
                  </a:cubicBezTo>
                  <a:lnTo>
                    <a:pt x="362" y="984"/>
                  </a:lnTo>
                  <a:cubicBezTo>
                    <a:pt x="0" y="1345"/>
                    <a:pt x="359" y="1867"/>
                    <a:pt x="756" y="1867"/>
                  </a:cubicBezTo>
                  <a:cubicBezTo>
                    <a:pt x="871" y="1867"/>
                    <a:pt x="990" y="1823"/>
                    <a:pt x="1096" y="1718"/>
                  </a:cubicBezTo>
                  <a:lnTo>
                    <a:pt x="1963" y="884"/>
                  </a:lnTo>
                  <a:cubicBezTo>
                    <a:pt x="2325" y="522"/>
                    <a:pt x="1966" y="0"/>
                    <a:pt x="1553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41"/>
            <p:cNvSpPr/>
            <p:nvPr/>
          </p:nvSpPr>
          <p:spPr>
            <a:xfrm>
              <a:off x="2889667" y="2962606"/>
              <a:ext cx="51141" cy="42086"/>
            </a:xfrm>
            <a:custGeom>
              <a:avLst/>
              <a:gdLst/>
              <a:ahLst/>
              <a:cxnLst/>
              <a:rect l="l" t="t" r="r" b="b"/>
              <a:pathLst>
                <a:path w="2392" h="1968" extrusionOk="0">
                  <a:moveTo>
                    <a:pt x="756" y="1"/>
                  </a:moveTo>
                  <a:cubicBezTo>
                    <a:pt x="359" y="1"/>
                    <a:pt x="1" y="523"/>
                    <a:pt x="362" y="884"/>
                  </a:cubicBezTo>
                  <a:lnTo>
                    <a:pt x="1296" y="1818"/>
                  </a:lnTo>
                  <a:cubicBezTo>
                    <a:pt x="1402" y="1924"/>
                    <a:pt x="1521" y="1968"/>
                    <a:pt x="1636" y="1968"/>
                  </a:cubicBezTo>
                  <a:cubicBezTo>
                    <a:pt x="2033" y="1968"/>
                    <a:pt x="2392" y="1446"/>
                    <a:pt x="2030" y="1084"/>
                  </a:cubicBezTo>
                  <a:lnTo>
                    <a:pt x="1096" y="150"/>
                  </a:lnTo>
                  <a:cubicBezTo>
                    <a:pt x="991" y="45"/>
                    <a:pt x="872" y="1"/>
                    <a:pt x="75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41"/>
            <p:cNvSpPr/>
            <p:nvPr/>
          </p:nvSpPr>
          <p:spPr>
            <a:xfrm>
              <a:off x="3003066" y="2962606"/>
              <a:ext cx="54711" cy="45657"/>
            </a:xfrm>
            <a:custGeom>
              <a:avLst/>
              <a:gdLst/>
              <a:ahLst/>
              <a:cxnLst/>
              <a:rect l="l" t="t" r="r" b="b"/>
              <a:pathLst>
                <a:path w="2559" h="2135" extrusionOk="0">
                  <a:moveTo>
                    <a:pt x="1803" y="1"/>
                  </a:moveTo>
                  <a:cubicBezTo>
                    <a:pt x="1687" y="1"/>
                    <a:pt x="1568" y="45"/>
                    <a:pt x="1463" y="150"/>
                  </a:cubicBezTo>
                  <a:cubicBezTo>
                    <a:pt x="1096" y="517"/>
                    <a:pt x="729" y="884"/>
                    <a:pt x="362" y="1251"/>
                  </a:cubicBezTo>
                  <a:cubicBezTo>
                    <a:pt x="1" y="1613"/>
                    <a:pt x="359" y="2135"/>
                    <a:pt x="756" y="2135"/>
                  </a:cubicBezTo>
                  <a:cubicBezTo>
                    <a:pt x="872" y="2135"/>
                    <a:pt x="991" y="2090"/>
                    <a:pt x="1096" y="1985"/>
                  </a:cubicBezTo>
                  <a:cubicBezTo>
                    <a:pt x="1463" y="1618"/>
                    <a:pt x="1830" y="1251"/>
                    <a:pt x="2197" y="884"/>
                  </a:cubicBezTo>
                  <a:cubicBezTo>
                    <a:pt x="2559" y="523"/>
                    <a:pt x="2200" y="1"/>
                    <a:pt x="1803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41"/>
            <p:cNvSpPr/>
            <p:nvPr/>
          </p:nvSpPr>
          <p:spPr>
            <a:xfrm>
              <a:off x="3170044" y="2953667"/>
              <a:ext cx="50842" cy="42043"/>
            </a:xfrm>
            <a:custGeom>
              <a:avLst/>
              <a:gdLst/>
              <a:ahLst/>
              <a:cxnLst/>
              <a:rect l="l" t="t" r="r" b="b"/>
              <a:pathLst>
                <a:path w="2378" h="1966" extrusionOk="0">
                  <a:moveTo>
                    <a:pt x="736" y="1"/>
                  </a:moveTo>
                  <a:cubicBezTo>
                    <a:pt x="345" y="1"/>
                    <a:pt x="1" y="519"/>
                    <a:pt x="358" y="902"/>
                  </a:cubicBezTo>
                  <a:lnTo>
                    <a:pt x="1258" y="1803"/>
                  </a:lnTo>
                  <a:cubicBezTo>
                    <a:pt x="1374" y="1918"/>
                    <a:pt x="1501" y="1966"/>
                    <a:pt x="1623" y="1966"/>
                  </a:cubicBezTo>
                  <a:cubicBezTo>
                    <a:pt x="2031" y="1966"/>
                    <a:pt x="2377" y="1428"/>
                    <a:pt x="1992" y="1069"/>
                  </a:cubicBezTo>
                  <a:lnTo>
                    <a:pt x="1092" y="168"/>
                  </a:lnTo>
                  <a:cubicBezTo>
                    <a:pt x="982" y="50"/>
                    <a:pt x="857" y="1"/>
                    <a:pt x="736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41"/>
            <p:cNvSpPr/>
            <p:nvPr/>
          </p:nvSpPr>
          <p:spPr>
            <a:xfrm>
              <a:off x="3081509" y="3025393"/>
              <a:ext cx="62408" cy="52778"/>
            </a:xfrm>
            <a:custGeom>
              <a:avLst/>
              <a:gdLst/>
              <a:ahLst/>
              <a:cxnLst/>
              <a:rect l="l" t="t" r="r" b="b"/>
              <a:pathLst>
                <a:path w="2919" h="2468" extrusionOk="0">
                  <a:moveTo>
                    <a:pt x="2141" y="0"/>
                  </a:moveTo>
                  <a:cubicBezTo>
                    <a:pt x="2023" y="0"/>
                    <a:pt x="1902" y="44"/>
                    <a:pt x="1797" y="150"/>
                  </a:cubicBezTo>
                  <a:lnTo>
                    <a:pt x="362" y="1584"/>
                  </a:lnTo>
                  <a:cubicBezTo>
                    <a:pt x="1" y="1946"/>
                    <a:pt x="359" y="2468"/>
                    <a:pt x="772" y="2468"/>
                  </a:cubicBezTo>
                  <a:cubicBezTo>
                    <a:pt x="892" y="2468"/>
                    <a:pt x="1017" y="2423"/>
                    <a:pt x="1130" y="2318"/>
                  </a:cubicBezTo>
                  <a:lnTo>
                    <a:pt x="2531" y="884"/>
                  </a:lnTo>
                  <a:cubicBezTo>
                    <a:pt x="2918" y="522"/>
                    <a:pt x="2545" y="0"/>
                    <a:pt x="2141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41"/>
            <p:cNvSpPr/>
            <p:nvPr/>
          </p:nvSpPr>
          <p:spPr>
            <a:xfrm>
              <a:off x="2921929" y="3038224"/>
              <a:ext cx="51547" cy="42086"/>
            </a:xfrm>
            <a:custGeom>
              <a:avLst/>
              <a:gdLst/>
              <a:ahLst/>
              <a:cxnLst/>
              <a:rect l="l" t="t" r="r" b="b"/>
              <a:pathLst>
                <a:path w="2411" h="1968" extrusionOk="0">
                  <a:moveTo>
                    <a:pt x="764" y="1"/>
                  </a:moveTo>
                  <a:cubicBezTo>
                    <a:pt x="353" y="1"/>
                    <a:pt x="0" y="522"/>
                    <a:pt x="388" y="884"/>
                  </a:cubicBezTo>
                  <a:lnTo>
                    <a:pt x="1288" y="1818"/>
                  </a:lnTo>
                  <a:cubicBezTo>
                    <a:pt x="1393" y="1923"/>
                    <a:pt x="1513" y="1967"/>
                    <a:pt x="1631" y="1967"/>
                  </a:cubicBezTo>
                  <a:cubicBezTo>
                    <a:pt x="2036" y="1967"/>
                    <a:pt x="2410" y="1439"/>
                    <a:pt x="2022" y="1051"/>
                  </a:cubicBezTo>
                  <a:lnTo>
                    <a:pt x="1122" y="150"/>
                  </a:lnTo>
                  <a:cubicBezTo>
                    <a:pt x="1009" y="45"/>
                    <a:pt x="884" y="1"/>
                    <a:pt x="764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41"/>
            <p:cNvSpPr/>
            <p:nvPr/>
          </p:nvSpPr>
          <p:spPr>
            <a:xfrm>
              <a:off x="2778405" y="3043228"/>
              <a:ext cx="49559" cy="40653"/>
            </a:xfrm>
            <a:custGeom>
              <a:avLst/>
              <a:gdLst/>
              <a:ahLst/>
              <a:cxnLst/>
              <a:rect l="l" t="t" r="r" b="b"/>
              <a:pathLst>
                <a:path w="2318" h="1901" extrusionOk="0">
                  <a:moveTo>
                    <a:pt x="1540" y="0"/>
                  </a:moveTo>
                  <a:cubicBezTo>
                    <a:pt x="1423" y="0"/>
                    <a:pt x="1302" y="44"/>
                    <a:pt x="1197" y="150"/>
                  </a:cubicBezTo>
                  <a:lnTo>
                    <a:pt x="363" y="984"/>
                  </a:lnTo>
                  <a:cubicBezTo>
                    <a:pt x="1" y="1372"/>
                    <a:pt x="361" y="1900"/>
                    <a:pt x="758" y="1900"/>
                  </a:cubicBezTo>
                  <a:cubicBezTo>
                    <a:pt x="873" y="1900"/>
                    <a:pt x="992" y="1856"/>
                    <a:pt x="1097" y="1751"/>
                  </a:cubicBezTo>
                  <a:lnTo>
                    <a:pt x="1930" y="884"/>
                  </a:lnTo>
                  <a:cubicBezTo>
                    <a:pt x="2318" y="522"/>
                    <a:pt x="1945" y="0"/>
                    <a:pt x="1540" y="0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41"/>
            <p:cNvSpPr/>
            <p:nvPr/>
          </p:nvSpPr>
          <p:spPr>
            <a:xfrm>
              <a:off x="3263966" y="3038566"/>
              <a:ext cx="22150" cy="44973"/>
            </a:xfrm>
            <a:custGeom>
              <a:avLst/>
              <a:gdLst/>
              <a:ahLst/>
              <a:cxnLst/>
              <a:rect l="l" t="t" r="r" b="b"/>
              <a:pathLst>
                <a:path w="1036" h="2103" extrusionOk="0">
                  <a:moveTo>
                    <a:pt x="518" y="1"/>
                  </a:moveTo>
                  <a:cubicBezTo>
                    <a:pt x="259" y="1"/>
                    <a:pt x="1" y="168"/>
                    <a:pt x="1" y="501"/>
                  </a:cubicBezTo>
                  <a:lnTo>
                    <a:pt x="1" y="1602"/>
                  </a:lnTo>
                  <a:cubicBezTo>
                    <a:pt x="1" y="1935"/>
                    <a:pt x="259" y="2102"/>
                    <a:pt x="518" y="2102"/>
                  </a:cubicBezTo>
                  <a:cubicBezTo>
                    <a:pt x="777" y="2102"/>
                    <a:pt x="1035" y="1935"/>
                    <a:pt x="1035" y="1602"/>
                  </a:cubicBezTo>
                  <a:lnTo>
                    <a:pt x="1035" y="501"/>
                  </a:lnTo>
                  <a:cubicBezTo>
                    <a:pt x="1035" y="168"/>
                    <a:pt x="777" y="1"/>
                    <a:pt x="518" y="1"/>
                  </a:cubicBezTo>
                  <a:close/>
                </a:path>
              </a:pathLst>
            </a:custGeom>
            <a:solidFill>
              <a:srgbClr val="59A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41"/>
            <p:cNvSpPr/>
            <p:nvPr/>
          </p:nvSpPr>
          <p:spPr>
            <a:xfrm>
              <a:off x="2000943" y="2892314"/>
              <a:ext cx="587971" cy="485119"/>
            </a:xfrm>
            <a:custGeom>
              <a:avLst/>
              <a:gdLst/>
              <a:ahLst/>
              <a:cxnLst/>
              <a:rect l="l" t="t" r="r" b="b"/>
              <a:pathLst>
                <a:path w="27501" h="22685" extrusionOk="0">
                  <a:moveTo>
                    <a:pt x="11739" y="1"/>
                  </a:moveTo>
                  <a:cubicBezTo>
                    <a:pt x="11651" y="1"/>
                    <a:pt x="11563" y="12"/>
                    <a:pt x="11475" y="35"/>
                  </a:cubicBezTo>
                  <a:cubicBezTo>
                    <a:pt x="7272" y="1036"/>
                    <a:pt x="12309" y="12077"/>
                    <a:pt x="12309" y="14045"/>
                  </a:cubicBezTo>
                  <a:cubicBezTo>
                    <a:pt x="11148" y="13414"/>
                    <a:pt x="6048" y="9972"/>
                    <a:pt x="3089" y="9972"/>
                  </a:cubicBezTo>
                  <a:cubicBezTo>
                    <a:pt x="2139" y="9972"/>
                    <a:pt x="1409" y="10327"/>
                    <a:pt x="1101" y="11243"/>
                  </a:cubicBezTo>
                  <a:cubicBezTo>
                    <a:pt x="0" y="14879"/>
                    <a:pt x="13744" y="21150"/>
                    <a:pt x="16112" y="22684"/>
                  </a:cubicBezTo>
                  <a:cubicBezTo>
                    <a:pt x="19181" y="18615"/>
                    <a:pt x="24385" y="13211"/>
                    <a:pt x="26486" y="8574"/>
                  </a:cubicBezTo>
                  <a:cubicBezTo>
                    <a:pt x="27494" y="6421"/>
                    <a:pt x="27501" y="3488"/>
                    <a:pt x="25322" y="3488"/>
                  </a:cubicBezTo>
                  <a:cubicBezTo>
                    <a:pt x="24834" y="3488"/>
                    <a:pt x="24237" y="3635"/>
                    <a:pt x="23517" y="3971"/>
                  </a:cubicBezTo>
                  <a:cubicBezTo>
                    <a:pt x="20582" y="5239"/>
                    <a:pt x="19614" y="8875"/>
                    <a:pt x="17913" y="11376"/>
                  </a:cubicBezTo>
                  <a:cubicBezTo>
                    <a:pt x="16849" y="9634"/>
                    <a:pt x="14318" y="1"/>
                    <a:pt x="11739" y="1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41"/>
            <p:cNvSpPr/>
            <p:nvPr/>
          </p:nvSpPr>
          <p:spPr>
            <a:xfrm>
              <a:off x="2248416" y="2950203"/>
              <a:ext cx="109017" cy="432383"/>
            </a:xfrm>
            <a:custGeom>
              <a:avLst/>
              <a:gdLst/>
              <a:ahLst/>
              <a:cxnLst/>
              <a:rect l="l" t="t" r="r" b="b"/>
              <a:pathLst>
                <a:path w="5099" h="20219" extrusionOk="0">
                  <a:moveTo>
                    <a:pt x="630" y="1"/>
                  </a:moveTo>
                  <a:cubicBezTo>
                    <a:pt x="322" y="1"/>
                    <a:pt x="0" y="249"/>
                    <a:pt x="100" y="630"/>
                  </a:cubicBezTo>
                  <a:cubicBezTo>
                    <a:pt x="1768" y="6968"/>
                    <a:pt x="2902" y="13406"/>
                    <a:pt x="4037" y="19844"/>
                  </a:cubicBezTo>
                  <a:cubicBezTo>
                    <a:pt x="4076" y="20106"/>
                    <a:pt x="4254" y="20219"/>
                    <a:pt x="4450" y="20219"/>
                  </a:cubicBezTo>
                  <a:cubicBezTo>
                    <a:pt x="4753" y="20219"/>
                    <a:pt x="5098" y="19949"/>
                    <a:pt x="5037" y="19544"/>
                  </a:cubicBezTo>
                  <a:cubicBezTo>
                    <a:pt x="3903" y="13106"/>
                    <a:pt x="2769" y="6701"/>
                    <a:pt x="1101" y="363"/>
                  </a:cubicBezTo>
                  <a:cubicBezTo>
                    <a:pt x="1035" y="110"/>
                    <a:pt x="835" y="1"/>
                    <a:pt x="63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41"/>
            <p:cNvSpPr/>
            <p:nvPr/>
          </p:nvSpPr>
          <p:spPr>
            <a:xfrm>
              <a:off x="2332996" y="3022292"/>
              <a:ext cx="204564" cy="360038"/>
            </a:xfrm>
            <a:custGeom>
              <a:avLst/>
              <a:gdLst/>
              <a:ahLst/>
              <a:cxnLst/>
              <a:rect l="l" t="t" r="r" b="b"/>
              <a:pathLst>
                <a:path w="9568" h="16836" extrusionOk="0">
                  <a:moveTo>
                    <a:pt x="8834" y="1"/>
                  </a:moveTo>
                  <a:cubicBezTo>
                    <a:pt x="8672" y="1"/>
                    <a:pt x="8507" y="68"/>
                    <a:pt x="8387" y="228"/>
                  </a:cubicBezTo>
                  <a:cubicBezTo>
                    <a:pt x="6585" y="2897"/>
                    <a:pt x="5318" y="5832"/>
                    <a:pt x="3850" y="8667"/>
                  </a:cubicBezTo>
                  <a:cubicBezTo>
                    <a:pt x="2549" y="11169"/>
                    <a:pt x="681" y="13404"/>
                    <a:pt x="81" y="16206"/>
                  </a:cubicBezTo>
                  <a:cubicBezTo>
                    <a:pt x="0" y="16587"/>
                    <a:pt x="330" y="16835"/>
                    <a:pt x="634" y="16835"/>
                  </a:cubicBezTo>
                  <a:cubicBezTo>
                    <a:pt x="837" y="16835"/>
                    <a:pt x="1028" y="16726"/>
                    <a:pt x="1081" y="16473"/>
                  </a:cubicBezTo>
                  <a:cubicBezTo>
                    <a:pt x="1648" y="13804"/>
                    <a:pt x="3483" y="11569"/>
                    <a:pt x="4751" y="9201"/>
                  </a:cubicBezTo>
                  <a:cubicBezTo>
                    <a:pt x="6252" y="6366"/>
                    <a:pt x="7453" y="3430"/>
                    <a:pt x="9287" y="762"/>
                  </a:cubicBezTo>
                  <a:cubicBezTo>
                    <a:pt x="9567" y="365"/>
                    <a:pt x="9210" y="1"/>
                    <a:pt x="8834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41"/>
            <p:cNvSpPr/>
            <p:nvPr/>
          </p:nvSpPr>
          <p:spPr>
            <a:xfrm>
              <a:off x="2069979" y="3137728"/>
              <a:ext cx="282216" cy="217314"/>
            </a:xfrm>
            <a:custGeom>
              <a:avLst/>
              <a:gdLst/>
              <a:ahLst/>
              <a:cxnLst/>
              <a:rect l="l" t="t" r="r" b="b"/>
              <a:pathLst>
                <a:path w="13200" h="10162" extrusionOk="0">
                  <a:moveTo>
                    <a:pt x="688" y="0"/>
                  </a:moveTo>
                  <a:cubicBezTo>
                    <a:pt x="264" y="0"/>
                    <a:pt x="0" y="671"/>
                    <a:pt x="441" y="1001"/>
                  </a:cubicBezTo>
                  <a:cubicBezTo>
                    <a:pt x="4377" y="3937"/>
                    <a:pt x="9047" y="5838"/>
                    <a:pt x="12016" y="9941"/>
                  </a:cubicBezTo>
                  <a:cubicBezTo>
                    <a:pt x="12133" y="10097"/>
                    <a:pt x="12293" y="10162"/>
                    <a:pt x="12451" y="10162"/>
                  </a:cubicBezTo>
                  <a:cubicBezTo>
                    <a:pt x="12832" y="10162"/>
                    <a:pt x="13199" y="9785"/>
                    <a:pt x="12916" y="9407"/>
                  </a:cubicBezTo>
                  <a:cubicBezTo>
                    <a:pt x="9814" y="5137"/>
                    <a:pt x="5077" y="3169"/>
                    <a:pt x="974" y="100"/>
                  </a:cubicBezTo>
                  <a:cubicBezTo>
                    <a:pt x="875" y="30"/>
                    <a:pt x="778" y="0"/>
                    <a:pt x="68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41"/>
            <p:cNvSpPr/>
            <p:nvPr/>
          </p:nvSpPr>
          <p:spPr>
            <a:xfrm>
              <a:off x="2244098" y="3027168"/>
              <a:ext cx="82783" cy="31436"/>
            </a:xfrm>
            <a:custGeom>
              <a:avLst/>
              <a:gdLst/>
              <a:ahLst/>
              <a:cxnLst/>
              <a:rect l="l" t="t" r="r" b="b"/>
              <a:pathLst>
                <a:path w="3872" h="1470" extrusionOk="0">
                  <a:moveTo>
                    <a:pt x="3205" y="0"/>
                  </a:moveTo>
                  <a:cubicBezTo>
                    <a:pt x="2304" y="0"/>
                    <a:pt x="1437" y="133"/>
                    <a:pt x="569" y="434"/>
                  </a:cubicBezTo>
                  <a:cubicBezTo>
                    <a:pt x="1" y="643"/>
                    <a:pt x="157" y="1469"/>
                    <a:pt x="652" y="1469"/>
                  </a:cubicBezTo>
                  <a:cubicBezTo>
                    <a:pt x="709" y="1469"/>
                    <a:pt x="771" y="1459"/>
                    <a:pt x="836" y="1434"/>
                  </a:cubicBezTo>
                  <a:cubicBezTo>
                    <a:pt x="1603" y="1168"/>
                    <a:pt x="2404" y="1067"/>
                    <a:pt x="3205" y="1034"/>
                  </a:cubicBezTo>
                  <a:cubicBezTo>
                    <a:pt x="3872" y="1034"/>
                    <a:pt x="3872" y="0"/>
                    <a:pt x="3205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41"/>
            <p:cNvSpPr/>
            <p:nvPr/>
          </p:nvSpPr>
          <p:spPr>
            <a:xfrm>
              <a:off x="2269775" y="3163262"/>
              <a:ext cx="92084" cy="28848"/>
            </a:xfrm>
            <a:custGeom>
              <a:avLst/>
              <a:gdLst/>
              <a:ahLst/>
              <a:cxnLst/>
              <a:rect l="l" t="t" r="r" b="b"/>
              <a:pathLst>
                <a:path w="4307" h="1349" extrusionOk="0">
                  <a:moveTo>
                    <a:pt x="3493" y="0"/>
                  </a:moveTo>
                  <a:cubicBezTo>
                    <a:pt x="3464" y="0"/>
                    <a:pt x="3435" y="3"/>
                    <a:pt x="3405" y="7"/>
                  </a:cubicBezTo>
                  <a:cubicBezTo>
                    <a:pt x="2471" y="174"/>
                    <a:pt x="1537" y="174"/>
                    <a:pt x="636" y="341"/>
                  </a:cubicBezTo>
                  <a:cubicBezTo>
                    <a:pt x="0" y="436"/>
                    <a:pt x="212" y="1349"/>
                    <a:pt x="810" y="1349"/>
                  </a:cubicBezTo>
                  <a:cubicBezTo>
                    <a:pt x="840" y="1349"/>
                    <a:pt x="871" y="1346"/>
                    <a:pt x="903" y="1342"/>
                  </a:cubicBezTo>
                  <a:cubicBezTo>
                    <a:pt x="1803" y="1175"/>
                    <a:pt x="2737" y="1175"/>
                    <a:pt x="3671" y="1008"/>
                  </a:cubicBezTo>
                  <a:cubicBezTo>
                    <a:pt x="4307" y="913"/>
                    <a:pt x="4065" y="0"/>
                    <a:pt x="349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41"/>
            <p:cNvSpPr/>
            <p:nvPr/>
          </p:nvSpPr>
          <p:spPr>
            <a:xfrm>
              <a:off x="2401198" y="3163155"/>
              <a:ext cx="71281" cy="38108"/>
            </a:xfrm>
            <a:custGeom>
              <a:avLst/>
              <a:gdLst/>
              <a:ahLst/>
              <a:cxnLst/>
              <a:rect l="l" t="t" r="r" b="b"/>
              <a:pathLst>
                <a:path w="3334" h="1782" extrusionOk="0">
                  <a:moveTo>
                    <a:pt x="779" y="0"/>
                  </a:moveTo>
                  <a:cubicBezTo>
                    <a:pt x="226" y="0"/>
                    <a:pt x="1" y="888"/>
                    <a:pt x="627" y="1013"/>
                  </a:cubicBezTo>
                  <a:cubicBezTo>
                    <a:pt x="1294" y="1146"/>
                    <a:pt x="1861" y="1547"/>
                    <a:pt x="2495" y="1747"/>
                  </a:cubicBezTo>
                  <a:cubicBezTo>
                    <a:pt x="2560" y="1771"/>
                    <a:pt x="2622" y="1782"/>
                    <a:pt x="2679" y="1782"/>
                  </a:cubicBezTo>
                  <a:cubicBezTo>
                    <a:pt x="3174" y="1782"/>
                    <a:pt x="3333" y="956"/>
                    <a:pt x="2795" y="746"/>
                  </a:cubicBezTo>
                  <a:cubicBezTo>
                    <a:pt x="2161" y="513"/>
                    <a:pt x="1561" y="146"/>
                    <a:pt x="893" y="12"/>
                  </a:cubicBezTo>
                  <a:cubicBezTo>
                    <a:pt x="854" y="4"/>
                    <a:pt x="816" y="0"/>
                    <a:pt x="779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41"/>
            <p:cNvSpPr/>
            <p:nvPr/>
          </p:nvSpPr>
          <p:spPr>
            <a:xfrm>
              <a:off x="2436667" y="3085506"/>
              <a:ext cx="87979" cy="46897"/>
            </a:xfrm>
            <a:custGeom>
              <a:avLst/>
              <a:gdLst/>
              <a:ahLst/>
              <a:cxnLst/>
              <a:rect l="l" t="t" r="r" b="b"/>
              <a:pathLst>
                <a:path w="4115" h="2193" extrusionOk="0">
                  <a:moveTo>
                    <a:pt x="814" y="0"/>
                  </a:moveTo>
                  <a:cubicBezTo>
                    <a:pt x="242" y="0"/>
                    <a:pt x="0" y="913"/>
                    <a:pt x="635" y="1008"/>
                  </a:cubicBezTo>
                  <a:cubicBezTo>
                    <a:pt x="1569" y="1141"/>
                    <a:pt x="2337" y="1608"/>
                    <a:pt x="3104" y="2109"/>
                  </a:cubicBezTo>
                  <a:cubicBezTo>
                    <a:pt x="3194" y="2167"/>
                    <a:pt x="3284" y="2193"/>
                    <a:pt x="3369" y="2193"/>
                  </a:cubicBezTo>
                  <a:cubicBezTo>
                    <a:pt x="3813" y="2193"/>
                    <a:pt x="4114" y="1489"/>
                    <a:pt x="3638" y="1208"/>
                  </a:cubicBezTo>
                  <a:cubicBezTo>
                    <a:pt x="2804" y="674"/>
                    <a:pt x="1903" y="141"/>
                    <a:pt x="902" y="7"/>
                  </a:cubicBezTo>
                  <a:cubicBezTo>
                    <a:pt x="872" y="3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41"/>
            <p:cNvSpPr/>
            <p:nvPr/>
          </p:nvSpPr>
          <p:spPr>
            <a:xfrm>
              <a:off x="2110772" y="3158493"/>
              <a:ext cx="52082" cy="53826"/>
            </a:xfrm>
            <a:custGeom>
              <a:avLst/>
              <a:gdLst/>
              <a:ahLst/>
              <a:cxnLst/>
              <a:rect l="l" t="t" r="r" b="b"/>
              <a:pathLst>
                <a:path w="2436" h="2517" extrusionOk="0">
                  <a:moveTo>
                    <a:pt x="1819" y="1"/>
                  </a:moveTo>
                  <a:cubicBezTo>
                    <a:pt x="1683" y="1"/>
                    <a:pt x="1548" y="51"/>
                    <a:pt x="1468" y="164"/>
                  </a:cubicBezTo>
                  <a:cubicBezTo>
                    <a:pt x="1068" y="664"/>
                    <a:pt x="634" y="1131"/>
                    <a:pt x="234" y="1631"/>
                  </a:cubicBezTo>
                  <a:cubicBezTo>
                    <a:pt x="34" y="1831"/>
                    <a:pt x="0" y="2132"/>
                    <a:pt x="234" y="2365"/>
                  </a:cubicBezTo>
                  <a:cubicBezTo>
                    <a:pt x="324" y="2455"/>
                    <a:pt x="473" y="2516"/>
                    <a:pt x="622" y="2516"/>
                  </a:cubicBezTo>
                  <a:cubicBezTo>
                    <a:pt x="749" y="2516"/>
                    <a:pt x="876" y="2472"/>
                    <a:pt x="968" y="2365"/>
                  </a:cubicBezTo>
                  <a:cubicBezTo>
                    <a:pt x="1368" y="1865"/>
                    <a:pt x="1802" y="1398"/>
                    <a:pt x="2202" y="897"/>
                  </a:cubicBezTo>
                  <a:cubicBezTo>
                    <a:pt x="2402" y="697"/>
                    <a:pt x="2436" y="397"/>
                    <a:pt x="2202" y="164"/>
                  </a:cubicBezTo>
                  <a:cubicBezTo>
                    <a:pt x="2115" y="60"/>
                    <a:pt x="1966" y="1"/>
                    <a:pt x="1819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41"/>
            <p:cNvSpPr/>
            <p:nvPr/>
          </p:nvSpPr>
          <p:spPr>
            <a:xfrm>
              <a:off x="2162212" y="3194441"/>
              <a:ext cx="64012" cy="58467"/>
            </a:xfrm>
            <a:custGeom>
              <a:avLst/>
              <a:gdLst/>
              <a:ahLst/>
              <a:cxnLst/>
              <a:rect l="l" t="t" r="r" b="b"/>
              <a:pathLst>
                <a:path w="2994" h="2734" extrusionOk="0">
                  <a:moveTo>
                    <a:pt x="2222" y="1"/>
                  </a:moveTo>
                  <a:cubicBezTo>
                    <a:pt x="2102" y="1"/>
                    <a:pt x="1977" y="45"/>
                    <a:pt x="1864" y="150"/>
                  </a:cubicBezTo>
                  <a:cubicBezTo>
                    <a:pt x="1330" y="684"/>
                    <a:pt x="797" y="1251"/>
                    <a:pt x="330" y="1818"/>
                  </a:cubicBezTo>
                  <a:cubicBezTo>
                    <a:pt x="0" y="2199"/>
                    <a:pt x="345" y="2733"/>
                    <a:pt x="720" y="2733"/>
                  </a:cubicBezTo>
                  <a:cubicBezTo>
                    <a:pt x="838" y="2733"/>
                    <a:pt x="960" y="2680"/>
                    <a:pt x="1064" y="2552"/>
                  </a:cubicBezTo>
                  <a:cubicBezTo>
                    <a:pt x="1531" y="1985"/>
                    <a:pt x="2064" y="1418"/>
                    <a:pt x="2631" y="884"/>
                  </a:cubicBezTo>
                  <a:cubicBezTo>
                    <a:pt x="2993" y="523"/>
                    <a:pt x="2634" y="1"/>
                    <a:pt x="2222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41"/>
            <p:cNvSpPr/>
            <p:nvPr/>
          </p:nvSpPr>
          <p:spPr>
            <a:xfrm>
              <a:off x="3405908" y="2859253"/>
              <a:ext cx="870807" cy="619481"/>
            </a:xfrm>
            <a:custGeom>
              <a:avLst/>
              <a:gdLst/>
              <a:ahLst/>
              <a:cxnLst/>
              <a:rect l="l" t="t" r="r" b="b"/>
              <a:pathLst>
                <a:path w="40730" h="28968" extrusionOk="0">
                  <a:moveTo>
                    <a:pt x="23853" y="0"/>
                  </a:moveTo>
                  <a:cubicBezTo>
                    <a:pt x="19023" y="0"/>
                    <a:pt x="15765" y="14337"/>
                    <a:pt x="14244" y="16325"/>
                  </a:cubicBezTo>
                  <a:cubicBezTo>
                    <a:pt x="13347" y="14353"/>
                    <a:pt x="9669" y="3474"/>
                    <a:pt x="5652" y="3474"/>
                  </a:cubicBezTo>
                  <a:cubicBezTo>
                    <a:pt x="5184" y="3474"/>
                    <a:pt x="4710" y="3622"/>
                    <a:pt x="4236" y="3949"/>
                  </a:cubicBezTo>
                  <a:cubicBezTo>
                    <a:pt x="0" y="7018"/>
                    <a:pt x="9874" y="25298"/>
                    <a:pt x="11208" y="28967"/>
                  </a:cubicBezTo>
                  <a:cubicBezTo>
                    <a:pt x="17980" y="27066"/>
                    <a:pt x="28187" y="25431"/>
                    <a:pt x="34325" y="22062"/>
                  </a:cubicBezTo>
                  <a:cubicBezTo>
                    <a:pt x="37927" y="20194"/>
                    <a:pt x="40729" y="15824"/>
                    <a:pt x="34925" y="14557"/>
                  </a:cubicBezTo>
                  <a:cubicBezTo>
                    <a:pt x="34333" y="14409"/>
                    <a:pt x="33743" y="14343"/>
                    <a:pt x="33157" y="14343"/>
                  </a:cubicBezTo>
                  <a:cubicBezTo>
                    <a:pt x="29520" y="14343"/>
                    <a:pt x="26006" y="16881"/>
                    <a:pt x="22616" y="18059"/>
                  </a:cubicBezTo>
                  <a:cubicBezTo>
                    <a:pt x="22883" y="15124"/>
                    <a:pt x="28454" y="1681"/>
                    <a:pt x="24951" y="247"/>
                  </a:cubicBezTo>
                  <a:cubicBezTo>
                    <a:pt x="24577" y="79"/>
                    <a:pt x="24211" y="0"/>
                    <a:pt x="23853" y="0"/>
                  </a:cubicBezTo>
                  <a:close/>
                </a:path>
              </a:pathLst>
            </a:custGeom>
            <a:solidFill>
              <a:srgbClr val="538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41"/>
            <p:cNvSpPr/>
            <p:nvPr/>
          </p:nvSpPr>
          <p:spPr>
            <a:xfrm>
              <a:off x="3636876" y="2940772"/>
              <a:ext cx="276743" cy="542324"/>
            </a:xfrm>
            <a:custGeom>
              <a:avLst/>
              <a:gdLst/>
              <a:ahLst/>
              <a:cxnLst/>
              <a:rect l="l" t="t" r="r" b="b"/>
              <a:pathLst>
                <a:path w="12944" h="25360" extrusionOk="0">
                  <a:moveTo>
                    <a:pt x="12308" y="1"/>
                  </a:moveTo>
                  <a:cubicBezTo>
                    <a:pt x="12100" y="1"/>
                    <a:pt x="11884" y="103"/>
                    <a:pt x="11780" y="337"/>
                  </a:cubicBezTo>
                  <a:cubicBezTo>
                    <a:pt x="8377" y="8643"/>
                    <a:pt x="4308" y="16616"/>
                    <a:pt x="205" y="24588"/>
                  </a:cubicBezTo>
                  <a:cubicBezTo>
                    <a:pt x="0" y="24997"/>
                    <a:pt x="353" y="25359"/>
                    <a:pt x="693" y="25359"/>
                  </a:cubicBezTo>
                  <a:cubicBezTo>
                    <a:pt x="853" y="25359"/>
                    <a:pt x="1010" y="25280"/>
                    <a:pt x="1106" y="25088"/>
                  </a:cubicBezTo>
                  <a:cubicBezTo>
                    <a:pt x="5242" y="17049"/>
                    <a:pt x="9345" y="9010"/>
                    <a:pt x="12781" y="638"/>
                  </a:cubicBezTo>
                  <a:cubicBezTo>
                    <a:pt x="12943" y="251"/>
                    <a:pt x="12635" y="1"/>
                    <a:pt x="12308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41"/>
            <p:cNvSpPr/>
            <p:nvPr/>
          </p:nvSpPr>
          <p:spPr>
            <a:xfrm>
              <a:off x="3634268" y="3235607"/>
              <a:ext cx="507134" cy="247382"/>
            </a:xfrm>
            <a:custGeom>
              <a:avLst/>
              <a:gdLst/>
              <a:ahLst/>
              <a:cxnLst/>
              <a:rect l="l" t="t" r="r" b="b"/>
              <a:pathLst>
                <a:path w="23720" h="11568" extrusionOk="0">
                  <a:moveTo>
                    <a:pt x="23038" y="0"/>
                  </a:moveTo>
                  <a:cubicBezTo>
                    <a:pt x="22988" y="0"/>
                    <a:pt x="22933" y="9"/>
                    <a:pt x="22876" y="27"/>
                  </a:cubicBezTo>
                  <a:cubicBezTo>
                    <a:pt x="18740" y="1361"/>
                    <a:pt x="14971" y="3496"/>
                    <a:pt x="11101" y="5397"/>
                  </a:cubicBezTo>
                  <a:cubicBezTo>
                    <a:pt x="7532" y="7132"/>
                    <a:pt x="3429" y="8032"/>
                    <a:pt x="394" y="10701"/>
                  </a:cubicBezTo>
                  <a:cubicBezTo>
                    <a:pt x="1" y="11042"/>
                    <a:pt x="369" y="11567"/>
                    <a:pt x="787" y="11567"/>
                  </a:cubicBezTo>
                  <a:cubicBezTo>
                    <a:pt x="902" y="11567"/>
                    <a:pt x="1020" y="11528"/>
                    <a:pt x="1127" y="11435"/>
                  </a:cubicBezTo>
                  <a:cubicBezTo>
                    <a:pt x="4063" y="8866"/>
                    <a:pt x="8166" y="7932"/>
                    <a:pt x="11635" y="6298"/>
                  </a:cubicBezTo>
                  <a:cubicBezTo>
                    <a:pt x="15438" y="4463"/>
                    <a:pt x="19107" y="2362"/>
                    <a:pt x="23143" y="1027"/>
                  </a:cubicBezTo>
                  <a:cubicBezTo>
                    <a:pt x="23720" y="845"/>
                    <a:pt x="23551" y="0"/>
                    <a:pt x="23038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41"/>
            <p:cNvSpPr/>
            <p:nvPr/>
          </p:nvSpPr>
          <p:spPr>
            <a:xfrm>
              <a:off x="3535257" y="3000907"/>
              <a:ext cx="143802" cy="445000"/>
            </a:xfrm>
            <a:custGeom>
              <a:avLst/>
              <a:gdLst/>
              <a:ahLst/>
              <a:cxnLst/>
              <a:rect l="l" t="t" r="r" b="b"/>
              <a:pathLst>
                <a:path w="6726" h="20809" extrusionOk="0">
                  <a:moveTo>
                    <a:pt x="633" y="0"/>
                  </a:moveTo>
                  <a:cubicBezTo>
                    <a:pt x="318" y="0"/>
                    <a:pt x="0" y="258"/>
                    <a:pt x="121" y="661"/>
                  </a:cubicBezTo>
                  <a:cubicBezTo>
                    <a:pt x="2056" y="7232"/>
                    <a:pt x="5658" y="13237"/>
                    <a:pt x="5458" y="20308"/>
                  </a:cubicBezTo>
                  <a:cubicBezTo>
                    <a:pt x="5458" y="20642"/>
                    <a:pt x="5717" y="20809"/>
                    <a:pt x="5979" y="20809"/>
                  </a:cubicBezTo>
                  <a:cubicBezTo>
                    <a:pt x="6242" y="20809"/>
                    <a:pt x="6509" y="20642"/>
                    <a:pt x="6526" y="20308"/>
                  </a:cubicBezTo>
                  <a:cubicBezTo>
                    <a:pt x="6726" y="13137"/>
                    <a:pt x="3090" y="7066"/>
                    <a:pt x="1122" y="361"/>
                  </a:cubicBezTo>
                  <a:cubicBezTo>
                    <a:pt x="1043" y="110"/>
                    <a:pt x="839" y="0"/>
                    <a:pt x="633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41"/>
            <p:cNvSpPr/>
            <p:nvPr/>
          </p:nvSpPr>
          <p:spPr>
            <a:xfrm>
              <a:off x="3731119" y="3189587"/>
              <a:ext cx="99845" cy="51666"/>
            </a:xfrm>
            <a:custGeom>
              <a:avLst/>
              <a:gdLst/>
              <a:ahLst/>
              <a:cxnLst/>
              <a:rect l="l" t="t" r="r" b="b"/>
              <a:pathLst>
                <a:path w="4670" h="2416" extrusionOk="0">
                  <a:moveTo>
                    <a:pt x="634" y="0"/>
                  </a:moveTo>
                  <a:cubicBezTo>
                    <a:pt x="151" y="0"/>
                    <a:pt x="1" y="837"/>
                    <a:pt x="534" y="1045"/>
                  </a:cubicBezTo>
                  <a:cubicBezTo>
                    <a:pt x="1734" y="1512"/>
                    <a:pt x="2702" y="2279"/>
                    <a:pt x="4003" y="2412"/>
                  </a:cubicBezTo>
                  <a:cubicBezTo>
                    <a:pt x="4024" y="2414"/>
                    <a:pt x="4044" y="2415"/>
                    <a:pt x="4063" y="2415"/>
                  </a:cubicBezTo>
                  <a:cubicBezTo>
                    <a:pt x="4669" y="2415"/>
                    <a:pt x="4649" y="1443"/>
                    <a:pt x="4003" y="1378"/>
                  </a:cubicBezTo>
                  <a:cubicBezTo>
                    <a:pt x="2869" y="1245"/>
                    <a:pt x="1901" y="444"/>
                    <a:pt x="834" y="44"/>
                  </a:cubicBezTo>
                  <a:cubicBezTo>
                    <a:pt x="762" y="14"/>
                    <a:pt x="695" y="0"/>
                    <a:pt x="634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41"/>
            <p:cNvSpPr/>
            <p:nvPr/>
          </p:nvSpPr>
          <p:spPr>
            <a:xfrm>
              <a:off x="3776381" y="3098807"/>
              <a:ext cx="98305" cy="48779"/>
            </a:xfrm>
            <a:custGeom>
              <a:avLst/>
              <a:gdLst/>
              <a:ahLst/>
              <a:cxnLst/>
              <a:rect l="l" t="t" r="r" b="b"/>
              <a:pathLst>
                <a:path w="4598" h="2281" extrusionOk="0">
                  <a:moveTo>
                    <a:pt x="750" y="1"/>
                  </a:moveTo>
                  <a:cubicBezTo>
                    <a:pt x="212" y="1"/>
                    <a:pt x="1" y="896"/>
                    <a:pt x="618" y="1020"/>
                  </a:cubicBezTo>
                  <a:cubicBezTo>
                    <a:pt x="1719" y="1253"/>
                    <a:pt x="2653" y="1954"/>
                    <a:pt x="3754" y="2254"/>
                  </a:cubicBezTo>
                  <a:cubicBezTo>
                    <a:pt x="3811" y="2272"/>
                    <a:pt x="3865" y="2280"/>
                    <a:pt x="3916" y="2280"/>
                  </a:cubicBezTo>
                  <a:cubicBezTo>
                    <a:pt x="4428" y="2280"/>
                    <a:pt x="4597" y="1435"/>
                    <a:pt x="4021" y="1253"/>
                  </a:cubicBezTo>
                  <a:cubicBezTo>
                    <a:pt x="2920" y="953"/>
                    <a:pt x="2019" y="253"/>
                    <a:pt x="885" y="19"/>
                  </a:cubicBezTo>
                  <a:cubicBezTo>
                    <a:pt x="838" y="7"/>
                    <a:pt x="793" y="1"/>
                    <a:pt x="75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41"/>
            <p:cNvSpPr/>
            <p:nvPr/>
          </p:nvSpPr>
          <p:spPr>
            <a:xfrm>
              <a:off x="3818008" y="3011428"/>
              <a:ext cx="85734" cy="45037"/>
            </a:xfrm>
            <a:custGeom>
              <a:avLst/>
              <a:gdLst/>
              <a:ahLst/>
              <a:cxnLst/>
              <a:rect l="l" t="t" r="r" b="b"/>
              <a:pathLst>
                <a:path w="4010" h="2106" extrusionOk="0">
                  <a:moveTo>
                    <a:pt x="631" y="0"/>
                  </a:moveTo>
                  <a:cubicBezTo>
                    <a:pt x="160" y="0"/>
                    <a:pt x="1" y="827"/>
                    <a:pt x="539" y="1036"/>
                  </a:cubicBezTo>
                  <a:cubicBezTo>
                    <a:pt x="1406" y="1370"/>
                    <a:pt x="2274" y="1770"/>
                    <a:pt x="3141" y="2070"/>
                  </a:cubicBezTo>
                  <a:cubicBezTo>
                    <a:pt x="3206" y="2094"/>
                    <a:pt x="3268" y="2105"/>
                    <a:pt x="3326" y="2105"/>
                  </a:cubicBezTo>
                  <a:cubicBezTo>
                    <a:pt x="3827" y="2105"/>
                    <a:pt x="4010" y="1279"/>
                    <a:pt x="3441" y="1070"/>
                  </a:cubicBezTo>
                  <a:cubicBezTo>
                    <a:pt x="2541" y="769"/>
                    <a:pt x="1707" y="369"/>
                    <a:pt x="806" y="36"/>
                  </a:cubicBezTo>
                  <a:cubicBezTo>
                    <a:pt x="744" y="11"/>
                    <a:pt x="686" y="0"/>
                    <a:pt x="63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41"/>
            <p:cNvSpPr/>
            <p:nvPr/>
          </p:nvSpPr>
          <p:spPr>
            <a:xfrm>
              <a:off x="3897563" y="3288343"/>
              <a:ext cx="59415" cy="90694"/>
            </a:xfrm>
            <a:custGeom>
              <a:avLst/>
              <a:gdLst/>
              <a:ahLst/>
              <a:cxnLst/>
              <a:rect l="l" t="t" r="r" b="b"/>
              <a:pathLst>
                <a:path w="2779" h="4241" extrusionOk="0">
                  <a:moveTo>
                    <a:pt x="626" y="0"/>
                  </a:moveTo>
                  <a:cubicBezTo>
                    <a:pt x="314" y="0"/>
                    <a:pt x="0" y="249"/>
                    <a:pt x="121" y="630"/>
                  </a:cubicBezTo>
                  <a:cubicBezTo>
                    <a:pt x="454" y="1830"/>
                    <a:pt x="954" y="2965"/>
                    <a:pt x="1622" y="3999"/>
                  </a:cubicBezTo>
                  <a:cubicBezTo>
                    <a:pt x="1732" y="4170"/>
                    <a:pt x="1892" y="4241"/>
                    <a:pt x="2050" y="4241"/>
                  </a:cubicBezTo>
                  <a:cubicBezTo>
                    <a:pt x="2417" y="4241"/>
                    <a:pt x="2779" y="3861"/>
                    <a:pt x="2522" y="3465"/>
                  </a:cubicBezTo>
                  <a:cubicBezTo>
                    <a:pt x="1888" y="2498"/>
                    <a:pt x="1421" y="1463"/>
                    <a:pt x="1121" y="363"/>
                  </a:cubicBezTo>
                  <a:cubicBezTo>
                    <a:pt x="1041" y="110"/>
                    <a:pt x="834" y="0"/>
                    <a:pt x="626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41"/>
            <p:cNvSpPr/>
            <p:nvPr/>
          </p:nvSpPr>
          <p:spPr>
            <a:xfrm>
              <a:off x="4012673" y="3244118"/>
              <a:ext cx="44385" cy="77178"/>
            </a:xfrm>
            <a:custGeom>
              <a:avLst/>
              <a:gdLst/>
              <a:ahLst/>
              <a:cxnLst/>
              <a:rect l="l" t="t" r="r" b="b"/>
              <a:pathLst>
                <a:path w="2076" h="3609" extrusionOk="0">
                  <a:moveTo>
                    <a:pt x="622" y="0"/>
                  </a:moveTo>
                  <a:cubicBezTo>
                    <a:pt x="306" y="0"/>
                    <a:pt x="0" y="249"/>
                    <a:pt x="140" y="629"/>
                  </a:cubicBezTo>
                  <a:cubicBezTo>
                    <a:pt x="474" y="1497"/>
                    <a:pt x="774" y="2331"/>
                    <a:pt x="974" y="3231"/>
                  </a:cubicBezTo>
                  <a:cubicBezTo>
                    <a:pt x="1040" y="3496"/>
                    <a:pt x="1237" y="3608"/>
                    <a:pt x="1441" y="3608"/>
                  </a:cubicBezTo>
                  <a:cubicBezTo>
                    <a:pt x="1751" y="3608"/>
                    <a:pt x="2076" y="3347"/>
                    <a:pt x="1975" y="2964"/>
                  </a:cubicBezTo>
                  <a:cubicBezTo>
                    <a:pt x="1775" y="2064"/>
                    <a:pt x="1475" y="1196"/>
                    <a:pt x="1141" y="363"/>
                  </a:cubicBezTo>
                  <a:cubicBezTo>
                    <a:pt x="1048" y="110"/>
                    <a:pt x="833" y="0"/>
                    <a:pt x="622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41"/>
            <p:cNvSpPr/>
            <p:nvPr/>
          </p:nvSpPr>
          <p:spPr>
            <a:xfrm>
              <a:off x="3585030" y="3227738"/>
              <a:ext cx="90202" cy="40097"/>
            </a:xfrm>
            <a:custGeom>
              <a:avLst/>
              <a:gdLst/>
              <a:ahLst/>
              <a:cxnLst/>
              <a:rect l="l" t="t" r="r" b="b"/>
              <a:pathLst>
                <a:path w="4219" h="1875" extrusionOk="0">
                  <a:moveTo>
                    <a:pt x="3440" y="1"/>
                  </a:moveTo>
                  <a:cubicBezTo>
                    <a:pt x="3363" y="1"/>
                    <a:pt x="3281" y="19"/>
                    <a:pt x="3197" y="61"/>
                  </a:cubicBezTo>
                  <a:cubicBezTo>
                    <a:pt x="2396" y="495"/>
                    <a:pt x="1462" y="662"/>
                    <a:pt x="595" y="862"/>
                  </a:cubicBezTo>
                  <a:cubicBezTo>
                    <a:pt x="1" y="987"/>
                    <a:pt x="198" y="1875"/>
                    <a:pt x="776" y="1875"/>
                  </a:cubicBezTo>
                  <a:cubicBezTo>
                    <a:pt x="814" y="1875"/>
                    <a:pt x="854" y="1871"/>
                    <a:pt x="895" y="1862"/>
                  </a:cubicBezTo>
                  <a:cubicBezTo>
                    <a:pt x="1863" y="1662"/>
                    <a:pt x="2830" y="1462"/>
                    <a:pt x="3731" y="962"/>
                  </a:cubicBezTo>
                  <a:cubicBezTo>
                    <a:pt x="4219" y="703"/>
                    <a:pt x="3916" y="1"/>
                    <a:pt x="3440" y="1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41"/>
            <p:cNvSpPr/>
            <p:nvPr/>
          </p:nvSpPr>
          <p:spPr>
            <a:xfrm>
              <a:off x="3541372" y="3127485"/>
              <a:ext cx="93345" cy="40268"/>
            </a:xfrm>
            <a:custGeom>
              <a:avLst/>
              <a:gdLst/>
              <a:ahLst/>
              <a:cxnLst/>
              <a:rect l="l" t="t" r="r" b="b"/>
              <a:pathLst>
                <a:path w="4366" h="1883" extrusionOk="0">
                  <a:moveTo>
                    <a:pt x="3591" y="0"/>
                  </a:moveTo>
                  <a:cubicBezTo>
                    <a:pt x="3553" y="0"/>
                    <a:pt x="3513" y="4"/>
                    <a:pt x="3471" y="12"/>
                  </a:cubicBezTo>
                  <a:cubicBezTo>
                    <a:pt x="2470" y="246"/>
                    <a:pt x="1536" y="546"/>
                    <a:pt x="569" y="846"/>
                  </a:cubicBezTo>
                  <a:cubicBezTo>
                    <a:pt x="1" y="1056"/>
                    <a:pt x="157" y="1882"/>
                    <a:pt x="652" y="1882"/>
                  </a:cubicBezTo>
                  <a:cubicBezTo>
                    <a:pt x="709" y="1882"/>
                    <a:pt x="770" y="1871"/>
                    <a:pt x="836" y="1847"/>
                  </a:cubicBezTo>
                  <a:cubicBezTo>
                    <a:pt x="1803" y="1547"/>
                    <a:pt x="2771" y="1247"/>
                    <a:pt x="3771" y="1013"/>
                  </a:cubicBezTo>
                  <a:cubicBezTo>
                    <a:pt x="4366" y="888"/>
                    <a:pt x="4168" y="0"/>
                    <a:pt x="3591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41"/>
            <p:cNvSpPr/>
            <p:nvPr/>
          </p:nvSpPr>
          <p:spPr>
            <a:xfrm>
              <a:off x="3525508" y="3053706"/>
              <a:ext cx="72521" cy="36098"/>
            </a:xfrm>
            <a:custGeom>
              <a:avLst/>
              <a:gdLst/>
              <a:ahLst/>
              <a:cxnLst/>
              <a:rect l="l" t="t" r="r" b="b"/>
              <a:pathLst>
                <a:path w="3392" h="1688" extrusionOk="0">
                  <a:moveTo>
                    <a:pt x="2707" y="0"/>
                  </a:moveTo>
                  <a:cubicBezTo>
                    <a:pt x="2656" y="0"/>
                    <a:pt x="2602" y="9"/>
                    <a:pt x="2545" y="27"/>
                  </a:cubicBezTo>
                  <a:cubicBezTo>
                    <a:pt x="1911" y="260"/>
                    <a:pt x="1244" y="427"/>
                    <a:pt x="577" y="660"/>
                  </a:cubicBezTo>
                  <a:cubicBezTo>
                    <a:pt x="0" y="843"/>
                    <a:pt x="169" y="1687"/>
                    <a:pt x="682" y="1687"/>
                  </a:cubicBezTo>
                  <a:cubicBezTo>
                    <a:pt x="733" y="1687"/>
                    <a:pt x="787" y="1679"/>
                    <a:pt x="844" y="1661"/>
                  </a:cubicBezTo>
                  <a:cubicBezTo>
                    <a:pt x="1511" y="1461"/>
                    <a:pt x="2178" y="1261"/>
                    <a:pt x="2845" y="1027"/>
                  </a:cubicBezTo>
                  <a:cubicBezTo>
                    <a:pt x="3392" y="845"/>
                    <a:pt x="3220" y="0"/>
                    <a:pt x="2707" y="0"/>
                  </a:cubicBezTo>
                  <a:close/>
                </a:path>
              </a:pathLst>
            </a:custGeom>
            <a:solidFill>
              <a:srgbClr val="275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41"/>
            <p:cNvSpPr/>
            <p:nvPr/>
          </p:nvSpPr>
          <p:spPr>
            <a:xfrm>
              <a:off x="965403" y="3324398"/>
              <a:ext cx="3433970" cy="1277283"/>
            </a:xfrm>
            <a:custGeom>
              <a:avLst/>
              <a:gdLst/>
              <a:ahLst/>
              <a:cxnLst/>
              <a:rect l="l" t="t" r="r" b="b"/>
              <a:pathLst>
                <a:path w="160616" h="59728" extrusionOk="0">
                  <a:moveTo>
                    <a:pt x="88094" y="0"/>
                  </a:moveTo>
                  <a:cubicBezTo>
                    <a:pt x="75512" y="0"/>
                    <a:pt x="32045" y="1777"/>
                    <a:pt x="22884" y="5448"/>
                  </a:cubicBezTo>
                  <a:cubicBezTo>
                    <a:pt x="1" y="14655"/>
                    <a:pt x="4304" y="55184"/>
                    <a:pt x="24752" y="56385"/>
                  </a:cubicBezTo>
                  <a:cubicBezTo>
                    <a:pt x="43205" y="58915"/>
                    <a:pt x="59051" y="59728"/>
                    <a:pt x="74496" y="59728"/>
                  </a:cubicBezTo>
                  <a:cubicBezTo>
                    <a:pt x="86943" y="59728"/>
                    <a:pt x="99130" y="59200"/>
                    <a:pt x="112214" y="58620"/>
                  </a:cubicBezTo>
                  <a:cubicBezTo>
                    <a:pt x="123389" y="58186"/>
                    <a:pt x="141135" y="57319"/>
                    <a:pt x="148340" y="48679"/>
                  </a:cubicBezTo>
                  <a:cubicBezTo>
                    <a:pt x="152877" y="43275"/>
                    <a:pt x="160616" y="9985"/>
                    <a:pt x="135664" y="3780"/>
                  </a:cubicBezTo>
                  <a:cubicBezTo>
                    <a:pt x="127292" y="1679"/>
                    <a:pt x="97604" y="111"/>
                    <a:pt x="89598" y="11"/>
                  </a:cubicBezTo>
                  <a:cubicBezTo>
                    <a:pt x="89163" y="4"/>
                    <a:pt x="88660" y="0"/>
                    <a:pt x="88094" y="0"/>
                  </a:cubicBezTo>
                  <a:close/>
                </a:path>
              </a:pathLst>
            </a:custGeom>
            <a:solidFill>
              <a:srgbClr val="75A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41"/>
            <p:cNvSpPr/>
            <p:nvPr/>
          </p:nvSpPr>
          <p:spPr>
            <a:xfrm>
              <a:off x="1557201" y="3464641"/>
              <a:ext cx="46138" cy="40952"/>
            </a:xfrm>
            <a:custGeom>
              <a:avLst/>
              <a:gdLst/>
              <a:ahLst/>
              <a:cxnLst/>
              <a:rect l="l" t="t" r="r" b="b"/>
              <a:pathLst>
                <a:path w="2158" h="1915" extrusionOk="0">
                  <a:moveTo>
                    <a:pt x="341" y="0"/>
                  </a:moveTo>
                  <a:cubicBezTo>
                    <a:pt x="179" y="0"/>
                    <a:pt x="0" y="136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8" y="1225"/>
                    <a:pt x="1875" y="858"/>
                    <a:pt x="2075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6" y="564"/>
                    <a:pt x="1144" y="851"/>
                    <a:pt x="954" y="1175"/>
                  </a:cubicBezTo>
                  <a:lnTo>
                    <a:pt x="954" y="1175"/>
                  </a:lnTo>
                  <a:cubicBezTo>
                    <a:pt x="747" y="907"/>
                    <a:pt x="651" y="549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41"/>
            <p:cNvSpPr/>
            <p:nvPr/>
          </p:nvSpPr>
          <p:spPr>
            <a:xfrm>
              <a:off x="1172810" y="3865673"/>
              <a:ext cx="46138" cy="40824"/>
            </a:xfrm>
            <a:custGeom>
              <a:avLst/>
              <a:gdLst/>
              <a:ahLst/>
              <a:cxnLst/>
              <a:rect l="l" t="t" r="r" b="b"/>
              <a:pathLst>
                <a:path w="2158" h="1909" extrusionOk="0">
                  <a:moveTo>
                    <a:pt x="335" y="1"/>
                  </a:moveTo>
                  <a:cubicBezTo>
                    <a:pt x="169" y="1"/>
                    <a:pt x="1" y="136"/>
                    <a:pt x="40" y="352"/>
                  </a:cubicBezTo>
                  <a:cubicBezTo>
                    <a:pt x="207" y="952"/>
                    <a:pt x="407" y="1486"/>
                    <a:pt x="907" y="1853"/>
                  </a:cubicBezTo>
                  <a:cubicBezTo>
                    <a:pt x="956" y="1892"/>
                    <a:pt x="1008" y="1908"/>
                    <a:pt x="1058" y="1908"/>
                  </a:cubicBezTo>
                  <a:cubicBezTo>
                    <a:pt x="1177" y="1908"/>
                    <a:pt x="1284" y="1814"/>
                    <a:pt x="1308" y="1719"/>
                  </a:cubicBezTo>
                  <a:cubicBezTo>
                    <a:pt x="1508" y="1219"/>
                    <a:pt x="1908" y="852"/>
                    <a:pt x="2075" y="385"/>
                  </a:cubicBezTo>
                  <a:cubicBezTo>
                    <a:pt x="2157" y="179"/>
                    <a:pt x="1985" y="36"/>
                    <a:pt x="1810" y="36"/>
                  </a:cubicBezTo>
                  <a:cubicBezTo>
                    <a:pt x="1702" y="36"/>
                    <a:pt x="1592" y="91"/>
                    <a:pt x="1541" y="218"/>
                  </a:cubicBezTo>
                  <a:cubicBezTo>
                    <a:pt x="1394" y="561"/>
                    <a:pt x="1158" y="850"/>
                    <a:pt x="963" y="1177"/>
                  </a:cubicBezTo>
                  <a:lnTo>
                    <a:pt x="963" y="1177"/>
                  </a:lnTo>
                  <a:cubicBezTo>
                    <a:pt x="762" y="909"/>
                    <a:pt x="685" y="554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41"/>
            <p:cNvSpPr/>
            <p:nvPr/>
          </p:nvSpPr>
          <p:spPr>
            <a:xfrm>
              <a:off x="1334977" y="3601590"/>
              <a:ext cx="45817" cy="40952"/>
            </a:xfrm>
            <a:custGeom>
              <a:avLst/>
              <a:gdLst/>
              <a:ahLst/>
              <a:cxnLst/>
              <a:rect l="l" t="t" r="r" b="b"/>
              <a:pathLst>
                <a:path w="2143" h="1915" extrusionOk="0">
                  <a:moveTo>
                    <a:pt x="337" y="1"/>
                  </a:moveTo>
                  <a:cubicBezTo>
                    <a:pt x="171" y="1"/>
                    <a:pt x="0" y="137"/>
                    <a:pt x="61" y="359"/>
                  </a:cubicBezTo>
                  <a:cubicBezTo>
                    <a:pt x="194" y="959"/>
                    <a:pt x="394" y="1493"/>
                    <a:pt x="895" y="1860"/>
                  </a:cubicBezTo>
                  <a:cubicBezTo>
                    <a:pt x="942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8" y="1693"/>
                  </a:cubicBezTo>
                  <a:cubicBezTo>
                    <a:pt x="1495" y="1226"/>
                    <a:pt x="1895" y="859"/>
                    <a:pt x="2062" y="392"/>
                  </a:cubicBezTo>
                  <a:cubicBezTo>
                    <a:pt x="2143" y="170"/>
                    <a:pt x="1980" y="34"/>
                    <a:pt x="1809" y="34"/>
                  </a:cubicBezTo>
                  <a:cubicBezTo>
                    <a:pt x="1697" y="34"/>
                    <a:pt x="1581" y="93"/>
                    <a:pt x="1528" y="225"/>
                  </a:cubicBezTo>
                  <a:cubicBezTo>
                    <a:pt x="1408" y="562"/>
                    <a:pt x="1166" y="848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60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41"/>
            <p:cNvSpPr/>
            <p:nvPr/>
          </p:nvSpPr>
          <p:spPr>
            <a:xfrm>
              <a:off x="1750476" y="3591603"/>
              <a:ext cx="46095" cy="40952"/>
            </a:xfrm>
            <a:custGeom>
              <a:avLst/>
              <a:gdLst/>
              <a:ahLst/>
              <a:cxnLst/>
              <a:rect l="l" t="t" r="r" b="b"/>
              <a:pathLst>
                <a:path w="2156" h="1915" extrusionOk="0">
                  <a:moveTo>
                    <a:pt x="348" y="1"/>
                  </a:moveTo>
                  <a:cubicBezTo>
                    <a:pt x="179" y="1"/>
                    <a:pt x="0" y="137"/>
                    <a:pt x="40" y="359"/>
                  </a:cubicBezTo>
                  <a:cubicBezTo>
                    <a:pt x="207" y="959"/>
                    <a:pt x="407" y="1493"/>
                    <a:pt x="908" y="1860"/>
                  </a:cubicBezTo>
                  <a:cubicBezTo>
                    <a:pt x="955" y="1898"/>
                    <a:pt x="1003" y="1914"/>
                    <a:pt x="1048" y="1914"/>
                  </a:cubicBezTo>
                  <a:cubicBezTo>
                    <a:pt x="1162" y="1914"/>
                    <a:pt x="1260" y="1812"/>
                    <a:pt x="1308" y="1693"/>
                  </a:cubicBezTo>
                  <a:cubicBezTo>
                    <a:pt x="1508" y="1226"/>
                    <a:pt x="1908" y="859"/>
                    <a:pt x="2075" y="392"/>
                  </a:cubicBezTo>
                  <a:cubicBezTo>
                    <a:pt x="2156" y="170"/>
                    <a:pt x="1993" y="34"/>
                    <a:pt x="1822" y="34"/>
                  </a:cubicBezTo>
                  <a:cubicBezTo>
                    <a:pt x="1710" y="34"/>
                    <a:pt x="1594" y="93"/>
                    <a:pt x="1542" y="225"/>
                  </a:cubicBezTo>
                  <a:cubicBezTo>
                    <a:pt x="1398" y="561"/>
                    <a:pt x="1167" y="845"/>
                    <a:pt x="975" y="1164"/>
                  </a:cubicBezTo>
                  <a:lnTo>
                    <a:pt x="975" y="1164"/>
                  </a:lnTo>
                  <a:cubicBezTo>
                    <a:pt x="761" y="890"/>
                    <a:pt x="684" y="551"/>
                    <a:pt x="608" y="192"/>
                  </a:cubicBezTo>
                  <a:cubicBezTo>
                    <a:pt x="568" y="60"/>
                    <a:pt x="460" y="1"/>
                    <a:pt x="34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41"/>
            <p:cNvSpPr/>
            <p:nvPr/>
          </p:nvSpPr>
          <p:spPr>
            <a:xfrm>
              <a:off x="1574604" y="3677165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8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6" y="561"/>
                    <a:pt x="1158" y="856"/>
                    <a:pt x="969" y="1171"/>
                  </a:cubicBezTo>
                  <a:lnTo>
                    <a:pt x="969" y="1171"/>
                  </a:lnTo>
                  <a:cubicBezTo>
                    <a:pt x="750" y="888"/>
                    <a:pt x="672" y="531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41"/>
            <p:cNvSpPr/>
            <p:nvPr/>
          </p:nvSpPr>
          <p:spPr>
            <a:xfrm>
              <a:off x="1762898" y="4008162"/>
              <a:ext cx="45775" cy="40674"/>
            </a:xfrm>
            <a:custGeom>
              <a:avLst/>
              <a:gdLst/>
              <a:ahLst/>
              <a:cxnLst/>
              <a:rect l="l" t="t" r="r" b="b"/>
              <a:pathLst>
                <a:path w="2141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4"/>
                  </a:cubicBezTo>
                  <a:cubicBezTo>
                    <a:pt x="1494" y="1227"/>
                    <a:pt x="1895" y="860"/>
                    <a:pt x="2061" y="360"/>
                  </a:cubicBezTo>
                  <a:cubicBezTo>
                    <a:pt x="2141" y="161"/>
                    <a:pt x="1983" y="33"/>
                    <a:pt x="1815" y="33"/>
                  </a:cubicBezTo>
                  <a:cubicBezTo>
                    <a:pt x="1701" y="33"/>
                    <a:pt x="1581" y="92"/>
                    <a:pt x="1528" y="227"/>
                  </a:cubicBezTo>
                  <a:cubicBezTo>
                    <a:pt x="1407" y="566"/>
                    <a:pt x="1162" y="852"/>
                    <a:pt x="961" y="1162"/>
                  </a:cubicBezTo>
                  <a:lnTo>
                    <a:pt x="961" y="1162"/>
                  </a:lnTo>
                  <a:cubicBezTo>
                    <a:pt x="748" y="880"/>
                    <a:pt x="671" y="527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41"/>
            <p:cNvSpPr/>
            <p:nvPr/>
          </p:nvSpPr>
          <p:spPr>
            <a:xfrm>
              <a:off x="1940908" y="3439107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173" y="952"/>
                    <a:pt x="373" y="1485"/>
                    <a:pt x="907" y="1886"/>
                  </a:cubicBezTo>
                  <a:cubicBezTo>
                    <a:pt x="940" y="1910"/>
                    <a:pt x="976" y="1920"/>
                    <a:pt x="1014" y="1920"/>
                  </a:cubicBezTo>
                  <a:cubicBezTo>
                    <a:pt x="1130" y="1920"/>
                    <a:pt x="1257" y="1820"/>
                    <a:pt x="1307" y="1719"/>
                  </a:cubicBezTo>
                  <a:cubicBezTo>
                    <a:pt x="1508" y="1218"/>
                    <a:pt x="1874" y="851"/>
                    <a:pt x="2075" y="384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5" y="558"/>
                    <a:pt x="1143" y="845"/>
                    <a:pt x="953" y="1169"/>
                  </a:cubicBezTo>
                  <a:lnTo>
                    <a:pt x="953" y="1169"/>
                  </a:lnTo>
                  <a:cubicBezTo>
                    <a:pt x="747" y="902"/>
                    <a:pt x="650" y="550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41"/>
            <p:cNvSpPr/>
            <p:nvPr/>
          </p:nvSpPr>
          <p:spPr>
            <a:xfrm>
              <a:off x="2137753" y="3590320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173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1" y="91"/>
                    <a:pt x="1540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41"/>
            <p:cNvSpPr/>
            <p:nvPr/>
          </p:nvSpPr>
          <p:spPr>
            <a:xfrm>
              <a:off x="2141303" y="3836953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207" y="927"/>
                    <a:pt x="407" y="1495"/>
                    <a:pt x="907" y="1861"/>
                  </a:cubicBezTo>
                  <a:cubicBezTo>
                    <a:pt x="953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0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41"/>
            <p:cNvSpPr/>
            <p:nvPr/>
          </p:nvSpPr>
          <p:spPr>
            <a:xfrm>
              <a:off x="1521133" y="4002452"/>
              <a:ext cx="45839" cy="40674"/>
            </a:xfrm>
            <a:custGeom>
              <a:avLst/>
              <a:gdLst/>
              <a:ahLst/>
              <a:cxnLst/>
              <a:rect l="l" t="t" r="r" b="b"/>
              <a:pathLst>
                <a:path w="2144" h="1902" extrusionOk="0">
                  <a:moveTo>
                    <a:pt x="331" y="0"/>
                  </a:moveTo>
                  <a:cubicBezTo>
                    <a:pt x="166" y="0"/>
                    <a:pt x="0" y="128"/>
                    <a:pt x="60" y="327"/>
                  </a:cubicBezTo>
                  <a:cubicBezTo>
                    <a:pt x="193" y="927"/>
                    <a:pt x="393" y="1494"/>
                    <a:pt x="894" y="1861"/>
                  </a:cubicBezTo>
                  <a:cubicBezTo>
                    <a:pt x="940" y="1889"/>
                    <a:pt x="988" y="1901"/>
                    <a:pt x="1036" y="1901"/>
                  </a:cubicBezTo>
                  <a:cubicBezTo>
                    <a:pt x="1161" y="1901"/>
                    <a:pt x="1279" y="1815"/>
                    <a:pt x="1327" y="1695"/>
                  </a:cubicBezTo>
                  <a:cubicBezTo>
                    <a:pt x="1494" y="1228"/>
                    <a:pt x="1894" y="861"/>
                    <a:pt x="2061" y="360"/>
                  </a:cubicBezTo>
                  <a:cubicBezTo>
                    <a:pt x="2144" y="154"/>
                    <a:pt x="1971" y="12"/>
                    <a:pt x="1796" y="12"/>
                  </a:cubicBezTo>
                  <a:cubicBezTo>
                    <a:pt x="1688" y="12"/>
                    <a:pt x="1578" y="66"/>
                    <a:pt x="1528" y="193"/>
                  </a:cubicBezTo>
                  <a:cubicBezTo>
                    <a:pt x="1407" y="554"/>
                    <a:pt x="1167" y="845"/>
                    <a:pt x="966" y="1154"/>
                  </a:cubicBezTo>
                  <a:lnTo>
                    <a:pt x="966" y="1154"/>
                  </a:lnTo>
                  <a:cubicBezTo>
                    <a:pt x="749" y="886"/>
                    <a:pt x="671" y="530"/>
                    <a:pt x="594" y="193"/>
                  </a:cubicBezTo>
                  <a:cubicBezTo>
                    <a:pt x="553" y="59"/>
                    <a:pt x="442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41"/>
            <p:cNvSpPr/>
            <p:nvPr/>
          </p:nvSpPr>
          <p:spPr>
            <a:xfrm>
              <a:off x="2106346" y="4024564"/>
              <a:ext cx="46095" cy="40674"/>
            </a:xfrm>
            <a:custGeom>
              <a:avLst/>
              <a:gdLst/>
              <a:ahLst/>
              <a:cxnLst/>
              <a:rect l="l" t="t" r="r" b="b"/>
              <a:pathLst>
                <a:path w="2156" h="1902" extrusionOk="0">
                  <a:moveTo>
                    <a:pt x="343" y="0"/>
                  </a:moveTo>
                  <a:cubicBezTo>
                    <a:pt x="175" y="0"/>
                    <a:pt x="1" y="128"/>
                    <a:pt x="41" y="327"/>
                  </a:cubicBezTo>
                  <a:cubicBezTo>
                    <a:pt x="207" y="927"/>
                    <a:pt x="408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5" y="34"/>
                    <a:pt x="1596" y="92"/>
                    <a:pt x="1542" y="227"/>
                  </a:cubicBezTo>
                  <a:cubicBezTo>
                    <a:pt x="1397" y="564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8" y="194"/>
                  </a:cubicBezTo>
                  <a:cubicBezTo>
                    <a:pt x="567" y="59"/>
                    <a:pt x="456" y="0"/>
                    <a:pt x="34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41"/>
            <p:cNvSpPr/>
            <p:nvPr/>
          </p:nvSpPr>
          <p:spPr>
            <a:xfrm>
              <a:off x="1924060" y="4134098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1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41"/>
            <p:cNvSpPr/>
            <p:nvPr/>
          </p:nvSpPr>
          <p:spPr>
            <a:xfrm>
              <a:off x="1314003" y="4044217"/>
              <a:ext cx="46159" cy="40995"/>
            </a:xfrm>
            <a:custGeom>
              <a:avLst/>
              <a:gdLst/>
              <a:ahLst/>
              <a:cxnLst/>
              <a:rect l="l" t="t" r="r" b="b"/>
              <a:pathLst>
                <a:path w="2159" h="1917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208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4" y="1916"/>
                  </a:cubicBezTo>
                  <a:cubicBezTo>
                    <a:pt x="1159" y="1916"/>
                    <a:pt x="1260" y="1831"/>
                    <a:pt x="1308" y="1710"/>
                  </a:cubicBezTo>
                  <a:cubicBezTo>
                    <a:pt x="1509" y="1243"/>
                    <a:pt x="1876" y="876"/>
                    <a:pt x="2076" y="375"/>
                  </a:cubicBezTo>
                  <a:cubicBezTo>
                    <a:pt x="2158" y="169"/>
                    <a:pt x="1986" y="27"/>
                    <a:pt x="1811" y="27"/>
                  </a:cubicBezTo>
                  <a:cubicBezTo>
                    <a:pt x="1702" y="27"/>
                    <a:pt x="1593" y="81"/>
                    <a:pt x="1542" y="209"/>
                  </a:cubicBezTo>
                  <a:cubicBezTo>
                    <a:pt x="1397" y="572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8"/>
                    <a:pt x="679" y="548"/>
                    <a:pt x="575" y="209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41"/>
            <p:cNvSpPr/>
            <p:nvPr/>
          </p:nvSpPr>
          <p:spPr>
            <a:xfrm>
              <a:off x="2573050" y="4286359"/>
              <a:ext cx="45817" cy="40674"/>
            </a:xfrm>
            <a:custGeom>
              <a:avLst/>
              <a:gdLst/>
              <a:ahLst/>
              <a:cxnLst/>
              <a:rect l="l" t="t" r="r" b="b"/>
              <a:pathLst>
                <a:path w="2143" h="1902" extrusionOk="0">
                  <a:moveTo>
                    <a:pt x="331" y="0"/>
                  </a:moveTo>
                  <a:cubicBezTo>
                    <a:pt x="167" y="0"/>
                    <a:pt x="1" y="128"/>
                    <a:pt x="61" y="327"/>
                  </a:cubicBezTo>
                  <a:cubicBezTo>
                    <a:pt x="194" y="928"/>
                    <a:pt x="394" y="1495"/>
                    <a:pt x="895" y="1862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59" y="1901"/>
                    <a:pt x="1271" y="1816"/>
                    <a:pt x="1295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2" y="160"/>
                    <a:pt x="1981" y="19"/>
                    <a:pt x="1811" y="19"/>
                  </a:cubicBezTo>
                  <a:cubicBezTo>
                    <a:pt x="1698" y="19"/>
                    <a:pt x="1581" y="81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41"/>
            <p:cNvSpPr/>
            <p:nvPr/>
          </p:nvSpPr>
          <p:spPr>
            <a:xfrm>
              <a:off x="2784135" y="4098086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7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2"/>
                  </a:cubicBezTo>
                  <a:cubicBezTo>
                    <a:pt x="1496" y="1225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2" y="34"/>
                  </a:cubicBezTo>
                  <a:cubicBezTo>
                    <a:pt x="1703" y="34"/>
                    <a:pt x="1582" y="92"/>
                    <a:pt x="1529" y="225"/>
                  </a:cubicBezTo>
                  <a:cubicBezTo>
                    <a:pt x="1407" y="565"/>
                    <a:pt x="1162" y="853"/>
                    <a:pt x="973" y="1177"/>
                  </a:cubicBezTo>
                  <a:lnTo>
                    <a:pt x="973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41"/>
            <p:cNvSpPr/>
            <p:nvPr/>
          </p:nvSpPr>
          <p:spPr>
            <a:xfrm>
              <a:off x="2571340" y="4060234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5"/>
                  </a:cubicBezTo>
                  <a:cubicBezTo>
                    <a:pt x="1508" y="1228"/>
                    <a:pt x="1909" y="861"/>
                    <a:pt x="2075" y="360"/>
                  </a:cubicBezTo>
                  <a:cubicBezTo>
                    <a:pt x="2157" y="156"/>
                    <a:pt x="1988" y="26"/>
                    <a:pt x="1814" y="26"/>
                  </a:cubicBezTo>
                  <a:cubicBezTo>
                    <a:pt x="1704" y="26"/>
                    <a:pt x="1593" y="77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41"/>
            <p:cNvSpPr/>
            <p:nvPr/>
          </p:nvSpPr>
          <p:spPr>
            <a:xfrm>
              <a:off x="2348133" y="4088249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407" y="1485"/>
                    <a:pt x="907" y="1852"/>
                  </a:cubicBezTo>
                  <a:cubicBezTo>
                    <a:pt x="956" y="1891"/>
                    <a:pt x="1005" y="1907"/>
                    <a:pt x="1051" y="1907"/>
                  </a:cubicBezTo>
                  <a:cubicBezTo>
                    <a:pt x="1163" y="1907"/>
                    <a:pt x="1260" y="1813"/>
                    <a:pt x="1307" y="1719"/>
                  </a:cubicBezTo>
                  <a:cubicBezTo>
                    <a:pt x="1507" y="1218"/>
                    <a:pt x="1908" y="852"/>
                    <a:pt x="2075" y="385"/>
                  </a:cubicBezTo>
                  <a:cubicBezTo>
                    <a:pt x="2157" y="178"/>
                    <a:pt x="1985" y="36"/>
                    <a:pt x="1809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6" y="556"/>
                    <a:pt x="1163" y="843"/>
                    <a:pt x="969" y="1165"/>
                  </a:cubicBezTo>
                  <a:lnTo>
                    <a:pt x="969" y="1165"/>
                  </a:lnTo>
                  <a:cubicBezTo>
                    <a:pt x="760" y="899"/>
                    <a:pt x="683" y="549"/>
                    <a:pt x="607" y="218"/>
                  </a:cubicBezTo>
                  <a:cubicBezTo>
                    <a:pt x="566" y="67"/>
                    <a:pt x="451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41"/>
            <p:cNvSpPr/>
            <p:nvPr/>
          </p:nvSpPr>
          <p:spPr>
            <a:xfrm>
              <a:off x="2320296" y="4306376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42" y="1"/>
                  </a:moveTo>
                  <a:cubicBezTo>
                    <a:pt x="179" y="1"/>
                    <a:pt x="1" y="137"/>
                    <a:pt x="41" y="358"/>
                  </a:cubicBezTo>
                  <a:cubicBezTo>
                    <a:pt x="174" y="959"/>
                    <a:pt x="374" y="1493"/>
                    <a:pt x="908" y="1860"/>
                  </a:cubicBezTo>
                  <a:cubicBezTo>
                    <a:pt x="946" y="1898"/>
                    <a:pt x="990" y="1914"/>
                    <a:pt x="1034" y="1914"/>
                  </a:cubicBezTo>
                  <a:cubicBezTo>
                    <a:pt x="1145" y="1914"/>
                    <a:pt x="1261" y="1812"/>
                    <a:pt x="1308" y="1693"/>
                  </a:cubicBezTo>
                  <a:cubicBezTo>
                    <a:pt x="1509" y="1226"/>
                    <a:pt x="1875" y="859"/>
                    <a:pt x="2076" y="358"/>
                  </a:cubicBezTo>
                  <a:cubicBezTo>
                    <a:pt x="2155" y="160"/>
                    <a:pt x="1998" y="32"/>
                    <a:pt x="1829" y="32"/>
                  </a:cubicBezTo>
                  <a:cubicBezTo>
                    <a:pt x="1715" y="32"/>
                    <a:pt x="1596" y="90"/>
                    <a:pt x="1542" y="225"/>
                  </a:cubicBezTo>
                  <a:cubicBezTo>
                    <a:pt x="1398" y="561"/>
                    <a:pt x="1150" y="846"/>
                    <a:pt x="960" y="1166"/>
                  </a:cubicBezTo>
                  <a:lnTo>
                    <a:pt x="960" y="1166"/>
                  </a:lnTo>
                  <a:cubicBezTo>
                    <a:pt x="749" y="883"/>
                    <a:pt x="652" y="527"/>
                    <a:pt x="575" y="192"/>
                  </a:cubicBezTo>
                  <a:cubicBezTo>
                    <a:pt x="548" y="59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41"/>
            <p:cNvSpPr/>
            <p:nvPr/>
          </p:nvSpPr>
          <p:spPr>
            <a:xfrm>
              <a:off x="2995968" y="3814114"/>
              <a:ext cx="45860" cy="40674"/>
            </a:xfrm>
            <a:custGeom>
              <a:avLst/>
              <a:gdLst/>
              <a:ahLst/>
              <a:cxnLst/>
              <a:rect l="l" t="t" r="r" b="b"/>
              <a:pathLst>
                <a:path w="2145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5" y="1902"/>
                  </a:cubicBezTo>
                  <a:cubicBezTo>
                    <a:pt x="1159" y="1902"/>
                    <a:pt x="1270" y="1816"/>
                    <a:pt x="1295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4" y="155"/>
                    <a:pt x="1972" y="12"/>
                    <a:pt x="1797" y="12"/>
                  </a:cubicBezTo>
                  <a:cubicBezTo>
                    <a:pt x="1688" y="12"/>
                    <a:pt x="1579" y="67"/>
                    <a:pt x="1528" y="194"/>
                  </a:cubicBezTo>
                  <a:cubicBezTo>
                    <a:pt x="1408" y="554"/>
                    <a:pt x="1167" y="845"/>
                    <a:pt x="967" y="1154"/>
                  </a:cubicBezTo>
                  <a:lnTo>
                    <a:pt x="967" y="1154"/>
                  </a:lnTo>
                  <a:cubicBezTo>
                    <a:pt x="749" y="887"/>
                    <a:pt x="672" y="530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41"/>
            <p:cNvSpPr/>
            <p:nvPr/>
          </p:nvSpPr>
          <p:spPr>
            <a:xfrm>
              <a:off x="3501626" y="4077535"/>
              <a:ext cx="45839" cy="41102"/>
            </a:xfrm>
            <a:custGeom>
              <a:avLst/>
              <a:gdLst/>
              <a:ahLst/>
              <a:cxnLst/>
              <a:rect l="l" t="t" r="r" b="b"/>
              <a:pathLst>
                <a:path w="2144" h="1922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86"/>
                  </a:cubicBezTo>
                  <a:cubicBezTo>
                    <a:pt x="934" y="1911"/>
                    <a:pt x="977" y="1921"/>
                    <a:pt x="1019" y="1921"/>
                  </a:cubicBezTo>
                  <a:cubicBezTo>
                    <a:pt x="1148" y="1921"/>
                    <a:pt x="1269" y="1820"/>
                    <a:pt x="1294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7"/>
                    <a:pt x="1796" y="37"/>
                  </a:cubicBezTo>
                  <a:cubicBezTo>
                    <a:pt x="1688" y="37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70"/>
                  </a:cubicBezTo>
                  <a:lnTo>
                    <a:pt x="959" y="1170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41"/>
            <p:cNvSpPr/>
            <p:nvPr/>
          </p:nvSpPr>
          <p:spPr>
            <a:xfrm>
              <a:off x="3972735" y="4163353"/>
              <a:ext cx="46138" cy="40888"/>
            </a:xfrm>
            <a:custGeom>
              <a:avLst/>
              <a:gdLst/>
              <a:ahLst/>
              <a:cxnLst/>
              <a:rect l="l" t="t" r="r" b="b"/>
              <a:pathLst>
                <a:path w="2158" h="1912" extrusionOk="0">
                  <a:moveTo>
                    <a:pt x="347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8" y="1901"/>
                    <a:pt x="991" y="1911"/>
                    <a:pt x="1033" y="1911"/>
                  </a:cubicBezTo>
                  <a:cubicBezTo>
                    <a:pt x="1162" y="1911"/>
                    <a:pt x="1283" y="1810"/>
                    <a:pt x="1308" y="1709"/>
                  </a:cubicBezTo>
                  <a:cubicBezTo>
                    <a:pt x="1508" y="1209"/>
                    <a:pt x="1908" y="842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2" y="81"/>
                    <a:pt x="1541" y="208"/>
                  </a:cubicBezTo>
                  <a:cubicBezTo>
                    <a:pt x="1398" y="567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3"/>
                    <a:pt x="607" y="208"/>
                  </a:cubicBezTo>
                  <a:cubicBezTo>
                    <a:pt x="568" y="62"/>
                    <a:pt x="459" y="1"/>
                    <a:pt x="34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41"/>
            <p:cNvSpPr/>
            <p:nvPr/>
          </p:nvSpPr>
          <p:spPr>
            <a:xfrm>
              <a:off x="4133512" y="4113932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7" y="0"/>
                  </a:moveTo>
                  <a:cubicBezTo>
                    <a:pt x="172" y="0"/>
                    <a:pt x="0" y="135"/>
                    <a:pt x="59" y="351"/>
                  </a:cubicBezTo>
                  <a:cubicBezTo>
                    <a:pt x="192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79" y="1813"/>
                    <a:pt x="1327" y="1719"/>
                  </a:cubicBezTo>
                  <a:cubicBezTo>
                    <a:pt x="1493" y="1218"/>
                    <a:pt x="1894" y="851"/>
                    <a:pt x="2094" y="384"/>
                  </a:cubicBezTo>
                  <a:cubicBezTo>
                    <a:pt x="2176" y="178"/>
                    <a:pt x="1991" y="36"/>
                    <a:pt x="1806" y="36"/>
                  </a:cubicBezTo>
                  <a:cubicBezTo>
                    <a:pt x="1692" y="36"/>
                    <a:pt x="1578" y="90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2"/>
                    <a:pt x="670" y="550"/>
                    <a:pt x="593" y="218"/>
                  </a:cubicBezTo>
                  <a:cubicBezTo>
                    <a:pt x="565" y="66"/>
                    <a:pt x="453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41"/>
            <p:cNvSpPr/>
            <p:nvPr/>
          </p:nvSpPr>
          <p:spPr>
            <a:xfrm>
              <a:off x="3953471" y="3983954"/>
              <a:ext cx="46095" cy="40610"/>
            </a:xfrm>
            <a:custGeom>
              <a:avLst/>
              <a:gdLst/>
              <a:ahLst/>
              <a:cxnLst/>
              <a:rect l="l" t="t" r="r" b="b"/>
              <a:pathLst>
                <a:path w="2156" h="1899" extrusionOk="0">
                  <a:moveTo>
                    <a:pt x="341" y="0"/>
                  </a:moveTo>
                  <a:cubicBezTo>
                    <a:pt x="179" y="0"/>
                    <a:pt x="0" y="137"/>
                    <a:pt x="41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5" y="1887"/>
                    <a:pt x="987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5" y="31"/>
                    <a:pt x="1596" y="90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52" y="892"/>
                    <a:pt x="653" y="531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41"/>
            <p:cNvSpPr/>
            <p:nvPr/>
          </p:nvSpPr>
          <p:spPr>
            <a:xfrm>
              <a:off x="3877444" y="3526700"/>
              <a:ext cx="46117" cy="40931"/>
            </a:xfrm>
            <a:custGeom>
              <a:avLst/>
              <a:gdLst/>
              <a:ahLst/>
              <a:cxnLst/>
              <a:rect l="l" t="t" r="r" b="b"/>
              <a:pathLst>
                <a:path w="2157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6" y="391"/>
                  </a:cubicBezTo>
                  <a:cubicBezTo>
                    <a:pt x="2156" y="170"/>
                    <a:pt x="1986" y="34"/>
                    <a:pt x="1812" y="34"/>
                  </a:cubicBezTo>
                  <a:cubicBezTo>
                    <a:pt x="1697" y="34"/>
                    <a:pt x="1581" y="92"/>
                    <a:pt x="1529" y="225"/>
                  </a:cubicBezTo>
                  <a:cubicBezTo>
                    <a:pt x="1407" y="565"/>
                    <a:pt x="1161" y="852"/>
                    <a:pt x="972" y="1177"/>
                  </a:cubicBezTo>
                  <a:lnTo>
                    <a:pt x="972" y="1177"/>
                  </a:lnTo>
                  <a:cubicBezTo>
                    <a:pt x="751" y="901"/>
                    <a:pt x="673" y="556"/>
                    <a:pt x="595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41"/>
            <p:cNvSpPr/>
            <p:nvPr/>
          </p:nvSpPr>
          <p:spPr>
            <a:xfrm>
              <a:off x="4002688" y="3666857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7" y="1"/>
                    <a:pt x="0" y="141"/>
                    <a:pt x="40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4" y="1904"/>
                    <a:pt x="986" y="1916"/>
                    <a:pt x="1029" y="1916"/>
                  </a:cubicBezTo>
                  <a:cubicBezTo>
                    <a:pt x="1141" y="1916"/>
                    <a:pt x="1260" y="1831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2" y="81"/>
                    <a:pt x="1541" y="209"/>
                  </a:cubicBezTo>
                  <a:cubicBezTo>
                    <a:pt x="1397" y="569"/>
                    <a:pt x="1150" y="860"/>
                    <a:pt x="960" y="1168"/>
                  </a:cubicBezTo>
                  <a:lnTo>
                    <a:pt x="960" y="1168"/>
                  </a:lnTo>
                  <a:cubicBezTo>
                    <a:pt x="749" y="901"/>
                    <a:pt x="652" y="545"/>
                    <a:pt x="574" y="209"/>
                  </a:cubicBezTo>
                  <a:cubicBezTo>
                    <a:pt x="547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41"/>
            <p:cNvSpPr/>
            <p:nvPr/>
          </p:nvSpPr>
          <p:spPr>
            <a:xfrm>
              <a:off x="2373789" y="342253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1"/>
                  </a:moveTo>
                  <a:cubicBezTo>
                    <a:pt x="179" y="1"/>
                    <a:pt x="0" y="137"/>
                    <a:pt x="41" y="359"/>
                  </a:cubicBezTo>
                  <a:cubicBezTo>
                    <a:pt x="207" y="959"/>
                    <a:pt x="374" y="1493"/>
                    <a:pt x="908" y="1860"/>
                  </a:cubicBezTo>
                  <a:cubicBezTo>
                    <a:pt x="954" y="1887"/>
                    <a:pt x="1000" y="1900"/>
                    <a:pt x="1044" y="1900"/>
                  </a:cubicBezTo>
                  <a:cubicBezTo>
                    <a:pt x="1159" y="1900"/>
                    <a:pt x="1260" y="1814"/>
                    <a:pt x="1308" y="1693"/>
                  </a:cubicBezTo>
                  <a:cubicBezTo>
                    <a:pt x="1508" y="1226"/>
                    <a:pt x="1875" y="859"/>
                    <a:pt x="2075" y="359"/>
                  </a:cubicBezTo>
                  <a:cubicBezTo>
                    <a:pt x="2155" y="160"/>
                    <a:pt x="1997" y="32"/>
                    <a:pt x="1829" y="32"/>
                  </a:cubicBezTo>
                  <a:cubicBezTo>
                    <a:pt x="1715" y="32"/>
                    <a:pt x="1596" y="91"/>
                    <a:pt x="1542" y="225"/>
                  </a:cubicBezTo>
                  <a:cubicBezTo>
                    <a:pt x="1396" y="565"/>
                    <a:pt x="1162" y="852"/>
                    <a:pt x="968" y="1176"/>
                  </a:cubicBezTo>
                  <a:lnTo>
                    <a:pt x="968" y="1176"/>
                  </a:lnTo>
                  <a:cubicBezTo>
                    <a:pt x="762" y="900"/>
                    <a:pt x="678" y="556"/>
                    <a:pt x="574" y="192"/>
                  </a:cubicBezTo>
                  <a:cubicBezTo>
                    <a:pt x="548" y="60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41"/>
            <p:cNvSpPr/>
            <p:nvPr/>
          </p:nvSpPr>
          <p:spPr>
            <a:xfrm>
              <a:off x="1815664" y="3765613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8"/>
                    <a:pt x="60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7"/>
                  </a:cubicBezTo>
                  <a:cubicBezTo>
                    <a:pt x="1407" y="566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7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41"/>
            <p:cNvSpPr/>
            <p:nvPr/>
          </p:nvSpPr>
          <p:spPr>
            <a:xfrm>
              <a:off x="1926198" y="3936158"/>
              <a:ext cx="46095" cy="40931"/>
            </a:xfrm>
            <a:custGeom>
              <a:avLst/>
              <a:gdLst/>
              <a:ahLst/>
              <a:cxnLst/>
              <a:rect l="l" t="t" r="r" b="b"/>
              <a:pathLst>
                <a:path w="215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1" y="1811"/>
                    <a:pt x="1328" y="1692"/>
                  </a:cubicBezTo>
                  <a:cubicBezTo>
                    <a:pt x="1495" y="1225"/>
                    <a:pt x="1895" y="858"/>
                    <a:pt x="2095" y="358"/>
                  </a:cubicBezTo>
                  <a:cubicBezTo>
                    <a:pt x="2155" y="159"/>
                    <a:pt x="1989" y="31"/>
                    <a:pt x="1818" y="31"/>
                  </a:cubicBezTo>
                  <a:cubicBezTo>
                    <a:pt x="1701" y="31"/>
                    <a:pt x="1582" y="90"/>
                    <a:pt x="1528" y="225"/>
                  </a:cubicBezTo>
                  <a:cubicBezTo>
                    <a:pt x="1406" y="567"/>
                    <a:pt x="1158" y="856"/>
                    <a:pt x="969" y="1169"/>
                  </a:cubicBezTo>
                  <a:lnTo>
                    <a:pt x="969" y="1169"/>
                  </a:lnTo>
                  <a:cubicBezTo>
                    <a:pt x="750" y="886"/>
                    <a:pt x="672" y="528"/>
                    <a:pt x="594" y="191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41"/>
            <p:cNvSpPr/>
            <p:nvPr/>
          </p:nvSpPr>
          <p:spPr>
            <a:xfrm>
              <a:off x="1652342" y="3854468"/>
              <a:ext cx="45860" cy="40995"/>
            </a:xfrm>
            <a:custGeom>
              <a:avLst/>
              <a:gdLst/>
              <a:ahLst/>
              <a:cxnLst/>
              <a:rect l="l" t="t" r="r" b="b"/>
              <a:pathLst>
                <a:path w="2145" h="1917" extrusionOk="0">
                  <a:moveTo>
                    <a:pt x="336" y="1"/>
                  </a:moveTo>
                  <a:cubicBezTo>
                    <a:pt x="170" y="1"/>
                    <a:pt x="0" y="141"/>
                    <a:pt x="61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4"/>
                    <a:pt x="989" y="1916"/>
                    <a:pt x="1036" y="1916"/>
                  </a:cubicBezTo>
                  <a:cubicBezTo>
                    <a:pt x="1159" y="1916"/>
                    <a:pt x="1271" y="1831"/>
                    <a:pt x="1295" y="1710"/>
                  </a:cubicBezTo>
                  <a:cubicBezTo>
                    <a:pt x="1495" y="1243"/>
                    <a:pt x="1895" y="876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49" y="901"/>
                    <a:pt x="672" y="545"/>
                    <a:pt x="594" y="209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41"/>
            <p:cNvSpPr/>
            <p:nvPr/>
          </p:nvSpPr>
          <p:spPr>
            <a:xfrm>
              <a:off x="1408418" y="3818455"/>
              <a:ext cx="45817" cy="40632"/>
            </a:xfrm>
            <a:custGeom>
              <a:avLst/>
              <a:gdLst/>
              <a:ahLst/>
              <a:cxnLst/>
              <a:rect l="l" t="t" r="r" b="b"/>
              <a:pathLst>
                <a:path w="2143" h="1900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1" y="1887"/>
                    <a:pt x="990" y="1899"/>
                    <a:pt x="1036" y="1899"/>
                  </a:cubicBezTo>
                  <a:cubicBezTo>
                    <a:pt x="1160" y="1899"/>
                    <a:pt x="1271" y="1813"/>
                    <a:pt x="1296" y="1692"/>
                  </a:cubicBezTo>
                  <a:cubicBezTo>
                    <a:pt x="1496" y="1225"/>
                    <a:pt x="1896" y="858"/>
                    <a:pt x="2063" y="358"/>
                  </a:cubicBezTo>
                  <a:cubicBezTo>
                    <a:pt x="2142" y="159"/>
                    <a:pt x="1985" y="31"/>
                    <a:pt x="1816" y="31"/>
                  </a:cubicBezTo>
                  <a:cubicBezTo>
                    <a:pt x="1702" y="31"/>
                    <a:pt x="1583" y="90"/>
                    <a:pt x="1529" y="225"/>
                  </a:cubicBezTo>
                  <a:cubicBezTo>
                    <a:pt x="1385" y="561"/>
                    <a:pt x="1155" y="845"/>
                    <a:pt x="962" y="1164"/>
                  </a:cubicBezTo>
                  <a:lnTo>
                    <a:pt x="962" y="1164"/>
                  </a:lnTo>
                  <a:cubicBezTo>
                    <a:pt x="749" y="890"/>
                    <a:pt x="672" y="550"/>
                    <a:pt x="595" y="191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41"/>
            <p:cNvSpPr/>
            <p:nvPr/>
          </p:nvSpPr>
          <p:spPr>
            <a:xfrm>
              <a:off x="2391213" y="3906348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3" y="0"/>
                  </a:moveTo>
                  <a:cubicBezTo>
                    <a:pt x="161" y="0"/>
                    <a:pt x="1" y="135"/>
                    <a:pt x="60" y="351"/>
                  </a:cubicBezTo>
                  <a:cubicBezTo>
                    <a:pt x="193" y="951"/>
                    <a:pt x="393" y="1485"/>
                    <a:pt x="893" y="1852"/>
                  </a:cubicBezTo>
                  <a:cubicBezTo>
                    <a:pt x="942" y="1891"/>
                    <a:pt x="994" y="1907"/>
                    <a:pt x="1044" y="1907"/>
                  </a:cubicBezTo>
                  <a:cubicBezTo>
                    <a:pt x="1166" y="1907"/>
                    <a:pt x="1280" y="1813"/>
                    <a:pt x="1327" y="1719"/>
                  </a:cubicBezTo>
                  <a:cubicBezTo>
                    <a:pt x="1494" y="1218"/>
                    <a:pt x="1894" y="851"/>
                    <a:pt x="2061" y="384"/>
                  </a:cubicBezTo>
                  <a:cubicBezTo>
                    <a:pt x="2143" y="178"/>
                    <a:pt x="1971" y="36"/>
                    <a:pt x="1796" y="36"/>
                  </a:cubicBezTo>
                  <a:cubicBezTo>
                    <a:pt x="1688" y="36"/>
                    <a:pt x="1578" y="90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2"/>
                    <a:pt x="670" y="550"/>
                    <a:pt x="593" y="218"/>
                  </a:cubicBezTo>
                  <a:cubicBezTo>
                    <a:pt x="552" y="66"/>
                    <a:pt x="437" y="0"/>
                    <a:pt x="32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41"/>
            <p:cNvSpPr/>
            <p:nvPr/>
          </p:nvSpPr>
          <p:spPr>
            <a:xfrm>
              <a:off x="2344819" y="3715016"/>
              <a:ext cx="45839" cy="40931"/>
            </a:xfrm>
            <a:custGeom>
              <a:avLst/>
              <a:gdLst/>
              <a:ahLst/>
              <a:cxnLst/>
              <a:rect l="l" t="t" r="r" b="b"/>
              <a:pathLst>
                <a:path w="2144" h="1914" extrusionOk="0">
                  <a:moveTo>
                    <a:pt x="338" y="0"/>
                  </a:moveTo>
                  <a:cubicBezTo>
                    <a:pt x="171" y="0"/>
                    <a:pt x="1" y="137"/>
                    <a:pt x="61" y="358"/>
                  </a:cubicBezTo>
                  <a:cubicBezTo>
                    <a:pt x="195" y="959"/>
                    <a:pt x="395" y="1492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3" y="1914"/>
                    <a:pt x="1272" y="1812"/>
                    <a:pt x="1296" y="1693"/>
                  </a:cubicBezTo>
                  <a:cubicBezTo>
                    <a:pt x="1496" y="1226"/>
                    <a:pt x="1896" y="859"/>
                    <a:pt x="2063" y="392"/>
                  </a:cubicBezTo>
                  <a:cubicBezTo>
                    <a:pt x="2143" y="170"/>
                    <a:pt x="1981" y="34"/>
                    <a:pt x="1810" y="34"/>
                  </a:cubicBezTo>
                  <a:cubicBezTo>
                    <a:pt x="1698" y="34"/>
                    <a:pt x="1582" y="93"/>
                    <a:pt x="1529" y="225"/>
                  </a:cubicBezTo>
                  <a:cubicBezTo>
                    <a:pt x="1409" y="562"/>
                    <a:pt x="1166" y="847"/>
                    <a:pt x="966" y="1168"/>
                  </a:cubicBezTo>
                  <a:lnTo>
                    <a:pt x="966" y="1168"/>
                  </a:lnTo>
                  <a:cubicBezTo>
                    <a:pt x="750" y="893"/>
                    <a:pt x="672" y="552"/>
                    <a:pt x="595" y="192"/>
                  </a:cubicBezTo>
                  <a:cubicBezTo>
                    <a:pt x="555" y="59"/>
                    <a:pt x="448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41"/>
            <p:cNvSpPr/>
            <p:nvPr/>
          </p:nvSpPr>
          <p:spPr>
            <a:xfrm>
              <a:off x="2621262" y="378845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2" y="0"/>
                  </a:moveTo>
                  <a:cubicBezTo>
                    <a:pt x="174" y="0"/>
                    <a:pt x="1" y="128"/>
                    <a:pt x="41" y="327"/>
                  </a:cubicBezTo>
                  <a:cubicBezTo>
                    <a:pt x="207" y="927"/>
                    <a:pt x="407" y="1494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5"/>
                    <a:pt x="1308" y="1694"/>
                  </a:cubicBezTo>
                  <a:cubicBezTo>
                    <a:pt x="1508" y="1227"/>
                    <a:pt x="1909" y="860"/>
                    <a:pt x="2075" y="360"/>
                  </a:cubicBezTo>
                  <a:cubicBezTo>
                    <a:pt x="2158" y="154"/>
                    <a:pt x="1985" y="12"/>
                    <a:pt x="1810" y="12"/>
                  </a:cubicBezTo>
                  <a:cubicBezTo>
                    <a:pt x="1702" y="12"/>
                    <a:pt x="1593" y="66"/>
                    <a:pt x="1542" y="193"/>
                  </a:cubicBezTo>
                  <a:cubicBezTo>
                    <a:pt x="1398" y="552"/>
                    <a:pt x="1169" y="842"/>
                    <a:pt x="977" y="1149"/>
                  </a:cubicBezTo>
                  <a:lnTo>
                    <a:pt x="977" y="1149"/>
                  </a:lnTo>
                  <a:cubicBezTo>
                    <a:pt x="762" y="882"/>
                    <a:pt x="685" y="528"/>
                    <a:pt x="608" y="193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41"/>
            <p:cNvSpPr/>
            <p:nvPr/>
          </p:nvSpPr>
          <p:spPr>
            <a:xfrm>
              <a:off x="2790570" y="3650049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31" y="1"/>
                  </a:moveTo>
                  <a:cubicBezTo>
                    <a:pt x="167" y="1"/>
                    <a:pt x="1" y="129"/>
                    <a:pt x="61" y="327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77" y="156"/>
                    <a:pt x="1995" y="27"/>
                    <a:pt x="1819" y="27"/>
                  </a:cubicBezTo>
                  <a:cubicBezTo>
                    <a:pt x="1709" y="27"/>
                    <a:pt x="1600" y="78"/>
                    <a:pt x="1562" y="194"/>
                  </a:cubicBezTo>
                  <a:cubicBezTo>
                    <a:pt x="1418" y="554"/>
                    <a:pt x="1170" y="845"/>
                    <a:pt x="980" y="1154"/>
                  </a:cubicBezTo>
                  <a:lnTo>
                    <a:pt x="980" y="1154"/>
                  </a:lnTo>
                  <a:cubicBezTo>
                    <a:pt x="769" y="886"/>
                    <a:pt x="672" y="530"/>
                    <a:pt x="594" y="194"/>
                  </a:cubicBezTo>
                  <a:cubicBezTo>
                    <a:pt x="554" y="59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41"/>
            <p:cNvSpPr/>
            <p:nvPr/>
          </p:nvSpPr>
          <p:spPr>
            <a:xfrm>
              <a:off x="2574461" y="3427538"/>
              <a:ext cx="46544" cy="40931"/>
            </a:xfrm>
            <a:custGeom>
              <a:avLst/>
              <a:gdLst/>
              <a:ahLst/>
              <a:cxnLst/>
              <a:rect l="l" t="t" r="r" b="b"/>
              <a:pathLst>
                <a:path w="2177" h="1914" extrusionOk="0">
                  <a:moveTo>
                    <a:pt x="353" y="0"/>
                  </a:moveTo>
                  <a:cubicBezTo>
                    <a:pt x="184" y="0"/>
                    <a:pt x="1" y="137"/>
                    <a:pt x="61" y="358"/>
                  </a:cubicBezTo>
                  <a:cubicBezTo>
                    <a:pt x="195" y="959"/>
                    <a:pt x="395" y="1493"/>
                    <a:pt x="895" y="1859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6" y="1914"/>
                    <a:pt x="1281" y="1812"/>
                    <a:pt x="1329" y="1693"/>
                  </a:cubicBezTo>
                  <a:cubicBezTo>
                    <a:pt x="1496" y="1226"/>
                    <a:pt x="1896" y="859"/>
                    <a:pt x="2096" y="392"/>
                  </a:cubicBezTo>
                  <a:cubicBezTo>
                    <a:pt x="2177" y="170"/>
                    <a:pt x="2002" y="34"/>
                    <a:pt x="1829" y="34"/>
                  </a:cubicBezTo>
                  <a:cubicBezTo>
                    <a:pt x="1715" y="34"/>
                    <a:pt x="1602" y="93"/>
                    <a:pt x="1562" y="225"/>
                  </a:cubicBezTo>
                  <a:cubicBezTo>
                    <a:pt x="1418" y="562"/>
                    <a:pt x="1169" y="847"/>
                    <a:pt x="979" y="1168"/>
                  </a:cubicBezTo>
                  <a:lnTo>
                    <a:pt x="979" y="1168"/>
                  </a:lnTo>
                  <a:cubicBezTo>
                    <a:pt x="770" y="893"/>
                    <a:pt x="672" y="552"/>
                    <a:pt x="595" y="192"/>
                  </a:cubicBezTo>
                  <a:cubicBezTo>
                    <a:pt x="569" y="59"/>
                    <a:pt x="464" y="0"/>
                    <a:pt x="353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41"/>
            <p:cNvSpPr/>
            <p:nvPr/>
          </p:nvSpPr>
          <p:spPr>
            <a:xfrm>
              <a:off x="2137326" y="3392017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1"/>
                  </a:moveTo>
                  <a:cubicBezTo>
                    <a:pt x="172" y="1"/>
                    <a:pt x="1" y="136"/>
                    <a:pt x="59" y="352"/>
                  </a:cubicBezTo>
                  <a:cubicBezTo>
                    <a:pt x="193" y="952"/>
                    <a:pt x="393" y="1486"/>
                    <a:pt x="893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94" y="385"/>
                  </a:cubicBezTo>
                  <a:cubicBezTo>
                    <a:pt x="2177" y="179"/>
                    <a:pt x="1992" y="36"/>
                    <a:pt x="1814" y="36"/>
                  </a:cubicBezTo>
                  <a:cubicBezTo>
                    <a:pt x="1705" y="36"/>
                    <a:pt x="1599" y="91"/>
                    <a:pt x="1560" y="218"/>
                  </a:cubicBezTo>
                  <a:cubicBezTo>
                    <a:pt x="1415" y="558"/>
                    <a:pt x="1163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70" y="551"/>
                    <a:pt x="593" y="218"/>
                  </a:cubicBezTo>
                  <a:cubicBezTo>
                    <a:pt x="566" y="67"/>
                    <a:pt x="453" y="1"/>
                    <a:pt x="33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41"/>
            <p:cNvSpPr/>
            <p:nvPr/>
          </p:nvSpPr>
          <p:spPr>
            <a:xfrm>
              <a:off x="1707246" y="3396144"/>
              <a:ext cx="46523" cy="40952"/>
            </a:xfrm>
            <a:custGeom>
              <a:avLst/>
              <a:gdLst/>
              <a:ahLst/>
              <a:cxnLst/>
              <a:rect l="l" t="t" r="r" b="b"/>
              <a:pathLst>
                <a:path w="2176" h="1915" extrusionOk="0">
                  <a:moveTo>
                    <a:pt x="352" y="1"/>
                  </a:moveTo>
                  <a:cubicBezTo>
                    <a:pt x="183" y="1"/>
                    <a:pt x="1" y="137"/>
                    <a:pt x="61" y="359"/>
                  </a:cubicBezTo>
                  <a:cubicBezTo>
                    <a:pt x="194" y="959"/>
                    <a:pt x="395" y="1493"/>
                    <a:pt x="895" y="1860"/>
                  </a:cubicBezTo>
                  <a:cubicBezTo>
                    <a:pt x="943" y="1898"/>
                    <a:pt x="993" y="1914"/>
                    <a:pt x="1042" y="1914"/>
                  </a:cubicBezTo>
                  <a:cubicBezTo>
                    <a:pt x="1165" y="1914"/>
                    <a:pt x="1281" y="1812"/>
                    <a:pt x="1329" y="1693"/>
                  </a:cubicBezTo>
                  <a:cubicBezTo>
                    <a:pt x="1495" y="1226"/>
                    <a:pt x="1896" y="859"/>
                    <a:pt x="2096" y="359"/>
                  </a:cubicBezTo>
                  <a:cubicBezTo>
                    <a:pt x="2175" y="160"/>
                    <a:pt x="2006" y="32"/>
                    <a:pt x="1835" y="32"/>
                  </a:cubicBezTo>
                  <a:cubicBezTo>
                    <a:pt x="1719" y="32"/>
                    <a:pt x="1602" y="91"/>
                    <a:pt x="1562" y="225"/>
                  </a:cubicBezTo>
                  <a:cubicBezTo>
                    <a:pt x="1418" y="562"/>
                    <a:pt x="1170" y="846"/>
                    <a:pt x="980" y="1166"/>
                  </a:cubicBezTo>
                  <a:lnTo>
                    <a:pt x="980" y="1166"/>
                  </a:lnTo>
                  <a:cubicBezTo>
                    <a:pt x="770" y="883"/>
                    <a:pt x="672" y="528"/>
                    <a:pt x="595" y="192"/>
                  </a:cubicBezTo>
                  <a:cubicBezTo>
                    <a:pt x="568" y="60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41"/>
            <p:cNvSpPr/>
            <p:nvPr/>
          </p:nvSpPr>
          <p:spPr>
            <a:xfrm>
              <a:off x="2781740" y="3854789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0"/>
                  </a:moveTo>
                  <a:cubicBezTo>
                    <a:pt x="174" y="0"/>
                    <a:pt x="0" y="128"/>
                    <a:pt x="40" y="327"/>
                  </a:cubicBezTo>
                  <a:cubicBezTo>
                    <a:pt x="173" y="927"/>
                    <a:pt x="373" y="1494"/>
                    <a:pt x="907" y="1861"/>
                  </a:cubicBezTo>
                  <a:cubicBezTo>
                    <a:pt x="944" y="1889"/>
                    <a:pt x="986" y="1901"/>
                    <a:pt x="1028" y="1901"/>
                  </a:cubicBezTo>
                  <a:cubicBezTo>
                    <a:pt x="1141" y="1901"/>
                    <a:pt x="1259" y="1816"/>
                    <a:pt x="1307" y="1695"/>
                  </a:cubicBezTo>
                  <a:cubicBezTo>
                    <a:pt x="1508" y="1228"/>
                    <a:pt x="1875" y="861"/>
                    <a:pt x="2075" y="360"/>
                  </a:cubicBezTo>
                  <a:cubicBezTo>
                    <a:pt x="2155" y="160"/>
                    <a:pt x="1982" y="19"/>
                    <a:pt x="1809" y="19"/>
                  </a:cubicBezTo>
                  <a:cubicBezTo>
                    <a:pt x="1695" y="19"/>
                    <a:pt x="1581" y="81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0"/>
                    <a:pt x="335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41"/>
            <p:cNvSpPr/>
            <p:nvPr/>
          </p:nvSpPr>
          <p:spPr>
            <a:xfrm>
              <a:off x="1247704" y="4213073"/>
              <a:ext cx="46117" cy="40803"/>
            </a:xfrm>
            <a:custGeom>
              <a:avLst/>
              <a:gdLst/>
              <a:ahLst/>
              <a:cxnLst/>
              <a:rect l="l" t="t" r="r" b="b"/>
              <a:pathLst>
                <a:path w="2157" h="1908" extrusionOk="0">
                  <a:moveTo>
                    <a:pt x="335" y="1"/>
                  </a:moveTo>
                  <a:cubicBezTo>
                    <a:pt x="169" y="1"/>
                    <a:pt x="0" y="136"/>
                    <a:pt x="40" y="352"/>
                  </a:cubicBezTo>
                  <a:cubicBezTo>
                    <a:pt x="206" y="952"/>
                    <a:pt x="407" y="1486"/>
                    <a:pt x="907" y="1853"/>
                  </a:cubicBezTo>
                  <a:cubicBezTo>
                    <a:pt x="956" y="1892"/>
                    <a:pt x="1005" y="1908"/>
                    <a:pt x="1051" y="1908"/>
                  </a:cubicBezTo>
                  <a:cubicBezTo>
                    <a:pt x="1163" y="1908"/>
                    <a:pt x="1260" y="1814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6" y="557"/>
                    <a:pt x="1163" y="843"/>
                    <a:pt x="969" y="1166"/>
                  </a:cubicBezTo>
                  <a:lnTo>
                    <a:pt x="969" y="1166"/>
                  </a:lnTo>
                  <a:cubicBezTo>
                    <a:pt x="759" y="900"/>
                    <a:pt x="683" y="549"/>
                    <a:pt x="607" y="218"/>
                  </a:cubicBezTo>
                  <a:cubicBezTo>
                    <a:pt x="566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41"/>
            <p:cNvSpPr/>
            <p:nvPr/>
          </p:nvSpPr>
          <p:spPr>
            <a:xfrm>
              <a:off x="1746478" y="4254260"/>
              <a:ext cx="46566" cy="40674"/>
            </a:xfrm>
            <a:custGeom>
              <a:avLst/>
              <a:gdLst/>
              <a:ahLst/>
              <a:cxnLst/>
              <a:rect l="l" t="t" r="r" b="b"/>
              <a:pathLst>
                <a:path w="2178" h="1902" extrusionOk="0">
                  <a:moveTo>
                    <a:pt x="346" y="0"/>
                  </a:moveTo>
                  <a:cubicBezTo>
                    <a:pt x="179" y="0"/>
                    <a:pt x="1" y="128"/>
                    <a:pt x="61" y="327"/>
                  </a:cubicBezTo>
                  <a:cubicBezTo>
                    <a:pt x="194" y="927"/>
                    <a:pt x="394" y="1495"/>
                    <a:pt x="895" y="1861"/>
                  </a:cubicBezTo>
                  <a:cubicBezTo>
                    <a:pt x="941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0"/>
                  </a:cubicBezTo>
                  <a:cubicBezTo>
                    <a:pt x="2177" y="156"/>
                    <a:pt x="1995" y="26"/>
                    <a:pt x="1812" y="26"/>
                  </a:cubicBezTo>
                  <a:cubicBezTo>
                    <a:pt x="1696" y="26"/>
                    <a:pt x="1580" y="78"/>
                    <a:pt x="1528" y="194"/>
                  </a:cubicBezTo>
                  <a:cubicBezTo>
                    <a:pt x="1407" y="557"/>
                    <a:pt x="1163" y="850"/>
                    <a:pt x="974" y="1162"/>
                  </a:cubicBezTo>
                  <a:lnTo>
                    <a:pt x="974" y="1162"/>
                  </a:lnTo>
                  <a:cubicBezTo>
                    <a:pt x="751" y="894"/>
                    <a:pt x="673" y="533"/>
                    <a:pt x="594" y="194"/>
                  </a:cubicBezTo>
                  <a:cubicBezTo>
                    <a:pt x="567" y="59"/>
                    <a:pt x="459" y="0"/>
                    <a:pt x="34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41"/>
            <p:cNvSpPr/>
            <p:nvPr/>
          </p:nvSpPr>
          <p:spPr>
            <a:xfrm>
              <a:off x="1757895" y="4399464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69" y="1"/>
                    <a:pt x="0" y="141"/>
                    <a:pt x="60" y="342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35" y="1901"/>
                    <a:pt x="978" y="1911"/>
                    <a:pt x="1019" y="1911"/>
                  </a:cubicBezTo>
                  <a:cubicBezTo>
                    <a:pt x="1149" y="1911"/>
                    <a:pt x="1269" y="1810"/>
                    <a:pt x="1295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4" y="169"/>
                    <a:pt x="1972" y="27"/>
                    <a:pt x="1797" y="27"/>
                  </a:cubicBezTo>
                  <a:cubicBezTo>
                    <a:pt x="1688" y="27"/>
                    <a:pt x="1579" y="81"/>
                    <a:pt x="1528" y="208"/>
                  </a:cubicBezTo>
                  <a:cubicBezTo>
                    <a:pt x="1408" y="569"/>
                    <a:pt x="1167" y="860"/>
                    <a:pt x="967" y="1168"/>
                  </a:cubicBezTo>
                  <a:lnTo>
                    <a:pt x="967" y="1168"/>
                  </a:lnTo>
                  <a:cubicBezTo>
                    <a:pt x="749" y="901"/>
                    <a:pt x="672" y="545"/>
                    <a:pt x="594" y="208"/>
                  </a:cubicBezTo>
                  <a:cubicBezTo>
                    <a:pt x="554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41"/>
            <p:cNvSpPr/>
            <p:nvPr/>
          </p:nvSpPr>
          <p:spPr>
            <a:xfrm>
              <a:off x="1478330" y="4404469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69" y="0"/>
                    <a:pt x="0" y="141"/>
                    <a:pt x="60" y="341"/>
                  </a:cubicBezTo>
                  <a:cubicBezTo>
                    <a:pt x="194" y="942"/>
                    <a:pt x="394" y="1476"/>
                    <a:pt x="894" y="1876"/>
                  </a:cubicBezTo>
                  <a:cubicBezTo>
                    <a:pt x="940" y="1903"/>
                    <a:pt x="989" y="1916"/>
                    <a:pt x="1035" y="1916"/>
                  </a:cubicBezTo>
                  <a:cubicBezTo>
                    <a:pt x="1159" y="1916"/>
                    <a:pt x="1270" y="1830"/>
                    <a:pt x="1295" y="1709"/>
                  </a:cubicBezTo>
                  <a:cubicBezTo>
                    <a:pt x="1495" y="1242"/>
                    <a:pt x="1895" y="875"/>
                    <a:pt x="2062" y="375"/>
                  </a:cubicBezTo>
                  <a:cubicBezTo>
                    <a:pt x="2144" y="169"/>
                    <a:pt x="1972" y="26"/>
                    <a:pt x="1797" y="26"/>
                  </a:cubicBezTo>
                  <a:cubicBezTo>
                    <a:pt x="1688" y="26"/>
                    <a:pt x="1579" y="81"/>
                    <a:pt x="1528" y="208"/>
                  </a:cubicBezTo>
                  <a:cubicBezTo>
                    <a:pt x="1408" y="568"/>
                    <a:pt x="1167" y="859"/>
                    <a:pt x="967" y="1168"/>
                  </a:cubicBezTo>
                  <a:lnTo>
                    <a:pt x="967" y="1168"/>
                  </a:lnTo>
                  <a:cubicBezTo>
                    <a:pt x="749" y="900"/>
                    <a:pt x="672" y="544"/>
                    <a:pt x="594" y="208"/>
                  </a:cubicBezTo>
                  <a:cubicBezTo>
                    <a:pt x="554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41"/>
            <p:cNvSpPr/>
            <p:nvPr/>
          </p:nvSpPr>
          <p:spPr>
            <a:xfrm>
              <a:off x="2021566" y="4538901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46" y="1"/>
                  </a:moveTo>
                  <a:cubicBezTo>
                    <a:pt x="178" y="1"/>
                    <a:pt x="1" y="129"/>
                    <a:pt x="60" y="327"/>
                  </a:cubicBezTo>
                  <a:cubicBezTo>
                    <a:pt x="194" y="928"/>
                    <a:pt x="394" y="1462"/>
                    <a:pt x="894" y="1862"/>
                  </a:cubicBezTo>
                  <a:cubicBezTo>
                    <a:pt x="940" y="1889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95" y="361"/>
                  </a:cubicBezTo>
                  <a:cubicBezTo>
                    <a:pt x="2157" y="155"/>
                    <a:pt x="1977" y="12"/>
                    <a:pt x="1799" y="12"/>
                  </a:cubicBezTo>
                  <a:cubicBezTo>
                    <a:pt x="1689" y="12"/>
                    <a:pt x="1579" y="67"/>
                    <a:pt x="1528" y="194"/>
                  </a:cubicBezTo>
                  <a:cubicBezTo>
                    <a:pt x="1407" y="558"/>
                    <a:pt x="1163" y="851"/>
                    <a:pt x="974" y="1163"/>
                  </a:cubicBezTo>
                  <a:lnTo>
                    <a:pt x="974" y="1163"/>
                  </a:lnTo>
                  <a:cubicBezTo>
                    <a:pt x="751" y="894"/>
                    <a:pt x="673" y="534"/>
                    <a:pt x="594" y="194"/>
                  </a:cubicBezTo>
                  <a:cubicBezTo>
                    <a:pt x="567" y="59"/>
                    <a:pt x="459" y="1"/>
                    <a:pt x="34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41"/>
            <p:cNvSpPr/>
            <p:nvPr/>
          </p:nvSpPr>
          <p:spPr>
            <a:xfrm>
              <a:off x="2598527" y="4563151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1"/>
                  </a:moveTo>
                  <a:cubicBezTo>
                    <a:pt x="166" y="1"/>
                    <a:pt x="1" y="129"/>
                    <a:pt x="60" y="328"/>
                  </a:cubicBezTo>
                  <a:cubicBezTo>
                    <a:pt x="194" y="928"/>
                    <a:pt x="394" y="1495"/>
                    <a:pt x="894" y="1862"/>
                  </a:cubicBezTo>
                  <a:cubicBezTo>
                    <a:pt x="940" y="1890"/>
                    <a:pt x="989" y="1902"/>
                    <a:pt x="1036" y="1902"/>
                  </a:cubicBezTo>
                  <a:cubicBezTo>
                    <a:pt x="1161" y="1902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1"/>
                  </a:cubicBezTo>
                  <a:cubicBezTo>
                    <a:pt x="2141" y="162"/>
                    <a:pt x="1984" y="34"/>
                    <a:pt x="1815" y="34"/>
                  </a:cubicBezTo>
                  <a:cubicBezTo>
                    <a:pt x="1701" y="34"/>
                    <a:pt x="1582" y="93"/>
                    <a:pt x="1528" y="228"/>
                  </a:cubicBezTo>
                  <a:cubicBezTo>
                    <a:pt x="1407" y="567"/>
                    <a:pt x="1163" y="853"/>
                    <a:pt x="962" y="1163"/>
                  </a:cubicBezTo>
                  <a:lnTo>
                    <a:pt x="962" y="1163"/>
                  </a:lnTo>
                  <a:cubicBezTo>
                    <a:pt x="748" y="881"/>
                    <a:pt x="671" y="528"/>
                    <a:pt x="594" y="194"/>
                  </a:cubicBezTo>
                  <a:cubicBezTo>
                    <a:pt x="554" y="60"/>
                    <a:pt x="443" y="1"/>
                    <a:pt x="33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41"/>
            <p:cNvSpPr/>
            <p:nvPr/>
          </p:nvSpPr>
          <p:spPr>
            <a:xfrm>
              <a:off x="2358801" y="4467961"/>
              <a:ext cx="46159" cy="40867"/>
            </a:xfrm>
            <a:custGeom>
              <a:avLst/>
              <a:gdLst/>
              <a:ahLst/>
              <a:cxnLst/>
              <a:rect l="l" t="t" r="r" b="b"/>
              <a:pathLst>
                <a:path w="2159" h="1911" extrusionOk="0">
                  <a:moveTo>
                    <a:pt x="340" y="0"/>
                  </a:moveTo>
                  <a:cubicBezTo>
                    <a:pt x="178" y="0"/>
                    <a:pt x="1" y="140"/>
                    <a:pt x="41" y="341"/>
                  </a:cubicBezTo>
                  <a:cubicBezTo>
                    <a:pt x="208" y="942"/>
                    <a:pt x="375" y="1475"/>
                    <a:pt x="908" y="1876"/>
                  </a:cubicBezTo>
                  <a:cubicBezTo>
                    <a:pt x="941" y="1900"/>
                    <a:pt x="978" y="1911"/>
                    <a:pt x="1015" y="1911"/>
                  </a:cubicBezTo>
                  <a:cubicBezTo>
                    <a:pt x="1132" y="1911"/>
                    <a:pt x="1258" y="1810"/>
                    <a:pt x="1309" y="1709"/>
                  </a:cubicBezTo>
                  <a:cubicBezTo>
                    <a:pt x="1509" y="1208"/>
                    <a:pt x="1876" y="842"/>
                    <a:pt x="2076" y="375"/>
                  </a:cubicBezTo>
                  <a:cubicBezTo>
                    <a:pt x="2158" y="168"/>
                    <a:pt x="1986" y="26"/>
                    <a:pt x="1811" y="26"/>
                  </a:cubicBezTo>
                  <a:cubicBezTo>
                    <a:pt x="1703" y="26"/>
                    <a:pt x="1593" y="80"/>
                    <a:pt x="1542" y="208"/>
                  </a:cubicBezTo>
                  <a:cubicBezTo>
                    <a:pt x="1397" y="572"/>
                    <a:pt x="1163" y="865"/>
                    <a:pt x="969" y="1178"/>
                  </a:cubicBezTo>
                  <a:lnTo>
                    <a:pt x="969" y="1178"/>
                  </a:lnTo>
                  <a:cubicBezTo>
                    <a:pt x="753" y="909"/>
                    <a:pt x="653" y="548"/>
                    <a:pt x="575" y="208"/>
                  </a:cubicBezTo>
                  <a:cubicBezTo>
                    <a:pt x="548" y="62"/>
                    <a:pt x="448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41"/>
            <p:cNvSpPr/>
            <p:nvPr/>
          </p:nvSpPr>
          <p:spPr>
            <a:xfrm>
              <a:off x="3096318" y="4561077"/>
              <a:ext cx="45796" cy="40610"/>
            </a:xfrm>
            <a:custGeom>
              <a:avLst/>
              <a:gdLst/>
              <a:ahLst/>
              <a:cxnLst/>
              <a:rect l="l" t="t" r="r" b="b"/>
              <a:pathLst>
                <a:path w="2142" h="1899" extrusionOk="0">
                  <a:moveTo>
                    <a:pt x="337" y="0"/>
                  </a:moveTo>
                  <a:cubicBezTo>
                    <a:pt x="171" y="0"/>
                    <a:pt x="0" y="136"/>
                    <a:pt x="61" y="358"/>
                  </a:cubicBezTo>
                  <a:cubicBezTo>
                    <a:pt x="194" y="958"/>
                    <a:pt x="394" y="1492"/>
                    <a:pt x="895" y="1859"/>
                  </a:cubicBezTo>
                  <a:cubicBezTo>
                    <a:pt x="941" y="1887"/>
                    <a:pt x="989" y="1899"/>
                    <a:pt x="1036" y="1899"/>
                  </a:cubicBezTo>
                  <a:cubicBezTo>
                    <a:pt x="1161" y="1899"/>
                    <a:pt x="1280" y="1813"/>
                    <a:pt x="1328" y="1692"/>
                  </a:cubicBezTo>
                  <a:cubicBezTo>
                    <a:pt x="1495" y="1225"/>
                    <a:pt x="1895" y="858"/>
                    <a:pt x="2062" y="358"/>
                  </a:cubicBezTo>
                  <a:cubicBezTo>
                    <a:pt x="2142" y="159"/>
                    <a:pt x="1984" y="31"/>
                    <a:pt x="1815" y="31"/>
                  </a:cubicBezTo>
                  <a:cubicBezTo>
                    <a:pt x="1701" y="31"/>
                    <a:pt x="1582" y="90"/>
                    <a:pt x="1528" y="224"/>
                  </a:cubicBezTo>
                  <a:cubicBezTo>
                    <a:pt x="1408" y="562"/>
                    <a:pt x="1166" y="847"/>
                    <a:pt x="965" y="1168"/>
                  </a:cubicBezTo>
                  <a:lnTo>
                    <a:pt x="965" y="1168"/>
                  </a:lnTo>
                  <a:cubicBezTo>
                    <a:pt x="749" y="893"/>
                    <a:pt x="672" y="552"/>
                    <a:pt x="594" y="191"/>
                  </a:cubicBezTo>
                  <a:cubicBezTo>
                    <a:pt x="555" y="59"/>
                    <a:pt x="447" y="0"/>
                    <a:pt x="33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41"/>
            <p:cNvSpPr/>
            <p:nvPr/>
          </p:nvSpPr>
          <p:spPr>
            <a:xfrm>
              <a:off x="3577710" y="4533597"/>
              <a:ext cx="45860" cy="40888"/>
            </a:xfrm>
            <a:custGeom>
              <a:avLst/>
              <a:gdLst/>
              <a:ahLst/>
              <a:cxnLst/>
              <a:rect l="l" t="t" r="r" b="b"/>
              <a:pathLst>
                <a:path w="2145" h="1912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5" y="1901"/>
                    <a:pt x="978" y="1911"/>
                    <a:pt x="1020" y="1911"/>
                  </a:cubicBezTo>
                  <a:cubicBezTo>
                    <a:pt x="1151" y="1911"/>
                    <a:pt x="1278" y="1810"/>
                    <a:pt x="1328" y="1710"/>
                  </a:cubicBezTo>
                  <a:cubicBezTo>
                    <a:pt x="1495" y="1209"/>
                    <a:pt x="1895" y="842"/>
                    <a:pt x="2062" y="375"/>
                  </a:cubicBezTo>
                  <a:cubicBezTo>
                    <a:pt x="2145" y="169"/>
                    <a:pt x="1972" y="27"/>
                    <a:pt x="1797" y="27"/>
                  </a:cubicBezTo>
                  <a:cubicBezTo>
                    <a:pt x="1689" y="27"/>
                    <a:pt x="1579" y="81"/>
                    <a:pt x="1528" y="209"/>
                  </a:cubicBezTo>
                  <a:cubicBezTo>
                    <a:pt x="1408" y="569"/>
                    <a:pt x="1167" y="860"/>
                    <a:pt x="967" y="1169"/>
                  </a:cubicBezTo>
                  <a:lnTo>
                    <a:pt x="967" y="1169"/>
                  </a:lnTo>
                  <a:cubicBezTo>
                    <a:pt x="750" y="901"/>
                    <a:pt x="672" y="545"/>
                    <a:pt x="594" y="209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41"/>
            <p:cNvSpPr/>
            <p:nvPr/>
          </p:nvSpPr>
          <p:spPr>
            <a:xfrm>
              <a:off x="2184084" y="4219702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5" y="1904"/>
                    <a:pt x="986" y="1916"/>
                    <a:pt x="1029" y="1916"/>
                  </a:cubicBezTo>
                  <a:cubicBezTo>
                    <a:pt x="1141" y="1916"/>
                    <a:pt x="1260" y="1830"/>
                    <a:pt x="1308" y="1710"/>
                  </a:cubicBezTo>
                  <a:cubicBezTo>
                    <a:pt x="1508" y="1243"/>
                    <a:pt x="1875" y="876"/>
                    <a:pt x="2075" y="375"/>
                  </a:cubicBezTo>
                  <a:cubicBezTo>
                    <a:pt x="2158" y="169"/>
                    <a:pt x="1985" y="27"/>
                    <a:pt x="1810" y="27"/>
                  </a:cubicBezTo>
                  <a:cubicBezTo>
                    <a:pt x="1702" y="27"/>
                    <a:pt x="1593" y="81"/>
                    <a:pt x="1542" y="208"/>
                  </a:cubicBezTo>
                  <a:cubicBezTo>
                    <a:pt x="1396" y="572"/>
                    <a:pt x="1162" y="866"/>
                    <a:pt x="969" y="1178"/>
                  </a:cubicBezTo>
                  <a:lnTo>
                    <a:pt x="969" y="1178"/>
                  </a:lnTo>
                  <a:cubicBezTo>
                    <a:pt x="752" y="910"/>
                    <a:pt x="653" y="549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41"/>
            <p:cNvSpPr/>
            <p:nvPr/>
          </p:nvSpPr>
          <p:spPr>
            <a:xfrm>
              <a:off x="2732823" y="4368585"/>
              <a:ext cx="45839" cy="40803"/>
            </a:xfrm>
            <a:custGeom>
              <a:avLst/>
              <a:gdLst/>
              <a:ahLst/>
              <a:cxnLst/>
              <a:rect l="l" t="t" r="r" b="b"/>
              <a:pathLst>
                <a:path w="2144" h="1908" extrusionOk="0">
                  <a:moveTo>
                    <a:pt x="324" y="1"/>
                  </a:moveTo>
                  <a:cubicBezTo>
                    <a:pt x="161" y="1"/>
                    <a:pt x="1" y="136"/>
                    <a:pt x="60" y="352"/>
                  </a:cubicBezTo>
                  <a:cubicBezTo>
                    <a:pt x="193" y="952"/>
                    <a:pt x="393" y="1486"/>
                    <a:pt x="894" y="1853"/>
                  </a:cubicBezTo>
                  <a:cubicBezTo>
                    <a:pt x="942" y="1892"/>
                    <a:pt x="994" y="1908"/>
                    <a:pt x="1044" y="1908"/>
                  </a:cubicBezTo>
                  <a:cubicBezTo>
                    <a:pt x="1166" y="1908"/>
                    <a:pt x="1280" y="1814"/>
                    <a:pt x="1327" y="1719"/>
                  </a:cubicBezTo>
                  <a:cubicBezTo>
                    <a:pt x="1494" y="1219"/>
                    <a:pt x="1894" y="852"/>
                    <a:pt x="2061" y="385"/>
                  </a:cubicBezTo>
                  <a:cubicBezTo>
                    <a:pt x="2144" y="179"/>
                    <a:pt x="1971" y="36"/>
                    <a:pt x="1796" y="36"/>
                  </a:cubicBezTo>
                  <a:cubicBezTo>
                    <a:pt x="1688" y="36"/>
                    <a:pt x="1578" y="91"/>
                    <a:pt x="1527" y="218"/>
                  </a:cubicBezTo>
                  <a:cubicBezTo>
                    <a:pt x="1406" y="558"/>
                    <a:pt x="1161" y="845"/>
                    <a:pt x="959" y="1169"/>
                  </a:cubicBezTo>
                  <a:lnTo>
                    <a:pt x="959" y="1169"/>
                  </a:lnTo>
                  <a:cubicBezTo>
                    <a:pt x="747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4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41"/>
            <p:cNvSpPr/>
            <p:nvPr/>
          </p:nvSpPr>
          <p:spPr>
            <a:xfrm>
              <a:off x="3297362" y="4348418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35" y="1"/>
                  </a:moveTo>
                  <a:cubicBezTo>
                    <a:pt x="174" y="1"/>
                    <a:pt x="0" y="128"/>
                    <a:pt x="40" y="327"/>
                  </a:cubicBezTo>
                  <a:cubicBezTo>
                    <a:pt x="174" y="928"/>
                    <a:pt x="374" y="1495"/>
                    <a:pt x="907" y="1862"/>
                  </a:cubicBezTo>
                  <a:cubicBezTo>
                    <a:pt x="944" y="1889"/>
                    <a:pt x="986" y="1902"/>
                    <a:pt x="1029" y="1902"/>
                  </a:cubicBezTo>
                  <a:cubicBezTo>
                    <a:pt x="1141" y="1902"/>
                    <a:pt x="1259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4" y="162"/>
                    <a:pt x="1997" y="34"/>
                    <a:pt x="1828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6" y="566"/>
                    <a:pt x="1145" y="852"/>
                    <a:pt x="955" y="1162"/>
                  </a:cubicBezTo>
                  <a:lnTo>
                    <a:pt x="955" y="1162"/>
                  </a:lnTo>
                  <a:cubicBezTo>
                    <a:pt x="747" y="880"/>
                    <a:pt x="651" y="527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41"/>
            <p:cNvSpPr/>
            <p:nvPr/>
          </p:nvSpPr>
          <p:spPr>
            <a:xfrm>
              <a:off x="3554093" y="4288904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8" y="0"/>
                    <a:pt x="1" y="141"/>
                    <a:pt x="41" y="342"/>
                  </a:cubicBezTo>
                  <a:cubicBezTo>
                    <a:pt x="207" y="942"/>
                    <a:pt x="374" y="1476"/>
                    <a:pt x="908" y="1876"/>
                  </a:cubicBezTo>
                  <a:cubicBezTo>
                    <a:pt x="949" y="1900"/>
                    <a:pt x="989" y="1911"/>
                    <a:pt x="1029" y="1911"/>
                  </a:cubicBezTo>
                  <a:cubicBezTo>
                    <a:pt x="1150" y="1911"/>
                    <a:pt x="1258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7" y="571"/>
                    <a:pt x="1164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7"/>
                    <a:pt x="574" y="208"/>
                  </a:cubicBezTo>
                  <a:cubicBezTo>
                    <a:pt x="548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41"/>
            <p:cNvSpPr/>
            <p:nvPr/>
          </p:nvSpPr>
          <p:spPr>
            <a:xfrm>
              <a:off x="3347562" y="4476151"/>
              <a:ext cx="45796" cy="40632"/>
            </a:xfrm>
            <a:custGeom>
              <a:avLst/>
              <a:gdLst/>
              <a:ahLst/>
              <a:cxnLst/>
              <a:rect l="l" t="t" r="r" b="b"/>
              <a:pathLst>
                <a:path w="2142" h="1900" extrusionOk="0">
                  <a:moveTo>
                    <a:pt x="337" y="1"/>
                  </a:moveTo>
                  <a:cubicBezTo>
                    <a:pt x="171" y="1"/>
                    <a:pt x="0" y="137"/>
                    <a:pt x="60" y="358"/>
                  </a:cubicBezTo>
                  <a:cubicBezTo>
                    <a:pt x="194" y="959"/>
                    <a:pt x="394" y="1493"/>
                    <a:pt x="894" y="1860"/>
                  </a:cubicBezTo>
                  <a:cubicBezTo>
                    <a:pt x="940" y="1887"/>
                    <a:pt x="989" y="1899"/>
                    <a:pt x="1036" y="1899"/>
                  </a:cubicBezTo>
                  <a:cubicBezTo>
                    <a:pt x="1161" y="1899"/>
                    <a:pt x="1280" y="1814"/>
                    <a:pt x="1328" y="1693"/>
                  </a:cubicBezTo>
                  <a:cubicBezTo>
                    <a:pt x="1495" y="1226"/>
                    <a:pt x="1895" y="859"/>
                    <a:pt x="2062" y="358"/>
                  </a:cubicBezTo>
                  <a:cubicBezTo>
                    <a:pt x="2141" y="160"/>
                    <a:pt x="1984" y="32"/>
                    <a:pt x="1815" y="32"/>
                  </a:cubicBezTo>
                  <a:cubicBezTo>
                    <a:pt x="1701" y="32"/>
                    <a:pt x="1582" y="90"/>
                    <a:pt x="1528" y="225"/>
                  </a:cubicBezTo>
                  <a:cubicBezTo>
                    <a:pt x="1408" y="562"/>
                    <a:pt x="1165" y="847"/>
                    <a:pt x="965" y="1168"/>
                  </a:cubicBezTo>
                  <a:lnTo>
                    <a:pt x="965" y="1168"/>
                  </a:lnTo>
                  <a:cubicBezTo>
                    <a:pt x="749" y="894"/>
                    <a:pt x="672" y="553"/>
                    <a:pt x="594" y="192"/>
                  </a:cubicBezTo>
                  <a:cubicBezTo>
                    <a:pt x="555" y="59"/>
                    <a:pt x="447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41"/>
            <p:cNvSpPr/>
            <p:nvPr/>
          </p:nvSpPr>
          <p:spPr>
            <a:xfrm>
              <a:off x="3753077" y="4304194"/>
              <a:ext cx="46074" cy="40674"/>
            </a:xfrm>
            <a:custGeom>
              <a:avLst/>
              <a:gdLst/>
              <a:ahLst/>
              <a:cxnLst/>
              <a:rect l="l" t="t" r="r" b="b"/>
              <a:pathLst>
                <a:path w="2155" h="1902" extrusionOk="0">
                  <a:moveTo>
                    <a:pt x="342" y="0"/>
                  </a:moveTo>
                  <a:cubicBezTo>
                    <a:pt x="174" y="0"/>
                    <a:pt x="1" y="128"/>
                    <a:pt x="40" y="327"/>
                  </a:cubicBezTo>
                  <a:cubicBezTo>
                    <a:pt x="207" y="927"/>
                    <a:pt x="374" y="1495"/>
                    <a:pt x="908" y="1861"/>
                  </a:cubicBezTo>
                  <a:cubicBezTo>
                    <a:pt x="954" y="1889"/>
                    <a:pt x="1002" y="1901"/>
                    <a:pt x="1049" y="1901"/>
                  </a:cubicBezTo>
                  <a:cubicBezTo>
                    <a:pt x="1172" y="1901"/>
                    <a:pt x="1284" y="1816"/>
                    <a:pt x="1308" y="1695"/>
                  </a:cubicBezTo>
                  <a:cubicBezTo>
                    <a:pt x="1508" y="1228"/>
                    <a:pt x="1908" y="861"/>
                    <a:pt x="2075" y="360"/>
                  </a:cubicBezTo>
                  <a:cubicBezTo>
                    <a:pt x="2155" y="161"/>
                    <a:pt x="1997" y="34"/>
                    <a:pt x="1829" y="34"/>
                  </a:cubicBezTo>
                  <a:cubicBezTo>
                    <a:pt x="1714" y="34"/>
                    <a:pt x="1595" y="92"/>
                    <a:pt x="1541" y="227"/>
                  </a:cubicBezTo>
                  <a:cubicBezTo>
                    <a:pt x="1397" y="565"/>
                    <a:pt x="1165" y="850"/>
                    <a:pt x="972" y="1158"/>
                  </a:cubicBezTo>
                  <a:lnTo>
                    <a:pt x="972" y="1158"/>
                  </a:lnTo>
                  <a:cubicBezTo>
                    <a:pt x="761" y="877"/>
                    <a:pt x="684" y="526"/>
                    <a:pt x="607" y="194"/>
                  </a:cubicBezTo>
                  <a:cubicBezTo>
                    <a:pt x="567" y="59"/>
                    <a:pt x="456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41"/>
            <p:cNvSpPr/>
            <p:nvPr/>
          </p:nvSpPr>
          <p:spPr>
            <a:xfrm>
              <a:off x="4021246" y="4346472"/>
              <a:ext cx="46117" cy="41081"/>
            </a:xfrm>
            <a:custGeom>
              <a:avLst/>
              <a:gdLst/>
              <a:ahLst/>
              <a:cxnLst/>
              <a:rect l="l" t="t" r="r" b="b"/>
              <a:pathLst>
                <a:path w="2157" h="1921" extrusionOk="0">
                  <a:moveTo>
                    <a:pt x="335" y="1"/>
                  </a:moveTo>
                  <a:cubicBezTo>
                    <a:pt x="169" y="1"/>
                    <a:pt x="0" y="136"/>
                    <a:pt x="40" y="351"/>
                  </a:cubicBezTo>
                  <a:cubicBezTo>
                    <a:pt x="206" y="952"/>
                    <a:pt x="373" y="1486"/>
                    <a:pt x="907" y="1886"/>
                  </a:cubicBezTo>
                  <a:cubicBezTo>
                    <a:pt x="948" y="1910"/>
                    <a:pt x="988" y="1921"/>
                    <a:pt x="1028" y="1921"/>
                  </a:cubicBezTo>
                  <a:cubicBezTo>
                    <a:pt x="1149" y="1921"/>
                    <a:pt x="1257" y="1820"/>
                    <a:pt x="1307" y="1719"/>
                  </a:cubicBezTo>
                  <a:cubicBezTo>
                    <a:pt x="1507" y="1219"/>
                    <a:pt x="1908" y="852"/>
                    <a:pt x="2074" y="385"/>
                  </a:cubicBezTo>
                  <a:cubicBezTo>
                    <a:pt x="2157" y="179"/>
                    <a:pt x="1985" y="36"/>
                    <a:pt x="1809" y="36"/>
                  </a:cubicBezTo>
                  <a:cubicBezTo>
                    <a:pt x="1701" y="36"/>
                    <a:pt x="1592" y="91"/>
                    <a:pt x="1541" y="218"/>
                  </a:cubicBezTo>
                  <a:cubicBezTo>
                    <a:pt x="1397" y="577"/>
                    <a:pt x="1168" y="867"/>
                    <a:pt x="976" y="1174"/>
                  </a:cubicBezTo>
                  <a:lnTo>
                    <a:pt x="976" y="1174"/>
                  </a:lnTo>
                  <a:cubicBezTo>
                    <a:pt x="761" y="907"/>
                    <a:pt x="684" y="553"/>
                    <a:pt x="607" y="218"/>
                  </a:cubicBezTo>
                  <a:cubicBezTo>
                    <a:pt x="565" y="67"/>
                    <a:pt x="451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41"/>
            <p:cNvSpPr/>
            <p:nvPr/>
          </p:nvSpPr>
          <p:spPr>
            <a:xfrm>
              <a:off x="3829660" y="4450831"/>
              <a:ext cx="45860" cy="40867"/>
            </a:xfrm>
            <a:custGeom>
              <a:avLst/>
              <a:gdLst/>
              <a:ahLst/>
              <a:cxnLst/>
              <a:rect l="l" t="t" r="r" b="b"/>
              <a:pathLst>
                <a:path w="2145" h="1911" extrusionOk="0">
                  <a:moveTo>
                    <a:pt x="336" y="1"/>
                  </a:moveTo>
                  <a:cubicBezTo>
                    <a:pt x="170" y="1"/>
                    <a:pt x="1" y="141"/>
                    <a:pt x="61" y="342"/>
                  </a:cubicBezTo>
                  <a:cubicBezTo>
                    <a:pt x="194" y="942"/>
                    <a:pt x="394" y="1476"/>
                    <a:pt x="895" y="1876"/>
                  </a:cubicBezTo>
                  <a:cubicBezTo>
                    <a:pt x="936" y="1900"/>
                    <a:pt x="978" y="1911"/>
                    <a:pt x="1020" y="1911"/>
                  </a:cubicBezTo>
                  <a:cubicBezTo>
                    <a:pt x="1149" y="1911"/>
                    <a:pt x="1270" y="1810"/>
                    <a:pt x="1295" y="1709"/>
                  </a:cubicBezTo>
                  <a:cubicBezTo>
                    <a:pt x="1495" y="1209"/>
                    <a:pt x="1896" y="842"/>
                    <a:pt x="2062" y="375"/>
                  </a:cubicBezTo>
                  <a:cubicBezTo>
                    <a:pt x="2145" y="169"/>
                    <a:pt x="1972" y="26"/>
                    <a:pt x="1797" y="26"/>
                  </a:cubicBezTo>
                  <a:cubicBezTo>
                    <a:pt x="1689" y="26"/>
                    <a:pt x="1580" y="81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1"/>
                    <a:pt x="672" y="544"/>
                    <a:pt x="595" y="208"/>
                  </a:cubicBezTo>
                  <a:cubicBezTo>
                    <a:pt x="555" y="62"/>
                    <a:pt x="446" y="1"/>
                    <a:pt x="336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41"/>
            <p:cNvSpPr/>
            <p:nvPr/>
          </p:nvSpPr>
          <p:spPr>
            <a:xfrm>
              <a:off x="3214215" y="3860691"/>
              <a:ext cx="46544" cy="40803"/>
            </a:xfrm>
            <a:custGeom>
              <a:avLst/>
              <a:gdLst/>
              <a:ahLst/>
              <a:cxnLst/>
              <a:rect l="l" t="t" r="r" b="b"/>
              <a:pathLst>
                <a:path w="2177" h="1908" extrusionOk="0">
                  <a:moveTo>
                    <a:pt x="338" y="0"/>
                  </a:moveTo>
                  <a:cubicBezTo>
                    <a:pt x="173" y="0"/>
                    <a:pt x="1" y="135"/>
                    <a:pt x="60" y="351"/>
                  </a:cubicBezTo>
                  <a:cubicBezTo>
                    <a:pt x="193" y="952"/>
                    <a:pt x="393" y="1485"/>
                    <a:pt x="927" y="1852"/>
                  </a:cubicBezTo>
                  <a:cubicBezTo>
                    <a:pt x="966" y="1891"/>
                    <a:pt x="1011" y="1908"/>
                    <a:pt x="1056" y="1908"/>
                  </a:cubicBezTo>
                  <a:cubicBezTo>
                    <a:pt x="1166" y="1908"/>
                    <a:pt x="1280" y="1813"/>
                    <a:pt x="1327" y="1719"/>
                  </a:cubicBezTo>
                  <a:cubicBezTo>
                    <a:pt x="1527" y="1218"/>
                    <a:pt x="1894" y="852"/>
                    <a:pt x="2094" y="385"/>
                  </a:cubicBezTo>
                  <a:cubicBezTo>
                    <a:pt x="2177" y="178"/>
                    <a:pt x="1992" y="36"/>
                    <a:pt x="1815" y="36"/>
                  </a:cubicBezTo>
                  <a:cubicBezTo>
                    <a:pt x="1705" y="36"/>
                    <a:pt x="1599" y="90"/>
                    <a:pt x="1561" y="218"/>
                  </a:cubicBezTo>
                  <a:cubicBezTo>
                    <a:pt x="1415" y="558"/>
                    <a:pt x="1163" y="845"/>
                    <a:pt x="973" y="1169"/>
                  </a:cubicBezTo>
                  <a:lnTo>
                    <a:pt x="973" y="1169"/>
                  </a:lnTo>
                  <a:cubicBezTo>
                    <a:pt x="766" y="902"/>
                    <a:pt x="670" y="550"/>
                    <a:pt x="593" y="218"/>
                  </a:cubicBezTo>
                  <a:cubicBezTo>
                    <a:pt x="566" y="67"/>
                    <a:pt x="454" y="0"/>
                    <a:pt x="33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41"/>
            <p:cNvSpPr/>
            <p:nvPr/>
          </p:nvSpPr>
          <p:spPr>
            <a:xfrm>
              <a:off x="3218192" y="4071632"/>
              <a:ext cx="46138" cy="40674"/>
            </a:xfrm>
            <a:custGeom>
              <a:avLst/>
              <a:gdLst/>
              <a:ahLst/>
              <a:cxnLst/>
              <a:rect l="l" t="t" r="r" b="b"/>
              <a:pathLst>
                <a:path w="2158" h="1902" extrusionOk="0">
                  <a:moveTo>
                    <a:pt x="335" y="1"/>
                  </a:moveTo>
                  <a:cubicBezTo>
                    <a:pt x="174" y="1"/>
                    <a:pt x="1" y="129"/>
                    <a:pt x="40" y="328"/>
                  </a:cubicBezTo>
                  <a:cubicBezTo>
                    <a:pt x="174" y="928"/>
                    <a:pt x="374" y="1495"/>
                    <a:pt x="908" y="1862"/>
                  </a:cubicBezTo>
                  <a:cubicBezTo>
                    <a:pt x="944" y="1890"/>
                    <a:pt x="986" y="1902"/>
                    <a:pt x="1029" y="1902"/>
                  </a:cubicBezTo>
                  <a:cubicBezTo>
                    <a:pt x="1141" y="1902"/>
                    <a:pt x="1260" y="1816"/>
                    <a:pt x="1308" y="1695"/>
                  </a:cubicBezTo>
                  <a:cubicBezTo>
                    <a:pt x="1508" y="1228"/>
                    <a:pt x="1875" y="861"/>
                    <a:pt x="2075" y="361"/>
                  </a:cubicBezTo>
                  <a:cubicBezTo>
                    <a:pt x="2157" y="156"/>
                    <a:pt x="1988" y="27"/>
                    <a:pt x="1814" y="27"/>
                  </a:cubicBezTo>
                  <a:cubicBezTo>
                    <a:pt x="1704" y="27"/>
                    <a:pt x="1593" y="78"/>
                    <a:pt x="1542" y="194"/>
                  </a:cubicBezTo>
                  <a:cubicBezTo>
                    <a:pt x="1398" y="554"/>
                    <a:pt x="1150" y="845"/>
                    <a:pt x="960" y="1154"/>
                  </a:cubicBezTo>
                  <a:lnTo>
                    <a:pt x="960" y="1154"/>
                  </a:lnTo>
                  <a:cubicBezTo>
                    <a:pt x="749" y="886"/>
                    <a:pt x="652" y="530"/>
                    <a:pt x="574" y="194"/>
                  </a:cubicBezTo>
                  <a:cubicBezTo>
                    <a:pt x="547" y="59"/>
                    <a:pt x="444" y="1"/>
                    <a:pt x="335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41"/>
            <p:cNvSpPr/>
            <p:nvPr/>
          </p:nvSpPr>
          <p:spPr>
            <a:xfrm>
              <a:off x="3666060" y="384520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7" y="0"/>
                  </a:moveTo>
                  <a:cubicBezTo>
                    <a:pt x="178" y="0"/>
                    <a:pt x="1" y="141"/>
                    <a:pt x="41" y="341"/>
                  </a:cubicBezTo>
                  <a:cubicBezTo>
                    <a:pt x="208" y="942"/>
                    <a:pt x="374" y="1475"/>
                    <a:pt x="908" y="1876"/>
                  </a:cubicBezTo>
                  <a:cubicBezTo>
                    <a:pt x="954" y="1903"/>
                    <a:pt x="1002" y="1916"/>
                    <a:pt x="1049" y="1916"/>
                  </a:cubicBezTo>
                  <a:cubicBezTo>
                    <a:pt x="1172" y="1916"/>
                    <a:pt x="1284" y="1830"/>
                    <a:pt x="1308" y="1709"/>
                  </a:cubicBezTo>
                  <a:cubicBezTo>
                    <a:pt x="1508" y="1242"/>
                    <a:pt x="1909" y="875"/>
                    <a:pt x="2076" y="375"/>
                  </a:cubicBezTo>
                  <a:cubicBezTo>
                    <a:pt x="2158" y="169"/>
                    <a:pt x="1986" y="26"/>
                    <a:pt x="1810" y="26"/>
                  </a:cubicBezTo>
                  <a:cubicBezTo>
                    <a:pt x="1702" y="26"/>
                    <a:pt x="1593" y="80"/>
                    <a:pt x="1542" y="208"/>
                  </a:cubicBezTo>
                  <a:cubicBezTo>
                    <a:pt x="1398" y="566"/>
                    <a:pt x="1169" y="857"/>
                    <a:pt x="977" y="1164"/>
                  </a:cubicBezTo>
                  <a:lnTo>
                    <a:pt x="977" y="1164"/>
                  </a:lnTo>
                  <a:cubicBezTo>
                    <a:pt x="762" y="897"/>
                    <a:pt x="685" y="542"/>
                    <a:pt x="608" y="208"/>
                  </a:cubicBezTo>
                  <a:cubicBezTo>
                    <a:pt x="568" y="62"/>
                    <a:pt x="459" y="0"/>
                    <a:pt x="347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41"/>
            <p:cNvSpPr/>
            <p:nvPr/>
          </p:nvSpPr>
          <p:spPr>
            <a:xfrm>
              <a:off x="3871736" y="3793136"/>
              <a:ext cx="45860" cy="40974"/>
            </a:xfrm>
            <a:custGeom>
              <a:avLst/>
              <a:gdLst/>
              <a:ahLst/>
              <a:cxnLst/>
              <a:rect l="l" t="t" r="r" b="b"/>
              <a:pathLst>
                <a:path w="2145" h="1916" extrusionOk="0">
                  <a:moveTo>
                    <a:pt x="336" y="0"/>
                  </a:moveTo>
                  <a:cubicBezTo>
                    <a:pt x="170" y="0"/>
                    <a:pt x="1" y="141"/>
                    <a:pt x="61" y="341"/>
                  </a:cubicBezTo>
                  <a:cubicBezTo>
                    <a:pt x="194" y="942"/>
                    <a:pt x="395" y="1475"/>
                    <a:pt x="895" y="1876"/>
                  </a:cubicBezTo>
                  <a:cubicBezTo>
                    <a:pt x="941" y="1903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09"/>
                  </a:cubicBezTo>
                  <a:cubicBezTo>
                    <a:pt x="1495" y="1242"/>
                    <a:pt x="1896" y="875"/>
                    <a:pt x="2062" y="375"/>
                  </a:cubicBezTo>
                  <a:cubicBezTo>
                    <a:pt x="2145" y="168"/>
                    <a:pt x="1973" y="26"/>
                    <a:pt x="1797" y="26"/>
                  </a:cubicBezTo>
                  <a:cubicBezTo>
                    <a:pt x="1689" y="26"/>
                    <a:pt x="1580" y="80"/>
                    <a:pt x="1529" y="208"/>
                  </a:cubicBezTo>
                  <a:cubicBezTo>
                    <a:pt x="1409" y="568"/>
                    <a:pt x="1168" y="859"/>
                    <a:pt x="967" y="1168"/>
                  </a:cubicBezTo>
                  <a:lnTo>
                    <a:pt x="967" y="1168"/>
                  </a:lnTo>
                  <a:cubicBezTo>
                    <a:pt x="750" y="900"/>
                    <a:pt x="672" y="544"/>
                    <a:pt x="595" y="208"/>
                  </a:cubicBezTo>
                  <a:cubicBezTo>
                    <a:pt x="555" y="62"/>
                    <a:pt x="446" y="0"/>
                    <a:pt x="336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41"/>
            <p:cNvSpPr/>
            <p:nvPr/>
          </p:nvSpPr>
          <p:spPr>
            <a:xfrm>
              <a:off x="4113543" y="3847133"/>
              <a:ext cx="45817" cy="40803"/>
            </a:xfrm>
            <a:custGeom>
              <a:avLst/>
              <a:gdLst/>
              <a:ahLst/>
              <a:cxnLst/>
              <a:rect l="l" t="t" r="r" b="b"/>
              <a:pathLst>
                <a:path w="2143" h="1908" extrusionOk="0">
                  <a:moveTo>
                    <a:pt x="323" y="1"/>
                  </a:moveTo>
                  <a:cubicBezTo>
                    <a:pt x="161" y="1"/>
                    <a:pt x="0" y="136"/>
                    <a:pt x="59" y="351"/>
                  </a:cubicBezTo>
                  <a:cubicBezTo>
                    <a:pt x="192" y="952"/>
                    <a:pt x="393" y="1486"/>
                    <a:pt x="893" y="1852"/>
                  </a:cubicBezTo>
                  <a:cubicBezTo>
                    <a:pt x="942" y="1892"/>
                    <a:pt x="994" y="1908"/>
                    <a:pt x="1043" y="1908"/>
                  </a:cubicBezTo>
                  <a:cubicBezTo>
                    <a:pt x="1163" y="1908"/>
                    <a:pt x="1270" y="1813"/>
                    <a:pt x="1293" y="1719"/>
                  </a:cubicBezTo>
                  <a:cubicBezTo>
                    <a:pt x="1493" y="1219"/>
                    <a:pt x="1894" y="852"/>
                    <a:pt x="2060" y="385"/>
                  </a:cubicBezTo>
                  <a:cubicBezTo>
                    <a:pt x="2143" y="179"/>
                    <a:pt x="1971" y="36"/>
                    <a:pt x="1795" y="36"/>
                  </a:cubicBezTo>
                  <a:cubicBezTo>
                    <a:pt x="1687" y="36"/>
                    <a:pt x="1578" y="91"/>
                    <a:pt x="1527" y="218"/>
                  </a:cubicBezTo>
                  <a:cubicBezTo>
                    <a:pt x="1405" y="558"/>
                    <a:pt x="1160" y="845"/>
                    <a:pt x="958" y="1169"/>
                  </a:cubicBezTo>
                  <a:lnTo>
                    <a:pt x="958" y="1169"/>
                  </a:lnTo>
                  <a:cubicBezTo>
                    <a:pt x="746" y="903"/>
                    <a:pt x="670" y="551"/>
                    <a:pt x="593" y="218"/>
                  </a:cubicBezTo>
                  <a:cubicBezTo>
                    <a:pt x="552" y="67"/>
                    <a:pt x="437" y="1"/>
                    <a:pt x="323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41"/>
            <p:cNvSpPr/>
            <p:nvPr/>
          </p:nvSpPr>
          <p:spPr>
            <a:xfrm>
              <a:off x="2527126" y="3606594"/>
              <a:ext cx="46074" cy="40632"/>
            </a:xfrm>
            <a:custGeom>
              <a:avLst/>
              <a:gdLst/>
              <a:ahLst/>
              <a:cxnLst/>
              <a:rect l="l" t="t" r="r" b="b"/>
              <a:pathLst>
                <a:path w="2155" h="1900" extrusionOk="0">
                  <a:moveTo>
                    <a:pt x="341" y="0"/>
                  </a:moveTo>
                  <a:cubicBezTo>
                    <a:pt x="179" y="0"/>
                    <a:pt x="0" y="137"/>
                    <a:pt x="40" y="358"/>
                  </a:cubicBezTo>
                  <a:cubicBezTo>
                    <a:pt x="174" y="958"/>
                    <a:pt x="374" y="1492"/>
                    <a:pt x="908" y="1859"/>
                  </a:cubicBezTo>
                  <a:cubicBezTo>
                    <a:pt x="944" y="1887"/>
                    <a:pt x="986" y="1899"/>
                    <a:pt x="1029" y="1899"/>
                  </a:cubicBezTo>
                  <a:cubicBezTo>
                    <a:pt x="1141" y="1899"/>
                    <a:pt x="1260" y="1813"/>
                    <a:pt x="1308" y="1692"/>
                  </a:cubicBezTo>
                  <a:cubicBezTo>
                    <a:pt x="1508" y="1225"/>
                    <a:pt x="1875" y="858"/>
                    <a:pt x="2075" y="358"/>
                  </a:cubicBezTo>
                  <a:cubicBezTo>
                    <a:pt x="2155" y="159"/>
                    <a:pt x="1997" y="31"/>
                    <a:pt x="1829" y="31"/>
                  </a:cubicBezTo>
                  <a:cubicBezTo>
                    <a:pt x="1714" y="31"/>
                    <a:pt x="1595" y="90"/>
                    <a:pt x="1541" y="225"/>
                  </a:cubicBezTo>
                  <a:cubicBezTo>
                    <a:pt x="1397" y="562"/>
                    <a:pt x="1148" y="847"/>
                    <a:pt x="958" y="1168"/>
                  </a:cubicBezTo>
                  <a:lnTo>
                    <a:pt x="958" y="1168"/>
                  </a:lnTo>
                  <a:cubicBezTo>
                    <a:pt x="749" y="893"/>
                    <a:pt x="651" y="552"/>
                    <a:pt x="574" y="191"/>
                  </a:cubicBezTo>
                  <a:cubicBezTo>
                    <a:pt x="548" y="59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41"/>
            <p:cNvSpPr/>
            <p:nvPr/>
          </p:nvSpPr>
          <p:spPr>
            <a:xfrm>
              <a:off x="1990809" y="4265723"/>
              <a:ext cx="46159" cy="40952"/>
            </a:xfrm>
            <a:custGeom>
              <a:avLst/>
              <a:gdLst/>
              <a:ahLst/>
              <a:cxnLst/>
              <a:rect l="l" t="t" r="r" b="b"/>
              <a:pathLst>
                <a:path w="2159" h="1915" extrusionOk="0">
                  <a:moveTo>
                    <a:pt x="342" y="0"/>
                  </a:moveTo>
                  <a:cubicBezTo>
                    <a:pt x="179" y="0"/>
                    <a:pt x="1" y="137"/>
                    <a:pt x="41" y="358"/>
                  </a:cubicBezTo>
                  <a:cubicBezTo>
                    <a:pt x="174" y="959"/>
                    <a:pt x="374" y="1492"/>
                    <a:pt x="908" y="1859"/>
                  </a:cubicBezTo>
                  <a:cubicBezTo>
                    <a:pt x="947" y="1898"/>
                    <a:pt x="992" y="1914"/>
                    <a:pt x="1037" y="1914"/>
                  </a:cubicBezTo>
                  <a:cubicBezTo>
                    <a:pt x="1147" y="1914"/>
                    <a:pt x="1261" y="1820"/>
                    <a:pt x="1308" y="1726"/>
                  </a:cubicBezTo>
                  <a:cubicBezTo>
                    <a:pt x="1509" y="1225"/>
                    <a:pt x="1875" y="858"/>
                    <a:pt x="2076" y="391"/>
                  </a:cubicBezTo>
                  <a:cubicBezTo>
                    <a:pt x="2158" y="185"/>
                    <a:pt x="1986" y="43"/>
                    <a:pt x="1810" y="43"/>
                  </a:cubicBezTo>
                  <a:cubicBezTo>
                    <a:pt x="1702" y="43"/>
                    <a:pt x="1593" y="97"/>
                    <a:pt x="1542" y="225"/>
                  </a:cubicBezTo>
                  <a:cubicBezTo>
                    <a:pt x="1395" y="568"/>
                    <a:pt x="1157" y="858"/>
                    <a:pt x="962" y="1186"/>
                  </a:cubicBezTo>
                  <a:lnTo>
                    <a:pt x="962" y="1186"/>
                  </a:lnTo>
                  <a:cubicBezTo>
                    <a:pt x="750" y="917"/>
                    <a:pt x="652" y="554"/>
                    <a:pt x="575" y="191"/>
                  </a:cubicBezTo>
                  <a:cubicBezTo>
                    <a:pt x="548" y="59"/>
                    <a:pt x="448" y="0"/>
                    <a:pt x="34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41"/>
            <p:cNvSpPr/>
            <p:nvPr/>
          </p:nvSpPr>
          <p:spPr>
            <a:xfrm>
              <a:off x="2788881" y="3430532"/>
              <a:ext cx="46117" cy="40824"/>
            </a:xfrm>
            <a:custGeom>
              <a:avLst/>
              <a:gdLst/>
              <a:ahLst/>
              <a:cxnLst/>
              <a:rect l="l" t="t" r="r" b="b"/>
              <a:pathLst>
                <a:path w="2157" h="1909" extrusionOk="0">
                  <a:moveTo>
                    <a:pt x="328" y="1"/>
                  </a:moveTo>
                  <a:cubicBezTo>
                    <a:pt x="169" y="1"/>
                    <a:pt x="0" y="136"/>
                    <a:pt x="39" y="352"/>
                  </a:cubicBezTo>
                  <a:cubicBezTo>
                    <a:pt x="206" y="952"/>
                    <a:pt x="373" y="1486"/>
                    <a:pt x="907" y="1853"/>
                  </a:cubicBezTo>
                  <a:cubicBezTo>
                    <a:pt x="946" y="1892"/>
                    <a:pt x="991" y="1908"/>
                    <a:pt x="1036" y="1908"/>
                  </a:cubicBezTo>
                  <a:cubicBezTo>
                    <a:pt x="1146" y="1908"/>
                    <a:pt x="1260" y="1814"/>
                    <a:pt x="1307" y="1719"/>
                  </a:cubicBezTo>
                  <a:cubicBezTo>
                    <a:pt x="1507" y="1219"/>
                    <a:pt x="1874" y="852"/>
                    <a:pt x="2074" y="385"/>
                  </a:cubicBezTo>
                  <a:cubicBezTo>
                    <a:pt x="2157" y="179"/>
                    <a:pt x="1984" y="37"/>
                    <a:pt x="1809" y="37"/>
                  </a:cubicBezTo>
                  <a:cubicBezTo>
                    <a:pt x="1701" y="37"/>
                    <a:pt x="1592" y="91"/>
                    <a:pt x="1541" y="218"/>
                  </a:cubicBezTo>
                  <a:cubicBezTo>
                    <a:pt x="1395" y="558"/>
                    <a:pt x="1143" y="845"/>
                    <a:pt x="952" y="1169"/>
                  </a:cubicBezTo>
                  <a:lnTo>
                    <a:pt x="952" y="1169"/>
                  </a:lnTo>
                  <a:cubicBezTo>
                    <a:pt x="746" y="903"/>
                    <a:pt x="650" y="551"/>
                    <a:pt x="573" y="218"/>
                  </a:cubicBezTo>
                  <a:cubicBezTo>
                    <a:pt x="546" y="67"/>
                    <a:pt x="439" y="1"/>
                    <a:pt x="328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41"/>
            <p:cNvSpPr/>
            <p:nvPr/>
          </p:nvSpPr>
          <p:spPr>
            <a:xfrm>
              <a:off x="2995241" y="3644745"/>
              <a:ext cx="46587" cy="40995"/>
            </a:xfrm>
            <a:custGeom>
              <a:avLst/>
              <a:gdLst/>
              <a:ahLst/>
              <a:cxnLst/>
              <a:rect l="l" t="t" r="r" b="b"/>
              <a:pathLst>
                <a:path w="2179" h="1917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41" y="1904"/>
                    <a:pt x="989" y="1916"/>
                    <a:pt x="1037" y="1916"/>
                  </a:cubicBezTo>
                  <a:cubicBezTo>
                    <a:pt x="1162" y="1916"/>
                    <a:pt x="1280" y="1830"/>
                    <a:pt x="1329" y="1710"/>
                  </a:cubicBezTo>
                  <a:cubicBezTo>
                    <a:pt x="1495" y="1243"/>
                    <a:pt x="1896" y="876"/>
                    <a:pt x="2096" y="375"/>
                  </a:cubicBezTo>
                  <a:cubicBezTo>
                    <a:pt x="2178" y="169"/>
                    <a:pt x="1993" y="27"/>
                    <a:pt x="1808" y="27"/>
                  </a:cubicBezTo>
                  <a:cubicBezTo>
                    <a:pt x="1694" y="27"/>
                    <a:pt x="1580" y="81"/>
                    <a:pt x="1529" y="209"/>
                  </a:cubicBezTo>
                  <a:cubicBezTo>
                    <a:pt x="1408" y="572"/>
                    <a:pt x="1163" y="865"/>
                    <a:pt x="975" y="1177"/>
                  </a:cubicBezTo>
                  <a:lnTo>
                    <a:pt x="975" y="1177"/>
                  </a:lnTo>
                  <a:cubicBezTo>
                    <a:pt x="752" y="909"/>
                    <a:pt x="673" y="548"/>
                    <a:pt x="595" y="209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41"/>
            <p:cNvSpPr/>
            <p:nvPr/>
          </p:nvSpPr>
          <p:spPr>
            <a:xfrm>
              <a:off x="3030197" y="3465346"/>
              <a:ext cx="46523" cy="40931"/>
            </a:xfrm>
            <a:custGeom>
              <a:avLst/>
              <a:gdLst/>
              <a:ahLst/>
              <a:cxnLst/>
              <a:rect l="l" t="t" r="r" b="b"/>
              <a:pathLst>
                <a:path w="2176" h="1914" extrusionOk="0">
                  <a:moveTo>
                    <a:pt x="352" y="0"/>
                  </a:moveTo>
                  <a:cubicBezTo>
                    <a:pt x="183" y="0"/>
                    <a:pt x="0" y="137"/>
                    <a:pt x="61" y="358"/>
                  </a:cubicBezTo>
                  <a:cubicBezTo>
                    <a:pt x="194" y="959"/>
                    <a:pt x="394" y="1492"/>
                    <a:pt x="894" y="1859"/>
                  </a:cubicBezTo>
                  <a:cubicBezTo>
                    <a:pt x="942" y="1897"/>
                    <a:pt x="993" y="1914"/>
                    <a:pt x="1042" y="1914"/>
                  </a:cubicBezTo>
                  <a:cubicBezTo>
                    <a:pt x="1165" y="1914"/>
                    <a:pt x="1280" y="1812"/>
                    <a:pt x="1328" y="1693"/>
                  </a:cubicBezTo>
                  <a:cubicBezTo>
                    <a:pt x="1495" y="1226"/>
                    <a:pt x="1895" y="859"/>
                    <a:pt x="2095" y="392"/>
                  </a:cubicBezTo>
                  <a:cubicBezTo>
                    <a:pt x="2176" y="170"/>
                    <a:pt x="2001" y="34"/>
                    <a:pt x="1828" y="34"/>
                  </a:cubicBezTo>
                  <a:cubicBezTo>
                    <a:pt x="1714" y="34"/>
                    <a:pt x="1601" y="93"/>
                    <a:pt x="1562" y="225"/>
                  </a:cubicBezTo>
                  <a:cubicBezTo>
                    <a:pt x="1416" y="565"/>
                    <a:pt x="1164" y="852"/>
                    <a:pt x="974" y="1176"/>
                  </a:cubicBezTo>
                  <a:lnTo>
                    <a:pt x="974" y="1176"/>
                  </a:lnTo>
                  <a:cubicBezTo>
                    <a:pt x="767" y="908"/>
                    <a:pt x="671" y="550"/>
                    <a:pt x="594" y="192"/>
                  </a:cubicBezTo>
                  <a:cubicBezTo>
                    <a:pt x="568" y="59"/>
                    <a:pt x="463" y="0"/>
                    <a:pt x="352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41"/>
            <p:cNvSpPr/>
            <p:nvPr/>
          </p:nvSpPr>
          <p:spPr>
            <a:xfrm>
              <a:off x="3731996" y="3648103"/>
              <a:ext cx="46501" cy="40803"/>
            </a:xfrm>
            <a:custGeom>
              <a:avLst/>
              <a:gdLst/>
              <a:ahLst/>
              <a:cxnLst/>
              <a:rect l="l" t="t" r="r" b="b"/>
              <a:pathLst>
                <a:path w="2175" h="1908" extrusionOk="0">
                  <a:moveTo>
                    <a:pt x="337" y="1"/>
                  </a:moveTo>
                  <a:cubicBezTo>
                    <a:pt x="172" y="1"/>
                    <a:pt x="0" y="136"/>
                    <a:pt x="59" y="352"/>
                  </a:cubicBezTo>
                  <a:cubicBezTo>
                    <a:pt x="192" y="952"/>
                    <a:pt x="393" y="1486"/>
                    <a:pt x="893" y="1853"/>
                  </a:cubicBezTo>
                  <a:cubicBezTo>
                    <a:pt x="941" y="1891"/>
                    <a:pt x="991" y="1907"/>
                    <a:pt x="1040" y="1907"/>
                  </a:cubicBezTo>
                  <a:cubicBezTo>
                    <a:pt x="1163" y="1907"/>
                    <a:pt x="1279" y="1805"/>
                    <a:pt x="1327" y="1686"/>
                  </a:cubicBezTo>
                  <a:cubicBezTo>
                    <a:pt x="1493" y="1219"/>
                    <a:pt x="1894" y="852"/>
                    <a:pt x="2094" y="385"/>
                  </a:cubicBezTo>
                  <a:cubicBezTo>
                    <a:pt x="2174" y="164"/>
                    <a:pt x="2000" y="27"/>
                    <a:pt x="1827" y="27"/>
                  </a:cubicBezTo>
                  <a:cubicBezTo>
                    <a:pt x="1713" y="27"/>
                    <a:pt x="1600" y="86"/>
                    <a:pt x="1560" y="218"/>
                  </a:cubicBezTo>
                  <a:cubicBezTo>
                    <a:pt x="1414" y="558"/>
                    <a:pt x="1162" y="845"/>
                    <a:pt x="972" y="1169"/>
                  </a:cubicBezTo>
                  <a:lnTo>
                    <a:pt x="972" y="1169"/>
                  </a:lnTo>
                  <a:cubicBezTo>
                    <a:pt x="766" y="903"/>
                    <a:pt x="669" y="551"/>
                    <a:pt x="593" y="218"/>
                  </a:cubicBezTo>
                  <a:cubicBezTo>
                    <a:pt x="565" y="67"/>
                    <a:pt x="453" y="1"/>
                    <a:pt x="337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41"/>
            <p:cNvSpPr/>
            <p:nvPr/>
          </p:nvSpPr>
          <p:spPr>
            <a:xfrm>
              <a:off x="3529848" y="3408633"/>
              <a:ext cx="46138" cy="40995"/>
            </a:xfrm>
            <a:custGeom>
              <a:avLst/>
              <a:gdLst/>
              <a:ahLst/>
              <a:cxnLst/>
              <a:rect l="l" t="t" r="r" b="b"/>
              <a:pathLst>
                <a:path w="2158" h="1917" extrusionOk="0">
                  <a:moveTo>
                    <a:pt x="340" y="1"/>
                  </a:moveTo>
                  <a:cubicBezTo>
                    <a:pt x="178" y="1"/>
                    <a:pt x="0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54" y="1904"/>
                    <a:pt x="1000" y="1916"/>
                    <a:pt x="1043" y="1916"/>
                  </a:cubicBezTo>
                  <a:cubicBezTo>
                    <a:pt x="1159" y="1916"/>
                    <a:pt x="1260" y="1830"/>
                    <a:pt x="1308" y="1709"/>
                  </a:cubicBezTo>
                  <a:cubicBezTo>
                    <a:pt x="1508" y="1242"/>
                    <a:pt x="1875" y="875"/>
                    <a:pt x="2075" y="375"/>
                  </a:cubicBezTo>
                  <a:cubicBezTo>
                    <a:pt x="2158" y="169"/>
                    <a:pt x="1985" y="26"/>
                    <a:pt x="1810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6" y="571"/>
                    <a:pt x="1163" y="864"/>
                    <a:pt x="970" y="1176"/>
                  </a:cubicBezTo>
                  <a:lnTo>
                    <a:pt x="970" y="1176"/>
                  </a:lnTo>
                  <a:cubicBezTo>
                    <a:pt x="763" y="907"/>
                    <a:pt x="679" y="548"/>
                    <a:pt x="574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41"/>
            <p:cNvSpPr/>
            <p:nvPr/>
          </p:nvSpPr>
          <p:spPr>
            <a:xfrm>
              <a:off x="3433574" y="3863043"/>
              <a:ext cx="46138" cy="40867"/>
            </a:xfrm>
            <a:custGeom>
              <a:avLst/>
              <a:gdLst/>
              <a:ahLst/>
              <a:cxnLst/>
              <a:rect l="l" t="t" r="r" b="b"/>
              <a:pathLst>
                <a:path w="2158" h="1911" extrusionOk="0">
                  <a:moveTo>
                    <a:pt x="340" y="0"/>
                  </a:moveTo>
                  <a:cubicBezTo>
                    <a:pt x="177" y="0"/>
                    <a:pt x="0" y="141"/>
                    <a:pt x="40" y="341"/>
                  </a:cubicBezTo>
                  <a:cubicBezTo>
                    <a:pt x="207" y="942"/>
                    <a:pt x="374" y="1475"/>
                    <a:pt x="908" y="1876"/>
                  </a:cubicBezTo>
                  <a:cubicBezTo>
                    <a:pt x="940" y="1900"/>
                    <a:pt x="977" y="1911"/>
                    <a:pt x="1014" y="1911"/>
                  </a:cubicBezTo>
                  <a:cubicBezTo>
                    <a:pt x="1131" y="1911"/>
                    <a:pt x="1257" y="1810"/>
                    <a:pt x="1308" y="1709"/>
                  </a:cubicBezTo>
                  <a:cubicBezTo>
                    <a:pt x="1508" y="1209"/>
                    <a:pt x="1875" y="842"/>
                    <a:pt x="2075" y="375"/>
                  </a:cubicBezTo>
                  <a:cubicBezTo>
                    <a:pt x="2158" y="168"/>
                    <a:pt x="1985" y="26"/>
                    <a:pt x="1810" y="26"/>
                  </a:cubicBezTo>
                  <a:cubicBezTo>
                    <a:pt x="1702" y="26"/>
                    <a:pt x="1592" y="80"/>
                    <a:pt x="1541" y="208"/>
                  </a:cubicBezTo>
                  <a:cubicBezTo>
                    <a:pt x="1396" y="572"/>
                    <a:pt x="1162" y="865"/>
                    <a:pt x="968" y="1178"/>
                  </a:cubicBezTo>
                  <a:lnTo>
                    <a:pt x="968" y="1178"/>
                  </a:lnTo>
                  <a:cubicBezTo>
                    <a:pt x="752" y="909"/>
                    <a:pt x="653" y="548"/>
                    <a:pt x="574" y="208"/>
                  </a:cubicBezTo>
                  <a:cubicBezTo>
                    <a:pt x="547" y="62"/>
                    <a:pt x="447" y="0"/>
                    <a:pt x="34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41"/>
            <p:cNvSpPr/>
            <p:nvPr/>
          </p:nvSpPr>
          <p:spPr>
            <a:xfrm>
              <a:off x="3061284" y="4211148"/>
              <a:ext cx="46159" cy="40974"/>
            </a:xfrm>
            <a:custGeom>
              <a:avLst/>
              <a:gdLst/>
              <a:ahLst/>
              <a:cxnLst/>
              <a:rect l="l" t="t" r="r" b="b"/>
              <a:pathLst>
                <a:path w="2159" h="1916" extrusionOk="0">
                  <a:moveTo>
                    <a:pt x="340" y="1"/>
                  </a:moveTo>
                  <a:cubicBezTo>
                    <a:pt x="178" y="1"/>
                    <a:pt x="1" y="141"/>
                    <a:pt x="41" y="342"/>
                  </a:cubicBezTo>
                  <a:cubicBezTo>
                    <a:pt x="174" y="942"/>
                    <a:pt x="374" y="1476"/>
                    <a:pt x="908" y="1876"/>
                  </a:cubicBezTo>
                  <a:cubicBezTo>
                    <a:pt x="945" y="1904"/>
                    <a:pt x="987" y="1916"/>
                    <a:pt x="1029" y="1916"/>
                  </a:cubicBezTo>
                  <a:cubicBezTo>
                    <a:pt x="1142" y="1916"/>
                    <a:pt x="1260" y="1830"/>
                    <a:pt x="1308" y="1709"/>
                  </a:cubicBezTo>
                  <a:cubicBezTo>
                    <a:pt x="1509" y="1242"/>
                    <a:pt x="1876" y="875"/>
                    <a:pt x="2076" y="375"/>
                  </a:cubicBezTo>
                  <a:cubicBezTo>
                    <a:pt x="2158" y="169"/>
                    <a:pt x="1986" y="26"/>
                    <a:pt x="1811" y="26"/>
                  </a:cubicBezTo>
                  <a:cubicBezTo>
                    <a:pt x="1702" y="26"/>
                    <a:pt x="1593" y="81"/>
                    <a:pt x="1542" y="208"/>
                  </a:cubicBezTo>
                  <a:cubicBezTo>
                    <a:pt x="1398" y="568"/>
                    <a:pt x="1150" y="859"/>
                    <a:pt x="961" y="1168"/>
                  </a:cubicBezTo>
                  <a:lnTo>
                    <a:pt x="961" y="1168"/>
                  </a:lnTo>
                  <a:cubicBezTo>
                    <a:pt x="750" y="900"/>
                    <a:pt x="652" y="544"/>
                    <a:pt x="575" y="208"/>
                  </a:cubicBezTo>
                  <a:cubicBezTo>
                    <a:pt x="548" y="62"/>
                    <a:pt x="447" y="1"/>
                    <a:pt x="340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41"/>
            <p:cNvSpPr/>
            <p:nvPr/>
          </p:nvSpPr>
          <p:spPr>
            <a:xfrm>
              <a:off x="2898967" y="4450126"/>
              <a:ext cx="46587" cy="40974"/>
            </a:xfrm>
            <a:custGeom>
              <a:avLst/>
              <a:gdLst/>
              <a:ahLst/>
              <a:cxnLst/>
              <a:rect l="l" t="t" r="r" b="b"/>
              <a:pathLst>
                <a:path w="2179" h="1916" extrusionOk="0">
                  <a:moveTo>
                    <a:pt x="350" y="0"/>
                  </a:moveTo>
                  <a:cubicBezTo>
                    <a:pt x="182" y="0"/>
                    <a:pt x="1" y="141"/>
                    <a:pt x="61" y="341"/>
                  </a:cubicBezTo>
                  <a:cubicBezTo>
                    <a:pt x="194" y="942"/>
                    <a:pt x="394" y="1475"/>
                    <a:pt x="928" y="1876"/>
                  </a:cubicBezTo>
                  <a:cubicBezTo>
                    <a:pt x="965" y="1903"/>
                    <a:pt x="1007" y="1916"/>
                    <a:pt x="1049" y="1916"/>
                  </a:cubicBezTo>
                  <a:cubicBezTo>
                    <a:pt x="1162" y="1916"/>
                    <a:pt x="1280" y="1830"/>
                    <a:pt x="1328" y="1709"/>
                  </a:cubicBezTo>
                  <a:cubicBezTo>
                    <a:pt x="1529" y="1242"/>
                    <a:pt x="1895" y="875"/>
                    <a:pt x="2096" y="375"/>
                  </a:cubicBezTo>
                  <a:cubicBezTo>
                    <a:pt x="2178" y="168"/>
                    <a:pt x="2006" y="26"/>
                    <a:pt x="1831" y="26"/>
                  </a:cubicBezTo>
                  <a:cubicBezTo>
                    <a:pt x="1722" y="26"/>
                    <a:pt x="1613" y="80"/>
                    <a:pt x="1562" y="208"/>
                  </a:cubicBezTo>
                  <a:cubicBezTo>
                    <a:pt x="1416" y="572"/>
                    <a:pt x="1182" y="865"/>
                    <a:pt x="989" y="1178"/>
                  </a:cubicBezTo>
                  <a:lnTo>
                    <a:pt x="989" y="1178"/>
                  </a:lnTo>
                  <a:cubicBezTo>
                    <a:pt x="772" y="909"/>
                    <a:pt x="673" y="548"/>
                    <a:pt x="595" y="208"/>
                  </a:cubicBezTo>
                  <a:cubicBezTo>
                    <a:pt x="568" y="62"/>
                    <a:pt x="462" y="0"/>
                    <a:pt x="350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41"/>
            <p:cNvSpPr/>
            <p:nvPr/>
          </p:nvSpPr>
          <p:spPr>
            <a:xfrm>
              <a:off x="2999261" y="3992658"/>
              <a:ext cx="46138" cy="41081"/>
            </a:xfrm>
            <a:custGeom>
              <a:avLst/>
              <a:gdLst/>
              <a:ahLst/>
              <a:cxnLst/>
              <a:rect l="l" t="t" r="r" b="b"/>
              <a:pathLst>
                <a:path w="2158" h="1921" extrusionOk="0">
                  <a:moveTo>
                    <a:pt x="328" y="0"/>
                  </a:moveTo>
                  <a:cubicBezTo>
                    <a:pt x="169" y="0"/>
                    <a:pt x="1" y="135"/>
                    <a:pt x="40" y="351"/>
                  </a:cubicBezTo>
                  <a:cubicBezTo>
                    <a:pt x="207" y="952"/>
                    <a:pt x="373" y="1485"/>
                    <a:pt x="907" y="1886"/>
                  </a:cubicBezTo>
                  <a:cubicBezTo>
                    <a:pt x="940" y="1910"/>
                    <a:pt x="976" y="1921"/>
                    <a:pt x="1014" y="1921"/>
                  </a:cubicBezTo>
                  <a:cubicBezTo>
                    <a:pt x="1130" y="1921"/>
                    <a:pt x="1257" y="1820"/>
                    <a:pt x="1307" y="1719"/>
                  </a:cubicBezTo>
                  <a:cubicBezTo>
                    <a:pt x="1508" y="1219"/>
                    <a:pt x="1874" y="852"/>
                    <a:pt x="2075" y="385"/>
                  </a:cubicBezTo>
                  <a:cubicBezTo>
                    <a:pt x="2157" y="178"/>
                    <a:pt x="1985" y="36"/>
                    <a:pt x="1810" y="36"/>
                  </a:cubicBezTo>
                  <a:cubicBezTo>
                    <a:pt x="1701" y="36"/>
                    <a:pt x="1592" y="90"/>
                    <a:pt x="1541" y="218"/>
                  </a:cubicBezTo>
                  <a:cubicBezTo>
                    <a:pt x="1394" y="562"/>
                    <a:pt x="1156" y="851"/>
                    <a:pt x="961" y="1179"/>
                  </a:cubicBezTo>
                  <a:lnTo>
                    <a:pt x="961" y="1179"/>
                  </a:lnTo>
                  <a:cubicBezTo>
                    <a:pt x="749" y="912"/>
                    <a:pt x="651" y="555"/>
                    <a:pt x="574" y="218"/>
                  </a:cubicBezTo>
                  <a:cubicBezTo>
                    <a:pt x="546" y="67"/>
                    <a:pt x="439" y="0"/>
                    <a:pt x="328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41"/>
            <p:cNvSpPr/>
            <p:nvPr/>
          </p:nvSpPr>
          <p:spPr>
            <a:xfrm>
              <a:off x="3731953" y="3462844"/>
              <a:ext cx="46587" cy="40888"/>
            </a:xfrm>
            <a:custGeom>
              <a:avLst/>
              <a:gdLst/>
              <a:ahLst/>
              <a:cxnLst/>
              <a:rect l="l" t="t" r="r" b="b"/>
              <a:pathLst>
                <a:path w="2179" h="1912" extrusionOk="0">
                  <a:moveTo>
                    <a:pt x="351" y="1"/>
                  </a:moveTo>
                  <a:cubicBezTo>
                    <a:pt x="182" y="1"/>
                    <a:pt x="1" y="141"/>
                    <a:pt x="61" y="342"/>
                  </a:cubicBezTo>
                  <a:cubicBezTo>
                    <a:pt x="194" y="942"/>
                    <a:pt x="395" y="1476"/>
                    <a:pt x="895" y="1876"/>
                  </a:cubicBezTo>
                  <a:cubicBezTo>
                    <a:pt x="936" y="1901"/>
                    <a:pt x="978" y="1911"/>
                    <a:pt x="1021" y="1911"/>
                  </a:cubicBezTo>
                  <a:cubicBezTo>
                    <a:pt x="1151" y="1911"/>
                    <a:pt x="1278" y="1810"/>
                    <a:pt x="1329" y="1710"/>
                  </a:cubicBezTo>
                  <a:cubicBezTo>
                    <a:pt x="1495" y="1209"/>
                    <a:pt x="1896" y="842"/>
                    <a:pt x="2096" y="375"/>
                  </a:cubicBezTo>
                  <a:cubicBezTo>
                    <a:pt x="2178" y="169"/>
                    <a:pt x="1993" y="27"/>
                    <a:pt x="1816" y="27"/>
                  </a:cubicBezTo>
                  <a:cubicBezTo>
                    <a:pt x="1707" y="27"/>
                    <a:pt x="1600" y="81"/>
                    <a:pt x="1562" y="208"/>
                  </a:cubicBezTo>
                  <a:cubicBezTo>
                    <a:pt x="1416" y="548"/>
                    <a:pt x="1164" y="835"/>
                    <a:pt x="974" y="1160"/>
                  </a:cubicBezTo>
                  <a:lnTo>
                    <a:pt x="974" y="1160"/>
                  </a:lnTo>
                  <a:cubicBezTo>
                    <a:pt x="768" y="893"/>
                    <a:pt x="671" y="541"/>
                    <a:pt x="595" y="208"/>
                  </a:cubicBezTo>
                  <a:cubicBezTo>
                    <a:pt x="568" y="62"/>
                    <a:pt x="462" y="1"/>
                    <a:pt x="351" y="1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41"/>
            <p:cNvSpPr/>
            <p:nvPr/>
          </p:nvSpPr>
          <p:spPr>
            <a:xfrm>
              <a:off x="3365393" y="3427495"/>
              <a:ext cx="45796" cy="40674"/>
            </a:xfrm>
            <a:custGeom>
              <a:avLst/>
              <a:gdLst/>
              <a:ahLst/>
              <a:cxnLst/>
              <a:rect l="l" t="t" r="r" b="b"/>
              <a:pathLst>
                <a:path w="2142" h="1902" extrusionOk="0">
                  <a:moveTo>
                    <a:pt x="331" y="0"/>
                  </a:moveTo>
                  <a:cubicBezTo>
                    <a:pt x="166" y="0"/>
                    <a:pt x="1" y="128"/>
                    <a:pt x="60" y="327"/>
                  </a:cubicBezTo>
                  <a:cubicBezTo>
                    <a:pt x="194" y="927"/>
                    <a:pt x="394" y="1495"/>
                    <a:pt x="894" y="1861"/>
                  </a:cubicBezTo>
                  <a:cubicBezTo>
                    <a:pt x="940" y="1889"/>
                    <a:pt x="989" y="1901"/>
                    <a:pt x="1036" y="1901"/>
                  </a:cubicBezTo>
                  <a:cubicBezTo>
                    <a:pt x="1161" y="1901"/>
                    <a:pt x="1280" y="1816"/>
                    <a:pt x="1328" y="1695"/>
                  </a:cubicBezTo>
                  <a:cubicBezTo>
                    <a:pt x="1495" y="1228"/>
                    <a:pt x="1895" y="861"/>
                    <a:pt x="2062" y="360"/>
                  </a:cubicBezTo>
                  <a:cubicBezTo>
                    <a:pt x="2141" y="161"/>
                    <a:pt x="1984" y="34"/>
                    <a:pt x="1815" y="34"/>
                  </a:cubicBezTo>
                  <a:cubicBezTo>
                    <a:pt x="1701" y="34"/>
                    <a:pt x="1582" y="92"/>
                    <a:pt x="1528" y="227"/>
                  </a:cubicBezTo>
                  <a:cubicBezTo>
                    <a:pt x="1407" y="566"/>
                    <a:pt x="1163" y="852"/>
                    <a:pt x="962" y="1162"/>
                  </a:cubicBezTo>
                  <a:lnTo>
                    <a:pt x="962" y="1162"/>
                  </a:lnTo>
                  <a:cubicBezTo>
                    <a:pt x="748" y="880"/>
                    <a:pt x="671" y="527"/>
                    <a:pt x="594" y="194"/>
                  </a:cubicBezTo>
                  <a:cubicBezTo>
                    <a:pt x="554" y="59"/>
                    <a:pt x="443" y="0"/>
                    <a:pt x="331" y="0"/>
                  </a:cubicBezTo>
                  <a:close/>
                </a:path>
              </a:pathLst>
            </a:custGeom>
            <a:solidFill>
              <a:srgbClr val="647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41"/>
            <p:cNvSpPr/>
            <p:nvPr/>
          </p:nvSpPr>
          <p:spPr>
            <a:xfrm>
              <a:off x="1847349" y="3515900"/>
              <a:ext cx="219936" cy="179677"/>
            </a:xfrm>
            <a:custGeom>
              <a:avLst/>
              <a:gdLst/>
              <a:ahLst/>
              <a:cxnLst/>
              <a:rect l="l" t="t" r="r" b="b"/>
              <a:pathLst>
                <a:path w="10287" h="8402" extrusionOk="0">
                  <a:moveTo>
                    <a:pt x="4784" y="0"/>
                  </a:moveTo>
                  <a:cubicBezTo>
                    <a:pt x="3011" y="0"/>
                    <a:pt x="3315" y="4209"/>
                    <a:pt x="3315" y="5133"/>
                  </a:cubicBezTo>
                  <a:cubicBezTo>
                    <a:pt x="2426" y="3875"/>
                    <a:pt x="1386" y="3098"/>
                    <a:pt x="778" y="3098"/>
                  </a:cubicBezTo>
                  <a:cubicBezTo>
                    <a:pt x="177" y="3098"/>
                    <a:pt x="0" y="3858"/>
                    <a:pt x="813" y="5666"/>
                  </a:cubicBezTo>
                  <a:cubicBezTo>
                    <a:pt x="1214" y="6500"/>
                    <a:pt x="1614" y="7501"/>
                    <a:pt x="2148" y="8202"/>
                  </a:cubicBezTo>
                  <a:lnTo>
                    <a:pt x="7151" y="8402"/>
                  </a:lnTo>
                  <a:cubicBezTo>
                    <a:pt x="7718" y="7434"/>
                    <a:pt x="10287" y="4566"/>
                    <a:pt x="10153" y="3432"/>
                  </a:cubicBezTo>
                  <a:cubicBezTo>
                    <a:pt x="10092" y="2742"/>
                    <a:pt x="9823" y="2477"/>
                    <a:pt x="9444" y="2477"/>
                  </a:cubicBezTo>
                  <a:cubicBezTo>
                    <a:pt x="8375" y="2477"/>
                    <a:pt x="6432" y="4584"/>
                    <a:pt x="5817" y="5199"/>
                  </a:cubicBezTo>
                  <a:cubicBezTo>
                    <a:pt x="5817" y="4199"/>
                    <a:pt x="6451" y="329"/>
                    <a:pt x="5050" y="29"/>
                  </a:cubicBezTo>
                  <a:cubicBezTo>
                    <a:pt x="4956" y="10"/>
                    <a:pt x="4868" y="0"/>
                    <a:pt x="4784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41"/>
            <p:cNvSpPr/>
            <p:nvPr/>
          </p:nvSpPr>
          <p:spPr>
            <a:xfrm>
              <a:off x="3628153" y="3990263"/>
              <a:ext cx="219936" cy="180404"/>
            </a:xfrm>
            <a:custGeom>
              <a:avLst/>
              <a:gdLst/>
              <a:ahLst/>
              <a:cxnLst/>
              <a:rect l="l" t="t" r="r" b="b"/>
              <a:pathLst>
                <a:path w="10287" h="8436" extrusionOk="0">
                  <a:moveTo>
                    <a:pt x="4786" y="1"/>
                  </a:moveTo>
                  <a:cubicBezTo>
                    <a:pt x="3010" y="1"/>
                    <a:pt x="3315" y="4243"/>
                    <a:pt x="3315" y="5167"/>
                  </a:cubicBezTo>
                  <a:cubicBezTo>
                    <a:pt x="2426" y="3892"/>
                    <a:pt x="1386" y="3107"/>
                    <a:pt x="778" y="3107"/>
                  </a:cubicBezTo>
                  <a:cubicBezTo>
                    <a:pt x="177" y="3107"/>
                    <a:pt x="0" y="3876"/>
                    <a:pt x="813" y="5700"/>
                  </a:cubicBezTo>
                  <a:cubicBezTo>
                    <a:pt x="1213" y="6534"/>
                    <a:pt x="1614" y="7502"/>
                    <a:pt x="2147" y="8202"/>
                  </a:cubicBezTo>
                  <a:lnTo>
                    <a:pt x="7151" y="8436"/>
                  </a:lnTo>
                  <a:cubicBezTo>
                    <a:pt x="7718" y="7468"/>
                    <a:pt x="10286" y="4566"/>
                    <a:pt x="10153" y="3465"/>
                  </a:cubicBezTo>
                  <a:cubicBezTo>
                    <a:pt x="10091" y="2761"/>
                    <a:pt x="9818" y="2491"/>
                    <a:pt x="9434" y="2491"/>
                  </a:cubicBezTo>
                  <a:cubicBezTo>
                    <a:pt x="8363" y="2491"/>
                    <a:pt x="6430" y="4586"/>
                    <a:pt x="5817" y="5200"/>
                  </a:cubicBezTo>
                  <a:cubicBezTo>
                    <a:pt x="5817" y="4233"/>
                    <a:pt x="6450" y="330"/>
                    <a:pt x="5049" y="30"/>
                  </a:cubicBezTo>
                  <a:cubicBezTo>
                    <a:pt x="4957" y="10"/>
                    <a:pt x="4869" y="1"/>
                    <a:pt x="4786" y="1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41"/>
            <p:cNvSpPr/>
            <p:nvPr/>
          </p:nvSpPr>
          <p:spPr>
            <a:xfrm>
              <a:off x="1494942" y="4161727"/>
              <a:ext cx="140873" cy="115222"/>
            </a:xfrm>
            <a:custGeom>
              <a:avLst/>
              <a:gdLst/>
              <a:ahLst/>
              <a:cxnLst/>
              <a:rect l="l" t="t" r="r" b="b"/>
              <a:pathLst>
                <a:path w="6589" h="5388" extrusionOk="0">
                  <a:moveTo>
                    <a:pt x="3088" y="0"/>
                  </a:moveTo>
                  <a:cubicBezTo>
                    <a:pt x="1938" y="0"/>
                    <a:pt x="2152" y="2712"/>
                    <a:pt x="2152" y="3286"/>
                  </a:cubicBezTo>
                  <a:cubicBezTo>
                    <a:pt x="1585" y="2486"/>
                    <a:pt x="918" y="1994"/>
                    <a:pt x="522" y="1994"/>
                  </a:cubicBezTo>
                  <a:cubicBezTo>
                    <a:pt x="126" y="1994"/>
                    <a:pt x="1" y="2486"/>
                    <a:pt x="518" y="3653"/>
                  </a:cubicBezTo>
                  <a:cubicBezTo>
                    <a:pt x="784" y="4187"/>
                    <a:pt x="1051" y="4787"/>
                    <a:pt x="1385" y="5254"/>
                  </a:cubicBezTo>
                  <a:lnTo>
                    <a:pt x="4621" y="5388"/>
                  </a:lnTo>
                  <a:cubicBezTo>
                    <a:pt x="4987" y="4754"/>
                    <a:pt x="6589" y="2919"/>
                    <a:pt x="6522" y="2219"/>
                  </a:cubicBezTo>
                  <a:cubicBezTo>
                    <a:pt x="6478" y="1772"/>
                    <a:pt x="6303" y="1602"/>
                    <a:pt x="6060" y="1602"/>
                  </a:cubicBezTo>
                  <a:cubicBezTo>
                    <a:pt x="5375" y="1602"/>
                    <a:pt x="4147" y="2951"/>
                    <a:pt x="3753" y="3320"/>
                  </a:cubicBezTo>
                  <a:cubicBezTo>
                    <a:pt x="3753" y="2719"/>
                    <a:pt x="4154" y="218"/>
                    <a:pt x="3253" y="17"/>
                  </a:cubicBezTo>
                  <a:cubicBezTo>
                    <a:pt x="3195" y="6"/>
                    <a:pt x="3140" y="0"/>
                    <a:pt x="308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41"/>
            <p:cNvSpPr/>
            <p:nvPr/>
          </p:nvSpPr>
          <p:spPr>
            <a:xfrm>
              <a:off x="3156682" y="3570988"/>
              <a:ext cx="140830" cy="114602"/>
            </a:xfrm>
            <a:custGeom>
              <a:avLst/>
              <a:gdLst/>
              <a:ahLst/>
              <a:cxnLst/>
              <a:rect l="l" t="t" r="r" b="b"/>
              <a:pathLst>
                <a:path w="6587" h="5359" extrusionOk="0">
                  <a:moveTo>
                    <a:pt x="3068" y="0"/>
                  </a:moveTo>
                  <a:cubicBezTo>
                    <a:pt x="1939" y="0"/>
                    <a:pt x="2150" y="2687"/>
                    <a:pt x="2150" y="3291"/>
                  </a:cubicBezTo>
                  <a:cubicBezTo>
                    <a:pt x="1564" y="2470"/>
                    <a:pt x="894" y="1969"/>
                    <a:pt x="503" y="1969"/>
                  </a:cubicBezTo>
                  <a:cubicBezTo>
                    <a:pt x="115" y="1969"/>
                    <a:pt x="1" y="2462"/>
                    <a:pt x="516" y="3624"/>
                  </a:cubicBezTo>
                  <a:cubicBezTo>
                    <a:pt x="783" y="4158"/>
                    <a:pt x="1049" y="4792"/>
                    <a:pt x="1383" y="5225"/>
                  </a:cubicBezTo>
                  <a:lnTo>
                    <a:pt x="4619" y="5359"/>
                  </a:lnTo>
                  <a:cubicBezTo>
                    <a:pt x="4952" y="4758"/>
                    <a:pt x="6587" y="2890"/>
                    <a:pt x="6520" y="2190"/>
                  </a:cubicBezTo>
                  <a:cubicBezTo>
                    <a:pt x="6476" y="1744"/>
                    <a:pt x="6302" y="1573"/>
                    <a:pt x="6059" y="1573"/>
                  </a:cubicBezTo>
                  <a:cubicBezTo>
                    <a:pt x="5375" y="1573"/>
                    <a:pt x="4145" y="2930"/>
                    <a:pt x="3751" y="3324"/>
                  </a:cubicBezTo>
                  <a:cubicBezTo>
                    <a:pt x="3751" y="2690"/>
                    <a:pt x="4152" y="188"/>
                    <a:pt x="3251" y="22"/>
                  </a:cubicBezTo>
                  <a:cubicBezTo>
                    <a:pt x="3186" y="7"/>
                    <a:pt x="3126" y="0"/>
                    <a:pt x="3068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41"/>
            <p:cNvSpPr/>
            <p:nvPr/>
          </p:nvSpPr>
          <p:spPr>
            <a:xfrm>
              <a:off x="2827258" y="4197847"/>
              <a:ext cx="214228" cy="174694"/>
            </a:xfrm>
            <a:custGeom>
              <a:avLst/>
              <a:gdLst/>
              <a:ahLst/>
              <a:cxnLst/>
              <a:rect l="l" t="t" r="r" b="b"/>
              <a:pathLst>
                <a:path w="10020" h="8169" extrusionOk="0">
                  <a:moveTo>
                    <a:pt x="4650" y="0"/>
                  </a:moveTo>
                  <a:cubicBezTo>
                    <a:pt x="2914" y="0"/>
                    <a:pt x="3247" y="4110"/>
                    <a:pt x="3215" y="5033"/>
                  </a:cubicBezTo>
                  <a:cubicBezTo>
                    <a:pt x="2359" y="3792"/>
                    <a:pt x="1352" y="3032"/>
                    <a:pt x="761" y="3032"/>
                  </a:cubicBezTo>
                  <a:cubicBezTo>
                    <a:pt x="177" y="3032"/>
                    <a:pt x="0" y="3775"/>
                    <a:pt x="780" y="5534"/>
                  </a:cubicBezTo>
                  <a:cubicBezTo>
                    <a:pt x="1180" y="6334"/>
                    <a:pt x="1580" y="7301"/>
                    <a:pt x="2114" y="7969"/>
                  </a:cubicBezTo>
                  <a:lnTo>
                    <a:pt x="6984" y="8169"/>
                  </a:lnTo>
                  <a:cubicBezTo>
                    <a:pt x="7518" y="7235"/>
                    <a:pt x="10020" y="4433"/>
                    <a:pt x="9886" y="3365"/>
                  </a:cubicBezTo>
                  <a:cubicBezTo>
                    <a:pt x="9825" y="2681"/>
                    <a:pt x="9560" y="2419"/>
                    <a:pt x="9189" y="2419"/>
                  </a:cubicBezTo>
                  <a:cubicBezTo>
                    <a:pt x="8147" y="2419"/>
                    <a:pt x="6264" y="4477"/>
                    <a:pt x="5650" y="5067"/>
                  </a:cubicBezTo>
                  <a:cubicBezTo>
                    <a:pt x="5683" y="4099"/>
                    <a:pt x="6284" y="330"/>
                    <a:pt x="4916" y="30"/>
                  </a:cubicBezTo>
                  <a:cubicBezTo>
                    <a:pt x="4822" y="10"/>
                    <a:pt x="4734" y="0"/>
                    <a:pt x="4650" y="0"/>
                  </a:cubicBezTo>
                  <a:close/>
                </a:path>
              </a:pathLst>
            </a:custGeom>
            <a:solidFill>
              <a:srgbClr val="305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41"/>
            <p:cNvSpPr/>
            <p:nvPr/>
          </p:nvSpPr>
          <p:spPr>
            <a:xfrm>
              <a:off x="3186250" y="4100032"/>
              <a:ext cx="418642" cy="185429"/>
            </a:xfrm>
            <a:custGeom>
              <a:avLst/>
              <a:gdLst/>
              <a:ahLst/>
              <a:cxnLst/>
              <a:rect l="l" t="t" r="r" b="b"/>
              <a:pathLst>
                <a:path w="19581" h="8671" extrusionOk="0">
                  <a:moveTo>
                    <a:pt x="9473" y="0"/>
                  </a:moveTo>
                  <a:cubicBezTo>
                    <a:pt x="4503" y="0"/>
                    <a:pt x="934" y="5104"/>
                    <a:pt x="0" y="7372"/>
                  </a:cubicBezTo>
                  <a:cubicBezTo>
                    <a:pt x="2340" y="8324"/>
                    <a:pt x="5687" y="8671"/>
                    <a:pt x="8955" y="8671"/>
                  </a:cubicBezTo>
                  <a:cubicBezTo>
                    <a:pt x="14163" y="8671"/>
                    <a:pt x="19171" y="7789"/>
                    <a:pt x="19581" y="7072"/>
                  </a:cubicBezTo>
                  <a:cubicBezTo>
                    <a:pt x="18880" y="5404"/>
                    <a:pt x="14277" y="0"/>
                    <a:pt x="9473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41"/>
            <p:cNvSpPr/>
            <p:nvPr/>
          </p:nvSpPr>
          <p:spPr>
            <a:xfrm>
              <a:off x="3382369" y="4011049"/>
              <a:ext cx="41370" cy="49121"/>
            </a:xfrm>
            <a:custGeom>
              <a:avLst/>
              <a:gdLst/>
              <a:ahLst/>
              <a:cxnLst/>
              <a:rect l="l" t="t" r="r" b="b"/>
              <a:pathLst>
                <a:path w="1935" h="2297" extrusionOk="0">
                  <a:moveTo>
                    <a:pt x="1242" y="0"/>
                  </a:moveTo>
                  <a:cubicBezTo>
                    <a:pt x="893" y="0"/>
                    <a:pt x="642" y="368"/>
                    <a:pt x="467" y="659"/>
                  </a:cubicBezTo>
                  <a:cubicBezTo>
                    <a:pt x="267" y="1026"/>
                    <a:pt x="34" y="1459"/>
                    <a:pt x="0" y="1860"/>
                  </a:cubicBezTo>
                  <a:cubicBezTo>
                    <a:pt x="0" y="2060"/>
                    <a:pt x="100" y="2160"/>
                    <a:pt x="234" y="2227"/>
                  </a:cubicBezTo>
                  <a:cubicBezTo>
                    <a:pt x="275" y="2268"/>
                    <a:pt x="342" y="2296"/>
                    <a:pt x="418" y="2296"/>
                  </a:cubicBezTo>
                  <a:cubicBezTo>
                    <a:pt x="465" y="2296"/>
                    <a:pt x="516" y="2285"/>
                    <a:pt x="567" y="2260"/>
                  </a:cubicBezTo>
                  <a:cubicBezTo>
                    <a:pt x="1001" y="2060"/>
                    <a:pt x="1401" y="1693"/>
                    <a:pt x="1668" y="1293"/>
                  </a:cubicBezTo>
                  <a:cubicBezTo>
                    <a:pt x="1902" y="926"/>
                    <a:pt x="1935" y="192"/>
                    <a:pt x="1401" y="25"/>
                  </a:cubicBezTo>
                  <a:cubicBezTo>
                    <a:pt x="1346" y="8"/>
                    <a:pt x="1293" y="0"/>
                    <a:pt x="1242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41"/>
            <p:cNvSpPr/>
            <p:nvPr/>
          </p:nvSpPr>
          <p:spPr>
            <a:xfrm>
              <a:off x="3326032" y="4052643"/>
              <a:ext cx="53493" cy="32184"/>
            </a:xfrm>
            <a:custGeom>
              <a:avLst/>
              <a:gdLst/>
              <a:ahLst/>
              <a:cxnLst/>
              <a:rect l="l" t="t" r="r" b="b"/>
              <a:pathLst>
                <a:path w="2502" h="1505" extrusionOk="0">
                  <a:moveTo>
                    <a:pt x="833" y="0"/>
                  </a:moveTo>
                  <a:cubicBezTo>
                    <a:pt x="444" y="0"/>
                    <a:pt x="26" y="180"/>
                    <a:pt x="0" y="615"/>
                  </a:cubicBezTo>
                  <a:cubicBezTo>
                    <a:pt x="0" y="1049"/>
                    <a:pt x="500" y="1249"/>
                    <a:pt x="867" y="1349"/>
                  </a:cubicBezTo>
                  <a:cubicBezTo>
                    <a:pt x="1177" y="1427"/>
                    <a:pt x="1548" y="1504"/>
                    <a:pt x="1885" y="1504"/>
                  </a:cubicBezTo>
                  <a:cubicBezTo>
                    <a:pt x="1983" y="1504"/>
                    <a:pt x="2078" y="1497"/>
                    <a:pt x="2168" y="1482"/>
                  </a:cubicBezTo>
                  <a:cubicBezTo>
                    <a:pt x="2335" y="1449"/>
                    <a:pt x="2435" y="1316"/>
                    <a:pt x="2435" y="1149"/>
                  </a:cubicBezTo>
                  <a:cubicBezTo>
                    <a:pt x="2502" y="1082"/>
                    <a:pt x="2468" y="949"/>
                    <a:pt x="2402" y="849"/>
                  </a:cubicBezTo>
                  <a:cubicBezTo>
                    <a:pt x="2068" y="482"/>
                    <a:pt x="1601" y="182"/>
                    <a:pt x="1168" y="48"/>
                  </a:cubicBezTo>
                  <a:cubicBezTo>
                    <a:pt x="1067" y="17"/>
                    <a:pt x="951" y="0"/>
                    <a:pt x="833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41"/>
            <p:cNvSpPr/>
            <p:nvPr/>
          </p:nvSpPr>
          <p:spPr>
            <a:xfrm>
              <a:off x="3366676" y="3972855"/>
              <a:ext cx="25699" cy="33574"/>
            </a:xfrm>
            <a:custGeom>
              <a:avLst/>
              <a:gdLst/>
              <a:ahLst/>
              <a:cxnLst/>
              <a:rect l="l" t="t" r="r" b="b"/>
              <a:pathLst>
                <a:path w="1202" h="1570" extrusionOk="0">
                  <a:moveTo>
                    <a:pt x="750" y="0"/>
                  </a:moveTo>
                  <a:cubicBezTo>
                    <a:pt x="496" y="0"/>
                    <a:pt x="324" y="266"/>
                    <a:pt x="234" y="477"/>
                  </a:cubicBezTo>
                  <a:cubicBezTo>
                    <a:pt x="100" y="744"/>
                    <a:pt x="0" y="1044"/>
                    <a:pt x="0" y="1311"/>
                  </a:cubicBezTo>
                  <a:cubicBezTo>
                    <a:pt x="0" y="1444"/>
                    <a:pt x="67" y="1511"/>
                    <a:pt x="167" y="1544"/>
                  </a:cubicBezTo>
                  <a:cubicBezTo>
                    <a:pt x="201" y="1561"/>
                    <a:pt x="234" y="1569"/>
                    <a:pt x="267" y="1569"/>
                  </a:cubicBezTo>
                  <a:cubicBezTo>
                    <a:pt x="301" y="1569"/>
                    <a:pt x="334" y="1561"/>
                    <a:pt x="367" y="1544"/>
                  </a:cubicBezTo>
                  <a:cubicBezTo>
                    <a:pt x="668" y="1377"/>
                    <a:pt x="901" y="1110"/>
                    <a:pt x="1068" y="844"/>
                  </a:cubicBezTo>
                  <a:cubicBezTo>
                    <a:pt x="1201" y="577"/>
                    <a:pt x="1201" y="76"/>
                    <a:pt x="834" y="10"/>
                  </a:cubicBezTo>
                  <a:cubicBezTo>
                    <a:pt x="805" y="3"/>
                    <a:pt x="777" y="0"/>
                    <a:pt x="75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41"/>
            <p:cNvSpPr/>
            <p:nvPr/>
          </p:nvSpPr>
          <p:spPr>
            <a:xfrm>
              <a:off x="3334584" y="4006472"/>
              <a:ext cx="35683" cy="23802"/>
            </a:xfrm>
            <a:custGeom>
              <a:avLst/>
              <a:gdLst/>
              <a:ahLst/>
              <a:cxnLst/>
              <a:rect l="l" t="t" r="r" b="b"/>
              <a:pathLst>
                <a:path w="1669" h="1113" extrusionOk="0">
                  <a:moveTo>
                    <a:pt x="539" y="1"/>
                  </a:moveTo>
                  <a:cubicBezTo>
                    <a:pt x="309" y="1"/>
                    <a:pt x="78" y="97"/>
                    <a:pt x="34" y="339"/>
                  </a:cubicBezTo>
                  <a:cubicBezTo>
                    <a:pt x="0" y="639"/>
                    <a:pt x="301" y="839"/>
                    <a:pt x="534" y="939"/>
                  </a:cubicBezTo>
                  <a:cubicBezTo>
                    <a:pt x="765" y="1026"/>
                    <a:pt x="1021" y="1113"/>
                    <a:pt x="1281" y="1113"/>
                  </a:cubicBezTo>
                  <a:cubicBezTo>
                    <a:pt x="1321" y="1113"/>
                    <a:pt x="1361" y="1111"/>
                    <a:pt x="1401" y="1106"/>
                  </a:cubicBezTo>
                  <a:cubicBezTo>
                    <a:pt x="1501" y="1106"/>
                    <a:pt x="1568" y="1040"/>
                    <a:pt x="1601" y="939"/>
                  </a:cubicBezTo>
                  <a:cubicBezTo>
                    <a:pt x="1635" y="873"/>
                    <a:pt x="1668" y="806"/>
                    <a:pt x="1601" y="706"/>
                  </a:cubicBezTo>
                  <a:cubicBezTo>
                    <a:pt x="1435" y="439"/>
                    <a:pt x="1134" y="206"/>
                    <a:pt x="868" y="72"/>
                  </a:cubicBezTo>
                  <a:cubicBezTo>
                    <a:pt x="776" y="27"/>
                    <a:pt x="658" y="1"/>
                    <a:pt x="539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41"/>
            <p:cNvSpPr/>
            <p:nvPr/>
          </p:nvSpPr>
          <p:spPr>
            <a:xfrm>
              <a:off x="3333858" y="3952368"/>
              <a:ext cx="76348" cy="208311"/>
            </a:xfrm>
            <a:custGeom>
              <a:avLst/>
              <a:gdLst/>
              <a:ahLst/>
              <a:cxnLst/>
              <a:rect l="l" t="t" r="r" b="b"/>
              <a:pathLst>
                <a:path w="3571" h="9741" extrusionOk="0">
                  <a:moveTo>
                    <a:pt x="1" y="0"/>
                  </a:moveTo>
                  <a:lnTo>
                    <a:pt x="1" y="0"/>
                  </a:lnTo>
                  <a:cubicBezTo>
                    <a:pt x="1869" y="2135"/>
                    <a:pt x="1969" y="6905"/>
                    <a:pt x="1502" y="9607"/>
                  </a:cubicBezTo>
                  <a:lnTo>
                    <a:pt x="2870" y="9741"/>
                  </a:lnTo>
                  <a:cubicBezTo>
                    <a:pt x="3570" y="6205"/>
                    <a:pt x="2636" y="1868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41"/>
            <p:cNvSpPr/>
            <p:nvPr/>
          </p:nvSpPr>
          <p:spPr>
            <a:xfrm>
              <a:off x="3305465" y="4133178"/>
              <a:ext cx="145598" cy="40396"/>
            </a:xfrm>
            <a:custGeom>
              <a:avLst/>
              <a:gdLst/>
              <a:ahLst/>
              <a:cxnLst/>
              <a:rect l="l" t="t" r="r" b="b"/>
              <a:pathLst>
                <a:path w="6810" h="1889" extrusionOk="0">
                  <a:moveTo>
                    <a:pt x="3150" y="0"/>
                  </a:moveTo>
                  <a:cubicBezTo>
                    <a:pt x="2095" y="0"/>
                    <a:pt x="1090" y="593"/>
                    <a:pt x="362" y="1352"/>
                  </a:cubicBezTo>
                  <a:cubicBezTo>
                    <a:pt x="1" y="1742"/>
                    <a:pt x="1250" y="1888"/>
                    <a:pt x="2692" y="1888"/>
                  </a:cubicBezTo>
                  <a:cubicBezTo>
                    <a:pt x="4585" y="1888"/>
                    <a:pt x="6809" y="1636"/>
                    <a:pt x="6166" y="1352"/>
                  </a:cubicBezTo>
                  <a:cubicBezTo>
                    <a:pt x="5265" y="919"/>
                    <a:pt x="4531" y="152"/>
                    <a:pt x="3464" y="18"/>
                  </a:cubicBezTo>
                  <a:cubicBezTo>
                    <a:pt x="3359" y="6"/>
                    <a:pt x="3254" y="0"/>
                    <a:pt x="3150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41"/>
            <p:cNvSpPr/>
            <p:nvPr/>
          </p:nvSpPr>
          <p:spPr>
            <a:xfrm>
              <a:off x="3247568" y="4211319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41"/>
            <p:cNvSpPr/>
            <p:nvPr/>
          </p:nvSpPr>
          <p:spPr>
            <a:xfrm>
              <a:off x="3294647" y="415638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41"/>
            <p:cNvSpPr/>
            <p:nvPr/>
          </p:nvSpPr>
          <p:spPr>
            <a:xfrm>
              <a:off x="3336017" y="4235570"/>
              <a:ext cx="28542" cy="22839"/>
            </a:xfrm>
            <a:custGeom>
              <a:avLst/>
              <a:gdLst/>
              <a:ahLst/>
              <a:cxnLst/>
              <a:rect l="l" t="t" r="r" b="b"/>
              <a:pathLst>
                <a:path w="1335" h="1068" extrusionOk="0">
                  <a:moveTo>
                    <a:pt x="667" y="0"/>
                  </a:moveTo>
                  <a:cubicBezTo>
                    <a:pt x="0" y="0"/>
                    <a:pt x="0" y="1068"/>
                    <a:pt x="667" y="1068"/>
                  </a:cubicBezTo>
                  <a:cubicBezTo>
                    <a:pt x="1334" y="1068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41"/>
            <p:cNvSpPr/>
            <p:nvPr/>
          </p:nvSpPr>
          <p:spPr>
            <a:xfrm>
              <a:off x="3398767" y="4172783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668" y="1"/>
                  </a:moveTo>
                  <a:cubicBezTo>
                    <a:pt x="0" y="1"/>
                    <a:pt x="0" y="1035"/>
                    <a:pt x="668" y="1035"/>
                  </a:cubicBezTo>
                  <a:cubicBezTo>
                    <a:pt x="1368" y="1035"/>
                    <a:pt x="1368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41"/>
            <p:cNvSpPr/>
            <p:nvPr/>
          </p:nvSpPr>
          <p:spPr>
            <a:xfrm>
              <a:off x="3448690" y="4241280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41"/>
            <p:cNvSpPr/>
            <p:nvPr/>
          </p:nvSpPr>
          <p:spPr>
            <a:xfrm>
              <a:off x="3511440" y="4192051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1369" y="1034"/>
                    <a:pt x="1369" y="0"/>
                    <a:pt x="7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41"/>
            <p:cNvSpPr/>
            <p:nvPr/>
          </p:nvSpPr>
          <p:spPr>
            <a:xfrm>
              <a:off x="1360505" y="3909556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1"/>
                    <a:pt x="7368" y="7171"/>
                  </a:cubicBezTo>
                  <a:cubicBezTo>
                    <a:pt x="11701" y="7171"/>
                    <a:pt x="15883" y="6435"/>
                    <a:pt x="16212" y="5838"/>
                  </a:cubicBezTo>
                  <a:cubicBezTo>
                    <a:pt x="15645" y="4437"/>
                    <a:pt x="11843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41"/>
            <p:cNvSpPr/>
            <p:nvPr/>
          </p:nvSpPr>
          <p:spPr>
            <a:xfrm>
              <a:off x="1523121" y="3835478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10" y="302"/>
                    <a:pt x="367" y="529"/>
                  </a:cubicBezTo>
                  <a:cubicBezTo>
                    <a:pt x="200" y="830"/>
                    <a:pt x="34" y="1197"/>
                    <a:pt x="0" y="1564"/>
                  </a:cubicBezTo>
                  <a:cubicBezTo>
                    <a:pt x="0" y="1697"/>
                    <a:pt x="67" y="1797"/>
                    <a:pt x="200" y="1830"/>
                  </a:cubicBezTo>
                  <a:cubicBezTo>
                    <a:pt x="242" y="1872"/>
                    <a:pt x="283" y="1900"/>
                    <a:pt x="340" y="1900"/>
                  </a:cubicBezTo>
                  <a:cubicBezTo>
                    <a:pt x="375" y="1900"/>
                    <a:pt x="416" y="1889"/>
                    <a:pt x="467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3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41"/>
            <p:cNvSpPr/>
            <p:nvPr/>
          </p:nvSpPr>
          <p:spPr>
            <a:xfrm>
              <a:off x="1476042" y="3869587"/>
              <a:ext cx="44235" cy="26924"/>
            </a:xfrm>
            <a:custGeom>
              <a:avLst/>
              <a:gdLst/>
              <a:ahLst/>
              <a:cxnLst/>
              <a:rect l="l" t="t" r="r" b="b"/>
              <a:pathLst>
                <a:path w="2069" h="1259" extrusionOk="0">
                  <a:moveTo>
                    <a:pt x="708" y="0"/>
                  </a:moveTo>
                  <a:cubicBezTo>
                    <a:pt x="392" y="0"/>
                    <a:pt x="34" y="142"/>
                    <a:pt x="34" y="502"/>
                  </a:cubicBezTo>
                  <a:cubicBezTo>
                    <a:pt x="1" y="903"/>
                    <a:pt x="401" y="1036"/>
                    <a:pt x="734" y="1136"/>
                  </a:cubicBezTo>
                  <a:cubicBezTo>
                    <a:pt x="990" y="1187"/>
                    <a:pt x="1286" y="1258"/>
                    <a:pt x="1560" y="1258"/>
                  </a:cubicBezTo>
                  <a:cubicBezTo>
                    <a:pt x="1643" y="1258"/>
                    <a:pt x="1724" y="1252"/>
                    <a:pt x="1802" y="1236"/>
                  </a:cubicBezTo>
                  <a:cubicBezTo>
                    <a:pt x="1935" y="1203"/>
                    <a:pt x="2002" y="1103"/>
                    <a:pt x="2035" y="969"/>
                  </a:cubicBezTo>
                  <a:cubicBezTo>
                    <a:pt x="2069" y="903"/>
                    <a:pt x="2069" y="802"/>
                    <a:pt x="1969" y="702"/>
                  </a:cubicBezTo>
                  <a:cubicBezTo>
                    <a:pt x="1735" y="402"/>
                    <a:pt x="1335" y="135"/>
                    <a:pt x="968" y="35"/>
                  </a:cubicBezTo>
                  <a:cubicBezTo>
                    <a:pt x="892" y="12"/>
                    <a:pt x="802" y="0"/>
                    <a:pt x="708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41"/>
            <p:cNvSpPr/>
            <p:nvPr/>
          </p:nvSpPr>
          <p:spPr>
            <a:xfrm>
              <a:off x="1509566" y="3803764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1"/>
                  </a:moveTo>
                  <a:cubicBezTo>
                    <a:pt x="406" y="1"/>
                    <a:pt x="290" y="233"/>
                    <a:pt x="201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9"/>
                    <a:pt x="67" y="1245"/>
                    <a:pt x="134" y="1279"/>
                  </a:cubicBezTo>
                  <a:cubicBezTo>
                    <a:pt x="167" y="1295"/>
                    <a:pt x="201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67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1"/>
                    <a:pt x="620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41"/>
            <p:cNvSpPr/>
            <p:nvPr/>
          </p:nvSpPr>
          <p:spPr>
            <a:xfrm>
              <a:off x="1483183" y="3831949"/>
              <a:ext cx="29248" cy="19289"/>
            </a:xfrm>
            <a:custGeom>
              <a:avLst/>
              <a:gdLst/>
              <a:ahLst/>
              <a:cxnLst/>
              <a:rect l="l" t="t" r="r" b="b"/>
              <a:pathLst>
                <a:path w="1368" h="902" extrusionOk="0">
                  <a:moveTo>
                    <a:pt x="435" y="1"/>
                  </a:moveTo>
                  <a:cubicBezTo>
                    <a:pt x="252" y="1"/>
                    <a:pt x="76" y="71"/>
                    <a:pt x="34" y="261"/>
                  </a:cubicBezTo>
                  <a:cubicBezTo>
                    <a:pt x="0" y="528"/>
                    <a:pt x="267" y="661"/>
                    <a:pt x="467" y="761"/>
                  </a:cubicBezTo>
                  <a:cubicBezTo>
                    <a:pt x="640" y="819"/>
                    <a:pt x="862" y="901"/>
                    <a:pt x="1070" y="901"/>
                  </a:cubicBezTo>
                  <a:cubicBezTo>
                    <a:pt x="1103" y="901"/>
                    <a:pt x="1136" y="899"/>
                    <a:pt x="1168" y="895"/>
                  </a:cubicBezTo>
                  <a:cubicBezTo>
                    <a:pt x="1268" y="895"/>
                    <a:pt x="1334" y="828"/>
                    <a:pt x="1334" y="761"/>
                  </a:cubicBezTo>
                  <a:cubicBezTo>
                    <a:pt x="1368" y="694"/>
                    <a:pt x="1368" y="628"/>
                    <a:pt x="1334" y="561"/>
                  </a:cubicBezTo>
                  <a:cubicBezTo>
                    <a:pt x="1201" y="361"/>
                    <a:pt x="968" y="161"/>
                    <a:pt x="734" y="61"/>
                  </a:cubicBezTo>
                  <a:cubicBezTo>
                    <a:pt x="649" y="24"/>
                    <a:pt x="541" y="1"/>
                    <a:pt x="435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41"/>
            <p:cNvSpPr/>
            <p:nvPr/>
          </p:nvSpPr>
          <p:spPr>
            <a:xfrm>
              <a:off x="1482456" y="3786870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3" y="8073"/>
                  </a:lnTo>
                  <a:cubicBezTo>
                    <a:pt x="2970" y="5104"/>
                    <a:pt x="2202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41"/>
            <p:cNvSpPr/>
            <p:nvPr/>
          </p:nvSpPr>
          <p:spPr>
            <a:xfrm>
              <a:off x="1459366" y="3937121"/>
              <a:ext cx="120883" cy="33061"/>
            </a:xfrm>
            <a:custGeom>
              <a:avLst/>
              <a:gdLst/>
              <a:ahLst/>
              <a:cxnLst/>
              <a:rect l="l" t="t" r="r" b="b"/>
              <a:pathLst>
                <a:path w="5654" h="1546" extrusionOk="0">
                  <a:moveTo>
                    <a:pt x="2626" y="0"/>
                  </a:moveTo>
                  <a:cubicBezTo>
                    <a:pt x="1723" y="0"/>
                    <a:pt x="893" y="473"/>
                    <a:pt x="314" y="1114"/>
                  </a:cubicBezTo>
                  <a:cubicBezTo>
                    <a:pt x="1" y="1426"/>
                    <a:pt x="996" y="1545"/>
                    <a:pt x="2169" y="1545"/>
                  </a:cubicBezTo>
                  <a:cubicBezTo>
                    <a:pt x="3749" y="1545"/>
                    <a:pt x="5653" y="1329"/>
                    <a:pt x="5117" y="1080"/>
                  </a:cubicBezTo>
                  <a:cubicBezTo>
                    <a:pt x="4350" y="747"/>
                    <a:pt x="3749" y="113"/>
                    <a:pt x="2882" y="13"/>
                  </a:cubicBezTo>
                  <a:cubicBezTo>
                    <a:pt x="2796" y="4"/>
                    <a:pt x="2711" y="0"/>
                    <a:pt x="2626" y="0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41"/>
            <p:cNvSpPr/>
            <p:nvPr/>
          </p:nvSpPr>
          <p:spPr>
            <a:xfrm>
              <a:off x="1409016" y="39994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4" y="1035"/>
                    <a:pt x="1334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41"/>
            <p:cNvSpPr/>
            <p:nvPr/>
          </p:nvSpPr>
          <p:spPr>
            <a:xfrm>
              <a:off x="1447522" y="395380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41"/>
            <p:cNvSpPr/>
            <p:nvPr/>
          </p:nvSpPr>
          <p:spPr>
            <a:xfrm>
              <a:off x="1481751" y="4020137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41"/>
            <p:cNvSpPr/>
            <p:nvPr/>
          </p:nvSpPr>
          <p:spPr>
            <a:xfrm>
              <a:off x="1533811" y="3967338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34" y="1"/>
                    <a:pt x="1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41"/>
            <p:cNvSpPr/>
            <p:nvPr/>
          </p:nvSpPr>
          <p:spPr>
            <a:xfrm>
              <a:off x="1575182" y="4024414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5"/>
                    <a:pt x="667" y="1035"/>
                  </a:cubicBezTo>
                  <a:cubicBezTo>
                    <a:pt x="1335" y="1035"/>
                    <a:pt x="1335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41"/>
            <p:cNvSpPr/>
            <p:nvPr/>
          </p:nvSpPr>
          <p:spPr>
            <a:xfrm>
              <a:off x="1627947" y="3983761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1" y="0"/>
                    <a:pt x="1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41"/>
            <p:cNvSpPr/>
            <p:nvPr/>
          </p:nvSpPr>
          <p:spPr>
            <a:xfrm>
              <a:off x="3375228" y="3607813"/>
              <a:ext cx="346634" cy="153352"/>
            </a:xfrm>
            <a:custGeom>
              <a:avLst/>
              <a:gdLst/>
              <a:ahLst/>
              <a:cxnLst/>
              <a:rect l="l" t="t" r="r" b="b"/>
              <a:pathLst>
                <a:path w="16213" h="7171" extrusionOk="0">
                  <a:moveTo>
                    <a:pt x="7840" y="1"/>
                  </a:moveTo>
                  <a:cubicBezTo>
                    <a:pt x="3703" y="1"/>
                    <a:pt x="768" y="4204"/>
                    <a:pt x="1" y="6105"/>
                  </a:cubicBezTo>
                  <a:cubicBezTo>
                    <a:pt x="1920" y="6886"/>
                    <a:pt x="4673" y="7170"/>
                    <a:pt x="7368" y="7170"/>
                  </a:cubicBezTo>
                  <a:cubicBezTo>
                    <a:pt x="11701" y="7170"/>
                    <a:pt x="15883" y="6435"/>
                    <a:pt x="16212" y="5838"/>
                  </a:cubicBezTo>
                  <a:cubicBezTo>
                    <a:pt x="15645" y="4471"/>
                    <a:pt x="11842" y="1"/>
                    <a:pt x="784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41"/>
            <p:cNvSpPr/>
            <p:nvPr/>
          </p:nvSpPr>
          <p:spPr>
            <a:xfrm>
              <a:off x="3537844" y="3533736"/>
              <a:ext cx="34251" cy="40653"/>
            </a:xfrm>
            <a:custGeom>
              <a:avLst/>
              <a:gdLst/>
              <a:ahLst/>
              <a:cxnLst/>
              <a:rect l="l" t="t" r="r" b="b"/>
              <a:pathLst>
                <a:path w="1602" h="1901" extrusionOk="0">
                  <a:moveTo>
                    <a:pt x="1013" y="1"/>
                  </a:moveTo>
                  <a:cubicBezTo>
                    <a:pt x="725" y="1"/>
                    <a:pt x="509" y="302"/>
                    <a:pt x="367" y="529"/>
                  </a:cubicBezTo>
                  <a:cubicBezTo>
                    <a:pt x="200" y="830"/>
                    <a:pt x="33" y="1197"/>
                    <a:pt x="0" y="1563"/>
                  </a:cubicBezTo>
                  <a:cubicBezTo>
                    <a:pt x="0" y="1697"/>
                    <a:pt x="67" y="1797"/>
                    <a:pt x="167" y="1830"/>
                  </a:cubicBezTo>
                  <a:cubicBezTo>
                    <a:pt x="229" y="1872"/>
                    <a:pt x="278" y="1900"/>
                    <a:pt x="330" y="1900"/>
                  </a:cubicBezTo>
                  <a:cubicBezTo>
                    <a:pt x="362" y="1900"/>
                    <a:pt x="396" y="1889"/>
                    <a:pt x="434" y="1864"/>
                  </a:cubicBezTo>
                  <a:cubicBezTo>
                    <a:pt x="801" y="1697"/>
                    <a:pt x="1168" y="1397"/>
                    <a:pt x="1368" y="1063"/>
                  </a:cubicBezTo>
                  <a:cubicBezTo>
                    <a:pt x="1568" y="763"/>
                    <a:pt x="1601" y="162"/>
                    <a:pt x="1168" y="29"/>
                  </a:cubicBezTo>
                  <a:cubicBezTo>
                    <a:pt x="1114" y="10"/>
                    <a:pt x="1063" y="1"/>
                    <a:pt x="101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41"/>
            <p:cNvSpPr/>
            <p:nvPr/>
          </p:nvSpPr>
          <p:spPr>
            <a:xfrm>
              <a:off x="3490765" y="3567909"/>
              <a:ext cx="44235" cy="26945"/>
            </a:xfrm>
            <a:custGeom>
              <a:avLst/>
              <a:gdLst/>
              <a:ahLst/>
              <a:cxnLst/>
              <a:rect l="l" t="t" r="r" b="b"/>
              <a:pathLst>
                <a:path w="2069" h="1260" extrusionOk="0">
                  <a:moveTo>
                    <a:pt x="733" y="1"/>
                  </a:moveTo>
                  <a:cubicBezTo>
                    <a:pt x="410" y="1"/>
                    <a:pt x="34" y="156"/>
                    <a:pt x="34" y="499"/>
                  </a:cubicBezTo>
                  <a:cubicBezTo>
                    <a:pt x="1" y="899"/>
                    <a:pt x="434" y="1033"/>
                    <a:pt x="734" y="1133"/>
                  </a:cubicBezTo>
                  <a:cubicBezTo>
                    <a:pt x="975" y="1205"/>
                    <a:pt x="1250" y="1260"/>
                    <a:pt x="1510" y="1260"/>
                  </a:cubicBezTo>
                  <a:cubicBezTo>
                    <a:pt x="1610" y="1260"/>
                    <a:pt x="1709" y="1252"/>
                    <a:pt x="1802" y="1233"/>
                  </a:cubicBezTo>
                  <a:cubicBezTo>
                    <a:pt x="1935" y="1200"/>
                    <a:pt x="2002" y="1100"/>
                    <a:pt x="2035" y="966"/>
                  </a:cubicBezTo>
                  <a:cubicBezTo>
                    <a:pt x="2069" y="899"/>
                    <a:pt x="2069" y="799"/>
                    <a:pt x="1969" y="699"/>
                  </a:cubicBezTo>
                  <a:cubicBezTo>
                    <a:pt x="1735" y="399"/>
                    <a:pt x="1335" y="166"/>
                    <a:pt x="968" y="32"/>
                  </a:cubicBezTo>
                  <a:cubicBezTo>
                    <a:pt x="898" y="11"/>
                    <a:pt x="818" y="1"/>
                    <a:pt x="733" y="1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41"/>
            <p:cNvSpPr/>
            <p:nvPr/>
          </p:nvSpPr>
          <p:spPr>
            <a:xfrm>
              <a:off x="3524289" y="3502022"/>
              <a:ext cx="21423" cy="27886"/>
            </a:xfrm>
            <a:custGeom>
              <a:avLst/>
              <a:gdLst/>
              <a:ahLst/>
              <a:cxnLst/>
              <a:rect l="l" t="t" r="r" b="b"/>
              <a:pathLst>
                <a:path w="1002" h="1304" extrusionOk="0">
                  <a:moveTo>
                    <a:pt x="620" y="0"/>
                  </a:moveTo>
                  <a:cubicBezTo>
                    <a:pt x="406" y="0"/>
                    <a:pt x="290" y="232"/>
                    <a:pt x="200" y="411"/>
                  </a:cubicBezTo>
                  <a:cubicBezTo>
                    <a:pt x="100" y="611"/>
                    <a:pt x="0" y="845"/>
                    <a:pt x="0" y="1078"/>
                  </a:cubicBezTo>
                  <a:cubicBezTo>
                    <a:pt x="0" y="1178"/>
                    <a:pt x="67" y="1245"/>
                    <a:pt x="134" y="1279"/>
                  </a:cubicBezTo>
                  <a:cubicBezTo>
                    <a:pt x="167" y="1295"/>
                    <a:pt x="200" y="1304"/>
                    <a:pt x="234" y="1304"/>
                  </a:cubicBezTo>
                  <a:cubicBezTo>
                    <a:pt x="267" y="1304"/>
                    <a:pt x="301" y="1295"/>
                    <a:pt x="334" y="1279"/>
                  </a:cubicBezTo>
                  <a:cubicBezTo>
                    <a:pt x="534" y="1145"/>
                    <a:pt x="768" y="912"/>
                    <a:pt x="901" y="678"/>
                  </a:cubicBezTo>
                  <a:cubicBezTo>
                    <a:pt x="1001" y="478"/>
                    <a:pt x="1001" y="78"/>
                    <a:pt x="701" y="11"/>
                  </a:cubicBezTo>
                  <a:cubicBezTo>
                    <a:pt x="672" y="4"/>
                    <a:pt x="645" y="0"/>
                    <a:pt x="620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41"/>
            <p:cNvSpPr/>
            <p:nvPr/>
          </p:nvSpPr>
          <p:spPr>
            <a:xfrm>
              <a:off x="3497906" y="3530015"/>
              <a:ext cx="29248" cy="19482"/>
            </a:xfrm>
            <a:custGeom>
              <a:avLst/>
              <a:gdLst/>
              <a:ahLst/>
              <a:cxnLst/>
              <a:rect l="l" t="t" r="r" b="b"/>
              <a:pathLst>
                <a:path w="1368" h="911" extrusionOk="0">
                  <a:moveTo>
                    <a:pt x="475" y="0"/>
                  </a:moveTo>
                  <a:cubicBezTo>
                    <a:pt x="278" y="0"/>
                    <a:pt x="79" y="66"/>
                    <a:pt x="33" y="270"/>
                  </a:cubicBezTo>
                  <a:cubicBezTo>
                    <a:pt x="0" y="537"/>
                    <a:pt x="267" y="670"/>
                    <a:pt x="467" y="770"/>
                  </a:cubicBezTo>
                  <a:cubicBezTo>
                    <a:pt x="640" y="828"/>
                    <a:pt x="862" y="910"/>
                    <a:pt x="1070" y="910"/>
                  </a:cubicBezTo>
                  <a:cubicBezTo>
                    <a:pt x="1103" y="910"/>
                    <a:pt x="1136" y="908"/>
                    <a:pt x="1168" y="904"/>
                  </a:cubicBezTo>
                  <a:cubicBezTo>
                    <a:pt x="1268" y="904"/>
                    <a:pt x="1334" y="837"/>
                    <a:pt x="1334" y="770"/>
                  </a:cubicBezTo>
                  <a:cubicBezTo>
                    <a:pt x="1368" y="703"/>
                    <a:pt x="1368" y="637"/>
                    <a:pt x="1334" y="570"/>
                  </a:cubicBezTo>
                  <a:cubicBezTo>
                    <a:pt x="1201" y="370"/>
                    <a:pt x="967" y="170"/>
                    <a:pt x="734" y="36"/>
                  </a:cubicBezTo>
                  <a:cubicBezTo>
                    <a:pt x="659" y="15"/>
                    <a:pt x="567" y="0"/>
                    <a:pt x="475" y="0"/>
                  </a:cubicBezTo>
                  <a:close/>
                </a:path>
              </a:pathLst>
            </a:custGeom>
            <a:solidFill>
              <a:srgbClr val="356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41"/>
            <p:cNvSpPr/>
            <p:nvPr/>
          </p:nvSpPr>
          <p:spPr>
            <a:xfrm>
              <a:off x="3497179" y="3485127"/>
              <a:ext cx="63499" cy="172641"/>
            </a:xfrm>
            <a:custGeom>
              <a:avLst/>
              <a:gdLst/>
              <a:ahLst/>
              <a:cxnLst/>
              <a:rect l="l" t="t" r="r" b="b"/>
              <a:pathLst>
                <a:path w="2970" h="8073" extrusionOk="0">
                  <a:moveTo>
                    <a:pt x="1" y="0"/>
                  </a:moveTo>
                  <a:lnTo>
                    <a:pt x="1" y="0"/>
                  </a:lnTo>
                  <a:cubicBezTo>
                    <a:pt x="1535" y="1768"/>
                    <a:pt x="1635" y="5738"/>
                    <a:pt x="1268" y="7973"/>
                  </a:cubicBezTo>
                  <a:lnTo>
                    <a:pt x="2402" y="8073"/>
                  </a:lnTo>
                  <a:cubicBezTo>
                    <a:pt x="2970" y="5104"/>
                    <a:pt x="2169" y="1535"/>
                    <a:pt x="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41"/>
            <p:cNvSpPr/>
            <p:nvPr/>
          </p:nvSpPr>
          <p:spPr>
            <a:xfrm>
              <a:off x="3473683" y="3635357"/>
              <a:ext cx="121289" cy="33083"/>
            </a:xfrm>
            <a:custGeom>
              <a:avLst/>
              <a:gdLst/>
              <a:ahLst/>
              <a:cxnLst/>
              <a:rect l="l" t="t" r="r" b="b"/>
              <a:pathLst>
                <a:path w="5673" h="1547" extrusionOk="0">
                  <a:moveTo>
                    <a:pt x="2620" y="1"/>
                  </a:moveTo>
                  <a:cubicBezTo>
                    <a:pt x="1742" y="1"/>
                    <a:pt x="909" y="474"/>
                    <a:pt x="299" y="1115"/>
                  </a:cubicBezTo>
                  <a:cubicBezTo>
                    <a:pt x="1" y="1427"/>
                    <a:pt x="1004" y="1546"/>
                    <a:pt x="2181" y="1546"/>
                  </a:cubicBezTo>
                  <a:cubicBezTo>
                    <a:pt x="3768" y="1546"/>
                    <a:pt x="5672" y="1330"/>
                    <a:pt x="5136" y="1081"/>
                  </a:cubicBezTo>
                  <a:cubicBezTo>
                    <a:pt x="4369" y="748"/>
                    <a:pt x="3735" y="114"/>
                    <a:pt x="2868" y="14"/>
                  </a:cubicBezTo>
                  <a:cubicBezTo>
                    <a:pt x="2785" y="5"/>
                    <a:pt x="2702" y="1"/>
                    <a:pt x="2620" y="1"/>
                  </a:cubicBezTo>
                  <a:close/>
                </a:path>
              </a:pathLst>
            </a:custGeom>
            <a:solidFill>
              <a:srgbClr val="7C4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41"/>
            <p:cNvSpPr/>
            <p:nvPr/>
          </p:nvSpPr>
          <p:spPr>
            <a:xfrm>
              <a:off x="3423718" y="3697694"/>
              <a:ext cx="28564" cy="22133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41"/>
            <p:cNvSpPr/>
            <p:nvPr/>
          </p:nvSpPr>
          <p:spPr>
            <a:xfrm>
              <a:off x="3462244" y="3652037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7" y="1"/>
                  </a:moveTo>
                  <a:cubicBezTo>
                    <a:pt x="0" y="1"/>
                    <a:pt x="0" y="1035"/>
                    <a:pt x="667" y="1035"/>
                  </a:cubicBezTo>
                  <a:cubicBezTo>
                    <a:pt x="1335" y="1035"/>
                    <a:pt x="1335" y="1"/>
                    <a:pt x="667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41"/>
            <p:cNvSpPr/>
            <p:nvPr/>
          </p:nvSpPr>
          <p:spPr>
            <a:xfrm>
              <a:off x="3496474" y="3718395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8" y="0"/>
                  </a:moveTo>
                  <a:cubicBezTo>
                    <a:pt x="0" y="0"/>
                    <a:pt x="0" y="1034"/>
                    <a:pt x="668" y="1034"/>
                  </a:cubicBezTo>
                  <a:cubicBezTo>
                    <a:pt x="1335" y="1034"/>
                    <a:pt x="1335" y="0"/>
                    <a:pt x="668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41"/>
            <p:cNvSpPr/>
            <p:nvPr/>
          </p:nvSpPr>
          <p:spPr>
            <a:xfrm>
              <a:off x="3548534" y="3665595"/>
              <a:ext cx="29269" cy="22133"/>
            </a:xfrm>
            <a:custGeom>
              <a:avLst/>
              <a:gdLst/>
              <a:ahLst/>
              <a:cxnLst/>
              <a:rect l="l" t="t" r="r" b="b"/>
              <a:pathLst>
                <a:path w="1369" h="1035" extrusionOk="0">
                  <a:moveTo>
                    <a:pt x="701" y="1"/>
                  </a:moveTo>
                  <a:cubicBezTo>
                    <a:pt x="0" y="1"/>
                    <a:pt x="0" y="1035"/>
                    <a:pt x="701" y="1035"/>
                  </a:cubicBezTo>
                  <a:cubicBezTo>
                    <a:pt x="1368" y="1035"/>
                    <a:pt x="1368" y="1"/>
                    <a:pt x="701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41"/>
            <p:cNvSpPr/>
            <p:nvPr/>
          </p:nvSpPr>
          <p:spPr>
            <a:xfrm>
              <a:off x="3589904" y="3722672"/>
              <a:ext cx="28542" cy="22133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667" y="0"/>
                  </a:moveTo>
                  <a:cubicBezTo>
                    <a:pt x="0" y="0"/>
                    <a:pt x="0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41"/>
            <p:cNvSpPr/>
            <p:nvPr/>
          </p:nvSpPr>
          <p:spPr>
            <a:xfrm>
              <a:off x="3642670" y="3681998"/>
              <a:ext cx="28542" cy="22155"/>
            </a:xfrm>
            <a:custGeom>
              <a:avLst/>
              <a:gdLst/>
              <a:ahLst/>
              <a:cxnLst/>
              <a:rect l="l" t="t" r="r" b="b"/>
              <a:pathLst>
                <a:path w="1335" h="1036" extrusionOk="0">
                  <a:moveTo>
                    <a:pt x="668" y="1"/>
                  </a:moveTo>
                  <a:cubicBezTo>
                    <a:pt x="1" y="1"/>
                    <a:pt x="1" y="1035"/>
                    <a:pt x="668" y="1035"/>
                  </a:cubicBezTo>
                  <a:cubicBezTo>
                    <a:pt x="1335" y="1035"/>
                    <a:pt x="1335" y="1"/>
                    <a:pt x="668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41"/>
            <p:cNvSpPr/>
            <p:nvPr/>
          </p:nvSpPr>
          <p:spPr>
            <a:xfrm>
              <a:off x="2967169" y="2909465"/>
              <a:ext cx="371713" cy="405909"/>
            </a:xfrm>
            <a:custGeom>
              <a:avLst/>
              <a:gdLst/>
              <a:ahLst/>
              <a:cxnLst/>
              <a:rect l="l" t="t" r="r" b="b"/>
              <a:pathLst>
                <a:path w="17386" h="18981" extrusionOk="0">
                  <a:moveTo>
                    <a:pt x="13783" y="0"/>
                  </a:moveTo>
                  <a:cubicBezTo>
                    <a:pt x="12282" y="1535"/>
                    <a:pt x="11081" y="3336"/>
                    <a:pt x="9413" y="4804"/>
                  </a:cubicBezTo>
                  <a:cubicBezTo>
                    <a:pt x="7612" y="6305"/>
                    <a:pt x="5677" y="7572"/>
                    <a:pt x="3943" y="9140"/>
                  </a:cubicBezTo>
                  <a:cubicBezTo>
                    <a:pt x="2708" y="10207"/>
                    <a:pt x="2108" y="11308"/>
                    <a:pt x="1407" y="12843"/>
                  </a:cubicBezTo>
                  <a:cubicBezTo>
                    <a:pt x="1" y="16015"/>
                    <a:pt x="1609" y="18867"/>
                    <a:pt x="1609" y="18977"/>
                  </a:cubicBezTo>
                  <a:lnTo>
                    <a:pt x="1609" y="18977"/>
                  </a:lnTo>
                  <a:cubicBezTo>
                    <a:pt x="3247" y="16179"/>
                    <a:pt x="9081" y="16511"/>
                    <a:pt x="12148" y="14210"/>
                  </a:cubicBezTo>
                  <a:cubicBezTo>
                    <a:pt x="15251" y="11909"/>
                    <a:pt x="17185" y="7972"/>
                    <a:pt x="17319" y="4103"/>
                  </a:cubicBezTo>
                  <a:cubicBezTo>
                    <a:pt x="17385" y="2635"/>
                    <a:pt x="16785" y="1401"/>
                    <a:pt x="16585" y="67"/>
                  </a:cubicBezTo>
                  <a:lnTo>
                    <a:pt x="13783" y="0"/>
                  </a:lnTo>
                  <a:close/>
                  <a:moveTo>
                    <a:pt x="1609" y="18977"/>
                  </a:moveTo>
                  <a:cubicBezTo>
                    <a:pt x="1609" y="18978"/>
                    <a:pt x="1608" y="18979"/>
                    <a:pt x="1608" y="18980"/>
                  </a:cubicBezTo>
                  <a:cubicBezTo>
                    <a:pt x="1609" y="18980"/>
                    <a:pt x="1609" y="18979"/>
                    <a:pt x="1609" y="18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41"/>
            <p:cNvSpPr/>
            <p:nvPr/>
          </p:nvSpPr>
          <p:spPr>
            <a:xfrm>
              <a:off x="2970141" y="3760481"/>
              <a:ext cx="137666" cy="154400"/>
            </a:xfrm>
            <a:custGeom>
              <a:avLst/>
              <a:gdLst/>
              <a:ahLst/>
              <a:cxnLst/>
              <a:rect l="l" t="t" r="r" b="b"/>
              <a:pathLst>
                <a:path w="6439" h="7220" extrusionOk="0">
                  <a:moveTo>
                    <a:pt x="2703" y="0"/>
                  </a:moveTo>
                  <a:lnTo>
                    <a:pt x="1" y="1735"/>
                  </a:lnTo>
                  <a:cubicBezTo>
                    <a:pt x="901" y="2702"/>
                    <a:pt x="2102" y="7005"/>
                    <a:pt x="2803" y="7005"/>
                  </a:cubicBezTo>
                  <a:cubicBezTo>
                    <a:pt x="3170" y="6972"/>
                    <a:pt x="2302" y="5371"/>
                    <a:pt x="2302" y="4870"/>
                  </a:cubicBezTo>
                  <a:lnTo>
                    <a:pt x="2302" y="4870"/>
                  </a:lnTo>
                  <a:cubicBezTo>
                    <a:pt x="2620" y="5410"/>
                    <a:pt x="3905" y="7220"/>
                    <a:pt x="4171" y="7220"/>
                  </a:cubicBezTo>
                  <a:cubicBezTo>
                    <a:pt x="4185" y="7220"/>
                    <a:pt x="4196" y="7215"/>
                    <a:pt x="4204" y="7205"/>
                  </a:cubicBezTo>
                  <a:cubicBezTo>
                    <a:pt x="4504" y="7005"/>
                    <a:pt x="3537" y="5237"/>
                    <a:pt x="3236" y="4403"/>
                  </a:cubicBezTo>
                  <a:lnTo>
                    <a:pt x="3236" y="4403"/>
                  </a:lnTo>
                  <a:cubicBezTo>
                    <a:pt x="3787" y="5019"/>
                    <a:pt x="5031" y="7178"/>
                    <a:pt x="5254" y="7178"/>
                  </a:cubicBezTo>
                  <a:cubicBezTo>
                    <a:pt x="5261" y="7178"/>
                    <a:pt x="5267" y="7176"/>
                    <a:pt x="5271" y="7172"/>
                  </a:cubicBezTo>
                  <a:cubicBezTo>
                    <a:pt x="5805" y="6805"/>
                    <a:pt x="4137" y="4770"/>
                    <a:pt x="3904" y="4003"/>
                  </a:cubicBezTo>
                  <a:lnTo>
                    <a:pt x="3904" y="4003"/>
                  </a:lnTo>
                  <a:cubicBezTo>
                    <a:pt x="4556" y="4591"/>
                    <a:pt x="5496" y="6040"/>
                    <a:pt x="5849" y="6040"/>
                  </a:cubicBezTo>
                  <a:cubicBezTo>
                    <a:pt x="5857" y="6040"/>
                    <a:pt x="5864" y="6039"/>
                    <a:pt x="5872" y="6038"/>
                  </a:cubicBezTo>
                  <a:cubicBezTo>
                    <a:pt x="6439" y="5804"/>
                    <a:pt x="4504" y="3503"/>
                    <a:pt x="3870" y="2502"/>
                  </a:cubicBezTo>
                  <a:lnTo>
                    <a:pt x="3870" y="2502"/>
                  </a:lnTo>
                  <a:cubicBezTo>
                    <a:pt x="4004" y="2535"/>
                    <a:pt x="4104" y="2635"/>
                    <a:pt x="4237" y="2635"/>
                  </a:cubicBezTo>
                  <a:cubicBezTo>
                    <a:pt x="4644" y="2839"/>
                    <a:pt x="5283" y="3391"/>
                    <a:pt x="5712" y="3391"/>
                  </a:cubicBezTo>
                  <a:cubicBezTo>
                    <a:pt x="5846" y="3391"/>
                    <a:pt x="5959" y="3337"/>
                    <a:pt x="6038" y="3203"/>
                  </a:cubicBezTo>
                  <a:cubicBezTo>
                    <a:pt x="6272" y="2936"/>
                    <a:pt x="3136" y="734"/>
                    <a:pt x="2703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41"/>
            <p:cNvSpPr/>
            <p:nvPr/>
          </p:nvSpPr>
          <p:spPr>
            <a:xfrm>
              <a:off x="3195508" y="3745490"/>
              <a:ext cx="166187" cy="145824"/>
            </a:xfrm>
            <a:custGeom>
              <a:avLst/>
              <a:gdLst/>
              <a:ahLst/>
              <a:cxnLst/>
              <a:rect l="l" t="t" r="r" b="b"/>
              <a:pathLst>
                <a:path w="7773" h="6819" extrusionOk="0">
                  <a:moveTo>
                    <a:pt x="2069" y="1"/>
                  </a:moveTo>
                  <a:lnTo>
                    <a:pt x="1" y="2603"/>
                  </a:lnTo>
                  <a:cubicBezTo>
                    <a:pt x="1194" y="3215"/>
                    <a:pt x="3726" y="6819"/>
                    <a:pt x="4527" y="6819"/>
                  </a:cubicBezTo>
                  <a:cubicBezTo>
                    <a:pt x="4555" y="6819"/>
                    <a:pt x="4581" y="6815"/>
                    <a:pt x="4604" y="6806"/>
                  </a:cubicBezTo>
                  <a:cubicBezTo>
                    <a:pt x="4938" y="6672"/>
                    <a:pt x="3537" y="5405"/>
                    <a:pt x="3336" y="4904"/>
                  </a:cubicBezTo>
                  <a:lnTo>
                    <a:pt x="3336" y="4904"/>
                  </a:lnTo>
                  <a:cubicBezTo>
                    <a:pt x="3825" y="5332"/>
                    <a:pt x="5602" y="6572"/>
                    <a:pt x="5974" y="6572"/>
                  </a:cubicBezTo>
                  <a:cubicBezTo>
                    <a:pt x="6008" y="6572"/>
                    <a:pt x="6030" y="6561"/>
                    <a:pt x="6038" y="6539"/>
                  </a:cubicBezTo>
                  <a:cubicBezTo>
                    <a:pt x="6272" y="6239"/>
                    <a:pt x="4671" y="4838"/>
                    <a:pt x="4104" y="4137"/>
                  </a:cubicBezTo>
                  <a:lnTo>
                    <a:pt x="4104" y="4137"/>
                  </a:lnTo>
                  <a:cubicBezTo>
                    <a:pt x="4862" y="4548"/>
                    <a:pt x="6726" y="6154"/>
                    <a:pt x="7035" y="6154"/>
                  </a:cubicBezTo>
                  <a:cubicBezTo>
                    <a:pt x="7053" y="6154"/>
                    <a:pt x="7065" y="6149"/>
                    <a:pt x="7072" y="6138"/>
                  </a:cubicBezTo>
                  <a:cubicBezTo>
                    <a:pt x="7473" y="5605"/>
                    <a:pt x="5138" y="4170"/>
                    <a:pt x="4671" y="3503"/>
                  </a:cubicBezTo>
                  <a:lnTo>
                    <a:pt x="4671" y="3503"/>
                  </a:lnTo>
                  <a:cubicBezTo>
                    <a:pt x="5450" y="3815"/>
                    <a:pt x="6781" y="4854"/>
                    <a:pt x="7198" y="4854"/>
                  </a:cubicBezTo>
                  <a:cubicBezTo>
                    <a:pt x="7228" y="4854"/>
                    <a:pt x="7253" y="4849"/>
                    <a:pt x="7273" y="4838"/>
                  </a:cubicBezTo>
                  <a:cubicBezTo>
                    <a:pt x="7773" y="4404"/>
                    <a:pt x="5071" y="2803"/>
                    <a:pt x="4104" y="2069"/>
                  </a:cubicBezTo>
                  <a:cubicBezTo>
                    <a:pt x="4148" y="2058"/>
                    <a:pt x="4193" y="2054"/>
                    <a:pt x="4237" y="2054"/>
                  </a:cubicBezTo>
                  <a:cubicBezTo>
                    <a:pt x="4326" y="2054"/>
                    <a:pt x="4415" y="2069"/>
                    <a:pt x="4504" y="2069"/>
                  </a:cubicBezTo>
                  <a:cubicBezTo>
                    <a:pt x="4883" y="2090"/>
                    <a:pt x="5515" y="2311"/>
                    <a:pt x="5972" y="2311"/>
                  </a:cubicBezTo>
                  <a:cubicBezTo>
                    <a:pt x="6238" y="2311"/>
                    <a:pt x="6444" y="2236"/>
                    <a:pt x="6505" y="2002"/>
                  </a:cubicBezTo>
                  <a:cubicBezTo>
                    <a:pt x="6605" y="1635"/>
                    <a:pt x="2769" y="568"/>
                    <a:pt x="2069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41"/>
            <p:cNvSpPr/>
            <p:nvPr/>
          </p:nvSpPr>
          <p:spPr>
            <a:xfrm>
              <a:off x="1764886" y="3745639"/>
              <a:ext cx="199711" cy="330890"/>
            </a:xfrm>
            <a:custGeom>
              <a:avLst/>
              <a:gdLst/>
              <a:ahLst/>
              <a:cxnLst/>
              <a:rect l="l" t="t" r="r" b="b"/>
              <a:pathLst>
                <a:path w="9341" h="15473" extrusionOk="0">
                  <a:moveTo>
                    <a:pt x="5349" y="0"/>
                  </a:moveTo>
                  <a:cubicBezTo>
                    <a:pt x="4998" y="0"/>
                    <a:pt x="4617" y="103"/>
                    <a:pt x="4203" y="327"/>
                  </a:cubicBezTo>
                  <a:cubicBezTo>
                    <a:pt x="0" y="2596"/>
                    <a:pt x="3536" y="4964"/>
                    <a:pt x="2635" y="8433"/>
                  </a:cubicBezTo>
                  <a:cubicBezTo>
                    <a:pt x="1313" y="11641"/>
                    <a:pt x="3465" y="15472"/>
                    <a:pt x="5388" y="15472"/>
                  </a:cubicBezTo>
                  <a:cubicBezTo>
                    <a:pt x="5404" y="15472"/>
                    <a:pt x="5421" y="15472"/>
                    <a:pt x="5437" y="15472"/>
                  </a:cubicBezTo>
                  <a:cubicBezTo>
                    <a:pt x="8340" y="15371"/>
                    <a:pt x="9340" y="14904"/>
                    <a:pt x="9340" y="12202"/>
                  </a:cubicBezTo>
                  <a:cubicBezTo>
                    <a:pt x="9340" y="9127"/>
                    <a:pt x="8659" y="0"/>
                    <a:pt x="5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41"/>
            <p:cNvSpPr/>
            <p:nvPr/>
          </p:nvSpPr>
          <p:spPr>
            <a:xfrm>
              <a:off x="1819790" y="3994454"/>
              <a:ext cx="144807" cy="82076"/>
            </a:xfrm>
            <a:custGeom>
              <a:avLst/>
              <a:gdLst/>
              <a:ahLst/>
              <a:cxnLst/>
              <a:rect l="l" t="t" r="r" b="b"/>
              <a:pathLst>
                <a:path w="6773" h="3838" extrusionOk="0">
                  <a:moveTo>
                    <a:pt x="6739" y="0"/>
                  </a:moveTo>
                  <a:cubicBezTo>
                    <a:pt x="4471" y="0"/>
                    <a:pt x="2169" y="167"/>
                    <a:pt x="1" y="868"/>
                  </a:cubicBezTo>
                  <a:cubicBezTo>
                    <a:pt x="528" y="2580"/>
                    <a:pt x="1705" y="3837"/>
                    <a:pt x="2826" y="3837"/>
                  </a:cubicBezTo>
                  <a:cubicBezTo>
                    <a:pt x="2840" y="3837"/>
                    <a:pt x="2855" y="3837"/>
                    <a:pt x="2869" y="3837"/>
                  </a:cubicBezTo>
                  <a:cubicBezTo>
                    <a:pt x="5772" y="3736"/>
                    <a:pt x="6772" y="3269"/>
                    <a:pt x="6772" y="567"/>
                  </a:cubicBezTo>
                  <a:cubicBezTo>
                    <a:pt x="6772" y="401"/>
                    <a:pt x="6772" y="201"/>
                    <a:pt x="673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41"/>
            <p:cNvSpPr/>
            <p:nvPr/>
          </p:nvSpPr>
          <p:spPr>
            <a:xfrm>
              <a:off x="1782717" y="3771879"/>
              <a:ext cx="114126" cy="304651"/>
            </a:xfrm>
            <a:custGeom>
              <a:avLst/>
              <a:gdLst/>
              <a:ahLst/>
              <a:cxnLst/>
              <a:rect l="l" t="t" r="r" b="b"/>
              <a:pathLst>
                <a:path w="5338" h="14246" extrusionOk="0">
                  <a:moveTo>
                    <a:pt x="2102" y="1"/>
                  </a:moveTo>
                  <a:cubicBezTo>
                    <a:pt x="0" y="2002"/>
                    <a:pt x="2602" y="4171"/>
                    <a:pt x="1801" y="7173"/>
                  </a:cubicBezTo>
                  <a:cubicBezTo>
                    <a:pt x="479" y="10414"/>
                    <a:pt x="2631" y="14245"/>
                    <a:pt x="4521" y="14245"/>
                  </a:cubicBezTo>
                  <a:cubicBezTo>
                    <a:pt x="4538" y="14245"/>
                    <a:pt x="4554" y="14245"/>
                    <a:pt x="4570" y="14245"/>
                  </a:cubicBezTo>
                  <a:cubicBezTo>
                    <a:pt x="4837" y="14245"/>
                    <a:pt x="5104" y="14211"/>
                    <a:pt x="5337" y="14211"/>
                  </a:cubicBezTo>
                  <a:cubicBezTo>
                    <a:pt x="4237" y="13144"/>
                    <a:pt x="3303" y="11943"/>
                    <a:pt x="3036" y="10442"/>
                  </a:cubicBezTo>
                  <a:cubicBezTo>
                    <a:pt x="2735" y="8741"/>
                    <a:pt x="3136" y="7106"/>
                    <a:pt x="2936" y="5405"/>
                  </a:cubicBezTo>
                  <a:cubicBezTo>
                    <a:pt x="2735" y="3604"/>
                    <a:pt x="2335" y="1802"/>
                    <a:pt x="21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41"/>
            <p:cNvSpPr/>
            <p:nvPr/>
          </p:nvSpPr>
          <p:spPr>
            <a:xfrm>
              <a:off x="1878286" y="3746923"/>
              <a:ext cx="68480" cy="105599"/>
            </a:xfrm>
            <a:custGeom>
              <a:avLst/>
              <a:gdLst/>
              <a:ahLst/>
              <a:cxnLst/>
              <a:rect l="l" t="t" r="r" b="b"/>
              <a:pathLst>
                <a:path w="3203" h="4938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335"/>
                    <a:pt x="67" y="2936"/>
                    <a:pt x="901" y="3703"/>
                  </a:cubicBezTo>
                  <a:cubicBezTo>
                    <a:pt x="1601" y="4370"/>
                    <a:pt x="2368" y="4704"/>
                    <a:pt x="3202" y="4937"/>
                  </a:cubicBezTo>
                  <a:cubicBezTo>
                    <a:pt x="2635" y="2536"/>
                    <a:pt x="1701" y="434"/>
                    <a:pt x="200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41"/>
            <p:cNvSpPr/>
            <p:nvPr/>
          </p:nvSpPr>
          <p:spPr>
            <a:xfrm>
              <a:off x="1927481" y="3883894"/>
              <a:ext cx="29975" cy="20701"/>
            </a:xfrm>
            <a:custGeom>
              <a:avLst/>
              <a:gdLst/>
              <a:ahLst/>
              <a:cxnLst/>
              <a:rect l="l" t="t" r="r" b="b"/>
              <a:pathLst>
                <a:path w="1402" h="968" extrusionOk="0">
                  <a:moveTo>
                    <a:pt x="601" y="0"/>
                  </a:moveTo>
                  <a:cubicBezTo>
                    <a:pt x="1" y="0"/>
                    <a:pt x="1" y="967"/>
                    <a:pt x="601" y="967"/>
                  </a:cubicBezTo>
                  <a:lnTo>
                    <a:pt x="1402" y="967"/>
                  </a:lnTo>
                  <a:cubicBezTo>
                    <a:pt x="1335" y="634"/>
                    <a:pt x="1302" y="300"/>
                    <a:pt x="12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41"/>
            <p:cNvSpPr/>
            <p:nvPr/>
          </p:nvSpPr>
          <p:spPr>
            <a:xfrm>
              <a:off x="1927481" y="3923114"/>
              <a:ext cx="33545" cy="20722"/>
            </a:xfrm>
            <a:custGeom>
              <a:avLst/>
              <a:gdLst/>
              <a:ahLst/>
              <a:cxnLst/>
              <a:rect l="l" t="t" r="r" b="b"/>
              <a:pathLst>
                <a:path w="1569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lnTo>
                    <a:pt x="1568" y="968"/>
                  </a:lnTo>
                  <a:cubicBezTo>
                    <a:pt x="1568" y="634"/>
                    <a:pt x="1535" y="334"/>
                    <a:pt x="150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41"/>
            <p:cNvSpPr/>
            <p:nvPr/>
          </p:nvSpPr>
          <p:spPr>
            <a:xfrm>
              <a:off x="1927481" y="3958078"/>
              <a:ext cx="36389" cy="20701"/>
            </a:xfrm>
            <a:custGeom>
              <a:avLst/>
              <a:gdLst/>
              <a:ahLst/>
              <a:cxnLst/>
              <a:rect l="l" t="t" r="r" b="b"/>
              <a:pathLst>
                <a:path w="1702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lnTo>
                    <a:pt x="1702" y="968"/>
                  </a:lnTo>
                  <a:cubicBezTo>
                    <a:pt x="1669" y="667"/>
                    <a:pt x="1669" y="334"/>
                    <a:pt x="163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41"/>
            <p:cNvSpPr/>
            <p:nvPr/>
          </p:nvSpPr>
          <p:spPr>
            <a:xfrm>
              <a:off x="2383196" y="4046077"/>
              <a:ext cx="326665" cy="206322"/>
            </a:xfrm>
            <a:custGeom>
              <a:avLst/>
              <a:gdLst/>
              <a:ahLst/>
              <a:cxnLst/>
              <a:rect l="l" t="t" r="r" b="b"/>
              <a:pathLst>
                <a:path w="15279" h="9648" extrusionOk="0">
                  <a:moveTo>
                    <a:pt x="2737" y="0"/>
                  </a:moveTo>
                  <a:cubicBezTo>
                    <a:pt x="1162" y="0"/>
                    <a:pt x="56" y="590"/>
                    <a:pt x="34" y="2223"/>
                  </a:cubicBezTo>
                  <a:cubicBezTo>
                    <a:pt x="1" y="6993"/>
                    <a:pt x="3804" y="5025"/>
                    <a:pt x="6372" y="7494"/>
                  </a:cubicBezTo>
                  <a:cubicBezTo>
                    <a:pt x="7591" y="8990"/>
                    <a:pt x="9506" y="9647"/>
                    <a:pt x="11119" y="9647"/>
                  </a:cubicBezTo>
                  <a:cubicBezTo>
                    <a:pt x="12419" y="9647"/>
                    <a:pt x="13524" y="9220"/>
                    <a:pt x="13911" y="8461"/>
                  </a:cubicBezTo>
                  <a:cubicBezTo>
                    <a:pt x="15212" y="5859"/>
                    <a:pt x="15278" y="4758"/>
                    <a:pt x="12910" y="3457"/>
                  </a:cubicBezTo>
                  <a:cubicBezTo>
                    <a:pt x="10930" y="2367"/>
                    <a:pt x="5892" y="0"/>
                    <a:pt x="2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41"/>
            <p:cNvSpPr/>
            <p:nvPr/>
          </p:nvSpPr>
          <p:spPr>
            <a:xfrm>
              <a:off x="2595008" y="4114296"/>
              <a:ext cx="114853" cy="137933"/>
            </a:xfrm>
            <a:custGeom>
              <a:avLst/>
              <a:gdLst/>
              <a:ahLst/>
              <a:cxnLst/>
              <a:rect l="l" t="t" r="r" b="b"/>
              <a:pathLst>
                <a:path w="5372" h="6450" extrusionOk="0">
                  <a:moveTo>
                    <a:pt x="2503" y="0"/>
                  </a:moveTo>
                  <a:cubicBezTo>
                    <a:pt x="1402" y="2002"/>
                    <a:pt x="435" y="4070"/>
                    <a:pt x="1" y="6338"/>
                  </a:cubicBezTo>
                  <a:cubicBezTo>
                    <a:pt x="404" y="6413"/>
                    <a:pt x="803" y="6449"/>
                    <a:pt x="1184" y="6449"/>
                  </a:cubicBezTo>
                  <a:cubicBezTo>
                    <a:pt x="2504" y="6449"/>
                    <a:pt x="3616" y="6014"/>
                    <a:pt x="4004" y="5238"/>
                  </a:cubicBezTo>
                  <a:cubicBezTo>
                    <a:pt x="5305" y="2669"/>
                    <a:pt x="5371" y="1568"/>
                    <a:pt x="3003" y="267"/>
                  </a:cubicBezTo>
                  <a:cubicBezTo>
                    <a:pt x="2870" y="167"/>
                    <a:pt x="2703" y="67"/>
                    <a:pt x="250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41"/>
            <p:cNvSpPr/>
            <p:nvPr/>
          </p:nvSpPr>
          <p:spPr>
            <a:xfrm>
              <a:off x="2387493" y="4126421"/>
              <a:ext cx="300261" cy="126214"/>
            </a:xfrm>
            <a:custGeom>
              <a:avLst/>
              <a:gdLst/>
              <a:ahLst/>
              <a:cxnLst/>
              <a:rect l="l" t="t" r="r" b="b"/>
              <a:pathLst>
                <a:path w="14044" h="5902" extrusionOk="0">
                  <a:moveTo>
                    <a:pt x="0" y="1"/>
                  </a:moveTo>
                  <a:cubicBezTo>
                    <a:pt x="767" y="2803"/>
                    <a:pt x="3936" y="1568"/>
                    <a:pt x="6171" y="3737"/>
                  </a:cubicBezTo>
                  <a:cubicBezTo>
                    <a:pt x="7385" y="5245"/>
                    <a:pt x="9289" y="5901"/>
                    <a:pt x="10898" y="5901"/>
                  </a:cubicBezTo>
                  <a:cubicBezTo>
                    <a:pt x="12207" y="5901"/>
                    <a:pt x="13321" y="5467"/>
                    <a:pt x="13710" y="4704"/>
                  </a:cubicBezTo>
                  <a:cubicBezTo>
                    <a:pt x="13843" y="4470"/>
                    <a:pt x="13943" y="4237"/>
                    <a:pt x="14043" y="4003"/>
                  </a:cubicBezTo>
                  <a:lnTo>
                    <a:pt x="14043" y="4003"/>
                  </a:lnTo>
                  <a:cubicBezTo>
                    <a:pt x="13129" y="4288"/>
                    <a:pt x="12214" y="4498"/>
                    <a:pt x="11314" y="4498"/>
                  </a:cubicBezTo>
                  <a:cubicBezTo>
                    <a:pt x="10737" y="4498"/>
                    <a:pt x="10167" y="4412"/>
                    <a:pt x="9607" y="4204"/>
                  </a:cubicBezTo>
                  <a:cubicBezTo>
                    <a:pt x="8006" y="3636"/>
                    <a:pt x="6738" y="2502"/>
                    <a:pt x="5170" y="1869"/>
                  </a:cubicBezTo>
                  <a:cubicBezTo>
                    <a:pt x="3469" y="1168"/>
                    <a:pt x="1735" y="668"/>
                    <a:pt x="0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41"/>
            <p:cNvSpPr/>
            <p:nvPr/>
          </p:nvSpPr>
          <p:spPr>
            <a:xfrm>
              <a:off x="2393180" y="4049734"/>
              <a:ext cx="123405" cy="43625"/>
            </a:xfrm>
            <a:custGeom>
              <a:avLst/>
              <a:gdLst/>
              <a:ahLst/>
              <a:cxnLst/>
              <a:rect l="l" t="t" r="r" b="b"/>
              <a:pathLst>
                <a:path w="5772" h="2040" extrusionOk="0">
                  <a:moveTo>
                    <a:pt x="2457" y="0"/>
                  </a:moveTo>
                  <a:cubicBezTo>
                    <a:pt x="1426" y="0"/>
                    <a:pt x="562" y="223"/>
                    <a:pt x="1" y="785"/>
                  </a:cubicBezTo>
                  <a:cubicBezTo>
                    <a:pt x="849" y="1468"/>
                    <a:pt x="1965" y="2040"/>
                    <a:pt x="2947" y="2040"/>
                  </a:cubicBezTo>
                  <a:cubicBezTo>
                    <a:pt x="3163" y="2040"/>
                    <a:pt x="3372" y="2012"/>
                    <a:pt x="3570" y="1952"/>
                  </a:cubicBezTo>
                  <a:cubicBezTo>
                    <a:pt x="4471" y="1652"/>
                    <a:pt x="5171" y="1118"/>
                    <a:pt x="5772" y="518"/>
                  </a:cubicBezTo>
                  <a:cubicBezTo>
                    <a:pt x="4594" y="207"/>
                    <a:pt x="3448" y="0"/>
                    <a:pt x="2457" y="0"/>
                  </a:cubicBezTo>
                  <a:close/>
                </a:path>
              </a:pathLst>
            </a:custGeom>
            <a:solidFill>
              <a:srgbClr val="FAC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41"/>
            <p:cNvSpPr/>
            <p:nvPr/>
          </p:nvSpPr>
          <p:spPr>
            <a:xfrm>
              <a:off x="2535678" y="4069344"/>
              <a:ext cx="30830" cy="27180"/>
            </a:xfrm>
            <a:custGeom>
              <a:avLst/>
              <a:gdLst/>
              <a:ahLst/>
              <a:cxnLst/>
              <a:rect l="l" t="t" r="r" b="b"/>
              <a:pathLst>
                <a:path w="1442" h="1271" extrusionOk="0">
                  <a:moveTo>
                    <a:pt x="541" y="1"/>
                  </a:moveTo>
                  <a:cubicBezTo>
                    <a:pt x="441" y="201"/>
                    <a:pt x="341" y="368"/>
                    <a:pt x="207" y="568"/>
                  </a:cubicBezTo>
                  <a:cubicBezTo>
                    <a:pt x="1" y="935"/>
                    <a:pt x="347" y="1271"/>
                    <a:pt x="681" y="1271"/>
                  </a:cubicBezTo>
                  <a:cubicBezTo>
                    <a:pt x="832" y="1271"/>
                    <a:pt x="981" y="1202"/>
                    <a:pt x="1075" y="1035"/>
                  </a:cubicBezTo>
                  <a:cubicBezTo>
                    <a:pt x="1208" y="802"/>
                    <a:pt x="1308" y="568"/>
                    <a:pt x="1442" y="335"/>
                  </a:cubicBezTo>
                  <a:cubicBezTo>
                    <a:pt x="1141" y="234"/>
                    <a:pt x="841" y="101"/>
                    <a:pt x="54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41"/>
            <p:cNvSpPr/>
            <p:nvPr/>
          </p:nvSpPr>
          <p:spPr>
            <a:xfrm>
              <a:off x="2570698" y="4083629"/>
              <a:ext cx="32177" cy="31906"/>
            </a:xfrm>
            <a:custGeom>
              <a:avLst/>
              <a:gdLst/>
              <a:ahLst/>
              <a:cxnLst/>
              <a:rect l="l" t="t" r="r" b="b"/>
              <a:pathLst>
                <a:path w="1505" h="1492" extrusionOk="0">
                  <a:moveTo>
                    <a:pt x="604" y="0"/>
                  </a:moveTo>
                  <a:cubicBezTo>
                    <a:pt x="471" y="267"/>
                    <a:pt x="337" y="534"/>
                    <a:pt x="204" y="767"/>
                  </a:cubicBezTo>
                  <a:cubicBezTo>
                    <a:pt x="0" y="1153"/>
                    <a:pt x="320" y="1492"/>
                    <a:pt x="640" y="1492"/>
                  </a:cubicBezTo>
                  <a:cubicBezTo>
                    <a:pt x="791" y="1492"/>
                    <a:pt x="942" y="1416"/>
                    <a:pt x="1038" y="1234"/>
                  </a:cubicBezTo>
                  <a:cubicBezTo>
                    <a:pt x="1205" y="967"/>
                    <a:pt x="1338" y="667"/>
                    <a:pt x="1505" y="400"/>
                  </a:cubicBezTo>
                  <a:cubicBezTo>
                    <a:pt x="1205" y="267"/>
                    <a:pt x="938" y="134"/>
                    <a:pt x="60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41"/>
            <p:cNvSpPr/>
            <p:nvPr/>
          </p:nvSpPr>
          <p:spPr>
            <a:xfrm>
              <a:off x="2601293" y="4097893"/>
              <a:ext cx="33674" cy="34302"/>
            </a:xfrm>
            <a:custGeom>
              <a:avLst/>
              <a:gdLst/>
              <a:ahLst/>
              <a:cxnLst/>
              <a:rect l="l" t="t" r="r" b="b"/>
              <a:pathLst>
                <a:path w="1575" h="1604" extrusionOk="0">
                  <a:moveTo>
                    <a:pt x="674" y="0"/>
                  </a:moveTo>
                  <a:cubicBezTo>
                    <a:pt x="508" y="300"/>
                    <a:pt x="374" y="601"/>
                    <a:pt x="207" y="901"/>
                  </a:cubicBezTo>
                  <a:cubicBezTo>
                    <a:pt x="1" y="1268"/>
                    <a:pt x="331" y="1604"/>
                    <a:pt x="655" y="1604"/>
                  </a:cubicBezTo>
                  <a:cubicBezTo>
                    <a:pt x="802" y="1604"/>
                    <a:pt x="948" y="1534"/>
                    <a:pt x="1041" y="1368"/>
                  </a:cubicBezTo>
                  <a:cubicBezTo>
                    <a:pt x="1208" y="1068"/>
                    <a:pt x="1375" y="734"/>
                    <a:pt x="1575" y="434"/>
                  </a:cubicBezTo>
                  <a:cubicBezTo>
                    <a:pt x="1275" y="300"/>
                    <a:pt x="1008" y="167"/>
                    <a:pt x="67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41"/>
            <p:cNvSpPr/>
            <p:nvPr/>
          </p:nvSpPr>
          <p:spPr>
            <a:xfrm>
              <a:off x="1873283" y="3747628"/>
              <a:ext cx="134822" cy="74933"/>
            </a:xfrm>
            <a:custGeom>
              <a:avLst/>
              <a:gdLst/>
              <a:ahLst/>
              <a:cxnLst/>
              <a:rect l="l" t="t" r="r" b="b"/>
              <a:pathLst>
                <a:path w="6306" h="3504" extrusionOk="0">
                  <a:moveTo>
                    <a:pt x="5004" y="1"/>
                  </a:moveTo>
                  <a:lnTo>
                    <a:pt x="868" y="668"/>
                  </a:lnTo>
                  <a:cubicBezTo>
                    <a:pt x="868" y="668"/>
                    <a:pt x="1" y="2169"/>
                    <a:pt x="1935" y="3503"/>
                  </a:cubicBezTo>
                  <a:lnTo>
                    <a:pt x="6305" y="3170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41"/>
            <p:cNvSpPr/>
            <p:nvPr/>
          </p:nvSpPr>
          <p:spPr>
            <a:xfrm>
              <a:off x="2416014" y="3980190"/>
              <a:ext cx="129092" cy="101322"/>
            </a:xfrm>
            <a:custGeom>
              <a:avLst/>
              <a:gdLst/>
              <a:ahLst/>
              <a:cxnLst/>
              <a:rect l="l" t="t" r="r" b="b"/>
              <a:pathLst>
                <a:path w="6038" h="4738" extrusionOk="0">
                  <a:moveTo>
                    <a:pt x="2869" y="0"/>
                  </a:moveTo>
                  <a:lnTo>
                    <a:pt x="0" y="4170"/>
                  </a:lnTo>
                  <a:cubicBezTo>
                    <a:pt x="0" y="4170"/>
                    <a:pt x="589" y="4738"/>
                    <a:pt x="1984" y="4738"/>
                  </a:cubicBezTo>
                  <a:cubicBezTo>
                    <a:pt x="2346" y="4738"/>
                    <a:pt x="2762" y="4700"/>
                    <a:pt x="3236" y="4604"/>
                  </a:cubicBezTo>
                  <a:lnTo>
                    <a:pt x="6038" y="123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41"/>
            <p:cNvSpPr/>
            <p:nvPr/>
          </p:nvSpPr>
          <p:spPr>
            <a:xfrm>
              <a:off x="1897528" y="3289070"/>
              <a:ext cx="584123" cy="545296"/>
            </a:xfrm>
            <a:custGeom>
              <a:avLst/>
              <a:gdLst/>
              <a:ahLst/>
              <a:cxnLst/>
              <a:rect l="l" t="t" r="r" b="b"/>
              <a:pathLst>
                <a:path w="27321" h="25499" extrusionOk="0">
                  <a:moveTo>
                    <a:pt x="20535" y="0"/>
                  </a:moveTo>
                  <a:cubicBezTo>
                    <a:pt x="18979" y="0"/>
                    <a:pt x="17097" y="615"/>
                    <a:pt x="16613" y="1163"/>
                  </a:cubicBezTo>
                  <a:cubicBezTo>
                    <a:pt x="15011" y="7167"/>
                    <a:pt x="20148" y="16273"/>
                    <a:pt x="19848" y="18975"/>
                  </a:cubicBezTo>
                  <a:cubicBezTo>
                    <a:pt x="19688" y="19251"/>
                    <a:pt x="18864" y="19313"/>
                    <a:pt x="17586" y="19313"/>
                  </a:cubicBezTo>
                  <a:cubicBezTo>
                    <a:pt x="16531" y="19313"/>
                    <a:pt x="15167" y="19271"/>
                    <a:pt x="13610" y="19271"/>
                  </a:cubicBezTo>
                  <a:cubicBezTo>
                    <a:pt x="9977" y="19271"/>
                    <a:pt x="5298" y="19502"/>
                    <a:pt x="1068" y="21044"/>
                  </a:cubicBezTo>
                  <a:cubicBezTo>
                    <a:pt x="1" y="21444"/>
                    <a:pt x="968" y="24179"/>
                    <a:pt x="2035" y="24746"/>
                  </a:cubicBezTo>
                  <a:cubicBezTo>
                    <a:pt x="2583" y="25066"/>
                    <a:pt x="6519" y="25499"/>
                    <a:pt x="11054" y="25499"/>
                  </a:cubicBezTo>
                  <a:cubicBezTo>
                    <a:pt x="17856" y="25499"/>
                    <a:pt x="26006" y="24526"/>
                    <a:pt x="26086" y="20743"/>
                  </a:cubicBezTo>
                  <a:cubicBezTo>
                    <a:pt x="26119" y="18809"/>
                    <a:pt x="27320" y="8201"/>
                    <a:pt x="22583" y="762"/>
                  </a:cubicBezTo>
                  <a:cubicBezTo>
                    <a:pt x="22239" y="209"/>
                    <a:pt x="21443" y="0"/>
                    <a:pt x="20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41"/>
            <p:cNvSpPr/>
            <p:nvPr/>
          </p:nvSpPr>
          <p:spPr>
            <a:xfrm>
              <a:off x="2145001" y="3207443"/>
              <a:ext cx="673983" cy="838720"/>
            </a:xfrm>
            <a:custGeom>
              <a:avLst/>
              <a:gdLst/>
              <a:ahLst/>
              <a:cxnLst/>
              <a:rect l="l" t="t" r="r" b="b"/>
              <a:pathLst>
                <a:path w="31524" h="39220" extrusionOk="0">
                  <a:moveTo>
                    <a:pt x="5849" y="0"/>
                  </a:moveTo>
                  <a:cubicBezTo>
                    <a:pt x="5640" y="0"/>
                    <a:pt x="5500" y="47"/>
                    <a:pt x="5438" y="143"/>
                  </a:cubicBezTo>
                  <a:cubicBezTo>
                    <a:pt x="2135" y="1210"/>
                    <a:pt x="1" y="5880"/>
                    <a:pt x="1168" y="10083"/>
                  </a:cubicBezTo>
                  <a:cubicBezTo>
                    <a:pt x="2402" y="14486"/>
                    <a:pt x="23484" y="21625"/>
                    <a:pt x="23951" y="23826"/>
                  </a:cubicBezTo>
                  <a:cubicBezTo>
                    <a:pt x="23951" y="25628"/>
                    <a:pt x="16179" y="33233"/>
                    <a:pt x="13343" y="37536"/>
                  </a:cubicBezTo>
                  <a:cubicBezTo>
                    <a:pt x="12893" y="38252"/>
                    <a:pt x="15095" y="39220"/>
                    <a:pt x="16504" y="39220"/>
                  </a:cubicBezTo>
                  <a:cubicBezTo>
                    <a:pt x="16869" y="39220"/>
                    <a:pt x="17181" y="39155"/>
                    <a:pt x="17380" y="39004"/>
                  </a:cubicBezTo>
                  <a:cubicBezTo>
                    <a:pt x="30756" y="28863"/>
                    <a:pt x="31523" y="23393"/>
                    <a:pt x="29989" y="20090"/>
                  </a:cubicBezTo>
                  <a:cubicBezTo>
                    <a:pt x="24978" y="9072"/>
                    <a:pt x="8757" y="0"/>
                    <a:pt x="5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41"/>
            <p:cNvSpPr/>
            <p:nvPr/>
          </p:nvSpPr>
          <p:spPr>
            <a:xfrm>
              <a:off x="1897528" y="3711252"/>
              <a:ext cx="169757" cy="122001"/>
            </a:xfrm>
            <a:custGeom>
              <a:avLst/>
              <a:gdLst/>
              <a:ahLst/>
              <a:cxnLst/>
              <a:rect l="l" t="t" r="r" b="b"/>
              <a:pathLst>
                <a:path w="7940" h="5705" extrusionOk="0">
                  <a:moveTo>
                    <a:pt x="6305" y="1"/>
                  </a:moveTo>
                  <a:cubicBezTo>
                    <a:pt x="4571" y="267"/>
                    <a:pt x="2803" y="668"/>
                    <a:pt x="1101" y="1302"/>
                  </a:cubicBezTo>
                  <a:cubicBezTo>
                    <a:pt x="1" y="1702"/>
                    <a:pt x="968" y="4437"/>
                    <a:pt x="2035" y="5004"/>
                  </a:cubicBezTo>
                  <a:cubicBezTo>
                    <a:pt x="2469" y="5238"/>
                    <a:pt x="4837" y="5571"/>
                    <a:pt x="7940" y="5705"/>
                  </a:cubicBezTo>
                  <a:cubicBezTo>
                    <a:pt x="7439" y="3770"/>
                    <a:pt x="6872" y="1902"/>
                    <a:pt x="6305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41"/>
            <p:cNvSpPr/>
            <p:nvPr/>
          </p:nvSpPr>
          <p:spPr>
            <a:xfrm>
              <a:off x="2420654" y="3933100"/>
              <a:ext cx="169394" cy="113062"/>
            </a:xfrm>
            <a:custGeom>
              <a:avLst/>
              <a:gdLst/>
              <a:ahLst/>
              <a:cxnLst/>
              <a:rect l="l" t="t" r="r" b="b"/>
              <a:pathLst>
                <a:path w="7923" h="5287" extrusionOk="0">
                  <a:moveTo>
                    <a:pt x="3219" y="1"/>
                  </a:moveTo>
                  <a:cubicBezTo>
                    <a:pt x="2152" y="1302"/>
                    <a:pt x="1151" y="2569"/>
                    <a:pt x="450" y="3603"/>
                  </a:cubicBezTo>
                  <a:cubicBezTo>
                    <a:pt x="0" y="4319"/>
                    <a:pt x="2202" y="5287"/>
                    <a:pt x="3611" y="5287"/>
                  </a:cubicBezTo>
                  <a:cubicBezTo>
                    <a:pt x="3976" y="5287"/>
                    <a:pt x="4288" y="5222"/>
                    <a:pt x="4487" y="5071"/>
                  </a:cubicBezTo>
                  <a:cubicBezTo>
                    <a:pt x="5721" y="4137"/>
                    <a:pt x="6888" y="3203"/>
                    <a:pt x="7922" y="2336"/>
                  </a:cubicBezTo>
                  <a:cubicBezTo>
                    <a:pt x="6321" y="1669"/>
                    <a:pt x="4720" y="935"/>
                    <a:pt x="3219" y="1"/>
                  </a:cubicBezTo>
                  <a:close/>
                </a:path>
              </a:pathLst>
            </a:custGeom>
            <a:solidFill>
              <a:srgbClr val="9B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41"/>
            <p:cNvSpPr/>
            <p:nvPr/>
          </p:nvSpPr>
          <p:spPr>
            <a:xfrm>
              <a:off x="2894541" y="3086532"/>
              <a:ext cx="154791" cy="114731"/>
            </a:xfrm>
            <a:custGeom>
              <a:avLst/>
              <a:gdLst/>
              <a:ahLst/>
              <a:cxnLst/>
              <a:rect l="l" t="t" r="r" b="b"/>
              <a:pathLst>
                <a:path w="7240" h="5365" extrusionOk="0">
                  <a:moveTo>
                    <a:pt x="4800" y="0"/>
                  </a:moveTo>
                  <a:cubicBezTo>
                    <a:pt x="4455" y="0"/>
                    <a:pt x="4013" y="147"/>
                    <a:pt x="3370" y="393"/>
                  </a:cubicBezTo>
                  <a:cubicBezTo>
                    <a:pt x="2803" y="660"/>
                    <a:pt x="1" y="2094"/>
                    <a:pt x="101" y="2795"/>
                  </a:cubicBezTo>
                  <a:cubicBezTo>
                    <a:pt x="655" y="4035"/>
                    <a:pt x="620" y="5364"/>
                    <a:pt x="1668" y="5364"/>
                  </a:cubicBezTo>
                  <a:cubicBezTo>
                    <a:pt x="2198" y="5364"/>
                    <a:pt x="3005" y="5025"/>
                    <a:pt x="4304" y="4162"/>
                  </a:cubicBezTo>
                  <a:cubicBezTo>
                    <a:pt x="5838" y="3128"/>
                    <a:pt x="7239" y="3729"/>
                    <a:pt x="6372" y="1827"/>
                  </a:cubicBezTo>
                  <a:cubicBezTo>
                    <a:pt x="5744" y="506"/>
                    <a:pt x="5439" y="0"/>
                    <a:pt x="4800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41"/>
            <p:cNvSpPr/>
            <p:nvPr/>
          </p:nvSpPr>
          <p:spPr>
            <a:xfrm>
              <a:off x="2953037" y="3086340"/>
              <a:ext cx="94863" cy="84214"/>
            </a:xfrm>
            <a:custGeom>
              <a:avLst/>
              <a:gdLst/>
              <a:ahLst/>
              <a:cxnLst/>
              <a:rect l="l" t="t" r="r" b="b"/>
              <a:pathLst>
                <a:path w="4437" h="3938" extrusionOk="0">
                  <a:moveTo>
                    <a:pt x="2046" y="0"/>
                  </a:moveTo>
                  <a:cubicBezTo>
                    <a:pt x="1704" y="0"/>
                    <a:pt x="1266" y="139"/>
                    <a:pt x="634" y="369"/>
                  </a:cubicBezTo>
                  <a:cubicBezTo>
                    <a:pt x="534" y="435"/>
                    <a:pt x="334" y="535"/>
                    <a:pt x="100" y="669"/>
                  </a:cubicBezTo>
                  <a:cubicBezTo>
                    <a:pt x="100" y="769"/>
                    <a:pt x="100" y="902"/>
                    <a:pt x="100" y="1036"/>
                  </a:cubicBezTo>
                  <a:cubicBezTo>
                    <a:pt x="0" y="1936"/>
                    <a:pt x="868" y="3471"/>
                    <a:pt x="1635" y="3804"/>
                  </a:cubicBezTo>
                  <a:cubicBezTo>
                    <a:pt x="1735" y="3838"/>
                    <a:pt x="1835" y="3904"/>
                    <a:pt x="1935" y="3938"/>
                  </a:cubicBezTo>
                  <a:cubicBezTo>
                    <a:pt x="3336" y="3237"/>
                    <a:pt x="4437" y="3604"/>
                    <a:pt x="3636" y="1836"/>
                  </a:cubicBezTo>
                  <a:cubicBezTo>
                    <a:pt x="3002" y="503"/>
                    <a:pt x="2698" y="0"/>
                    <a:pt x="2046" y="0"/>
                  </a:cubicBezTo>
                  <a:close/>
                </a:path>
              </a:pathLst>
            </a:custGeom>
            <a:solidFill>
              <a:srgbClr val="D89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41"/>
            <p:cNvSpPr/>
            <p:nvPr/>
          </p:nvSpPr>
          <p:spPr>
            <a:xfrm>
              <a:off x="2776887" y="3185524"/>
              <a:ext cx="286000" cy="634963"/>
            </a:xfrm>
            <a:custGeom>
              <a:avLst/>
              <a:gdLst/>
              <a:ahLst/>
              <a:cxnLst/>
              <a:rect l="l" t="t" r="r" b="b"/>
              <a:pathLst>
                <a:path w="13377" h="29692" extrusionOk="0">
                  <a:moveTo>
                    <a:pt x="4136" y="0"/>
                  </a:moveTo>
                  <a:cubicBezTo>
                    <a:pt x="0" y="0"/>
                    <a:pt x="1801" y="10975"/>
                    <a:pt x="2635" y="16212"/>
                  </a:cubicBezTo>
                  <a:cubicBezTo>
                    <a:pt x="2635" y="16212"/>
                    <a:pt x="7906" y="28954"/>
                    <a:pt x="9140" y="29388"/>
                  </a:cubicBezTo>
                  <a:cubicBezTo>
                    <a:pt x="9731" y="29599"/>
                    <a:pt x="10296" y="29692"/>
                    <a:pt x="10812" y="29692"/>
                  </a:cubicBezTo>
                  <a:cubicBezTo>
                    <a:pt x="12014" y="29692"/>
                    <a:pt x="12956" y="29187"/>
                    <a:pt x="13376" y="28487"/>
                  </a:cubicBezTo>
                  <a:cubicBezTo>
                    <a:pt x="13009" y="26786"/>
                    <a:pt x="8139" y="17379"/>
                    <a:pt x="7872" y="13243"/>
                  </a:cubicBezTo>
                  <a:cubicBezTo>
                    <a:pt x="7672" y="10341"/>
                    <a:pt x="8273" y="0"/>
                    <a:pt x="4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41"/>
            <p:cNvSpPr/>
            <p:nvPr/>
          </p:nvSpPr>
          <p:spPr>
            <a:xfrm>
              <a:off x="2937344" y="3746217"/>
              <a:ext cx="125543" cy="74270"/>
            </a:xfrm>
            <a:custGeom>
              <a:avLst/>
              <a:gdLst/>
              <a:ahLst/>
              <a:cxnLst/>
              <a:rect l="l" t="t" r="r" b="b"/>
              <a:pathLst>
                <a:path w="5872" h="3473" extrusionOk="0">
                  <a:moveTo>
                    <a:pt x="5004" y="0"/>
                  </a:moveTo>
                  <a:cubicBezTo>
                    <a:pt x="3751" y="522"/>
                    <a:pt x="2437" y="799"/>
                    <a:pt x="1110" y="799"/>
                  </a:cubicBezTo>
                  <a:cubicBezTo>
                    <a:pt x="741" y="799"/>
                    <a:pt x="371" y="778"/>
                    <a:pt x="0" y="734"/>
                  </a:cubicBezTo>
                  <a:lnTo>
                    <a:pt x="0" y="734"/>
                  </a:lnTo>
                  <a:cubicBezTo>
                    <a:pt x="701" y="2102"/>
                    <a:pt x="1301" y="3036"/>
                    <a:pt x="1635" y="3169"/>
                  </a:cubicBezTo>
                  <a:cubicBezTo>
                    <a:pt x="2226" y="3380"/>
                    <a:pt x="2791" y="3473"/>
                    <a:pt x="3307" y="3473"/>
                  </a:cubicBezTo>
                  <a:cubicBezTo>
                    <a:pt x="4509" y="3473"/>
                    <a:pt x="5451" y="2968"/>
                    <a:pt x="5871" y="2268"/>
                  </a:cubicBezTo>
                  <a:cubicBezTo>
                    <a:pt x="5805" y="1868"/>
                    <a:pt x="5471" y="1068"/>
                    <a:pt x="50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41"/>
            <p:cNvSpPr/>
            <p:nvPr/>
          </p:nvSpPr>
          <p:spPr>
            <a:xfrm>
              <a:off x="2212755" y="3100796"/>
              <a:ext cx="758135" cy="294471"/>
            </a:xfrm>
            <a:custGeom>
              <a:avLst/>
              <a:gdLst/>
              <a:ahLst/>
              <a:cxnLst/>
              <a:rect l="l" t="t" r="r" b="b"/>
              <a:pathLst>
                <a:path w="35460" h="13770" extrusionOk="0">
                  <a:moveTo>
                    <a:pt x="27049" y="0"/>
                  </a:moveTo>
                  <a:cubicBezTo>
                    <a:pt x="25834" y="0"/>
                    <a:pt x="24586" y="114"/>
                    <a:pt x="23384" y="193"/>
                  </a:cubicBezTo>
                  <a:cubicBezTo>
                    <a:pt x="18947" y="493"/>
                    <a:pt x="1468" y="1094"/>
                    <a:pt x="1" y="6564"/>
                  </a:cubicBezTo>
                  <a:cubicBezTo>
                    <a:pt x="6072" y="11601"/>
                    <a:pt x="17446" y="13769"/>
                    <a:pt x="17446" y="13769"/>
                  </a:cubicBezTo>
                  <a:cubicBezTo>
                    <a:pt x="20782" y="12802"/>
                    <a:pt x="21349" y="12335"/>
                    <a:pt x="25018" y="10867"/>
                  </a:cubicBezTo>
                  <a:cubicBezTo>
                    <a:pt x="27620" y="9733"/>
                    <a:pt x="35459" y="7265"/>
                    <a:pt x="34092" y="3962"/>
                  </a:cubicBezTo>
                  <a:cubicBezTo>
                    <a:pt x="32658" y="648"/>
                    <a:pt x="29948" y="0"/>
                    <a:pt x="27049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41"/>
            <p:cNvSpPr/>
            <p:nvPr/>
          </p:nvSpPr>
          <p:spPr>
            <a:xfrm>
              <a:off x="2977987" y="2866096"/>
              <a:ext cx="368741" cy="322165"/>
            </a:xfrm>
            <a:custGeom>
              <a:avLst/>
              <a:gdLst/>
              <a:ahLst/>
              <a:cxnLst/>
              <a:rect l="l" t="t" r="r" b="b"/>
              <a:pathLst>
                <a:path w="17247" h="15065" extrusionOk="0">
                  <a:moveTo>
                    <a:pt x="12362" y="0"/>
                  </a:moveTo>
                  <a:cubicBezTo>
                    <a:pt x="11767" y="0"/>
                    <a:pt x="11170" y="62"/>
                    <a:pt x="10608" y="160"/>
                  </a:cubicBezTo>
                  <a:cubicBezTo>
                    <a:pt x="5972" y="927"/>
                    <a:pt x="1335" y="3763"/>
                    <a:pt x="468" y="8566"/>
                  </a:cubicBezTo>
                  <a:cubicBezTo>
                    <a:pt x="1" y="11168"/>
                    <a:pt x="401" y="11602"/>
                    <a:pt x="1235" y="12936"/>
                  </a:cubicBezTo>
                  <a:cubicBezTo>
                    <a:pt x="1602" y="13903"/>
                    <a:pt x="3570" y="14937"/>
                    <a:pt x="4137" y="15004"/>
                  </a:cubicBezTo>
                  <a:cubicBezTo>
                    <a:pt x="4426" y="15045"/>
                    <a:pt x="4721" y="15065"/>
                    <a:pt x="5020" y="15065"/>
                  </a:cubicBezTo>
                  <a:cubicBezTo>
                    <a:pt x="9095" y="15065"/>
                    <a:pt x="13903" y="11398"/>
                    <a:pt x="15612" y="8166"/>
                  </a:cubicBezTo>
                  <a:cubicBezTo>
                    <a:pt x="16479" y="6631"/>
                    <a:pt x="17246" y="4296"/>
                    <a:pt x="16679" y="2562"/>
                  </a:cubicBezTo>
                  <a:cubicBezTo>
                    <a:pt x="16024" y="595"/>
                    <a:pt x="14205" y="0"/>
                    <a:pt x="12362" y="0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41"/>
            <p:cNvSpPr/>
            <p:nvPr/>
          </p:nvSpPr>
          <p:spPr>
            <a:xfrm>
              <a:off x="2780436" y="3137942"/>
              <a:ext cx="507305" cy="698071"/>
            </a:xfrm>
            <a:custGeom>
              <a:avLst/>
              <a:gdLst/>
              <a:ahLst/>
              <a:cxnLst/>
              <a:rect l="l" t="t" r="r" b="b"/>
              <a:pathLst>
                <a:path w="23728" h="32643" extrusionOk="0">
                  <a:moveTo>
                    <a:pt x="3194" y="0"/>
                  </a:moveTo>
                  <a:cubicBezTo>
                    <a:pt x="2722" y="0"/>
                    <a:pt x="2234" y="129"/>
                    <a:pt x="1735" y="424"/>
                  </a:cubicBezTo>
                  <a:cubicBezTo>
                    <a:pt x="1" y="1592"/>
                    <a:pt x="101" y="4060"/>
                    <a:pt x="601" y="5328"/>
                  </a:cubicBezTo>
                  <a:cubicBezTo>
                    <a:pt x="635" y="5328"/>
                    <a:pt x="3937" y="14467"/>
                    <a:pt x="8707" y="21406"/>
                  </a:cubicBezTo>
                  <a:cubicBezTo>
                    <a:pt x="12843" y="27410"/>
                    <a:pt x="19381" y="32347"/>
                    <a:pt x="19748" y="32580"/>
                  </a:cubicBezTo>
                  <a:cubicBezTo>
                    <a:pt x="19820" y="32623"/>
                    <a:pt x="19904" y="32642"/>
                    <a:pt x="19997" y="32642"/>
                  </a:cubicBezTo>
                  <a:cubicBezTo>
                    <a:pt x="21151" y="32642"/>
                    <a:pt x="23727" y="29576"/>
                    <a:pt x="23017" y="28311"/>
                  </a:cubicBezTo>
                  <a:cubicBezTo>
                    <a:pt x="22350" y="27243"/>
                    <a:pt x="13644" y="21272"/>
                    <a:pt x="12009" y="17036"/>
                  </a:cubicBezTo>
                  <a:cubicBezTo>
                    <a:pt x="10375" y="13066"/>
                    <a:pt x="8840" y="4093"/>
                    <a:pt x="5738" y="1191"/>
                  </a:cubicBezTo>
                  <a:cubicBezTo>
                    <a:pt x="4968" y="487"/>
                    <a:pt x="4110" y="0"/>
                    <a:pt x="3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41"/>
            <p:cNvSpPr/>
            <p:nvPr/>
          </p:nvSpPr>
          <p:spPr>
            <a:xfrm>
              <a:off x="3159846" y="3711252"/>
              <a:ext cx="127895" cy="124760"/>
            </a:xfrm>
            <a:custGeom>
              <a:avLst/>
              <a:gdLst/>
              <a:ahLst/>
              <a:cxnLst/>
              <a:rect l="l" t="t" r="r" b="b"/>
              <a:pathLst>
                <a:path w="5982" h="5834" extrusionOk="0">
                  <a:moveTo>
                    <a:pt x="3637" y="1"/>
                  </a:moveTo>
                  <a:cubicBezTo>
                    <a:pt x="2669" y="1602"/>
                    <a:pt x="1435" y="2936"/>
                    <a:pt x="1" y="4170"/>
                  </a:cubicBezTo>
                  <a:cubicBezTo>
                    <a:pt x="1102" y="5104"/>
                    <a:pt x="1902" y="5671"/>
                    <a:pt x="2002" y="5771"/>
                  </a:cubicBezTo>
                  <a:cubicBezTo>
                    <a:pt x="2074" y="5814"/>
                    <a:pt x="2158" y="5833"/>
                    <a:pt x="2251" y="5833"/>
                  </a:cubicBezTo>
                  <a:cubicBezTo>
                    <a:pt x="3405" y="5833"/>
                    <a:pt x="5981" y="2767"/>
                    <a:pt x="5271" y="1502"/>
                  </a:cubicBezTo>
                  <a:cubicBezTo>
                    <a:pt x="5104" y="1268"/>
                    <a:pt x="4504" y="734"/>
                    <a:pt x="3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41"/>
            <p:cNvSpPr/>
            <p:nvPr/>
          </p:nvSpPr>
          <p:spPr>
            <a:xfrm>
              <a:off x="2803270" y="2733231"/>
              <a:ext cx="651149" cy="499383"/>
            </a:xfrm>
            <a:custGeom>
              <a:avLst/>
              <a:gdLst/>
              <a:ahLst/>
              <a:cxnLst/>
              <a:rect l="l" t="t" r="r" b="b"/>
              <a:pathLst>
                <a:path w="30456" h="23352" extrusionOk="0">
                  <a:moveTo>
                    <a:pt x="19033" y="1"/>
                  </a:moveTo>
                  <a:cubicBezTo>
                    <a:pt x="18993" y="1"/>
                    <a:pt x="18953" y="1"/>
                    <a:pt x="18914" y="2"/>
                  </a:cubicBezTo>
                  <a:cubicBezTo>
                    <a:pt x="3703" y="235"/>
                    <a:pt x="868" y="8875"/>
                    <a:pt x="501" y="11110"/>
                  </a:cubicBezTo>
                  <a:cubicBezTo>
                    <a:pt x="0" y="14145"/>
                    <a:pt x="2335" y="23352"/>
                    <a:pt x="6238" y="23352"/>
                  </a:cubicBezTo>
                  <a:cubicBezTo>
                    <a:pt x="5071" y="20917"/>
                    <a:pt x="8907" y="15746"/>
                    <a:pt x="10174" y="14512"/>
                  </a:cubicBezTo>
                  <a:cubicBezTo>
                    <a:pt x="14420" y="10237"/>
                    <a:pt x="20271" y="8800"/>
                    <a:pt x="21782" y="8800"/>
                  </a:cubicBezTo>
                  <a:cubicBezTo>
                    <a:pt x="22028" y="8800"/>
                    <a:pt x="22159" y="8838"/>
                    <a:pt x="22149" y="8908"/>
                  </a:cubicBezTo>
                  <a:cubicBezTo>
                    <a:pt x="22049" y="9842"/>
                    <a:pt x="22850" y="12911"/>
                    <a:pt x="23150" y="13712"/>
                  </a:cubicBezTo>
                  <a:cubicBezTo>
                    <a:pt x="23800" y="15660"/>
                    <a:pt x="26441" y="16850"/>
                    <a:pt x="28396" y="16850"/>
                  </a:cubicBezTo>
                  <a:cubicBezTo>
                    <a:pt x="28449" y="16850"/>
                    <a:pt x="28502" y="16849"/>
                    <a:pt x="28554" y="16847"/>
                  </a:cubicBezTo>
                  <a:cubicBezTo>
                    <a:pt x="28120" y="15480"/>
                    <a:pt x="30455" y="9876"/>
                    <a:pt x="27320" y="4905"/>
                  </a:cubicBezTo>
                  <a:cubicBezTo>
                    <a:pt x="25805" y="2469"/>
                    <a:pt x="22049" y="1"/>
                    <a:pt x="19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41"/>
            <p:cNvSpPr/>
            <p:nvPr/>
          </p:nvSpPr>
          <p:spPr>
            <a:xfrm>
              <a:off x="3208357" y="3124170"/>
              <a:ext cx="1432" cy="727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rgbClr val="FCA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41"/>
            <p:cNvSpPr/>
            <p:nvPr/>
          </p:nvSpPr>
          <p:spPr>
            <a:xfrm>
              <a:off x="3181953" y="3094210"/>
              <a:ext cx="82035" cy="91677"/>
            </a:xfrm>
            <a:custGeom>
              <a:avLst/>
              <a:gdLst/>
              <a:ahLst/>
              <a:cxnLst/>
              <a:rect l="l" t="t" r="r" b="b"/>
              <a:pathLst>
                <a:path w="3837" h="4287" extrusionOk="0">
                  <a:moveTo>
                    <a:pt x="3837" y="1"/>
                  </a:moveTo>
                  <a:lnTo>
                    <a:pt x="34" y="2836"/>
                  </a:lnTo>
                  <a:cubicBezTo>
                    <a:pt x="1" y="3370"/>
                    <a:pt x="568" y="4070"/>
                    <a:pt x="1102" y="4237"/>
                  </a:cubicBezTo>
                  <a:cubicBezTo>
                    <a:pt x="1213" y="4271"/>
                    <a:pt x="1302" y="4287"/>
                    <a:pt x="1373" y="4287"/>
                  </a:cubicBezTo>
                  <a:cubicBezTo>
                    <a:pt x="1857" y="4287"/>
                    <a:pt x="1502" y="3564"/>
                    <a:pt x="1502" y="3069"/>
                  </a:cubicBezTo>
                  <a:cubicBezTo>
                    <a:pt x="1502" y="1869"/>
                    <a:pt x="2970" y="734"/>
                    <a:pt x="3837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41"/>
            <p:cNvSpPr/>
            <p:nvPr/>
          </p:nvSpPr>
          <p:spPr>
            <a:xfrm>
              <a:off x="3114199" y="3110569"/>
              <a:ext cx="33289" cy="65310"/>
            </a:xfrm>
            <a:custGeom>
              <a:avLst/>
              <a:gdLst/>
              <a:ahLst/>
              <a:cxnLst/>
              <a:rect l="l" t="t" r="r" b="b"/>
              <a:pathLst>
                <a:path w="1557" h="3054" extrusionOk="0">
                  <a:moveTo>
                    <a:pt x="669" y="0"/>
                  </a:moveTo>
                  <a:cubicBezTo>
                    <a:pt x="563" y="0"/>
                    <a:pt x="454" y="51"/>
                    <a:pt x="401" y="170"/>
                  </a:cubicBezTo>
                  <a:cubicBezTo>
                    <a:pt x="1" y="1170"/>
                    <a:pt x="101" y="2371"/>
                    <a:pt x="1068" y="3005"/>
                  </a:cubicBezTo>
                  <a:cubicBezTo>
                    <a:pt x="1114" y="3039"/>
                    <a:pt x="1160" y="3054"/>
                    <a:pt x="1203" y="3054"/>
                  </a:cubicBezTo>
                  <a:cubicBezTo>
                    <a:pt x="1411" y="3054"/>
                    <a:pt x="1556" y="2710"/>
                    <a:pt x="1335" y="2571"/>
                  </a:cubicBezTo>
                  <a:cubicBezTo>
                    <a:pt x="535" y="2038"/>
                    <a:pt x="601" y="1070"/>
                    <a:pt x="902" y="303"/>
                  </a:cubicBezTo>
                  <a:cubicBezTo>
                    <a:pt x="982" y="121"/>
                    <a:pt x="831" y="0"/>
                    <a:pt x="669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41"/>
            <p:cNvSpPr/>
            <p:nvPr/>
          </p:nvSpPr>
          <p:spPr>
            <a:xfrm>
              <a:off x="3196641" y="3055439"/>
              <a:ext cx="74488" cy="53527"/>
            </a:xfrm>
            <a:custGeom>
              <a:avLst/>
              <a:gdLst/>
              <a:ahLst/>
              <a:cxnLst/>
              <a:rect l="l" t="t" r="r" b="b"/>
              <a:pathLst>
                <a:path w="3484" h="2503" extrusionOk="0">
                  <a:moveTo>
                    <a:pt x="2190" y="0"/>
                  </a:moveTo>
                  <a:cubicBezTo>
                    <a:pt x="1484" y="0"/>
                    <a:pt x="594" y="819"/>
                    <a:pt x="181" y="1180"/>
                  </a:cubicBezTo>
                  <a:cubicBezTo>
                    <a:pt x="0" y="1361"/>
                    <a:pt x="180" y="1622"/>
                    <a:pt x="378" y="1622"/>
                  </a:cubicBezTo>
                  <a:cubicBezTo>
                    <a:pt x="436" y="1622"/>
                    <a:pt x="495" y="1599"/>
                    <a:pt x="548" y="1547"/>
                  </a:cubicBezTo>
                  <a:cubicBezTo>
                    <a:pt x="829" y="1322"/>
                    <a:pt x="1605" y="555"/>
                    <a:pt x="2122" y="555"/>
                  </a:cubicBezTo>
                  <a:cubicBezTo>
                    <a:pt x="2220" y="555"/>
                    <a:pt x="2309" y="583"/>
                    <a:pt x="2383" y="646"/>
                  </a:cubicBezTo>
                  <a:cubicBezTo>
                    <a:pt x="2750" y="946"/>
                    <a:pt x="1549" y="1847"/>
                    <a:pt x="1349" y="2047"/>
                  </a:cubicBezTo>
                  <a:cubicBezTo>
                    <a:pt x="1170" y="2226"/>
                    <a:pt x="1343" y="2502"/>
                    <a:pt x="1539" y="2502"/>
                  </a:cubicBezTo>
                  <a:cubicBezTo>
                    <a:pt x="1599" y="2502"/>
                    <a:pt x="1661" y="2477"/>
                    <a:pt x="1716" y="2414"/>
                  </a:cubicBezTo>
                  <a:cubicBezTo>
                    <a:pt x="2183" y="1880"/>
                    <a:pt x="3484" y="1046"/>
                    <a:pt x="2750" y="246"/>
                  </a:cubicBezTo>
                  <a:cubicBezTo>
                    <a:pt x="2590" y="71"/>
                    <a:pt x="2398" y="0"/>
                    <a:pt x="2190" y="0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41"/>
            <p:cNvSpPr/>
            <p:nvPr/>
          </p:nvSpPr>
          <p:spPr>
            <a:xfrm>
              <a:off x="3222617" y="3024986"/>
              <a:ext cx="50756" cy="23331"/>
            </a:xfrm>
            <a:custGeom>
              <a:avLst/>
              <a:gdLst/>
              <a:ahLst/>
              <a:cxnLst/>
              <a:rect l="l" t="t" r="r" b="b"/>
              <a:pathLst>
                <a:path w="2374" h="1091" extrusionOk="0">
                  <a:moveTo>
                    <a:pt x="338" y="1"/>
                  </a:moveTo>
                  <a:cubicBezTo>
                    <a:pt x="1" y="1"/>
                    <a:pt x="10" y="569"/>
                    <a:pt x="367" y="569"/>
                  </a:cubicBezTo>
                  <a:cubicBezTo>
                    <a:pt x="868" y="569"/>
                    <a:pt x="1368" y="636"/>
                    <a:pt x="1768" y="1003"/>
                  </a:cubicBezTo>
                  <a:cubicBezTo>
                    <a:pt x="1830" y="1065"/>
                    <a:pt x="1899" y="1091"/>
                    <a:pt x="1966" y="1091"/>
                  </a:cubicBezTo>
                  <a:cubicBezTo>
                    <a:pt x="2185" y="1091"/>
                    <a:pt x="2373" y="807"/>
                    <a:pt x="2168" y="602"/>
                  </a:cubicBezTo>
                  <a:cubicBezTo>
                    <a:pt x="1668" y="135"/>
                    <a:pt x="1034" y="2"/>
                    <a:pt x="367" y="2"/>
                  </a:cubicBezTo>
                  <a:cubicBezTo>
                    <a:pt x="357" y="1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B25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41"/>
            <p:cNvSpPr/>
            <p:nvPr/>
          </p:nvSpPr>
          <p:spPr>
            <a:xfrm>
              <a:off x="3050017" y="2923942"/>
              <a:ext cx="91335" cy="78269"/>
            </a:xfrm>
            <a:custGeom>
              <a:avLst/>
              <a:gdLst/>
              <a:ahLst/>
              <a:cxnLst/>
              <a:rect l="l" t="t" r="r" b="b"/>
              <a:pathLst>
                <a:path w="4272" h="3660" extrusionOk="0">
                  <a:moveTo>
                    <a:pt x="2226" y="1"/>
                  </a:moveTo>
                  <a:cubicBezTo>
                    <a:pt x="1980" y="1"/>
                    <a:pt x="1724" y="59"/>
                    <a:pt x="1469" y="190"/>
                  </a:cubicBezTo>
                  <a:cubicBezTo>
                    <a:pt x="1" y="958"/>
                    <a:pt x="301" y="3359"/>
                    <a:pt x="1902" y="3660"/>
                  </a:cubicBezTo>
                  <a:cubicBezTo>
                    <a:pt x="2603" y="3259"/>
                    <a:pt x="3303" y="2859"/>
                    <a:pt x="3970" y="2425"/>
                  </a:cubicBezTo>
                  <a:cubicBezTo>
                    <a:pt x="4272" y="1247"/>
                    <a:pt x="3357" y="1"/>
                    <a:pt x="2226" y="1"/>
                  </a:cubicBezTo>
                  <a:close/>
                </a:path>
              </a:pathLst>
            </a:custGeom>
            <a:solidFill>
              <a:srgbClr val="FFC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41"/>
            <p:cNvSpPr/>
            <p:nvPr/>
          </p:nvSpPr>
          <p:spPr>
            <a:xfrm>
              <a:off x="3071717" y="2940986"/>
              <a:ext cx="40515" cy="40824"/>
            </a:xfrm>
            <a:custGeom>
              <a:avLst/>
              <a:gdLst/>
              <a:ahLst/>
              <a:cxnLst/>
              <a:rect l="l" t="t" r="r" b="b"/>
              <a:pathLst>
                <a:path w="1895" h="1909" extrusionOk="0">
                  <a:moveTo>
                    <a:pt x="1560" y="1"/>
                  </a:moveTo>
                  <a:cubicBezTo>
                    <a:pt x="1451" y="1"/>
                    <a:pt x="1348" y="59"/>
                    <a:pt x="1321" y="194"/>
                  </a:cubicBezTo>
                  <a:cubicBezTo>
                    <a:pt x="1273" y="505"/>
                    <a:pt x="1277" y="850"/>
                    <a:pt x="1233" y="1192"/>
                  </a:cubicBezTo>
                  <a:lnTo>
                    <a:pt x="1233" y="1192"/>
                  </a:lnTo>
                  <a:cubicBezTo>
                    <a:pt x="1005" y="1022"/>
                    <a:pt x="772" y="846"/>
                    <a:pt x="554" y="628"/>
                  </a:cubicBezTo>
                  <a:cubicBezTo>
                    <a:pt x="507" y="587"/>
                    <a:pt x="454" y="570"/>
                    <a:pt x="402" y="570"/>
                  </a:cubicBezTo>
                  <a:cubicBezTo>
                    <a:pt x="197" y="570"/>
                    <a:pt x="0" y="841"/>
                    <a:pt x="187" y="1028"/>
                  </a:cubicBezTo>
                  <a:cubicBezTo>
                    <a:pt x="520" y="1328"/>
                    <a:pt x="887" y="1562"/>
                    <a:pt x="1221" y="1828"/>
                  </a:cubicBezTo>
                  <a:cubicBezTo>
                    <a:pt x="1274" y="1882"/>
                    <a:pt x="1344" y="1909"/>
                    <a:pt x="1412" y="1909"/>
                  </a:cubicBezTo>
                  <a:cubicBezTo>
                    <a:pt x="1514" y="1909"/>
                    <a:pt x="1614" y="1848"/>
                    <a:pt x="1654" y="1728"/>
                  </a:cubicBezTo>
                  <a:cubicBezTo>
                    <a:pt x="1788" y="1261"/>
                    <a:pt x="1754" y="794"/>
                    <a:pt x="1855" y="327"/>
                  </a:cubicBezTo>
                  <a:cubicBezTo>
                    <a:pt x="1894" y="128"/>
                    <a:pt x="1721" y="1"/>
                    <a:pt x="1560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41"/>
            <p:cNvSpPr/>
            <p:nvPr/>
          </p:nvSpPr>
          <p:spPr>
            <a:xfrm>
              <a:off x="3112061" y="3035700"/>
              <a:ext cx="55652" cy="62530"/>
            </a:xfrm>
            <a:custGeom>
              <a:avLst/>
              <a:gdLst/>
              <a:ahLst/>
              <a:cxnLst/>
              <a:rect l="l" t="t" r="r" b="b"/>
              <a:pathLst>
                <a:path w="2603" h="2924" extrusionOk="0">
                  <a:moveTo>
                    <a:pt x="822" y="1"/>
                  </a:moveTo>
                  <a:cubicBezTo>
                    <a:pt x="695" y="1"/>
                    <a:pt x="574" y="33"/>
                    <a:pt x="468" y="101"/>
                  </a:cubicBezTo>
                  <a:cubicBezTo>
                    <a:pt x="1" y="368"/>
                    <a:pt x="1" y="1236"/>
                    <a:pt x="468" y="1969"/>
                  </a:cubicBezTo>
                  <a:cubicBezTo>
                    <a:pt x="832" y="2568"/>
                    <a:pt x="1360" y="2923"/>
                    <a:pt x="1795" y="2923"/>
                  </a:cubicBezTo>
                  <a:cubicBezTo>
                    <a:pt x="1918" y="2923"/>
                    <a:pt x="2033" y="2895"/>
                    <a:pt x="2136" y="2837"/>
                  </a:cubicBezTo>
                  <a:cubicBezTo>
                    <a:pt x="2603" y="2536"/>
                    <a:pt x="2603" y="1703"/>
                    <a:pt x="2136" y="935"/>
                  </a:cubicBezTo>
                  <a:cubicBezTo>
                    <a:pt x="1775" y="369"/>
                    <a:pt x="1256" y="1"/>
                    <a:pt x="822" y="1"/>
                  </a:cubicBezTo>
                  <a:close/>
                </a:path>
              </a:pathLst>
            </a:custGeom>
            <a:solidFill>
              <a:srgbClr val="E96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41"/>
            <p:cNvSpPr/>
            <p:nvPr/>
          </p:nvSpPr>
          <p:spPr>
            <a:xfrm>
              <a:off x="3142742" y="3059267"/>
              <a:ext cx="15714" cy="11420"/>
            </a:xfrm>
            <a:custGeom>
              <a:avLst/>
              <a:gdLst/>
              <a:ahLst/>
              <a:cxnLst/>
              <a:rect l="l" t="t" r="r" b="b"/>
              <a:pathLst>
                <a:path w="735" h="534" extrusionOk="0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lnTo>
                    <a:pt x="401" y="534"/>
                  </a:lnTo>
                  <a:cubicBezTo>
                    <a:pt x="734" y="534"/>
                    <a:pt x="734" y="0"/>
                    <a:pt x="401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41"/>
            <p:cNvSpPr/>
            <p:nvPr/>
          </p:nvSpPr>
          <p:spPr>
            <a:xfrm>
              <a:off x="3169125" y="3036427"/>
              <a:ext cx="14282" cy="11441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8" y="534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41"/>
            <p:cNvSpPr/>
            <p:nvPr/>
          </p:nvSpPr>
          <p:spPr>
            <a:xfrm>
              <a:off x="3170557" y="3069959"/>
              <a:ext cx="14282" cy="10714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0" y="0"/>
                    <a:pt x="0" y="501"/>
                    <a:pt x="334" y="501"/>
                  </a:cubicBezTo>
                  <a:cubicBezTo>
                    <a:pt x="667" y="501"/>
                    <a:pt x="667" y="0"/>
                    <a:pt x="334" y="0"/>
                  </a:cubicBezTo>
                  <a:close/>
                </a:path>
              </a:pathLst>
            </a:custGeom>
            <a:solidFill>
              <a:srgbClr val="D9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41"/>
            <p:cNvSpPr/>
            <p:nvPr/>
          </p:nvSpPr>
          <p:spPr>
            <a:xfrm>
              <a:off x="2284784" y="3222605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1" y="1"/>
                    <a:pt x="1" y="968"/>
                    <a:pt x="634" y="968"/>
                  </a:cubicBezTo>
                  <a:cubicBezTo>
                    <a:pt x="1235" y="968"/>
                    <a:pt x="1235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41"/>
            <p:cNvSpPr/>
            <p:nvPr/>
          </p:nvSpPr>
          <p:spPr>
            <a:xfrm>
              <a:off x="2402459" y="3173398"/>
              <a:ext cx="26404" cy="20701"/>
            </a:xfrm>
            <a:custGeom>
              <a:avLst/>
              <a:gdLst/>
              <a:ahLst/>
              <a:cxnLst/>
              <a:rect l="l" t="t" r="r" b="b"/>
              <a:pathLst>
                <a:path w="1235" h="968" extrusionOk="0">
                  <a:moveTo>
                    <a:pt x="601" y="0"/>
                  </a:moveTo>
                  <a:cubicBezTo>
                    <a:pt x="1" y="0"/>
                    <a:pt x="1" y="968"/>
                    <a:pt x="601" y="968"/>
                  </a:cubicBezTo>
                  <a:cubicBezTo>
                    <a:pt x="1235" y="968"/>
                    <a:pt x="1235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41"/>
            <p:cNvSpPr/>
            <p:nvPr/>
          </p:nvSpPr>
          <p:spPr>
            <a:xfrm>
              <a:off x="2383923" y="3268262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4" y="968"/>
                    <a:pt x="1234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41"/>
            <p:cNvSpPr/>
            <p:nvPr/>
          </p:nvSpPr>
          <p:spPr>
            <a:xfrm>
              <a:off x="2499460" y="3276838"/>
              <a:ext cx="26404" cy="19995"/>
            </a:xfrm>
            <a:custGeom>
              <a:avLst/>
              <a:gdLst/>
              <a:ahLst/>
              <a:cxnLst/>
              <a:rect l="l" t="t" r="r" b="b"/>
              <a:pathLst>
                <a:path w="1235" h="935" extrusionOk="0">
                  <a:moveTo>
                    <a:pt x="601" y="0"/>
                  </a:moveTo>
                  <a:cubicBezTo>
                    <a:pt x="0" y="0"/>
                    <a:pt x="0" y="934"/>
                    <a:pt x="601" y="934"/>
                  </a:cubicBezTo>
                  <a:cubicBezTo>
                    <a:pt x="1234" y="934"/>
                    <a:pt x="1234" y="0"/>
                    <a:pt x="601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41"/>
            <p:cNvSpPr/>
            <p:nvPr/>
          </p:nvSpPr>
          <p:spPr>
            <a:xfrm>
              <a:off x="2511583" y="316268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34" y="968"/>
                    <a:pt x="1234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41"/>
            <p:cNvSpPr/>
            <p:nvPr/>
          </p:nvSpPr>
          <p:spPr>
            <a:xfrm>
              <a:off x="2577904" y="3328183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0" y="1"/>
                    <a:pt x="0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41"/>
            <p:cNvSpPr/>
            <p:nvPr/>
          </p:nvSpPr>
          <p:spPr>
            <a:xfrm>
              <a:off x="2654209" y="3224744"/>
              <a:ext cx="26404" cy="20722"/>
            </a:xfrm>
            <a:custGeom>
              <a:avLst/>
              <a:gdLst/>
              <a:ahLst/>
              <a:cxnLst/>
              <a:rect l="l" t="t" r="r" b="b"/>
              <a:pathLst>
                <a:path w="1235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41"/>
            <p:cNvSpPr/>
            <p:nvPr/>
          </p:nvSpPr>
          <p:spPr>
            <a:xfrm>
              <a:off x="2643519" y="3138434"/>
              <a:ext cx="27110" cy="20722"/>
            </a:xfrm>
            <a:custGeom>
              <a:avLst/>
              <a:gdLst/>
              <a:ahLst/>
              <a:cxnLst/>
              <a:rect l="l" t="t" r="r" b="b"/>
              <a:pathLst>
                <a:path w="1268" h="969" extrusionOk="0">
                  <a:moveTo>
                    <a:pt x="634" y="1"/>
                  </a:moveTo>
                  <a:cubicBezTo>
                    <a:pt x="0" y="1"/>
                    <a:pt x="0" y="968"/>
                    <a:pt x="634" y="968"/>
                  </a:cubicBezTo>
                  <a:cubicBezTo>
                    <a:pt x="1268" y="968"/>
                    <a:pt x="1268" y="1"/>
                    <a:pt x="634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41"/>
            <p:cNvSpPr/>
            <p:nvPr/>
          </p:nvSpPr>
          <p:spPr>
            <a:xfrm>
              <a:off x="2756918" y="3125603"/>
              <a:ext cx="27110" cy="20701"/>
            </a:xfrm>
            <a:custGeom>
              <a:avLst/>
              <a:gdLst/>
              <a:ahLst/>
              <a:cxnLst/>
              <a:rect l="l" t="t" r="r" b="b"/>
              <a:pathLst>
                <a:path w="1268" h="968" extrusionOk="0">
                  <a:moveTo>
                    <a:pt x="634" y="0"/>
                  </a:moveTo>
                  <a:cubicBezTo>
                    <a:pt x="0" y="0"/>
                    <a:pt x="0" y="968"/>
                    <a:pt x="634" y="968"/>
                  </a:cubicBezTo>
                  <a:cubicBezTo>
                    <a:pt x="1268" y="968"/>
                    <a:pt x="1268" y="0"/>
                    <a:pt x="634" y="0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41"/>
            <p:cNvSpPr/>
            <p:nvPr/>
          </p:nvSpPr>
          <p:spPr>
            <a:xfrm>
              <a:off x="2732652" y="3278249"/>
              <a:ext cx="26426" cy="20722"/>
            </a:xfrm>
            <a:custGeom>
              <a:avLst/>
              <a:gdLst/>
              <a:ahLst/>
              <a:cxnLst/>
              <a:rect l="l" t="t" r="r" b="b"/>
              <a:pathLst>
                <a:path w="1236" h="969" extrusionOk="0">
                  <a:moveTo>
                    <a:pt x="601" y="1"/>
                  </a:moveTo>
                  <a:cubicBezTo>
                    <a:pt x="1" y="1"/>
                    <a:pt x="1" y="968"/>
                    <a:pt x="601" y="968"/>
                  </a:cubicBezTo>
                  <a:cubicBezTo>
                    <a:pt x="1235" y="968"/>
                    <a:pt x="1235" y="1"/>
                    <a:pt x="601" y="1"/>
                  </a:cubicBezTo>
                  <a:close/>
                </a:path>
              </a:pathLst>
            </a:custGeom>
            <a:solidFill>
              <a:srgbClr val="F79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41"/>
            <p:cNvSpPr/>
            <p:nvPr/>
          </p:nvSpPr>
          <p:spPr>
            <a:xfrm>
              <a:off x="2895119" y="2991027"/>
              <a:ext cx="133796" cy="181516"/>
            </a:xfrm>
            <a:custGeom>
              <a:avLst/>
              <a:gdLst/>
              <a:ahLst/>
              <a:cxnLst/>
              <a:rect l="l" t="t" r="r" b="b"/>
              <a:pathLst>
                <a:path w="6258" h="8488" extrusionOk="0">
                  <a:moveTo>
                    <a:pt x="5888" y="0"/>
                  </a:moveTo>
                  <a:cubicBezTo>
                    <a:pt x="5828" y="0"/>
                    <a:pt x="5766" y="26"/>
                    <a:pt x="5711" y="89"/>
                  </a:cubicBezTo>
                  <a:cubicBezTo>
                    <a:pt x="3376" y="2491"/>
                    <a:pt x="741" y="4726"/>
                    <a:pt x="41" y="8161"/>
                  </a:cubicBezTo>
                  <a:cubicBezTo>
                    <a:pt x="1" y="8360"/>
                    <a:pt x="163" y="8488"/>
                    <a:pt x="314" y="8488"/>
                  </a:cubicBezTo>
                  <a:cubicBezTo>
                    <a:pt x="417" y="8488"/>
                    <a:pt x="514" y="8429"/>
                    <a:pt x="541" y="8295"/>
                  </a:cubicBezTo>
                  <a:cubicBezTo>
                    <a:pt x="1208" y="4959"/>
                    <a:pt x="3810" y="2791"/>
                    <a:pt x="6078" y="456"/>
                  </a:cubicBezTo>
                  <a:cubicBezTo>
                    <a:pt x="6257" y="277"/>
                    <a:pt x="6084" y="0"/>
                    <a:pt x="5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41"/>
            <p:cNvSpPr/>
            <p:nvPr/>
          </p:nvSpPr>
          <p:spPr>
            <a:xfrm>
              <a:off x="2862878" y="2864684"/>
              <a:ext cx="264064" cy="236026"/>
            </a:xfrm>
            <a:custGeom>
              <a:avLst/>
              <a:gdLst/>
              <a:ahLst/>
              <a:cxnLst/>
              <a:rect l="l" t="t" r="r" b="b"/>
              <a:pathLst>
                <a:path w="12351" h="11037" extrusionOk="0">
                  <a:moveTo>
                    <a:pt x="11938" y="1"/>
                  </a:moveTo>
                  <a:cubicBezTo>
                    <a:pt x="11901" y="1"/>
                    <a:pt x="11862" y="9"/>
                    <a:pt x="11823" y="26"/>
                  </a:cubicBezTo>
                  <a:cubicBezTo>
                    <a:pt x="7153" y="2194"/>
                    <a:pt x="2016" y="5730"/>
                    <a:pt x="81" y="10734"/>
                  </a:cubicBezTo>
                  <a:cubicBezTo>
                    <a:pt x="0" y="10916"/>
                    <a:pt x="152" y="11036"/>
                    <a:pt x="314" y="11036"/>
                  </a:cubicBezTo>
                  <a:cubicBezTo>
                    <a:pt x="419" y="11036"/>
                    <a:pt x="529" y="10985"/>
                    <a:pt x="581" y="10867"/>
                  </a:cubicBezTo>
                  <a:cubicBezTo>
                    <a:pt x="2483" y="6030"/>
                    <a:pt x="7586" y="2561"/>
                    <a:pt x="12090" y="460"/>
                  </a:cubicBezTo>
                  <a:cubicBezTo>
                    <a:pt x="12351" y="344"/>
                    <a:pt x="12183" y="1"/>
                    <a:pt x="11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41"/>
            <p:cNvSpPr/>
            <p:nvPr/>
          </p:nvSpPr>
          <p:spPr>
            <a:xfrm>
              <a:off x="2850499" y="2927834"/>
              <a:ext cx="84472" cy="96446"/>
            </a:xfrm>
            <a:custGeom>
              <a:avLst/>
              <a:gdLst/>
              <a:ahLst/>
              <a:cxnLst/>
              <a:rect l="l" t="t" r="r" b="b"/>
              <a:pathLst>
                <a:path w="3951" h="4510" extrusionOk="0">
                  <a:moveTo>
                    <a:pt x="3581" y="0"/>
                  </a:moveTo>
                  <a:cubicBezTo>
                    <a:pt x="3527" y="0"/>
                    <a:pt x="3474" y="22"/>
                    <a:pt x="3429" y="75"/>
                  </a:cubicBezTo>
                  <a:cubicBezTo>
                    <a:pt x="2228" y="1376"/>
                    <a:pt x="827" y="2477"/>
                    <a:pt x="93" y="4111"/>
                  </a:cubicBezTo>
                  <a:cubicBezTo>
                    <a:pt x="1" y="4319"/>
                    <a:pt x="179" y="4510"/>
                    <a:pt x="342" y="4510"/>
                  </a:cubicBezTo>
                  <a:cubicBezTo>
                    <a:pt x="415" y="4510"/>
                    <a:pt x="485" y="4471"/>
                    <a:pt x="527" y="4378"/>
                  </a:cubicBezTo>
                  <a:cubicBezTo>
                    <a:pt x="1260" y="2777"/>
                    <a:pt x="2628" y="1710"/>
                    <a:pt x="3796" y="442"/>
                  </a:cubicBezTo>
                  <a:cubicBezTo>
                    <a:pt x="3951" y="261"/>
                    <a:pt x="3765" y="0"/>
                    <a:pt x="3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41"/>
            <p:cNvSpPr/>
            <p:nvPr/>
          </p:nvSpPr>
          <p:spPr>
            <a:xfrm>
              <a:off x="2844298" y="2818814"/>
              <a:ext cx="152846" cy="143408"/>
            </a:xfrm>
            <a:custGeom>
              <a:avLst/>
              <a:gdLst/>
              <a:ahLst/>
              <a:cxnLst/>
              <a:rect l="l" t="t" r="r" b="b"/>
              <a:pathLst>
                <a:path w="7149" h="6706" extrusionOk="0">
                  <a:moveTo>
                    <a:pt x="6771" y="1"/>
                  </a:moveTo>
                  <a:cubicBezTo>
                    <a:pt x="6733" y="1"/>
                    <a:pt x="6693" y="11"/>
                    <a:pt x="6654" y="36"/>
                  </a:cubicBezTo>
                  <a:cubicBezTo>
                    <a:pt x="4019" y="1637"/>
                    <a:pt x="1817" y="3772"/>
                    <a:pt x="116" y="6307"/>
                  </a:cubicBezTo>
                  <a:cubicBezTo>
                    <a:pt x="1" y="6514"/>
                    <a:pt x="172" y="6706"/>
                    <a:pt x="355" y="6706"/>
                  </a:cubicBezTo>
                  <a:cubicBezTo>
                    <a:pt x="437" y="6706"/>
                    <a:pt x="521" y="6667"/>
                    <a:pt x="583" y="6574"/>
                  </a:cubicBezTo>
                  <a:cubicBezTo>
                    <a:pt x="2218" y="4106"/>
                    <a:pt x="4386" y="2038"/>
                    <a:pt x="6921" y="503"/>
                  </a:cubicBezTo>
                  <a:cubicBezTo>
                    <a:pt x="7148" y="361"/>
                    <a:pt x="6988" y="1"/>
                    <a:pt x="67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41"/>
            <p:cNvSpPr/>
            <p:nvPr/>
          </p:nvSpPr>
          <p:spPr>
            <a:xfrm>
              <a:off x="2966271" y="2875120"/>
              <a:ext cx="44363" cy="33810"/>
            </a:xfrm>
            <a:custGeom>
              <a:avLst/>
              <a:gdLst/>
              <a:ahLst/>
              <a:cxnLst/>
              <a:rect l="l" t="t" r="r" b="b"/>
              <a:pathLst>
                <a:path w="2075" h="1581" extrusionOk="0">
                  <a:moveTo>
                    <a:pt x="1705" y="1"/>
                  </a:moveTo>
                  <a:cubicBezTo>
                    <a:pt x="1666" y="1"/>
                    <a:pt x="1624" y="12"/>
                    <a:pt x="1583" y="38"/>
                  </a:cubicBezTo>
                  <a:cubicBezTo>
                    <a:pt x="1116" y="405"/>
                    <a:pt x="582" y="672"/>
                    <a:pt x="182" y="1139"/>
                  </a:cubicBezTo>
                  <a:cubicBezTo>
                    <a:pt x="1" y="1320"/>
                    <a:pt x="180" y="1581"/>
                    <a:pt x="379" y="1581"/>
                  </a:cubicBezTo>
                  <a:cubicBezTo>
                    <a:pt x="437" y="1581"/>
                    <a:pt x="496" y="1559"/>
                    <a:pt x="549" y="1506"/>
                  </a:cubicBezTo>
                  <a:cubicBezTo>
                    <a:pt x="916" y="1072"/>
                    <a:pt x="1416" y="806"/>
                    <a:pt x="1850" y="505"/>
                  </a:cubicBezTo>
                  <a:cubicBezTo>
                    <a:pt x="2075" y="336"/>
                    <a:pt x="1920" y="1"/>
                    <a:pt x="17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41"/>
            <p:cNvSpPr/>
            <p:nvPr/>
          </p:nvSpPr>
          <p:spPr>
            <a:xfrm>
              <a:off x="3293920" y="2921013"/>
              <a:ext cx="93388" cy="144434"/>
            </a:xfrm>
            <a:custGeom>
              <a:avLst/>
              <a:gdLst/>
              <a:ahLst/>
              <a:cxnLst/>
              <a:rect l="l" t="t" r="r" b="b"/>
              <a:pathLst>
                <a:path w="4368" h="6754" extrusionOk="0">
                  <a:moveTo>
                    <a:pt x="793" y="1"/>
                  </a:moveTo>
                  <a:cubicBezTo>
                    <a:pt x="693" y="1"/>
                    <a:pt x="595" y="59"/>
                    <a:pt x="568" y="194"/>
                  </a:cubicBezTo>
                  <a:cubicBezTo>
                    <a:pt x="1" y="2762"/>
                    <a:pt x="1302" y="5898"/>
                    <a:pt x="3937" y="6732"/>
                  </a:cubicBezTo>
                  <a:cubicBezTo>
                    <a:pt x="3974" y="6747"/>
                    <a:pt x="4008" y="6753"/>
                    <a:pt x="4040" y="6753"/>
                  </a:cubicBezTo>
                  <a:cubicBezTo>
                    <a:pt x="4294" y="6753"/>
                    <a:pt x="4367" y="6321"/>
                    <a:pt x="4071" y="6232"/>
                  </a:cubicBezTo>
                  <a:cubicBezTo>
                    <a:pt x="1736" y="5498"/>
                    <a:pt x="568" y="2629"/>
                    <a:pt x="1035" y="327"/>
                  </a:cubicBezTo>
                  <a:cubicBezTo>
                    <a:pt x="1095" y="128"/>
                    <a:pt x="941" y="1"/>
                    <a:pt x="7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41"/>
            <p:cNvSpPr/>
            <p:nvPr/>
          </p:nvSpPr>
          <p:spPr>
            <a:xfrm>
              <a:off x="3344569" y="2955464"/>
              <a:ext cx="33674" cy="57611"/>
            </a:xfrm>
            <a:custGeom>
              <a:avLst/>
              <a:gdLst/>
              <a:ahLst/>
              <a:cxnLst/>
              <a:rect l="l" t="t" r="r" b="b"/>
              <a:pathLst>
                <a:path w="1575" h="2694" extrusionOk="0">
                  <a:moveTo>
                    <a:pt x="392" y="1"/>
                  </a:moveTo>
                  <a:cubicBezTo>
                    <a:pt x="259" y="1"/>
                    <a:pt x="117" y="84"/>
                    <a:pt x="100" y="251"/>
                  </a:cubicBezTo>
                  <a:cubicBezTo>
                    <a:pt x="0" y="1151"/>
                    <a:pt x="367" y="2019"/>
                    <a:pt x="1001" y="2619"/>
                  </a:cubicBezTo>
                  <a:cubicBezTo>
                    <a:pt x="1061" y="2672"/>
                    <a:pt x="1127" y="2694"/>
                    <a:pt x="1188" y="2694"/>
                  </a:cubicBezTo>
                  <a:cubicBezTo>
                    <a:pt x="1401" y="2694"/>
                    <a:pt x="1575" y="2433"/>
                    <a:pt x="1368" y="2252"/>
                  </a:cubicBezTo>
                  <a:cubicBezTo>
                    <a:pt x="834" y="1752"/>
                    <a:pt x="534" y="1018"/>
                    <a:pt x="634" y="251"/>
                  </a:cubicBezTo>
                  <a:cubicBezTo>
                    <a:pt x="651" y="84"/>
                    <a:pt x="526" y="1"/>
                    <a:pt x="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41"/>
            <p:cNvSpPr/>
            <p:nvPr/>
          </p:nvSpPr>
          <p:spPr>
            <a:xfrm>
              <a:off x="2999261" y="3209453"/>
              <a:ext cx="48383" cy="59408"/>
            </a:xfrm>
            <a:custGeom>
              <a:avLst/>
              <a:gdLst/>
              <a:ahLst/>
              <a:cxnLst/>
              <a:rect l="l" t="t" r="r" b="b"/>
              <a:pathLst>
                <a:path w="2263" h="2778" extrusionOk="0">
                  <a:moveTo>
                    <a:pt x="1920" y="0"/>
                  </a:moveTo>
                  <a:cubicBezTo>
                    <a:pt x="1875" y="0"/>
                    <a:pt x="1826" y="15"/>
                    <a:pt x="1774" y="49"/>
                  </a:cubicBezTo>
                  <a:cubicBezTo>
                    <a:pt x="907" y="649"/>
                    <a:pt x="273" y="1416"/>
                    <a:pt x="40" y="2451"/>
                  </a:cubicBezTo>
                  <a:cubicBezTo>
                    <a:pt x="0" y="2649"/>
                    <a:pt x="162" y="2777"/>
                    <a:pt x="313" y="2777"/>
                  </a:cubicBezTo>
                  <a:cubicBezTo>
                    <a:pt x="416" y="2777"/>
                    <a:pt x="513" y="2719"/>
                    <a:pt x="540" y="2584"/>
                  </a:cubicBezTo>
                  <a:cubicBezTo>
                    <a:pt x="740" y="1683"/>
                    <a:pt x="1274" y="1016"/>
                    <a:pt x="2041" y="516"/>
                  </a:cubicBezTo>
                  <a:cubicBezTo>
                    <a:pt x="2263" y="350"/>
                    <a:pt x="2140" y="0"/>
                    <a:pt x="19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41"/>
            <p:cNvSpPr/>
            <p:nvPr/>
          </p:nvSpPr>
          <p:spPr>
            <a:xfrm>
              <a:off x="3042619" y="3211164"/>
              <a:ext cx="127232" cy="41252"/>
            </a:xfrm>
            <a:custGeom>
              <a:avLst/>
              <a:gdLst/>
              <a:ahLst/>
              <a:cxnLst/>
              <a:rect l="l" t="t" r="r" b="b"/>
              <a:pathLst>
                <a:path w="5951" h="1929" extrusionOk="0">
                  <a:moveTo>
                    <a:pt x="5647" y="1"/>
                  </a:moveTo>
                  <a:cubicBezTo>
                    <a:pt x="5637" y="1"/>
                    <a:pt x="5627" y="1"/>
                    <a:pt x="5617" y="2"/>
                  </a:cubicBezTo>
                  <a:cubicBezTo>
                    <a:pt x="3749" y="136"/>
                    <a:pt x="1714" y="236"/>
                    <a:pt x="213" y="1503"/>
                  </a:cubicBezTo>
                  <a:cubicBezTo>
                    <a:pt x="1" y="1663"/>
                    <a:pt x="191" y="1928"/>
                    <a:pt x="411" y="1928"/>
                  </a:cubicBezTo>
                  <a:cubicBezTo>
                    <a:pt x="468" y="1928"/>
                    <a:pt x="526" y="1911"/>
                    <a:pt x="580" y="1870"/>
                  </a:cubicBezTo>
                  <a:cubicBezTo>
                    <a:pt x="1948" y="703"/>
                    <a:pt x="3883" y="669"/>
                    <a:pt x="5617" y="536"/>
                  </a:cubicBezTo>
                  <a:cubicBezTo>
                    <a:pt x="5941" y="504"/>
                    <a:pt x="5951" y="1"/>
                    <a:pt x="5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149;p36">
            <a:extLst>
              <a:ext uri="{FF2B5EF4-FFF2-40B4-BE49-F238E27FC236}">
                <a16:creationId xmlns:a16="http://schemas.microsoft.com/office/drawing/2014/main" id="{C5A63075-2478-4120-9027-199814B8A286}"/>
              </a:ext>
            </a:extLst>
          </p:cNvPr>
          <p:cNvSpPr txBox="1">
            <a:spLocks/>
          </p:cNvSpPr>
          <p:nvPr/>
        </p:nvSpPr>
        <p:spPr>
          <a:xfrm>
            <a:off x="992123" y="1239937"/>
            <a:ext cx="4982649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hewy"/>
              <a:buNone/>
              <a:defRPr sz="81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Chewy"/>
              <a:buNone/>
              <a:defRPr sz="7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Chewy"/>
              <a:buNone/>
              <a:defRPr sz="7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Chewy"/>
              <a:buNone/>
              <a:defRPr sz="7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Chewy"/>
              <a:buNone/>
              <a:defRPr sz="7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Chewy"/>
              <a:buNone/>
              <a:defRPr sz="7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Chewy"/>
              <a:buNone/>
              <a:defRPr sz="7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Chewy"/>
              <a:buNone/>
              <a:defRPr sz="7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Chewy"/>
              <a:buNone/>
              <a:defRPr sz="7200" b="0" i="0" u="none" strike="noStrike" cap="none">
                <a:solidFill>
                  <a:schemeClr val="accent2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l"/>
            <a:r>
              <a:rPr lang="en-US" sz="3200" dirty="0">
                <a:latin typeface="Lulu Med" pitchFamily="2" charset="-34"/>
                <a:cs typeface="Lulu Med" pitchFamily="2" charset="-34"/>
              </a:rPr>
              <a:t>Azure Virtual Machine (VM)</a:t>
            </a:r>
          </a:p>
        </p:txBody>
      </p:sp>
      <p:sp>
        <p:nvSpPr>
          <p:cNvPr id="6" name="Google Shape;8270;p41">
            <a:extLst>
              <a:ext uri="{FF2B5EF4-FFF2-40B4-BE49-F238E27FC236}">
                <a16:creationId xmlns:a16="http://schemas.microsoft.com/office/drawing/2014/main" id="{F86F1AD3-54FF-49F1-B149-26F62A6740F8}"/>
              </a:ext>
            </a:extLst>
          </p:cNvPr>
          <p:cNvSpPr txBox="1">
            <a:spLocks/>
          </p:cNvSpPr>
          <p:nvPr/>
        </p:nvSpPr>
        <p:spPr>
          <a:xfrm>
            <a:off x="1045489" y="2036207"/>
            <a:ext cx="7534631" cy="223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358775"/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เป็นการให้บริการเครื่องคอมพิวเตอร์สำหรับการประมวลผลในรูปแบบ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Virtual Machine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ซึ่งคล้ายกับ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Virtual Machine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ที่ใช้ในศูนย์ข้อมูลขององค์กร (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On-premise)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โดยทั่วไป ทำให้เกิดความสะดวกในการย้ายข้อมูลจาก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On-premise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ขึ้นไปสู่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Microsoft Azure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forestation Project Proposal  by Slidesgo">
  <a:themeElements>
    <a:clrScheme name="Simple Light">
      <a:dk1>
        <a:srgbClr val="841F00"/>
      </a:dk1>
      <a:lt1>
        <a:srgbClr val="FFFBEE"/>
      </a:lt1>
      <a:dk2>
        <a:srgbClr val="D6EDE4"/>
      </a:dk2>
      <a:lt2>
        <a:srgbClr val="83C4AD"/>
      </a:lt2>
      <a:accent1>
        <a:srgbClr val="1F684C"/>
      </a:accent1>
      <a:accent2>
        <a:srgbClr val="000000"/>
      </a:accent2>
      <a:accent3>
        <a:srgbClr val="FBDEAC"/>
      </a:accent3>
      <a:accent4>
        <a:srgbClr val="EBC177"/>
      </a:accent4>
      <a:accent5>
        <a:srgbClr val="C67A00"/>
      </a:accent5>
      <a:accent6>
        <a:srgbClr val="C43300"/>
      </a:accent6>
      <a:hlink>
        <a:srgbClr val="9F51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B21D88-9A49-4B26-ACB9-B4EEC13BFCA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116C783-3C4A-46E1-92C4-BED835684832}">
  <ds:schemaRefs>
    <ds:schemaRef ds:uri="1829cf8c-14a3-4eed-8a84-cff0a9ab8f2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F9E6602-937A-46F5-8819-F807369F2D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1568</Words>
  <Application>Microsoft Office PowerPoint</Application>
  <PresentationFormat>นำเสนอทางหน้าจอ (16:9)</PresentationFormat>
  <Paragraphs>225</Paragraphs>
  <Slides>39</Slides>
  <Notes>39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39</vt:i4>
      </vt:variant>
    </vt:vector>
  </HeadingPairs>
  <TitlesOfParts>
    <vt:vector size="52" baseType="lpstr">
      <vt:lpstr>Maven Pro</vt:lpstr>
      <vt:lpstr>Chau Philomene One</vt:lpstr>
      <vt:lpstr>Lulu Med</vt:lpstr>
      <vt:lpstr>Inconsolata</vt:lpstr>
      <vt:lpstr>TH Sarabun New</vt:lpstr>
      <vt:lpstr>Catamaran</vt:lpstr>
      <vt:lpstr>Nunito SemiBold</vt:lpstr>
      <vt:lpstr>Roboto</vt:lpstr>
      <vt:lpstr>Chewy</vt:lpstr>
      <vt:lpstr>Nunito</vt:lpstr>
      <vt:lpstr>Montserrat</vt:lpstr>
      <vt:lpstr>Arial</vt:lpstr>
      <vt:lpstr>Reforestation Project Proposal  by Slidesgo</vt:lpstr>
      <vt:lpstr>Microsoft Azure</vt:lpstr>
      <vt:lpstr>02</vt:lpstr>
      <vt:lpstr>01</vt:lpstr>
      <vt:lpstr>About Microsoft Azure</vt:lpstr>
      <vt:lpstr>02</vt:lpstr>
      <vt:lpstr>รูปแบบการให้บริการของ Micosoft Azure</vt:lpstr>
      <vt:lpstr>03</vt:lpstr>
      <vt:lpstr>บริการในรูปแบบของ  IaaS</vt:lpstr>
      <vt:lpstr>งานนำเสนอ PowerPoint</vt:lpstr>
      <vt:lpstr>งานนำเสนอ PowerPoint</vt:lpstr>
      <vt:lpstr>Virtual Network (VNET)</vt:lpstr>
      <vt:lpstr>บริการในรูปแบบของ  PaaS</vt:lpstr>
      <vt:lpstr>Azure Active Directory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04</vt:lpstr>
      <vt:lpstr>งานนำเสนอ PowerPoint</vt:lpstr>
      <vt:lpstr>This Is a Table</vt:lpstr>
      <vt:lpstr>Major Requirements</vt:lpstr>
      <vt:lpstr>Budget</vt:lpstr>
      <vt:lpstr>This Is a Map</vt:lpstr>
      <vt:lpstr>บริการในรูปแบบของ  IaaS</vt:lpstr>
      <vt:lpstr>Predicted Results</vt:lpstr>
      <vt:lpstr>Sneak Peek</vt:lpstr>
      <vt:lpstr>Project Stages</vt:lpstr>
      <vt:lpstr>Timeline</vt:lpstr>
      <vt:lpstr>Mars</vt:lpstr>
      <vt:lpstr>Our Team</vt:lpstr>
      <vt:lpstr>The Slide Title Goes Here!</vt:lpstr>
      <vt:lpstr>Neptune</vt:lpstr>
      <vt:lpstr>4,498,300,000</vt:lpstr>
      <vt:lpstr>400,000</vt:lpstr>
      <vt:lpstr>A picture is worth a thousand words</vt:lpstr>
      <vt:lpstr>Mobile Web</vt:lpstr>
      <vt:lpstr>Thanks!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Reforestation Project Proposal</dc:title>
  <cp:lastModifiedBy>Kittipod Rungruang</cp:lastModifiedBy>
  <cp:revision>9</cp:revision>
  <dcterms:modified xsi:type="dcterms:W3CDTF">2021-09-27T17:29:37Z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